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6" r:id="rId2"/>
    <p:sldMasterId id="2147483668" r:id="rId3"/>
    <p:sldMasterId id="2147483676" r:id="rId4"/>
    <p:sldMasterId id="2147483687" r:id="rId5"/>
    <p:sldMasterId id="2147483653" r:id="rId6"/>
  </p:sldMasterIdLst>
  <p:notesMasterIdLst>
    <p:notesMasterId r:id="rId20"/>
  </p:notesMasterIdLst>
  <p:handoutMasterIdLst>
    <p:handoutMasterId r:id="rId21"/>
  </p:handoutMasterIdLst>
  <p:sldIdLst>
    <p:sldId id="264" r:id="rId7"/>
    <p:sldId id="281" r:id="rId8"/>
    <p:sldId id="282" r:id="rId9"/>
    <p:sldId id="284" r:id="rId10"/>
    <p:sldId id="283" r:id="rId11"/>
    <p:sldId id="285" r:id="rId12"/>
    <p:sldId id="286" r:id="rId13"/>
    <p:sldId id="287" r:id="rId14"/>
    <p:sldId id="288" r:id="rId15"/>
    <p:sldId id="289" r:id="rId16"/>
    <p:sldId id="290" r:id="rId17"/>
    <p:sldId id="291" r:id="rId18"/>
    <p:sldId id="280" r:id="rId19"/>
  </p:sldIdLst>
  <p:sldSz cx="12192000" cy="6858000"/>
  <p:notesSz cx="6858000" cy="9144000"/>
  <p:defaultTextStyle>
    <a:defPPr>
      <a:defRPr lang="en-H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693C"/>
    <a:srgbClr val="818F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7062" autoAdjust="0"/>
  </p:normalViewPr>
  <p:slideViewPr>
    <p:cSldViewPr snapToGrid="0" snapToObjects="1">
      <p:cViewPr varScale="1">
        <p:scale>
          <a:sx n="73" d="100"/>
          <a:sy n="73" d="100"/>
        </p:scale>
        <p:origin x="1070"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57" d="100"/>
          <a:sy n="157" d="100"/>
        </p:scale>
        <p:origin x="1456"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9F37CC3-E394-D940-900A-FBBC893E17C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HR" dirty="0">
              <a:latin typeface="Segoe UI" panose="020B0502040204020203"/>
            </a:endParaRPr>
          </a:p>
        </p:txBody>
      </p:sp>
      <p:sp>
        <p:nvSpPr>
          <p:cNvPr id="3" name="Date Placeholder 2">
            <a:extLst>
              <a:ext uri="{FF2B5EF4-FFF2-40B4-BE49-F238E27FC236}">
                <a16:creationId xmlns:a16="http://schemas.microsoft.com/office/drawing/2014/main" id="{74C474C6-653C-B343-9303-62976C0FF53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C9CFD6-E0B3-6A46-9E72-2DDBE166253A}" type="datetimeFigureOut">
              <a:rPr lang="en-HR" smtClean="0">
                <a:latin typeface="Segoe UI" panose="020B0502040204020203"/>
              </a:rPr>
              <a:t>10/01/2026</a:t>
            </a:fld>
            <a:endParaRPr lang="en-HR" dirty="0">
              <a:latin typeface="Segoe UI" panose="020B0502040204020203"/>
            </a:endParaRPr>
          </a:p>
        </p:txBody>
      </p:sp>
      <p:sp>
        <p:nvSpPr>
          <p:cNvPr id="4" name="Footer Placeholder 3">
            <a:extLst>
              <a:ext uri="{FF2B5EF4-FFF2-40B4-BE49-F238E27FC236}">
                <a16:creationId xmlns:a16="http://schemas.microsoft.com/office/drawing/2014/main" id="{853AFCF3-8B2D-1741-B4AC-291BFDFCC54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HR" dirty="0">
              <a:latin typeface="Segoe UI" panose="020B0502040204020203"/>
            </a:endParaRPr>
          </a:p>
        </p:txBody>
      </p:sp>
      <p:sp>
        <p:nvSpPr>
          <p:cNvPr id="5" name="Slide Number Placeholder 4">
            <a:extLst>
              <a:ext uri="{FF2B5EF4-FFF2-40B4-BE49-F238E27FC236}">
                <a16:creationId xmlns:a16="http://schemas.microsoft.com/office/drawing/2014/main" id="{09BF0694-11C3-AF47-B884-1A7C129B4FB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7D124A-0776-5D4A-AAA9-2D2434D3290D}" type="slidenum">
              <a:rPr lang="en-HR" smtClean="0">
                <a:latin typeface="Segoe UI" panose="020B0502040204020203"/>
              </a:rPr>
              <a:t>‹#›</a:t>
            </a:fld>
            <a:endParaRPr lang="en-HR" dirty="0">
              <a:latin typeface="Segoe UI" panose="020B0502040204020203"/>
            </a:endParaRPr>
          </a:p>
        </p:txBody>
      </p:sp>
    </p:spTree>
    <p:extLst>
      <p:ext uri="{BB962C8B-B14F-4D97-AF65-F5344CB8AC3E}">
        <p14:creationId xmlns:p14="http://schemas.microsoft.com/office/powerpoint/2010/main" val="3597475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Segoe UI" panose="020B0502040204020203"/>
              </a:defRPr>
            </a:lvl1pPr>
          </a:lstStyle>
          <a:p>
            <a:endParaRPr lang="en-H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Segoe UI" panose="020B0502040204020203"/>
              </a:defRPr>
            </a:lvl1pPr>
          </a:lstStyle>
          <a:p>
            <a:fld id="{14CA5B13-6D60-A54C-B008-CAE55FE48F82}" type="datetimeFigureOut">
              <a:rPr lang="en-HR" smtClean="0"/>
              <a:pPr/>
              <a:t>10/01/2026</a:t>
            </a:fld>
            <a:endParaRPr lang="en-H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H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HR"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Segoe UI" panose="020B0502040204020203"/>
              </a:defRPr>
            </a:lvl1pPr>
          </a:lstStyle>
          <a:p>
            <a:endParaRPr lang="en-H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Segoe UI" panose="020B0502040204020203"/>
              </a:defRPr>
            </a:lvl1pPr>
          </a:lstStyle>
          <a:p>
            <a:fld id="{01150CC6-DC99-3940-A230-D176CC8D2F21}" type="slidenum">
              <a:rPr lang="en-HR" smtClean="0"/>
              <a:pPr/>
              <a:t>‹#›</a:t>
            </a:fld>
            <a:endParaRPr lang="en-HR" dirty="0"/>
          </a:p>
        </p:txBody>
      </p:sp>
    </p:spTree>
    <p:extLst>
      <p:ext uri="{BB962C8B-B14F-4D97-AF65-F5344CB8AC3E}">
        <p14:creationId xmlns:p14="http://schemas.microsoft.com/office/powerpoint/2010/main" val="2520829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Segoe UI" panose="020B0502040204020203"/>
        <a:ea typeface="+mn-ea"/>
        <a:cs typeface="+mn-cs"/>
      </a:defRPr>
    </a:lvl1pPr>
    <a:lvl2pPr marL="457200" algn="l" defTabSz="914400" rtl="0" eaLnBrk="1" latinLnBrk="0" hangingPunct="1">
      <a:defRPr sz="1200" b="0" i="0" kern="1200">
        <a:solidFill>
          <a:schemeClr val="tx1"/>
        </a:solidFill>
        <a:latin typeface="Segoe UI" panose="020B0502040204020203"/>
        <a:ea typeface="+mn-ea"/>
        <a:cs typeface="+mn-cs"/>
      </a:defRPr>
    </a:lvl2pPr>
    <a:lvl3pPr marL="914400" algn="l" defTabSz="914400" rtl="0" eaLnBrk="1" latinLnBrk="0" hangingPunct="1">
      <a:defRPr sz="1200" b="0" i="0" kern="1200">
        <a:solidFill>
          <a:schemeClr val="tx1"/>
        </a:solidFill>
        <a:latin typeface="Segoe UI" panose="020B0502040204020203"/>
        <a:ea typeface="+mn-ea"/>
        <a:cs typeface="+mn-cs"/>
      </a:defRPr>
    </a:lvl3pPr>
    <a:lvl4pPr marL="1371600" algn="l" defTabSz="914400" rtl="0" eaLnBrk="1" latinLnBrk="0" hangingPunct="1">
      <a:defRPr sz="1200" b="0" i="0" kern="1200">
        <a:solidFill>
          <a:schemeClr val="tx1"/>
        </a:solidFill>
        <a:latin typeface="Segoe UI" panose="020B0502040204020203"/>
        <a:ea typeface="+mn-ea"/>
        <a:cs typeface="+mn-cs"/>
      </a:defRPr>
    </a:lvl4pPr>
    <a:lvl5pPr marL="1828800" algn="l" defTabSz="914400" rtl="0" eaLnBrk="1" latinLnBrk="0" hangingPunct="1">
      <a:defRPr sz="1200" b="0" i="0" kern="1200">
        <a:solidFill>
          <a:schemeClr val="tx1"/>
        </a:solidFill>
        <a:latin typeface="Segoe UI" panose="020B0502040204020203"/>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Welcome. Today I present InvaScan, a WebGIS application developed by Oikon under the ESA PECS programme for automated satellite detection of two invasive alien plants: common ragweed and false indigo bush.</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aim is to bring satellite detection of invasive plants to the people who manage the land. InvaScan is intended for protected area managers and other users who are not remote sensing experts.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Two species with very different ecology. Ragweed is an allergenic annual of fields and disturbed land – here a field near Donji Andrijevci. False indigo bush spreads almost exclusively by flood water, which makes floodplains such as Kopački Rit the most exposed habitats – here a stand in Turopolje.</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application itself. After logging in, the user sees the analysed area with the detection map, summary indicators and the tools for validating each finding.</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user draws an area of interest and chooses species, time range and spatial detail. The system retrieves and preprocesses Sentinel-2 or PlanetScope imagery, runs the model and returns polygons with a detection confidence, downloadable as a shapefile. Continuous monitoring is also supported.</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Detections are confirmed or rejected in the same interface, with photographs and GPX tracks attached. This field evidence is used to retrain the models.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0"/>
            <a:r>
              <a:rPr lang="hr-HR" dirty="0"/>
              <a:t>Na ulazu su satelitske vremenske serije iz Sentinela-2 i </a:t>
            </a:r>
            <a:r>
              <a:rPr lang="hr-HR" dirty="0" err="1"/>
              <a:t>PlanetScopea</a:t>
            </a:r>
            <a:r>
              <a:rPr lang="hr-HR" dirty="0"/>
              <a:t>, pa model vidi kako se vegetacija mijenja kroz godinu.</a:t>
            </a:r>
          </a:p>
          <a:p>
            <a:pPr rtl="0"/>
            <a:r>
              <a:rPr lang="hr-HR" dirty="0"/>
              <a:t>Te podatke obrađuje </a:t>
            </a:r>
            <a:r>
              <a:rPr lang="hr-HR" dirty="0" err="1"/>
              <a:t>Presto</a:t>
            </a:r>
            <a:r>
              <a:rPr lang="hr-HR" dirty="0"/>
              <a:t>, geoprostorni temeljni model, istreniran na satelitskim vremenskim serijama. Sažima ih u kratki numerički zapis, takozvani </a:t>
            </a:r>
            <a:r>
              <a:rPr lang="hr-HR" dirty="0" err="1"/>
              <a:t>embedding</a:t>
            </a:r>
            <a:r>
              <a:rPr lang="hr-HR" dirty="0"/>
              <a:t>.</a:t>
            </a:r>
          </a:p>
          <a:p>
            <a:pPr rtl="0"/>
            <a:r>
              <a:rPr lang="hr-HR" dirty="0"/>
              <a:t>Na </a:t>
            </a:r>
            <a:r>
              <a:rPr lang="hr-HR" dirty="0" err="1"/>
              <a:t>embeddingima</a:t>
            </a:r>
            <a:r>
              <a:rPr lang="hr-HR" dirty="0"/>
              <a:t> treniramo </a:t>
            </a:r>
            <a:r>
              <a:rPr lang="hr-HR" dirty="0" err="1"/>
              <a:t>klasifikator</a:t>
            </a:r>
            <a:r>
              <a:rPr lang="hr-HR" dirty="0"/>
              <a:t>, koji za svaki piksel odlučuje je li stanište vrste ili pozadina. Za neke vrste dodatno koristimo </a:t>
            </a:r>
            <a:r>
              <a:rPr lang="hr-HR" dirty="0" err="1"/>
              <a:t>random</a:t>
            </a:r>
            <a:r>
              <a:rPr lang="hr-HR" dirty="0"/>
              <a:t> </a:t>
            </a:r>
            <a:r>
              <a:rPr lang="hr-HR" dirty="0" err="1"/>
              <a:t>forest</a:t>
            </a:r>
            <a:r>
              <a:rPr lang="hr-HR" dirty="0"/>
              <a:t>.</a:t>
            </a:r>
          </a:p>
          <a:p>
            <a:pPr rtl="0"/>
            <a:r>
              <a:rPr lang="hr-HR" dirty="0"/>
              <a:t>Važno je da radimo zaseban model za svaku vrstu i za svaki senzor.</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Field data were collected with drones between 2022 and 2026 across continental Croatia, about 25,000 square kilometres. The map shows the target-class training polygons: 419 for ragweed and 831 for false indigo bush.</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 Sentinel-2 overall accuracy is 96.3 percent for ragweed and 94.9 percent for false indigo bush, with a false positive rate of about 3 percent. On PlanetScope at 3 metres the false indigo bush model reaches F1 0.94 and IoU 0.90 on held-out areas.</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An example from Donji Andrijevci: on the left the ragweed detected by the model in red, on the right the drone view of the same fields. Larger infested areas are what the satellite detects most reliably.</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 July 2026 we carried out field verification in Kopački Rit Nature Park, where the model detected small amounts of false indigo bush. The area was included because the model covers all of continental Croatia and Kopački Rit is among the most important floodplains. Because false indigo spreads by flood water, floodplains are most exposed.</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application is finished and runs over the whole coverage area. The remaining limitation is detection of young and fragmented stands, where the model is conservative. The system can be transferred to other protected areas and species without changes to the interface.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Thank you. Questions are welcome.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aslovnica">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C98B189-4D3E-455C-B89B-91E2883BF6DD}"/>
              </a:ext>
            </a:extLst>
          </p:cNvPr>
          <p:cNvSpPr>
            <a:spLocks noGrp="1"/>
          </p:cNvSpPr>
          <p:nvPr>
            <p:ph type="title" hasCustomPrompt="1"/>
          </p:nvPr>
        </p:nvSpPr>
        <p:spPr>
          <a:xfrm>
            <a:off x="444497" y="2809300"/>
            <a:ext cx="6341167" cy="969963"/>
          </a:xfrm>
          <a:prstGeom prst="rect">
            <a:avLst/>
          </a:prstGeom>
        </p:spPr>
        <p:txBody>
          <a:bodyPr>
            <a:normAutofit/>
          </a:bodyPr>
          <a:lstStyle>
            <a:lvl1pPr>
              <a:defRPr>
                <a:solidFill>
                  <a:schemeClr val="bg1"/>
                </a:solidFill>
                <a:effectLst>
                  <a:outerShdw blurRad="38100" dist="38100" dir="2700000" algn="tl">
                    <a:srgbClr val="000000">
                      <a:alpha val="43137"/>
                    </a:srgbClr>
                  </a:outerShdw>
                </a:effectLst>
              </a:defRPr>
            </a:lvl1pPr>
          </a:lstStyle>
          <a:p>
            <a:pPr algn="l"/>
            <a:r>
              <a:rPr lang="hr-HR" sz="4400" dirty="0">
                <a:solidFill>
                  <a:schemeClr val="bg1"/>
                </a:solidFill>
                <a:ea typeface="Segoe UI Semibold" panose="020B0502040204020203" pitchFamily="34" charset="0"/>
                <a:cs typeface="Segoe UI Semibold" panose="020B0502040204020203" pitchFamily="34" charset="0"/>
              </a:rPr>
              <a:t>NAZIV PREZENTACIJE</a:t>
            </a:r>
            <a:endParaRPr lang="en-HR" sz="4400" dirty="0">
              <a:solidFill>
                <a:schemeClr val="bg1"/>
              </a:solidFill>
              <a:ea typeface="Segoe UI Semibold" panose="020B0502040204020203" pitchFamily="34" charset="0"/>
              <a:cs typeface="Segoe UI Semibold" panose="020B0502040204020203" pitchFamily="34" charset="0"/>
            </a:endParaRPr>
          </a:p>
        </p:txBody>
      </p:sp>
      <p:pic>
        <p:nvPicPr>
          <p:cNvPr id="6" name="Picture 5">
            <a:extLst>
              <a:ext uri="{FF2B5EF4-FFF2-40B4-BE49-F238E27FC236}">
                <a16:creationId xmlns:a16="http://schemas.microsoft.com/office/drawing/2014/main" id="{9B292B45-AF78-4E22-B0F2-026F16BF5839}"/>
              </a:ext>
            </a:extLst>
          </p:cNvPr>
          <p:cNvPicPr>
            <a:picLocks noChangeAspect="1"/>
          </p:cNvPicPr>
          <p:nvPr userDrawn="1"/>
        </p:nvPicPr>
        <p:blipFill>
          <a:blip r:embed="rId3"/>
          <a:stretch>
            <a:fillRect/>
          </a:stretch>
        </p:blipFill>
        <p:spPr>
          <a:xfrm>
            <a:off x="444499" y="367933"/>
            <a:ext cx="2520000" cy="866251"/>
          </a:xfrm>
          <a:prstGeom prst="rect">
            <a:avLst/>
          </a:prstGeom>
        </p:spPr>
      </p:pic>
      <p:sp>
        <p:nvSpPr>
          <p:cNvPr id="8" name="Text Placeholder 12">
            <a:extLst>
              <a:ext uri="{FF2B5EF4-FFF2-40B4-BE49-F238E27FC236}">
                <a16:creationId xmlns:a16="http://schemas.microsoft.com/office/drawing/2014/main" id="{D3FD01B9-FFAA-46AF-AF71-7C1B0FAD5334}"/>
              </a:ext>
            </a:extLst>
          </p:cNvPr>
          <p:cNvSpPr>
            <a:spLocks noGrp="1"/>
          </p:cNvSpPr>
          <p:nvPr>
            <p:ph type="body" sz="quarter" idx="11" hasCustomPrompt="1"/>
          </p:nvPr>
        </p:nvSpPr>
        <p:spPr>
          <a:xfrm>
            <a:off x="444498" y="3798269"/>
            <a:ext cx="6341171" cy="1380560"/>
          </a:xfrm>
          <a:prstGeom prst="rect">
            <a:avLst/>
          </a:prstGeom>
        </p:spPr>
        <p:txBody>
          <a:bodyPr/>
          <a:lstStyle>
            <a:lvl1pPr>
              <a:lnSpc>
                <a:spcPts val="2400"/>
              </a:lnSpc>
              <a:buFontTx/>
              <a:buNone/>
              <a:defRPr>
                <a:solidFill>
                  <a:schemeClr val="bg1"/>
                </a:solidFill>
                <a:effectLst>
                  <a:outerShdw blurRad="38100" dist="38100" dir="2700000" algn="tl">
                    <a:srgbClr val="000000">
                      <a:alpha val="43137"/>
                    </a:srgbClr>
                  </a:outerShdw>
                </a:effectLst>
                <a:latin typeface="Segoe UI" panose="020B0502040204020203" pitchFamily="34" charset="0"/>
                <a:ea typeface="Segoe UI Historic" panose="020B0502040204020203" pitchFamily="34" charset="0"/>
                <a:cs typeface="Segoe UI" panose="020B0502040204020203" pitchFamily="34" charset="0"/>
              </a:defRPr>
            </a:lvl1pPr>
          </a:lstStyle>
          <a:p>
            <a:pPr marL="228594" marR="0" lvl="0" indent="-228594" algn="l" defTabSz="914377" rtl="0" eaLnBrk="1" fontAlgn="auto" latinLnBrk="0" hangingPunct="1">
              <a:lnSpc>
                <a:spcPts val="2400"/>
              </a:lnSpc>
              <a:spcBef>
                <a:spcPts val="1000"/>
              </a:spcBef>
              <a:spcAft>
                <a:spcPts val="0"/>
              </a:spcAft>
              <a:buClrTx/>
              <a:buSzTx/>
              <a:tabLst/>
              <a:defRPr/>
            </a:pPr>
            <a:r>
              <a:rPr lang="hr-HR" dirty="0"/>
              <a:t>Podnaslov </a:t>
            </a:r>
            <a:r>
              <a:rPr lang="hr-HR" dirty="0" err="1"/>
              <a:t>Segoe</a:t>
            </a:r>
            <a:r>
              <a:rPr lang="hr-HR" dirty="0"/>
              <a:t> UI </a:t>
            </a:r>
            <a:endParaRPr lang="en-US" dirty="0"/>
          </a:p>
        </p:txBody>
      </p:sp>
      <p:sp>
        <p:nvSpPr>
          <p:cNvPr id="9" name="Text Placeholder 8">
            <a:extLst>
              <a:ext uri="{FF2B5EF4-FFF2-40B4-BE49-F238E27FC236}">
                <a16:creationId xmlns:a16="http://schemas.microsoft.com/office/drawing/2014/main" id="{D3A3F254-AB51-4A58-ADA3-C501F6A10204}"/>
              </a:ext>
            </a:extLst>
          </p:cNvPr>
          <p:cNvSpPr>
            <a:spLocks noGrp="1"/>
          </p:cNvSpPr>
          <p:nvPr>
            <p:ph type="body" sz="quarter" idx="12" hasCustomPrompt="1"/>
          </p:nvPr>
        </p:nvSpPr>
        <p:spPr>
          <a:xfrm>
            <a:off x="7975600" y="6140911"/>
            <a:ext cx="3784600" cy="709613"/>
          </a:xfrm>
        </p:spPr>
        <p:txBody>
          <a:bodyPr/>
          <a:lstStyle>
            <a:lvl1pPr algn="r">
              <a:buNone/>
              <a:defRPr sz="1400">
                <a:latin typeface="Segoe UI Light" panose="020B0502040204020203" pitchFamily="34" charset="0"/>
                <a:cs typeface="Segoe UI Light" panose="020B0502040204020203"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Ime i prezime, titula</a:t>
            </a:r>
            <a:b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b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Zagreb, DATUM (</a:t>
            </a:r>
            <a:r>
              <a:rPr kumimoji="0" lang="hr-HR" sz="1400" b="0" i="0" u="none" strike="noStrike" kern="1200" cap="none" spc="0" normalizeH="0" baseline="0" noProof="0" dirty="0" err="1">
                <a:ln>
                  <a:noFill/>
                </a:ln>
                <a:solidFill>
                  <a:srgbClr val="000000"/>
                </a:solidFill>
                <a:effectLst/>
                <a:uLnTx/>
                <a:uFillTx/>
                <a:latin typeface="Segoe UI Light" panose="020B0502040204020203" pitchFamily="34" charset="0"/>
                <a:ea typeface="+mn-ea"/>
                <a:cs typeface="+mn-cs"/>
              </a:rPr>
              <a:t>Segoe</a:t>
            </a: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 UI </a:t>
            </a:r>
            <a:r>
              <a:rPr kumimoji="0" lang="hr-HR" sz="1400" b="0" i="0" u="none" strike="noStrike" kern="1200" cap="none" spc="0" normalizeH="0" baseline="0" noProof="0" dirty="0" err="1">
                <a:ln>
                  <a:noFill/>
                </a:ln>
                <a:solidFill>
                  <a:srgbClr val="000000"/>
                </a:solidFill>
                <a:effectLst/>
                <a:uLnTx/>
                <a:uFillTx/>
                <a:latin typeface="Segoe UI Light" panose="020B0502040204020203" pitchFamily="34" charset="0"/>
                <a:ea typeface="+mn-ea"/>
                <a:cs typeface="+mn-cs"/>
              </a:rPr>
              <a:t>Light</a:t>
            </a: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 14 | </a:t>
            </a:r>
            <a:r>
              <a:rPr kumimoji="0" lang="hr-HR" sz="1400" b="0" i="0" u="none" strike="noStrike" kern="1200" cap="none" spc="0" normalizeH="0" baseline="0" noProof="0" dirty="0" err="1">
                <a:ln>
                  <a:noFill/>
                </a:ln>
                <a:solidFill>
                  <a:srgbClr val="000000"/>
                </a:solidFill>
                <a:effectLst/>
                <a:uLnTx/>
                <a:uFillTx/>
                <a:latin typeface="Segoe UI Light" panose="020B0502040204020203" pitchFamily="34" charset="0"/>
                <a:ea typeface="+mn-ea"/>
                <a:cs typeface="+mn-cs"/>
              </a:rPr>
              <a:t>Right</a:t>
            </a: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a:t>
            </a:r>
            <a:endParaRPr kumimoji="0" lang="en-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endParaRPr>
          </a:p>
        </p:txBody>
      </p:sp>
    </p:spTree>
    <p:extLst>
      <p:ext uri="{BB962C8B-B14F-4D97-AF65-F5344CB8AC3E}">
        <p14:creationId xmlns:p14="http://schemas.microsoft.com/office/powerpoint/2010/main" val="203776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eliki header">
    <p:bg>
      <p:bgPr>
        <a:blipFill dpi="0" rotWithShape="1">
          <a:blip r:embed="rId2">
            <a:lum/>
          </a:blip>
          <a:srcRect/>
          <a:stretch>
            <a:fillRect t="-8000" b="68000"/>
          </a:stretch>
        </a:blipFill>
        <a:effectLst/>
      </p:bgPr>
    </p:bg>
    <p:spTree>
      <p:nvGrpSpPr>
        <p:cNvPr id="1" name=""/>
        <p:cNvGrpSpPr/>
        <p:nvPr/>
      </p:nvGrpSpPr>
      <p:grpSpPr>
        <a:xfrm>
          <a:off x="0" y="0"/>
          <a:ext cx="0" cy="0"/>
          <a:chOff x="0" y="0"/>
          <a:chExt cx="0" cy="0"/>
        </a:xfrm>
      </p:grpSpPr>
      <p:sp>
        <p:nvSpPr>
          <p:cNvPr id="9" name="Title Placeholder 9">
            <a:extLst>
              <a:ext uri="{FF2B5EF4-FFF2-40B4-BE49-F238E27FC236}">
                <a16:creationId xmlns:a16="http://schemas.microsoft.com/office/drawing/2014/main" id="{42F6DD1D-3C44-2E47-98CA-F11C400BACAE}"/>
              </a:ext>
            </a:extLst>
          </p:cNvPr>
          <p:cNvSpPr>
            <a:spLocks noGrp="1"/>
          </p:cNvSpPr>
          <p:nvPr>
            <p:ph type="title" hasCustomPrompt="1"/>
          </p:nvPr>
        </p:nvSpPr>
        <p:spPr>
          <a:xfrm>
            <a:off x="3449515" y="1486538"/>
            <a:ext cx="5292970" cy="980502"/>
          </a:xfrm>
          <a:prstGeom prst="rect">
            <a:avLst/>
          </a:prstGeom>
        </p:spPr>
        <p:txBody>
          <a:bodyPr vert="horz" lIns="91440" tIns="45720" rIns="91440" bIns="45720" rtlCol="0" anchor="ctr">
            <a:normAutofit/>
          </a:bodyPr>
          <a:lstStyle>
            <a:lvl1pPr algn="ctr">
              <a:defRPr sz="3600"/>
            </a:lvl1pPr>
          </a:lstStyle>
          <a:p>
            <a:r>
              <a:rPr lang="en-US" dirty="0"/>
              <a:t>CLICK TO EDIT TITLE</a:t>
            </a:r>
            <a:endParaRPr lang="en-HR" dirty="0"/>
          </a:p>
        </p:txBody>
      </p:sp>
      <p:sp>
        <p:nvSpPr>
          <p:cNvPr id="14" name="Text Placeholder 13">
            <a:extLst>
              <a:ext uri="{FF2B5EF4-FFF2-40B4-BE49-F238E27FC236}">
                <a16:creationId xmlns:a16="http://schemas.microsoft.com/office/drawing/2014/main" id="{ED3149AF-0E33-B64F-AE96-B962565E334E}"/>
              </a:ext>
            </a:extLst>
          </p:cNvPr>
          <p:cNvSpPr>
            <a:spLocks noGrp="1"/>
          </p:cNvSpPr>
          <p:nvPr>
            <p:ph type="body" sz="quarter" idx="10" hasCustomPrompt="1"/>
          </p:nvPr>
        </p:nvSpPr>
        <p:spPr>
          <a:xfrm>
            <a:off x="838200" y="2467040"/>
            <a:ext cx="10515600" cy="4016913"/>
          </a:xfrm>
          <a:prstGeom prst="rect">
            <a:avLst/>
          </a:prstGeom>
        </p:spPr>
        <p:txBody>
          <a:bodyPr>
            <a:normAutofit/>
          </a:bodyPr>
          <a:lstStyle>
            <a:lvl1pPr>
              <a:lnSpc>
                <a:spcPct val="100000"/>
              </a:lnSpc>
              <a:defRPr sz="2000"/>
            </a:lvl1pPr>
            <a:lvl2pPr>
              <a:lnSpc>
                <a:spcPct val="100000"/>
              </a:lnSpc>
              <a:defRPr sz="2000"/>
            </a:lvl2pPr>
            <a:lvl3pPr>
              <a:lnSpc>
                <a:spcPct val="100000"/>
              </a:lnSpc>
              <a:defRPr sz="1800"/>
            </a:lvl3pPr>
            <a:lvl4pPr>
              <a:lnSpc>
                <a:spcPct val="100000"/>
              </a:lnSpc>
              <a:defRPr sz="1600"/>
            </a:lvl4pPr>
            <a:lvl5pPr>
              <a:lnSpc>
                <a:spcPct val="100000"/>
              </a:lnSpc>
              <a:defRPr sz="1600"/>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endParaRPr lang="en-HR" dirty="0"/>
          </a:p>
        </p:txBody>
      </p:sp>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16528" y="6483953"/>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5A17F907-8460-5D44-B735-FE98BE7048BE}" type="slidenum">
              <a:rPr lang="en-HR" smtClean="0"/>
              <a:pPr/>
              <a:t>‹#›</a:t>
            </a:fld>
            <a:endParaRPr lang="en-HR" sz="1000" dirty="0"/>
          </a:p>
        </p:txBody>
      </p:sp>
      <p:pic>
        <p:nvPicPr>
          <p:cNvPr id="25" name="Picture 24">
            <a:extLst>
              <a:ext uri="{FF2B5EF4-FFF2-40B4-BE49-F238E27FC236}">
                <a16:creationId xmlns:a16="http://schemas.microsoft.com/office/drawing/2014/main" id="{0EE13126-354F-FB42-908E-A4FAAAF30FF7}"/>
              </a:ext>
            </a:extLst>
          </p:cNvPr>
          <p:cNvPicPr>
            <a:picLocks noChangeAspect="1"/>
          </p:cNvPicPr>
          <p:nvPr userDrawn="1"/>
        </p:nvPicPr>
        <p:blipFill>
          <a:blip r:embed="rId3"/>
          <a:stretch>
            <a:fillRect/>
          </a:stretch>
        </p:blipFill>
        <p:spPr>
          <a:xfrm>
            <a:off x="444501" y="280478"/>
            <a:ext cx="1690047" cy="587384"/>
          </a:xfrm>
          <a:prstGeom prst="rect">
            <a:avLst/>
          </a:prstGeom>
        </p:spPr>
      </p:pic>
    </p:spTree>
    <p:extLst>
      <p:ext uri="{BB962C8B-B14F-4D97-AF65-F5344CB8AC3E}">
        <p14:creationId xmlns:p14="http://schemas.microsoft.com/office/powerpoint/2010/main" val="2864323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li header">
    <p:bg>
      <p:bgPr>
        <a:blipFill dpi="0" rotWithShape="1">
          <a:blip r:embed="rId2">
            <a:lum/>
          </a:blip>
          <a:srcRect/>
          <a:stretch>
            <a:fillRect t="-30000" b="85000"/>
          </a:stretch>
        </a:blipFill>
        <a:effectLst/>
      </p:bgPr>
    </p:bg>
    <p:spTree>
      <p:nvGrpSpPr>
        <p:cNvPr id="1" name=""/>
        <p:cNvGrpSpPr/>
        <p:nvPr/>
      </p:nvGrpSpPr>
      <p:grpSpPr>
        <a:xfrm>
          <a:off x="0" y="0"/>
          <a:ext cx="0" cy="0"/>
          <a:chOff x="0" y="0"/>
          <a:chExt cx="0" cy="0"/>
        </a:xfrm>
      </p:grpSpPr>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16528" y="6483953"/>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5A17F907-8460-5D44-B735-FE98BE7048BE}" type="slidenum">
              <a:rPr lang="en-HR" smtClean="0"/>
              <a:pPr/>
              <a:t>‹#›</a:t>
            </a:fld>
            <a:endParaRPr lang="en-HR" dirty="0"/>
          </a:p>
        </p:txBody>
      </p:sp>
      <p:pic>
        <p:nvPicPr>
          <p:cNvPr id="6" name="Picture 5">
            <a:extLst>
              <a:ext uri="{FF2B5EF4-FFF2-40B4-BE49-F238E27FC236}">
                <a16:creationId xmlns:a16="http://schemas.microsoft.com/office/drawing/2014/main" id="{84C7304F-4077-0C49-812A-1C888DA54ED1}"/>
              </a:ext>
            </a:extLst>
          </p:cNvPr>
          <p:cNvPicPr>
            <a:picLocks noChangeAspect="1"/>
          </p:cNvPicPr>
          <p:nvPr userDrawn="1"/>
        </p:nvPicPr>
        <p:blipFill>
          <a:blip r:embed="rId3"/>
          <a:stretch>
            <a:fillRect/>
          </a:stretch>
        </p:blipFill>
        <p:spPr>
          <a:xfrm>
            <a:off x="294777" y="214378"/>
            <a:ext cx="1080000" cy="375359"/>
          </a:xfrm>
          <a:prstGeom prst="rect">
            <a:avLst/>
          </a:prstGeom>
        </p:spPr>
      </p:pic>
      <p:sp>
        <p:nvSpPr>
          <p:cNvPr id="7" name="Title Placeholder 9">
            <a:extLst>
              <a:ext uri="{FF2B5EF4-FFF2-40B4-BE49-F238E27FC236}">
                <a16:creationId xmlns:a16="http://schemas.microsoft.com/office/drawing/2014/main" id="{EBF0305F-ED6A-4214-A21B-8FCFBF95EDC3}"/>
              </a:ext>
            </a:extLst>
          </p:cNvPr>
          <p:cNvSpPr>
            <a:spLocks noGrp="1"/>
          </p:cNvSpPr>
          <p:nvPr>
            <p:ph type="title" hasCustomPrompt="1"/>
          </p:nvPr>
        </p:nvSpPr>
        <p:spPr>
          <a:xfrm>
            <a:off x="834777" y="1049848"/>
            <a:ext cx="10515600" cy="893251"/>
          </a:xfrm>
          <a:prstGeom prst="rect">
            <a:avLst/>
          </a:prstGeom>
        </p:spPr>
        <p:txBody>
          <a:bodyPr vert="horz" lIns="91440" tIns="45720" rIns="91440" bIns="45720" rtlCol="0" anchor="ctr">
            <a:normAutofit/>
          </a:bodyPr>
          <a:lstStyle>
            <a:lvl1pPr>
              <a:defRPr sz="3600"/>
            </a:lvl1pPr>
          </a:lstStyle>
          <a:p>
            <a:r>
              <a:rPr lang="en-US" dirty="0"/>
              <a:t>CLICK TO EDIT TITLE</a:t>
            </a:r>
            <a:endParaRPr lang="en-HR" dirty="0"/>
          </a:p>
        </p:txBody>
      </p:sp>
      <p:sp>
        <p:nvSpPr>
          <p:cNvPr id="8" name="Text Placeholder 13">
            <a:extLst>
              <a:ext uri="{FF2B5EF4-FFF2-40B4-BE49-F238E27FC236}">
                <a16:creationId xmlns:a16="http://schemas.microsoft.com/office/drawing/2014/main" id="{6FB69524-D2A5-40A5-95CB-9AEE5E7E3DF9}"/>
              </a:ext>
            </a:extLst>
          </p:cNvPr>
          <p:cNvSpPr>
            <a:spLocks noGrp="1"/>
          </p:cNvSpPr>
          <p:nvPr>
            <p:ph type="body" sz="quarter" idx="10" hasCustomPrompt="1"/>
          </p:nvPr>
        </p:nvSpPr>
        <p:spPr>
          <a:xfrm>
            <a:off x="838200" y="1943100"/>
            <a:ext cx="10515600" cy="4540854"/>
          </a:xfrm>
          <a:prstGeom prst="rect">
            <a:avLst/>
          </a:prstGeom>
        </p:spPr>
        <p:txBody>
          <a:bodyPr>
            <a:normAutofit/>
          </a:bodyPr>
          <a:lstStyle>
            <a:lvl1pPr>
              <a:defRPr sz="2000"/>
            </a:lvl1pPr>
            <a:lvl2pPr>
              <a:defRPr sz="2000"/>
            </a:lvl2pPr>
            <a:lvl3pPr>
              <a:defRPr sz="1800"/>
            </a:lvl3pPr>
            <a:lvl4pPr>
              <a:defRPr sz="1600"/>
            </a:lvl4pPr>
            <a:lvl5pPr>
              <a:defRPr sz="16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HR" dirty="0"/>
          </a:p>
        </p:txBody>
      </p:sp>
    </p:spTree>
    <p:extLst>
      <p:ext uri="{BB962C8B-B14F-4D97-AF65-F5344CB8AC3E}">
        <p14:creationId xmlns:p14="http://schemas.microsoft.com/office/powerpoint/2010/main" val="3159828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oter">
    <p:bg>
      <p:bgPr>
        <a:blipFill dpi="0" rotWithShape="1">
          <a:blip r:embed="rId2">
            <a:lum/>
          </a:blip>
          <a:srcRect/>
          <a:stretch>
            <a:fillRect t="95000" b="-30000"/>
          </a:stretch>
        </a:blipFill>
        <a:effectLst/>
      </p:bgPr>
    </p:bg>
    <p:spTree>
      <p:nvGrpSpPr>
        <p:cNvPr id="1" name=""/>
        <p:cNvGrpSpPr/>
        <p:nvPr/>
      </p:nvGrpSpPr>
      <p:grpSpPr>
        <a:xfrm>
          <a:off x="0" y="0"/>
          <a:ext cx="0" cy="0"/>
          <a:chOff x="0" y="0"/>
          <a:chExt cx="0" cy="0"/>
        </a:xfrm>
      </p:grpSpPr>
      <p:sp>
        <p:nvSpPr>
          <p:cNvPr id="9" name="Title Placeholder 9">
            <a:extLst>
              <a:ext uri="{FF2B5EF4-FFF2-40B4-BE49-F238E27FC236}">
                <a16:creationId xmlns:a16="http://schemas.microsoft.com/office/drawing/2014/main" id="{42F6DD1D-3C44-2E47-98CA-F11C400BACAE}"/>
              </a:ext>
            </a:extLst>
          </p:cNvPr>
          <p:cNvSpPr>
            <a:spLocks noGrp="1"/>
          </p:cNvSpPr>
          <p:nvPr>
            <p:ph type="title" hasCustomPrompt="1"/>
          </p:nvPr>
        </p:nvSpPr>
        <p:spPr>
          <a:xfrm>
            <a:off x="838200" y="161989"/>
            <a:ext cx="10515600" cy="980502"/>
          </a:xfrm>
          <a:prstGeom prst="rect">
            <a:avLst/>
          </a:prstGeom>
        </p:spPr>
        <p:txBody>
          <a:bodyPr vert="horz" lIns="91440" tIns="45720" rIns="91440" bIns="45720" rtlCol="0" anchor="ctr">
            <a:normAutofit/>
          </a:bodyPr>
          <a:lstStyle>
            <a:lvl1pPr>
              <a:defRPr sz="3600"/>
            </a:lvl1pPr>
          </a:lstStyle>
          <a:p>
            <a:r>
              <a:rPr lang="en-US" dirty="0"/>
              <a:t>CLICK TO EDIT TITLE</a:t>
            </a:r>
            <a:endParaRPr lang="en-HR" dirty="0"/>
          </a:p>
        </p:txBody>
      </p:sp>
      <p:sp>
        <p:nvSpPr>
          <p:cNvPr id="14" name="Text Placeholder 13">
            <a:extLst>
              <a:ext uri="{FF2B5EF4-FFF2-40B4-BE49-F238E27FC236}">
                <a16:creationId xmlns:a16="http://schemas.microsoft.com/office/drawing/2014/main" id="{ED3149AF-0E33-B64F-AE96-B962565E334E}"/>
              </a:ext>
            </a:extLst>
          </p:cNvPr>
          <p:cNvSpPr>
            <a:spLocks noGrp="1"/>
          </p:cNvSpPr>
          <p:nvPr>
            <p:ph type="body" sz="quarter" idx="10" hasCustomPrompt="1"/>
          </p:nvPr>
        </p:nvSpPr>
        <p:spPr>
          <a:xfrm>
            <a:off x="838200" y="1156263"/>
            <a:ext cx="10515600" cy="5194661"/>
          </a:xfrm>
          <a:prstGeom prst="rect">
            <a:avLst/>
          </a:prstGeom>
        </p:spPr>
        <p:txBody>
          <a:bodyPr>
            <a:normAutofit/>
          </a:bodyPr>
          <a:lstStyle>
            <a:lvl1pPr>
              <a:lnSpc>
                <a:spcPct val="100000"/>
              </a:lnSpc>
              <a:defRPr sz="2000"/>
            </a:lvl1pPr>
            <a:lvl2pPr>
              <a:lnSpc>
                <a:spcPct val="100000"/>
              </a:lnSpc>
              <a:defRPr sz="2000"/>
            </a:lvl2pPr>
            <a:lvl3pPr>
              <a:lnSpc>
                <a:spcPct val="100000"/>
              </a:lnSpc>
              <a:defRPr sz="1800"/>
            </a:lvl3pPr>
            <a:lvl4pPr>
              <a:lnSpc>
                <a:spcPct val="100000"/>
              </a:lnSpc>
              <a:defRPr sz="1600"/>
            </a:lvl4pPr>
            <a:lvl5pPr>
              <a:lnSpc>
                <a:spcPct val="100000"/>
              </a:lnSpc>
              <a:defRPr sz="1600"/>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endParaRPr lang="en-HR" dirty="0"/>
          </a:p>
        </p:txBody>
      </p:sp>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89487" y="6573432"/>
            <a:ext cx="2743200" cy="287206"/>
          </a:xfrm>
          <a:prstGeom prst="rect">
            <a:avLst/>
          </a:prstGeom>
        </p:spPr>
        <p:txBody>
          <a:bodyPr vert="horz" lIns="91440" tIns="45720" rIns="91440" bIns="45720" rtlCol="0" anchor="ctr"/>
          <a:lstStyle>
            <a:lvl1pPr algn="r">
              <a:defRPr sz="1050">
                <a:solidFill>
                  <a:schemeClr val="bg1"/>
                </a:solidFill>
              </a:defRPr>
            </a:lvl1pPr>
          </a:lstStyle>
          <a:p>
            <a:fld id="{5A17F907-8460-5D44-B735-FE98BE7048BE}" type="slidenum">
              <a:rPr lang="en-HR" smtClean="0"/>
              <a:pPr/>
              <a:t>‹#›</a:t>
            </a:fld>
            <a:endParaRPr lang="en-HR" dirty="0"/>
          </a:p>
        </p:txBody>
      </p:sp>
      <p:pic>
        <p:nvPicPr>
          <p:cNvPr id="6" name="Picture 5">
            <a:extLst>
              <a:ext uri="{FF2B5EF4-FFF2-40B4-BE49-F238E27FC236}">
                <a16:creationId xmlns:a16="http://schemas.microsoft.com/office/drawing/2014/main" id="{84C7304F-4077-0C49-812A-1C888DA54ED1}"/>
              </a:ext>
            </a:extLst>
          </p:cNvPr>
          <p:cNvPicPr>
            <a:picLocks noChangeAspect="1"/>
          </p:cNvPicPr>
          <p:nvPr userDrawn="1"/>
        </p:nvPicPr>
        <p:blipFill>
          <a:blip r:embed="rId3"/>
          <a:stretch>
            <a:fillRect/>
          </a:stretch>
        </p:blipFill>
        <p:spPr>
          <a:xfrm>
            <a:off x="159313" y="6564635"/>
            <a:ext cx="720000" cy="250239"/>
          </a:xfrm>
          <a:prstGeom prst="rect">
            <a:avLst/>
          </a:prstGeom>
        </p:spPr>
      </p:pic>
    </p:spTree>
    <p:extLst>
      <p:ext uri="{BB962C8B-B14F-4D97-AF65-F5344CB8AC3E}">
        <p14:creationId xmlns:p14="http://schemas.microsoft.com/office/powerpoint/2010/main" val="240127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oter 3">
    <p:bg>
      <p:bgPr>
        <a:blipFill dpi="0" rotWithShape="1">
          <a:blip r:embed="rId2">
            <a:lum/>
          </a:blip>
          <a:srcRect/>
          <a:stretch>
            <a:fillRect t="95000" b="-30000"/>
          </a:stretch>
        </a:blipFill>
        <a:effectLst/>
      </p:bgPr>
    </p:bg>
    <p:spTree>
      <p:nvGrpSpPr>
        <p:cNvPr id="1" name=""/>
        <p:cNvGrpSpPr/>
        <p:nvPr/>
      </p:nvGrpSpPr>
      <p:grpSpPr>
        <a:xfrm>
          <a:off x="0" y="0"/>
          <a:ext cx="0" cy="0"/>
          <a:chOff x="0" y="0"/>
          <a:chExt cx="0" cy="0"/>
        </a:xfrm>
      </p:grpSpPr>
      <p:sp>
        <p:nvSpPr>
          <p:cNvPr id="9" name="Title Placeholder 9">
            <a:extLst>
              <a:ext uri="{FF2B5EF4-FFF2-40B4-BE49-F238E27FC236}">
                <a16:creationId xmlns:a16="http://schemas.microsoft.com/office/drawing/2014/main" id="{42F6DD1D-3C44-2E47-98CA-F11C400BACAE}"/>
              </a:ext>
            </a:extLst>
          </p:cNvPr>
          <p:cNvSpPr>
            <a:spLocks noGrp="1"/>
          </p:cNvSpPr>
          <p:nvPr>
            <p:ph type="title" hasCustomPrompt="1"/>
          </p:nvPr>
        </p:nvSpPr>
        <p:spPr>
          <a:xfrm>
            <a:off x="838200" y="161989"/>
            <a:ext cx="10515600" cy="980502"/>
          </a:xfrm>
          <a:prstGeom prst="rect">
            <a:avLst/>
          </a:prstGeom>
        </p:spPr>
        <p:txBody>
          <a:bodyPr vert="horz" lIns="91440" tIns="45720" rIns="91440" bIns="45720" rtlCol="0" anchor="ctr">
            <a:normAutofit/>
          </a:bodyPr>
          <a:lstStyle>
            <a:lvl1pPr>
              <a:defRPr sz="3600"/>
            </a:lvl1pPr>
          </a:lstStyle>
          <a:p>
            <a:r>
              <a:rPr lang="en-US" dirty="0"/>
              <a:t>CLICK TO EDIT TITLE</a:t>
            </a:r>
            <a:endParaRPr lang="en-HR" dirty="0"/>
          </a:p>
        </p:txBody>
      </p:sp>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89487" y="6573432"/>
            <a:ext cx="2743200" cy="287206"/>
          </a:xfrm>
          <a:prstGeom prst="rect">
            <a:avLst/>
          </a:prstGeom>
        </p:spPr>
        <p:txBody>
          <a:bodyPr vert="horz" lIns="91440" tIns="45720" rIns="91440" bIns="45720" rtlCol="0" anchor="ctr"/>
          <a:lstStyle>
            <a:lvl1pPr algn="r">
              <a:defRPr sz="1050">
                <a:solidFill>
                  <a:schemeClr val="bg1"/>
                </a:solidFill>
              </a:defRPr>
            </a:lvl1pPr>
          </a:lstStyle>
          <a:p>
            <a:fld id="{5A17F907-8460-5D44-B735-FE98BE7048BE}" type="slidenum">
              <a:rPr lang="en-HR" smtClean="0"/>
              <a:pPr/>
              <a:t>‹#›</a:t>
            </a:fld>
            <a:endParaRPr lang="en-HR" dirty="0"/>
          </a:p>
        </p:txBody>
      </p:sp>
      <p:pic>
        <p:nvPicPr>
          <p:cNvPr id="6" name="Picture 5">
            <a:extLst>
              <a:ext uri="{FF2B5EF4-FFF2-40B4-BE49-F238E27FC236}">
                <a16:creationId xmlns:a16="http://schemas.microsoft.com/office/drawing/2014/main" id="{84C7304F-4077-0C49-812A-1C888DA54ED1}"/>
              </a:ext>
            </a:extLst>
          </p:cNvPr>
          <p:cNvPicPr>
            <a:picLocks noChangeAspect="1"/>
          </p:cNvPicPr>
          <p:nvPr userDrawn="1"/>
        </p:nvPicPr>
        <p:blipFill>
          <a:blip r:embed="rId3"/>
          <a:stretch>
            <a:fillRect/>
          </a:stretch>
        </p:blipFill>
        <p:spPr>
          <a:xfrm>
            <a:off x="159313" y="6564635"/>
            <a:ext cx="720000" cy="250239"/>
          </a:xfrm>
          <a:prstGeom prst="rect">
            <a:avLst/>
          </a:prstGeom>
        </p:spPr>
      </p:pic>
      <p:sp>
        <p:nvSpPr>
          <p:cNvPr id="7" name="Content Placeholder 2">
            <a:extLst>
              <a:ext uri="{FF2B5EF4-FFF2-40B4-BE49-F238E27FC236}">
                <a16:creationId xmlns:a16="http://schemas.microsoft.com/office/drawing/2014/main" id="{798A81A0-EED3-40D7-AB0E-540B40CCC178}"/>
              </a:ext>
            </a:extLst>
          </p:cNvPr>
          <p:cNvSpPr>
            <a:spLocks noGrp="1"/>
          </p:cNvSpPr>
          <p:nvPr>
            <p:ph sz="half" idx="1" hasCustomPrompt="1"/>
          </p:nvPr>
        </p:nvSpPr>
        <p:spPr>
          <a:xfrm>
            <a:off x="838200" y="1142491"/>
            <a:ext cx="10515600" cy="5233372"/>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11610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oter 2">
    <p:bg>
      <p:bgPr>
        <a:blipFill dpi="0" rotWithShape="1">
          <a:blip r:embed="rId2">
            <a:lum/>
          </a:blip>
          <a:srcRect/>
          <a:stretch>
            <a:fillRect t="95000" b="-30000"/>
          </a:stretch>
        </a:blipFill>
        <a:effectLst/>
      </p:bgPr>
    </p:bg>
    <p:spTree>
      <p:nvGrpSpPr>
        <p:cNvPr id="1" name=""/>
        <p:cNvGrpSpPr/>
        <p:nvPr/>
      </p:nvGrpSpPr>
      <p:grpSpPr>
        <a:xfrm>
          <a:off x="0" y="0"/>
          <a:ext cx="0" cy="0"/>
          <a:chOff x="0" y="0"/>
          <a:chExt cx="0" cy="0"/>
        </a:xfrm>
      </p:grpSpPr>
      <p:sp>
        <p:nvSpPr>
          <p:cNvPr id="9" name="Title Placeholder 9">
            <a:extLst>
              <a:ext uri="{FF2B5EF4-FFF2-40B4-BE49-F238E27FC236}">
                <a16:creationId xmlns:a16="http://schemas.microsoft.com/office/drawing/2014/main" id="{42F6DD1D-3C44-2E47-98CA-F11C400BACAE}"/>
              </a:ext>
            </a:extLst>
          </p:cNvPr>
          <p:cNvSpPr>
            <a:spLocks noGrp="1"/>
          </p:cNvSpPr>
          <p:nvPr>
            <p:ph type="title" hasCustomPrompt="1"/>
          </p:nvPr>
        </p:nvSpPr>
        <p:spPr>
          <a:xfrm>
            <a:off x="838200" y="161989"/>
            <a:ext cx="10515600" cy="980502"/>
          </a:xfrm>
          <a:prstGeom prst="rect">
            <a:avLst/>
          </a:prstGeom>
        </p:spPr>
        <p:txBody>
          <a:bodyPr vert="horz" lIns="91440" tIns="45720" rIns="91440" bIns="45720" rtlCol="0" anchor="ctr">
            <a:normAutofit/>
          </a:bodyPr>
          <a:lstStyle>
            <a:lvl1pPr>
              <a:defRPr sz="3600"/>
            </a:lvl1pPr>
          </a:lstStyle>
          <a:p>
            <a:r>
              <a:rPr lang="en-US" dirty="0"/>
              <a:t>CLICK TO EDIT TITLE</a:t>
            </a:r>
            <a:endParaRPr lang="en-HR" dirty="0"/>
          </a:p>
        </p:txBody>
      </p:sp>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89487" y="6573432"/>
            <a:ext cx="2743200" cy="287206"/>
          </a:xfrm>
          <a:prstGeom prst="rect">
            <a:avLst/>
          </a:prstGeom>
        </p:spPr>
        <p:txBody>
          <a:bodyPr vert="horz" lIns="91440" tIns="45720" rIns="91440" bIns="45720" rtlCol="0" anchor="ctr"/>
          <a:lstStyle>
            <a:lvl1pPr algn="r">
              <a:defRPr sz="1050">
                <a:solidFill>
                  <a:schemeClr val="bg1"/>
                </a:solidFill>
              </a:defRPr>
            </a:lvl1pPr>
          </a:lstStyle>
          <a:p>
            <a:fld id="{5A17F907-8460-5D44-B735-FE98BE7048BE}" type="slidenum">
              <a:rPr lang="en-HR" smtClean="0"/>
              <a:pPr/>
              <a:t>‹#›</a:t>
            </a:fld>
            <a:endParaRPr lang="en-HR" dirty="0"/>
          </a:p>
        </p:txBody>
      </p:sp>
      <p:pic>
        <p:nvPicPr>
          <p:cNvPr id="6" name="Picture 5">
            <a:extLst>
              <a:ext uri="{FF2B5EF4-FFF2-40B4-BE49-F238E27FC236}">
                <a16:creationId xmlns:a16="http://schemas.microsoft.com/office/drawing/2014/main" id="{84C7304F-4077-0C49-812A-1C888DA54ED1}"/>
              </a:ext>
            </a:extLst>
          </p:cNvPr>
          <p:cNvPicPr>
            <a:picLocks noChangeAspect="1"/>
          </p:cNvPicPr>
          <p:nvPr userDrawn="1"/>
        </p:nvPicPr>
        <p:blipFill>
          <a:blip r:embed="rId3"/>
          <a:stretch>
            <a:fillRect/>
          </a:stretch>
        </p:blipFill>
        <p:spPr>
          <a:xfrm>
            <a:off x="159313" y="6564635"/>
            <a:ext cx="720000" cy="250239"/>
          </a:xfrm>
          <a:prstGeom prst="rect">
            <a:avLst/>
          </a:prstGeom>
        </p:spPr>
      </p:pic>
      <p:sp>
        <p:nvSpPr>
          <p:cNvPr id="7" name="Content Placeholder 2">
            <a:extLst>
              <a:ext uri="{FF2B5EF4-FFF2-40B4-BE49-F238E27FC236}">
                <a16:creationId xmlns:a16="http://schemas.microsoft.com/office/drawing/2014/main" id="{798A81A0-EED3-40D7-AB0E-540B40CCC178}"/>
              </a:ext>
            </a:extLst>
          </p:cNvPr>
          <p:cNvSpPr>
            <a:spLocks noGrp="1"/>
          </p:cNvSpPr>
          <p:nvPr>
            <p:ph sz="half" idx="1" hasCustomPrompt="1"/>
          </p:nvPr>
        </p:nvSpPr>
        <p:spPr>
          <a:xfrm>
            <a:off x="838200" y="1142491"/>
            <a:ext cx="5181600" cy="524168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3">
            <a:extLst>
              <a:ext uri="{FF2B5EF4-FFF2-40B4-BE49-F238E27FC236}">
                <a16:creationId xmlns:a16="http://schemas.microsoft.com/office/drawing/2014/main" id="{255A4C08-FA1F-4C42-AE08-DA6761727E37}"/>
              </a:ext>
            </a:extLst>
          </p:cNvPr>
          <p:cNvSpPr>
            <a:spLocks noGrp="1"/>
          </p:cNvSpPr>
          <p:nvPr>
            <p:ph sz="half" idx="2" hasCustomPrompt="1"/>
          </p:nvPr>
        </p:nvSpPr>
        <p:spPr>
          <a:xfrm>
            <a:off x="6172200" y="1142491"/>
            <a:ext cx="5181600" cy="524168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82643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aslovnica">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C98B189-4D3E-455C-B89B-91E2883BF6DD}"/>
              </a:ext>
            </a:extLst>
          </p:cNvPr>
          <p:cNvSpPr>
            <a:spLocks noGrp="1"/>
          </p:cNvSpPr>
          <p:nvPr>
            <p:ph type="title" hasCustomPrompt="1"/>
          </p:nvPr>
        </p:nvSpPr>
        <p:spPr>
          <a:xfrm>
            <a:off x="444497" y="2809300"/>
            <a:ext cx="6341167" cy="969963"/>
          </a:xfrm>
          <a:prstGeom prst="rect">
            <a:avLst/>
          </a:prstGeom>
        </p:spPr>
        <p:txBody>
          <a:bodyPr>
            <a:normAutofit/>
          </a:bodyPr>
          <a:lstStyle>
            <a:lvl1pPr>
              <a:defRPr>
                <a:solidFill>
                  <a:schemeClr val="bg1"/>
                </a:solidFill>
                <a:effectLst>
                  <a:outerShdw blurRad="38100" dist="38100" dir="2700000" algn="tl">
                    <a:srgbClr val="000000">
                      <a:alpha val="43137"/>
                    </a:srgbClr>
                  </a:outerShdw>
                </a:effectLst>
              </a:defRPr>
            </a:lvl1pPr>
          </a:lstStyle>
          <a:p>
            <a:pPr algn="l"/>
            <a:r>
              <a:rPr lang="hr-HR" sz="4400" dirty="0">
                <a:solidFill>
                  <a:schemeClr val="bg1"/>
                </a:solidFill>
                <a:ea typeface="Segoe UI Semibold" panose="020B0502040204020203" pitchFamily="34" charset="0"/>
                <a:cs typeface="Segoe UI Semibold" panose="020B0502040204020203" pitchFamily="34" charset="0"/>
              </a:rPr>
              <a:t>NAZIV PREZENTACIJE</a:t>
            </a:r>
            <a:endParaRPr lang="en-HR" sz="4400" dirty="0">
              <a:solidFill>
                <a:schemeClr val="bg1"/>
              </a:solidFill>
              <a:ea typeface="Segoe UI Semibold" panose="020B0502040204020203" pitchFamily="34" charset="0"/>
              <a:cs typeface="Segoe UI Semibold" panose="020B0502040204020203" pitchFamily="34" charset="0"/>
            </a:endParaRPr>
          </a:p>
        </p:txBody>
      </p:sp>
      <p:pic>
        <p:nvPicPr>
          <p:cNvPr id="6" name="Picture 5">
            <a:extLst>
              <a:ext uri="{FF2B5EF4-FFF2-40B4-BE49-F238E27FC236}">
                <a16:creationId xmlns:a16="http://schemas.microsoft.com/office/drawing/2014/main" id="{9B292B45-AF78-4E22-B0F2-026F16BF5839}"/>
              </a:ext>
            </a:extLst>
          </p:cNvPr>
          <p:cNvPicPr>
            <a:picLocks noChangeAspect="1"/>
          </p:cNvPicPr>
          <p:nvPr userDrawn="1"/>
        </p:nvPicPr>
        <p:blipFill>
          <a:blip r:embed="rId3"/>
          <a:stretch>
            <a:fillRect/>
          </a:stretch>
        </p:blipFill>
        <p:spPr>
          <a:xfrm>
            <a:off x="444499" y="367933"/>
            <a:ext cx="2520000" cy="866251"/>
          </a:xfrm>
          <a:prstGeom prst="rect">
            <a:avLst/>
          </a:prstGeom>
        </p:spPr>
      </p:pic>
      <p:sp>
        <p:nvSpPr>
          <p:cNvPr id="8" name="Text Placeholder 12">
            <a:extLst>
              <a:ext uri="{FF2B5EF4-FFF2-40B4-BE49-F238E27FC236}">
                <a16:creationId xmlns:a16="http://schemas.microsoft.com/office/drawing/2014/main" id="{D3FD01B9-FFAA-46AF-AF71-7C1B0FAD5334}"/>
              </a:ext>
            </a:extLst>
          </p:cNvPr>
          <p:cNvSpPr>
            <a:spLocks noGrp="1"/>
          </p:cNvSpPr>
          <p:nvPr>
            <p:ph type="body" sz="quarter" idx="11" hasCustomPrompt="1"/>
          </p:nvPr>
        </p:nvSpPr>
        <p:spPr>
          <a:xfrm>
            <a:off x="444498" y="3798269"/>
            <a:ext cx="6341171" cy="1380560"/>
          </a:xfrm>
          <a:prstGeom prst="rect">
            <a:avLst/>
          </a:prstGeom>
        </p:spPr>
        <p:txBody>
          <a:bodyPr/>
          <a:lstStyle>
            <a:lvl1pPr>
              <a:lnSpc>
                <a:spcPts val="2400"/>
              </a:lnSpc>
              <a:buFontTx/>
              <a:buNone/>
              <a:defRPr>
                <a:solidFill>
                  <a:schemeClr val="bg1"/>
                </a:solidFill>
                <a:effectLst>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defRPr>
            </a:lvl1pPr>
          </a:lstStyle>
          <a:p>
            <a:pPr marL="228594" marR="0" lvl="0" indent="-228594" algn="l" defTabSz="914377" rtl="0" eaLnBrk="1" fontAlgn="auto" latinLnBrk="0" hangingPunct="1">
              <a:lnSpc>
                <a:spcPts val="2400"/>
              </a:lnSpc>
              <a:spcBef>
                <a:spcPts val="1000"/>
              </a:spcBef>
              <a:spcAft>
                <a:spcPts val="0"/>
              </a:spcAft>
              <a:buClrTx/>
              <a:buSzTx/>
              <a:tabLst/>
              <a:defRPr/>
            </a:pPr>
            <a:r>
              <a:rPr lang="hr-HR" dirty="0"/>
              <a:t>Podnaslov </a:t>
            </a:r>
            <a:r>
              <a:rPr lang="hr-HR" dirty="0" err="1"/>
              <a:t>Segoe</a:t>
            </a:r>
            <a:r>
              <a:rPr lang="hr-HR" dirty="0"/>
              <a:t> UI</a:t>
            </a:r>
            <a:endParaRPr lang="en-US" dirty="0"/>
          </a:p>
        </p:txBody>
      </p:sp>
      <p:sp>
        <p:nvSpPr>
          <p:cNvPr id="11" name="Text Placeholder 8">
            <a:extLst>
              <a:ext uri="{FF2B5EF4-FFF2-40B4-BE49-F238E27FC236}">
                <a16:creationId xmlns:a16="http://schemas.microsoft.com/office/drawing/2014/main" id="{C94339FB-F17C-46ED-A9C1-A5B5CB3D635B}"/>
              </a:ext>
            </a:extLst>
          </p:cNvPr>
          <p:cNvSpPr>
            <a:spLocks noGrp="1"/>
          </p:cNvSpPr>
          <p:nvPr>
            <p:ph type="body" sz="quarter" idx="12" hasCustomPrompt="1"/>
          </p:nvPr>
        </p:nvSpPr>
        <p:spPr>
          <a:xfrm>
            <a:off x="7975600" y="6140911"/>
            <a:ext cx="3784600" cy="709613"/>
          </a:xfrm>
        </p:spPr>
        <p:txBody>
          <a:bodyPr/>
          <a:lstStyle>
            <a:lvl1pPr algn="r">
              <a:buNone/>
              <a:defRPr sz="1400">
                <a:latin typeface="Segoe UI Light" panose="020B0502040204020203" pitchFamily="34" charset="0"/>
                <a:cs typeface="Segoe UI Light" panose="020B0502040204020203"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Ime i prezime, titula</a:t>
            </a:r>
            <a:b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b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Zagreb, DATUM (</a:t>
            </a:r>
            <a:r>
              <a:rPr kumimoji="0" lang="hr-HR" sz="1400" b="0" i="0" u="none" strike="noStrike" kern="1200" cap="none" spc="0" normalizeH="0" baseline="0" noProof="0" dirty="0" err="1">
                <a:ln>
                  <a:noFill/>
                </a:ln>
                <a:solidFill>
                  <a:srgbClr val="000000"/>
                </a:solidFill>
                <a:effectLst/>
                <a:uLnTx/>
                <a:uFillTx/>
                <a:latin typeface="Segoe UI Light" panose="020B0502040204020203" pitchFamily="34" charset="0"/>
                <a:ea typeface="+mn-ea"/>
                <a:cs typeface="+mn-cs"/>
              </a:rPr>
              <a:t>Segoe</a:t>
            </a: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 UI </a:t>
            </a:r>
            <a:r>
              <a:rPr kumimoji="0" lang="hr-HR" sz="1400" b="0" i="0" u="none" strike="noStrike" kern="1200" cap="none" spc="0" normalizeH="0" baseline="0" noProof="0" dirty="0" err="1">
                <a:ln>
                  <a:noFill/>
                </a:ln>
                <a:solidFill>
                  <a:srgbClr val="000000"/>
                </a:solidFill>
                <a:effectLst/>
                <a:uLnTx/>
                <a:uFillTx/>
                <a:latin typeface="Segoe UI Light" panose="020B0502040204020203" pitchFamily="34" charset="0"/>
                <a:ea typeface="+mn-ea"/>
                <a:cs typeface="+mn-cs"/>
              </a:rPr>
              <a:t>Light</a:t>
            </a: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 14 | </a:t>
            </a:r>
            <a:r>
              <a:rPr kumimoji="0" lang="hr-HR" sz="1400" b="0" i="0" u="none" strike="noStrike" kern="1200" cap="none" spc="0" normalizeH="0" baseline="0" noProof="0" dirty="0" err="1">
                <a:ln>
                  <a:noFill/>
                </a:ln>
                <a:solidFill>
                  <a:srgbClr val="000000"/>
                </a:solidFill>
                <a:effectLst/>
                <a:uLnTx/>
                <a:uFillTx/>
                <a:latin typeface="Segoe UI Light" panose="020B0502040204020203" pitchFamily="34" charset="0"/>
                <a:ea typeface="+mn-ea"/>
                <a:cs typeface="+mn-cs"/>
              </a:rPr>
              <a:t>Right</a:t>
            </a: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a:t>
            </a:r>
            <a:endParaRPr kumimoji="0" lang="en-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endParaRPr>
          </a:p>
        </p:txBody>
      </p:sp>
    </p:spTree>
    <p:extLst>
      <p:ext uri="{BB962C8B-B14F-4D97-AF65-F5344CB8AC3E}">
        <p14:creationId xmlns:p14="http://schemas.microsoft.com/office/powerpoint/2010/main" val="1024076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eliki header">
    <p:bg>
      <p:bgPr>
        <a:blipFill dpi="0" rotWithShape="1">
          <a:blip r:embed="rId2">
            <a:lum/>
          </a:blip>
          <a:srcRect/>
          <a:stretch>
            <a:fillRect t="-8000" b="68000"/>
          </a:stretch>
        </a:blipFill>
        <a:effectLst/>
      </p:bgPr>
    </p:bg>
    <p:spTree>
      <p:nvGrpSpPr>
        <p:cNvPr id="1" name=""/>
        <p:cNvGrpSpPr/>
        <p:nvPr/>
      </p:nvGrpSpPr>
      <p:grpSpPr>
        <a:xfrm>
          <a:off x="0" y="0"/>
          <a:ext cx="0" cy="0"/>
          <a:chOff x="0" y="0"/>
          <a:chExt cx="0" cy="0"/>
        </a:xfrm>
      </p:grpSpPr>
      <p:sp>
        <p:nvSpPr>
          <p:cNvPr id="9" name="Title Placeholder 9">
            <a:extLst>
              <a:ext uri="{FF2B5EF4-FFF2-40B4-BE49-F238E27FC236}">
                <a16:creationId xmlns:a16="http://schemas.microsoft.com/office/drawing/2014/main" id="{42F6DD1D-3C44-2E47-98CA-F11C400BACAE}"/>
              </a:ext>
            </a:extLst>
          </p:cNvPr>
          <p:cNvSpPr>
            <a:spLocks noGrp="1"/>
          </p:cNvSpPr>
          <p:nvPr>
            <p:ph type="title" hasCustomPrompt="1"/>
          </p:nvPr>
        </p:nvSpPr>
        <p:spPr>
          <a:xfrm>
            <a:off x="3449515" y="1486538"/>
            <a:ext cx="5292970" cy="980502"/>
          </a:xfrm>
          <a:prstGeom prst="rect">
            <a:avLst/>
          </a:prstGeom>
        </p:spPr>
        <p:txBody>
          <a:bodyPr vert="horz" lIns="91440" tIns="45720" rIns="91440" bIns="45720" rtlCol="0" anchor="ctr">
            <a:normAutofit/>
          </a:bodyPr>
          <a:lstStyle>
            <a:lvl1pPr algn="ctr">
              <a:defRPr sz="3600"/>
            </a:lvl1pPr>
          </a:lstStyle>
          <a:p>
            <a:r>
              <a:rPr lang="en-US" dirty="0"/>
              <a:t>CLICK TO EDIT TITLE</a:t>
            </a:r>
            <a:endParaRPr lang="en-HR" dirty="0"/>
          </a:p>
        </p:txBody>
      </p:sp>
      <p:sp>
        <p:nvSpPr>
          <p:cNvPr id="14" name="Text Placeholder 13">
            <a:extLst>
              <a:ext uri="{FF2B5EF4-FFF2-40B4-BE49-F238E27FC236}">
                <a16:creationId xmlns:a16="http://schemas.microsoft.com/office/drawing/2014/main" id="{ED3149AF-0E33-B64F-AE96-B962565E334E}"/>
              </a:ext>
            </a:extLst>
          </p:cNvPr>
          <p:cNvSpPr>
            <a:spLocks noGrp="1"/>
          </p:cNvSpPr>
          <p:nvPr>
            <p:ph type="body" sz="quarter" idx="10" hasCustomPrompt="1"/>
          </p:nvPr>
        </p:nvSpPr>
        <p:spPr>
          <a:xfrm>
            <a:off x="838200" y="2467040"/>
            <a:ext cx="10515600" cy="4016913"/>
          </a:xfrm>
          <a:prstGeom prst="rect">
            <a:avLst/>
          </a:prstGeom>
        </p:spPr>
        <p:txBody>
          <a:bodyPr>
            <a:normAutofit/>
          </a:bodyPr>
          <a:lstStyle>
            <a:lvl1pPr>
              <a:lnSpc>
                <a:spcPct val="100000"/>
              </a:lnSpc>
              <a:defRPr sz="2000"/>
            </a:lvl1pPr>
            <a:lvl2pPr>
              <a:lnSpc>
                <a:spcPct val="100000"/>
              </a:lnSpc>
              <a:defRPr sz="2000"/>
            </a:lvl2pPr>
            <a:lvl3pPr>
              <a:lnSpc>
                <a:spcPct val="100000"/>
              </a:lnSpc>
              <a:defRPr sz="1800"/>
            </a:lvl3pPr>
            <a:lvl4pPr>
              <a:lnSpc>
                <a:spcPct val="100000"/>
              </a:lnSpc>
              <a:defRPr sz="1600"/>
            </a:lvl4pPr>
            <a:lvl5pPr>
              <a:lnSpc>
                <a:spcPct val="100000"/>
              </a:lnSpc>
              <a:defRPr sz="1600"/>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endParaRPr lang="en-HR" dirty="0"/>
          </a:p>
        </p:txBody>
      </p:sp>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16528" y="6483953"/>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5A17F907-8460-5D44-B735-FE98BE7048BE}" type="slidenum">
              <a:rPr lang="en-HR" smtClean="0"/>
              <a:pPr/>
              <a:t>‹#›</a:t>
            </a:fld>
            <a:endParaRPr lang="en-HR" sz="1000" dirty="0"/>
          </a:p>
        </p:txBody>
      </p:sp>
      <p:pic>
        <p:nvPicPr>
          <p:cNvPr id="25" name="Picture 24">
            <a:extLst>
              <a:ext uri="{FF2B5EF4-FFF2-40B4-BE49-F238E27FC236}">
                <a16:creationId xmlns:a16="http://schemas.microsoft.com/office/drawing/2014/main" id="{0EE13126-354F-FB42-908E-A4FAAAF30FF7}"/>
              </a:ext>
            </a:extLst>
          </p:cNvPr>
          <p:cNvPicPr>
            <a:picLocks noChangeAspect="1"/>
          </p:cNvPicPr>
          <p:nvPr userDrawn="1"/>
        </p:nvPicPr>
        <p:blipFill>
          <a:blip r:embed="rId3"/>
          <a:stretch>
            <a:fillRect/>
          </a:stretch>
        </p:blipFill>
        <p:spPr>
          <a:xfrm>
            <a:off x="444501" y="280478"/>
            <a:ext cx="1690047" cy="587384"/>
          </a:xfrm>
          <a:prstGeom prst="rect">
            <a:avLst/>
          </a:prstGeom>
        </p:spPr>
      </p:pic>
    </p:spTree>
    <p:extLst>
      <p:ext uri="{BB962C8B-B14F-4D97-AF65-F5344CB8AC3E}">
        <p14:creationId xmlns:p14="http://schemas.microsoft.com/office/powerpoint/2010/main" val="1635678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li header">
    <p:bg>
      <p:bgPr>
        <a:blipFill dpi="0" rotWithShape="1">
          <a:blip r:embed="rId2">
            <a:lum/>
          </a:blip>
          <a:srcRect/>
          <a:stretch>
            <a:fillRect t="-30000" b="85000"/>
          </a:stretch>
        </a:blipFill>
        <a:effectLst/>
      </p:bgPr>
    </p:bg>
    <p:spTree>
      <p:nvGrpSpPr>
        <p:cNvPr id="1" name=""/>
        <p:cNvGrpSpPr/>
        <p:nvPr/>
      </p:nvGrpSpPr>
      <p:grpSpPr>
        <a:xfrm>
          <a:off x="0" y="0"/>
          <a:ext cx="0" cy="0"/>
          <a:chOff x="0" y="0"/>
          <a:chExt cx="0" cy="0"/>
        </a:xfrm>
      </p:grpSpPr>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16528" y="6483953"/>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5A17F907-8460-5D44-B735-FE98BE7048BE}" type="slidenum">
              <a:rPr lang="en-HR" smtClean="0"/>
              <a:pPr/>
              <a:t>‹#›</a:t>
            </a:fld>
            <a:endParaRPr lang="en-HR" dirty="0"/>
          </a:p>
        </p:txBody>
      </p:sp>
      <p:pic>
        <p:nvPicPr>
          <p:cNvPr id="6" name="Picture 5">
            <a:extLst>
              <a:ext uri="{FF2B5EF4-FFF2-40B4-BE49-F238E27FC236}">
                <a16:creationId xmlns:a16="http://schemas.microsoft.com/office/drawing/2014/main" id="{84C7304F-4077-0C49-812A-1C888DA54ED1}"/>
              </a:ext>
            </a:extLst>
          </p:cNvPr>
          <p:cNvPicPr>
            <a:picLocks noChangeAspect="1"/>
          </p:cNvPicPr>
          <p:nvPr userDrawn="1"/>
        </p:nvPicPr>
        <p:blipFill>
          <a:blip r:embed="rId3"/>
          <a:stretch>
            <a:fillRect/>
          </a:stretch>
        </p:blipFill>
        <p:spPr>
          <a:xfrm>
            <a:off x="294777" y="214378"/>
            <a:ext cx="1080000" cy="375359"/>
          </a:xfrm>
          <a:prstGeom prst="rect">
            <a:avLst/>
          </a:prstGeom>
        </p:spPr>
      </p:pic>
      <p:sp>
        <p:nvSpPr>
          <p:cNvPr id="7" name="Title Placeholder 9">
            <a:extLst>
              <a:ext uri="{FF2B5EF4-FFF2-40B4-BE49-F238E27FC236}">
                <a16:creationId xmlns:a16="http://schemas.microsoft.com/office/drawing/2014/main" id="{EBF0305F-ED6A-4214-A21B-8FCFBF95EDC3}"/>
              </a:ext>
            </a:extLst>
          </p:cNvPr>
          <p:cNvSpPr>
            <a:spLocks noGrp="1"/>
          </p:cNvSpPr>
          <p:nvPr>
            <p:ph type="title" hasCustomPrompt="1"/>
          </p:nvPr>
        </p:nvSpPr>
        <p:spPr>
          <a:xfrm>
            <a:off x="834777" y="1049848"/>
            <a:ext cx="10515600" cy="893251"/>
          </a:xfrm>
          <a:prstGeom prst="rect">
            <a:avLst/>
          </a:prstGeom>
        </p:spPr>
        <p:txBody>
          <a:bodyPr vert="horz" lIns="91440" tIns="45720" rIns="91440" bIns="45720" rtlCol="0" anchor="ctr">
            <a:normAutofit/>
          </a:bodyPr>
          <a:lstStyle>
            <a:lvl1pPr>
              <a:defRPr sz="3600"/>
            </a:lvl1pPr>
          </a:lstStyle>
          <a:p>
            <a:r>
              <a:rPr lang="en-US" dirty="0"/>
              <a:t>CLICK TO EDIT TITLE</a:t>
            </a:r>
            <a:endParaRPr lang="en-HR" dirty="0"/>
          </a:p>
        </p:txBody>
      </p:sp>
      <p:sp>
        <p:nvSpPr>
          <p:cNvPr id="8" name="Text Placeholder 13">
            <a:extLst>
              <a:ext uri="{FF2B5EF4-FFF2-40B4-BE49-F238E27FC236}">
                <a16:creationId xmlns:a16="http://schemas.microsoft.com/office/drawing/2014/main" id="{6FB69524-D2A5-40A5-95CB-9AEE5E7E3DF9}"/>
              </a:ext>
            </a:extLst>
          </p:cNvPr>
          <p:cNvSpPr>
            <a:spLocks noGrp="1"/>
          </p:cNvSpPr>
          <p:nvPr>
            <p:ph type="body" sz="quarter" idx="10" hasCustomPrompt="1"/>
          </p:nvPr>
        </p:nvSpPr>
        <p:spPr>
          <a:xfrm>
            <a:off x="838200" y="1943100"/>
            <a:ext cx="10515600" cy="4540854"/>
          </a:xfrm>
          <a:prstGeom prst="rect">
            <a:avLst/>
          </a:prstGeom>
        </p:spPr>
        <p:txBody>
          <a:bodyPr>
            <a:normAutofit/>
          </a:bodyPr>
          <a:lstStyle>
            <a:lvl1pPr>
              <a:defRPr sz="2000"/>
            </a:lvl1pPr>
            <a:lvl2pPr>
              <a:defRPr sz="2000"/>
            </a:lvl2pPr>
            <a:lvl3pPr>
              <a:defRPr sz="1800"/>
            </a:lvl3pPr>
            <a:lvl4pPr>
              <a:defRPr sz="1600"/>
            </a:lvl4pPr>
            <a:lvl5pPr>
              <a:defRPr sz="16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HR" dirty="0"/>
          </a:p>
        </p:txBody>
      </p:sp>
    </p:spTree>
    <p:extLst>
      <p:ext uri="{BB962C8B-B14F-4D97-AF65-F5344CB8AC3E}">
        <p14:creationId xmlns:p14="http://schemas.microsoft.com/office/powerpoint/2010/main" val="2893796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oter">
    <p:bg>
      <p:bgPr>
        <a:blipFill dpi="0" rotWithShape="1">
          <a:blip r:embed="rId2">
            <a:lum/>
          </a:blip>
          <a:srcRect/>
          <a:stretch>
            <a:fillRect t="95000" b="-30000"/>
          </a:stretch>
        </a:blipFill>
        <a:effectLst/>
      </p:bgPr>
    </p:bg>
    <p:spTree>
      <p:nvGrpSpPr>
        <p:cNvPr id="1" name=""/>
        <p:cNvGrpSpPr/>
        <p:nvPr/>
      </p:nvGrpSpPr>
      <p:grpSpPr>
        <a:xfrm>
          <a:off x="0" y="0"/>
          <a:ext cx="0" cy="0"/>
          <a:chOff x="0" y="0"/>
          <a:chExt cx="0" cy="0"/>
        </a:xfrm>
      </p:grpSpPr>
      <p:sp>
        <p:nvSpPr>
          <p:cNvPr id="9" name="Title Placeholder 9">
            <a:extLst>
              <a:ext uri="{FF2B5EF4-FFF2-40B4-BE49-F238E27FC236}">
                <a16:creationId xmlns:a16="http://schemas.microsoft.com/office/drawing/2014/main" id="{42F6DD1D-3C44-2E47-98CA-F11C400BACAE}"/>
              </a:ext>
            </a:extLst>
          </p:cNvPr>
          <p:cNvSpPr>
            <a:spLocks noGrp="1"/>
          </p:cNvSpPr>
          <p:nvPr>
            <p:ph type="title" hasCustomPrompt="1"/>
          </p:nvPr>
        </p:nvSpPr>
        <p:spPr>
          <a:xfrm>
            <a:off x="838200" y="161989"/>
            <a:ext cx="10515600" cy="980502"/>
          </a:xfrm>
          <a:prstGeom prst="rect">
            <a:avLst/>
          </a:prstGeom>
        </p:spPr>
        <p:txBody>
          <a:bodyPr vert="horz" lIns="91440" tIns="45720" rIns="91440" bIns="45720" rtlCol="0" anchor="ctr">
            <a:normAutofit/>
          </a:bodyPr>
          <a:lstStyle>
            <a:lvl1pPr>
              <a:defRPr sz="3600"/>
            </a:lvl1pPr>
          </a:lstStyle>
          <a:p>
            <a:r>
              <a:rPr lang="en-US" dirty="0"/>
              <a:t>CLICK TO EDIT TITLE</a:t>
            </a:r>
            <a:endParaRPr lang="en-HR" dirty="0"/>
          </a:p>
        </p:txBody>
      </p:sp>
      <p:sp>
        <p:nvSpPr>
          <p:cNvPr id="14" name="Text Placeholder 13">
            <a:extLst>
              <a:ext uri="{FF2B5EF4-FFF2-40B4-BE49-F238E27FC236}">
                <a16:creationId xmlns:a16="http://schemas.microsoft.com/office/drawing/2014/main" id="{ED3149AF-0E33-B64F-AE96-B962565E334E}"/>
              </a:ext>
            </a:extLst>
          </p:cNvPr>
          <p:cNvSpPr>
            <a:spLocks noGrp="1"/>
          </p:cNvSpPr>
          <p:nvPr>
            <p:ph type="body" sz="quarter" idx="10" hasCustomPrompt="1"/>
          </p:nvPr>
        </p:nvSpPr>
        <p:spPr>
          <a:xfrm>
            <a:off x="838200" y="1156263"/>
            <a:ext cx="10515600" cy="5194661"/>
          </a:xfrm>
          <a:prstGeom prst="rect">
            <a:avLst/>
          </a:prstGeom>
        </p:spPr>
        <p:txBody>
          <a:bodyPr>
            <a:normAutofit/>
          </a:bodyPr>
          <a:lstStyle>
            <a:lvl1pPr>
              <a:lnSpc>
                <a:spcPct val="100000"/>
              </a:lnSpc>
              <a:defRPr sz="2000"/>
            </a:lvl1pPr>
            <a:lvl2pPr>
              <a:lnSpc>
                <a:spcPct val="100000"/>
              </a:lnSpc>
              <a:defRPr sz="2000"/>
            </a:lvl2pPr>
            <a:lvl3pPr>
              <a:lnSpc>
                <a:spcPct val="100000"/>
              </a:lnSpc>
              <a:defRPr sz="1800"/>
            </a:lvl3pPr>
            <a:lvl4pPr>
              <a:lnSpc>
                <a:spcPct val="100000"/>
              </a:lnSpc>
              <a:defRPr sz="1600"/>
            </a:lvl4pPr>
            <a:lvl5pPr>
              <a:lnSpc>
                <a:spcPct val="100000"/>
              </a:lnSpc>
              <a:defRPr sz="1600"/>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endParaRPr lang="en-HR" dirty="0"/>
          </a:p>
        </p:txBody>
      </p:sp>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89487" y="6573432"/>
            <a:ext cx="2743200" cy="287206"/>
          </a:xfrm>
          <a:prstGeom prst="rect">
            <a:avLst/>
          </a:prstGeom>
        </p:spPr>
        <p:txBody>
          <a:bodyPr vert="horz" lIns="91440" tIns="45720" rIns="91440" bIns="45720" rtlCol="0" anchor="ctr"/>
          <a:lstStyle>
            <a:lvl1pPr algn="r">
              <a:defRPr sz="1050">
                <a:solidFill>
                  <a:schemeClr val="bg1"/>
                </a:solidFill>
              </a:defRPr>
            </a:lvl1pPr>
          </a:lstStyle>
          <a:p>
            <a:fld id="{5A17F907-8460-5D44-B735-FE98BE7048BE}" type="slidenum">
              <a:rPr lang="en-HR" smtClean="0"/>
              <a:pPr/>
              <a:t>‹#›</a:t>
            </a:fld>
            <a:endParaRPr lang="en-HR" dirty="0"/>
          </a:p>
        </p:txBody>
      </p:sp>
      <p:pic>
        <p:nvPicPr>
          <p:cNvPr id="6" name="Picture 5">
            <a:extLst>
              <a:ext uri="{FF2B5EF4-FFF2-40B4-BE49-F238E27FC236}">
                <a16:creationId xmlns:a16="http://schemas.microsoft.com/office/drawing/2014/main" id="{84C7304F-4077-0C49-812A-1C888DA54ED1}"/>
              </a:ext>
            </a:extLst>
          </p:cNvPr>
          <p:cNvPicPr>
            <a:picLocks noChangeAspect="1"/>
          </p:cNvPicPr>
          <p:nvPr userDrawn="1"/>
        </p:nvPicPr>
        <p:blipFill>
          <a:blip r:embed="rId3"/>
          <a:stretch>
            <a:fillRect/>
          </a:stretch>
        </p:blipFill>
        <p:spPr>
          <a:xfrm>
            <a:off x="159313" y="6564635"/>
            <a:ext cx="720000" cy="250239"/>
          </a:xfrm>
          <a:prstGeom prst="rect">
            <a:avLst/>
          </a:prstGeom>
        </p:spPr>
      </p:pic>
    </p:spTree>
    <p:extLst>
      <p:ext uri="{BB962C8B-B14F-4D97-AF65-F5344CB8AC3E}">
        <p14:creationId xmlns:p14="http://schemas.microsoft.com/office/powerpoint/2010/main" val="1115645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Footer">
    <p:bg>
      <p:bgPr>
        <a:blipFill dpi="0" rotWithShape="1">
          <a:blip r:embed="rId2">
            <a:lum/>
          </a:blip>
          <a:srcRect/>
          <a:stretch>
            <a:fillRect t="95000" b="-30000"/>
          </a:stretch>
        </a:blipFill>
        <a:effectLst/>
      </p:bgPr>
    </p:bg>
    <p:spTree>
      <p:nvGrpSpPr>
        <p:cNvPr id="1" name=""/>
        <p:cNvGrpSpPr/>
        <p:nvPr/>
      </p:nvGrpSpPr>
      <p:grpSpPr>
        <a:xfrm>
          <a:off x="0" y="0"/>
          <a:ext cx="0" cy="0"/>
          <a:chOff x="0" y="0"/>
          <a:chExt cx="0" cy="0"/>
        </a:xfrm>
      </p:grpSpPr>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89487" y="6573432"/>
            <a:ext cx="2743200" cy="287206"/>
          </a:xfrm>
          <a:prstGeom prst="rect">
            <a:avLst/>
          </a:prstGeom>
        </p:spPr>
        <p:txBody>
          <a:bodyPr vert="horz" lIns="91440" tIns="45720" rIns="91440" bIns="45720" rtlCol="0" anchor="ctr"/>
          <a:lstStyle>
            <a:lvl1pPr algn="r">
              <a:defRPr sz="1050">
                <a:solidFill>
                  <a:schemeClr val="bg1"/>
                </a:solidFill>
              </a:defRPr>
            </a:lvl1pPr>
          </a:lstStyle>
          <a:p>
            <a:fld id="{5A17F907-8460-5D44-B735-FE98BE7048BE}" type="slidenum">
              <a:rPr lang="en-HR" smtClean="0"/>
              <a:pPr/>
              <a:t>‹#›</a:t>
            </a:fld>
            <a:endParaRPr lang="en-HR" dirty="0"/>
          </a:p>
        </p:txBody>
      </p:sp>
      <p:pic>
        <p:nvPicPr>
          <p:cNvPr id="6" name="Picture 5">
            <a:extLst>
              <a:ext uri="{FF2B5EF4-FFF2-40B4-BE49-F238E27FC236}">
                <a16:creationId xmlns:a16="http://schemas.microsoft.com/office/drawing/2014/main" id="{84C7304F-4077-0C49-812A-1C888DA54ED1}"/>
              </a:ext>
            </a:extLst>
          </p:cNvPr>
          <p:cNvPicPr>
            <a:picLocks noChangeAspect="1"/>
          </p:cNvPicPr>
          <p:nvPr userDrawn="1"/>
        </p:nvPicPr>
        <p:blipFill>
          <a:blip r:embed="rId3"/>
          <a:stretch>
            <a:fillRect/>
          </a:stretch>
        </p:blipFill>
        <p:spPr>
          <a:xfrm>
            <a:off x="159313" y="6564635"/>
            <a:ext cx="720000" cy="250239"/>
          </a:xfrm>
          <a:prstGeom prst="rect">
            <a:avLst/>
          </a:prstGeom>
        </p:spPr>
      </p:pic>
      <p:sp>
        <p:nvSpPr>
          <p:cNvPr id="7" name="Title Placeholder 9">
            <a:extLst>
              <a:ext uri="{FF2B5EF4-FFF2-40B4-BE49-F238E27FC236}">
                <a16:creationId xmlns:a16="http://schemas.microsoft.com/office/drawing/2014/main" id="{66B648A4-14FD-4783-8999-6CC0C1C6E400}"/>
              </a:ext>
            </a:extLst>
          </p:cNvPr>
          <p:cNvSpPr>
            <a:spLocks noGrp="1"/>
          </p:cNvSpPr>
          <p:nvPr>
            <p:ph type="title" hasCustomPrompt="1"/>
          </p:nvPr>
        </p:nvSpPr>
        <p:spPr>
          <a:xfrm>
            <a:off x="838200" y="161989"/>
            <a:ext cx="10515600" cy="980502"/>
          </a:xfrm>
          <a:prstGeom prst="rect">
            <a:avLst/>
          </a:prstGeom>
        </p:spPr>
        <p:txBody>
          <a:bodyPr vert="horz" lIns="91440" tIns="45720" rIns="91440" bIns="45720" rtlCol="0" anchor="ctr">
            <a:normAutofit/>
          </a:bodyPr>
          <a:lstStyle>
            <a:lvl1pPr>
              <a:defRPr sz="3600"/>
            </a:lvl1pPr>
          </a:lstStyle>
          <a:p>
            <a:r>
              <a:rPr lang="en-US" dirty="0"/>
              <a:t>CLICK TO EDIT TITLE</a:t>
            </a:r>
            <a:endParaRPr lang="en-HR" dirty="0"/>
          </a:p>
        </p:txBody>
      </p:sp>
      <p:sp>
        <p:nvSpPr>
          <p:cNvPr id="8" name="Content Placeholder 2">
            <a:extLst>
              <a:ext uri="{FF2B5EF4-FFF2-40B4-BE49-F238E27FC236}">
                <a16:creationId xmlns:a16="http://schemas.microsoft.com/office/drawing/2014/main" id="{EF9C2416-32CF-473F-892E-765F70C1654F}"/>
              </a:ext>
            </a:extLst>
          </p:cNvPr>
          <p:cNvSpPr>
            <a:spLocks noGrp="1"/>
          </p:cNvSpPr>
          <p:nvPr>
            <p:ph sz="half" idx="1" hasCustomPrompt="1"/>
          </p:nvPr>
        </p:nvSpPr>
        <p:spPr>
          <a:xfrm>
            <a:off x="838200" y="1142491"/>
            <a:ext cx="10515600" cy="5233372"/>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672862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Footer">
    <p:bg>
      <p:bgPr>
        <a:blipFill dpi="0" rotWithShape="1">
          <a:blip r:embed="rId2">
            <a:lum/>
          </a:blip>
          <a:srcRect/>
          <a:stretch>
            <a:fillRect t="95000" b="-30000"/>
          </a:stretch>
        </a:blipFill>
        <a:effectLst/>
      </p:bgPr>
    </p:bg>
    <p:spTree>
      <p:nvGrpSpPr>
        <p:cNvPr id="1" name=""/>
        <p:cNvGrpSpPr/>
        <p:nvPr/>
      </p:nvGrpSpPr>
      <p:grpSpPr>
        <a:xfrm>
          <a:off x="0" y="0"/>
          <a:ext cx="0" cy="0"/>
          <a:chOff x="0" y="0"/>
          <a:chExt cx="0" cy="0"/>
        </a:xfrm>
      </p:grpSpPr>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89487" y="6573432"/>
            <a:ext cx="2743200" cy="287206"/>
          </a:xfrm>
          <a:prstGeom prst="rect">
            <a:avLst/>
          </a:prstGeom>
        </p:spPr>
        <p:txBody>
          <a:bodyPr vert="horz" lIns="91440" tIns="45720" rIns="91440" bIns="45720" rtlCol="0" anchor="ctr"/>
          <a:lstStyle>
            <a:lvl1pPr algn="r">
              <a:defRPr sz="1050">
                <a:solidFill>
                  <a:schemeClr val="bg1"/>
                </a:solidFill>
              </a:defRPr>
            </a:lvl1pPr>
          </a:lstStyle>
          <a:p>
            <a:fld id="{5A17F907-8460-5D44-B735-FE98BE7048BE}" type="slidenum">
              <a:rPr lang="en-HR" smtClean="0"/>
              <a:pPr/>
              <a:t>‹#›</a:t>
            </a:fld>
            <a:endParaRPr lang="en-HR" dirty="0"/>
          </a:p>
        </p:txBody>
      </p:sp>
      <p:pic>
        <p:nvPicPr>
          <p:cNvPr id="6" name="Picture 5">
            <a:extLst>
              <a:ext uri="{FF2B5EF4-FFF2-40B4-BE49-F238E27FC236}">
                <a16:creationId xmlns:a16="http://schemas.microsoft.com/office/drawing/2014/main" id="{84C7304F-4077-0C49-812A-1C888DA54ED1}"/>
              </a:ext>
            </a:extLst>
          </p:cNvPr>
          <p:cNvPicPr>
            <a:picLocks noChangeAspect="1"/>
          </p:cNvPicPr>
          <p:nvPr userDrawn="1"/>
        </p:nvPicPr>
        <p:blipFill>
          <a:blip r:embed="rId3"/>
          <a:stretch>
            <a:fillRect/>
          </a:stretch>
        </p:blipFill>
        <p:spPr>
          <a:xfrm>
            <a:off x="159313" y="6564635"/>
            <a:ext cx="720000" cy="250239"/>
          </a:xfrm>
          <a:prstGeom prst="rect">
            <a:avLst/>
          </a:prstGeom>
        </p:spPr>
      </p:pic>
      <p:sp>
        <p:nvSpPr>
          <p:cNvPr id="9" name="Title Placeholder 9">
            <a:extLst>
              <a:ext uri="{FF2B5EF4-FFF2-40B4-BE49-F238E27FC236}">
                <a16:creationId xmlns:a16="http://schemas.microsoft.com/office/drawing/2014/main" id="{05A056DC-934A-4D10-9B81-1D2EBF0C7B07}"/>
              </a:ext>
            </a:extLst>
          </p:cNvPr>
          <p:cNvSpPr>
            <a:spLocks noGrp="1"/>
          </p:cNvSpPr>
          <p:nvPr>
            <p:ph type="title" hasCustomPrompt="1"/>
          </p:nvPr>
        </p:nvSpPr>
        <p:spPr>
          <a:xfrm>
            <a:off x="838200" y="161989"/>
            <a:ext cx="10515600" cy="980502"/>
          </a:xfrm>
          <a:prstGeom prst="rect">
            <a:avLst/>
          </a:prstGeom>
        </p:spPr>
        <p:txBody>
          <a:bodyPr vert="horz" lIns="91440" tIns="45720" rIns="91440" bIns="45720" rtlCol="0" anchor="ctr">
            <a:normAutofit/>
          </a:bodyPr>
          <a:lstStyle>
            <a:lvl1pPr>
              <a:defRPr sz="3600"/>
            </a:lvl1pPr>
          </a:lstStyle>
          <a:p>
            <a:r>
              <a:rPr lang="en-US" dirty="0"/>
              <a:t>CLICK TO EDIT TITLE</a:t>
            </a:r>
            <a:endParaRPr lang="en-HR" dirty="0"/>
          </a:p>
        </p:txBody>
      </p:sp>
      <p:sp>
        <p:nvSpPr>
          <p:cNvPr id="10" name="Content Placeholder 2">
            <a:extLst>
              <a:ext uri="{FF2B5EF4-FFF2-40B4-BE49-F238E27FC236}">
                <a16:creationId xmlns:a16="http://schemas.microsoft.com/office/drawing/2014/main" id="{960BB212-070F-408D-8901-B1FCB3E34C9E}"/>
              </a:ext>
            </a:extLst>
          </p:cNvPr>
          <p:cNvSpPr>
            <a:spLocks noGrp="1"/>
          </p:cNvSpPr>
          <p:nvPr>
            <p:ph sz="half" idx="1" hasCustomPrompt="1"/>
          </p:nvPr>
        </p:nvSpPr>
        <p:spPr>
          <a:xfrm>
            <a:off x="838200" y="1142491"/>
            <a:ext cx="5181600" cy="524168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Content Placeholder 3">
            <a:extLst>
              <a:ext uri="{FF2B5EF4-FFF2-40B4-BE49-F238E27FC236}">
                <a16:creationId xmlns:a16="http://schemas.microsoft.com/office/drawing/2014/main" id="{081D7B18-3273-4F8E-95CB-733F3596242D}"/>
              </a:ext>
            </a:extLst>
          </p:cNvPr>
          <p:cNvSpPr>
            <a:spLocks noGrp="1"/>
          </p:cNvSpPr>
          <p:nvPr>
            <p:ph sz="half" idx="2" hasCustomPrompt="1"/>
          </p:nvPr>
        </p:nvSpPr>
        <p:spPr>
          <a:xfrm>
            <a:off x="6172200" y="1142491"/>
            <a:ext cx="5181600" cy="524168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47767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aslovnica">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C98B189-4D3E-455C-B89B-91E2883BF6DD}"/>
              </a:ext>
            </a:extLst>
          </p:cNvPr>
          <p:cNvSpPr>
            <a:spLocks noGrp="1"/>
          </p:cNvSpPr>
          <p:nvPr>
            <p:ph type="title" hasCustomPrompt="1"/>
          </p:nvPr>
        </p:nvSpPr>
        <p:spPr>
          <a:xfrm>
            <a:off x="444502" y="2827961"/>
            <a:ext cx="6341167" cy="969963"/>
          </a:xfrm>
          <a:prstGeom prst="rect">
            <a:avLst/>
          </a:prstGeom>
        </p:spPr>
        <p:txBody>
          <a:bodyPr>
            <a:normAutofit/>
          </a:bodyPr>
          <a:lstStyle>
            <a:lvl1pPr>
              <a:defRPr>
                <a:solidFill>
                  <a:schemeClr val="bg1"/>
                </a:solidFill>
                <a:effectLst>
                  <a:outerShdw blurRad="38100" dist="38100" dir="2700000" algn="tl">
                    <a:srgbClr val="000000">
                      <a:alpha val="43137"/>
                    </a:srgbClr>
                  </a:outerShdw>
                </a:effectLst>
              </a:defRPr>
            </a:lvl1pPr>
          </a:lstStyle>
          <a:p>
            <a:pPr algn="l"/>
            <a:r>
              <a:rPr lang="hr-HR" sz="4400" dirty="0">
                <a:solidFill>
                  <a:schemeClr val="bg1"/>
                </a:solidFill>
                <a:ea typeface="Segoe UI Semibold" panose="020B0502040204020203" pitchFamily="34" charset="0"/>
                <a:cs typeface="Segoe UI Semibold" panose="020B0502040204020203" pitchFamily="34" charset="0"/>
              </a:rPr>
              <a:t>NAZIV PREZENTACIJE</a:t>
            </a:r>
            <a:endParaRPr lang="en-HR" sz="4400" dirty="0">
              <a:solidFill>
                <a:schemeClr val="bg1"/>
              </a:solidFill>
              <a:ea typeface="Segoe UI Semibold" panose="020B0502040204020203" pitchFamily="34" charset="0"/>
              <a:cs typeface="Segoe UI Semibold" panose="020B0502040204020203" pitchFamily="34" charset="0"/>
            </a:endParaRPr>
          </a:p>
        </p:txBody>
      </p:sp>
      <p:pic>
        <p:nvPicPr>
          <p:cNvPr id="6" name="Picture 5">
            <a:extLst>
              <a:ext uri="{FF2B5EF4-FFF2-40B4-BE49-F238E27FC236}">
                <a16:creationId xmlns:a16="http://schemas.microsoft.com/office/drawing/2014/main" id="{9B292B45-AF78-4E22-B0F2-026F16BF5839}"/>
              </a:ext>
            </a:extLst>
          </p:cNvPr>
          <p:cNvPicPr>
            <a:picLocks noChangeAspect="1"/>
          </p:cNvPicPr>
          <p:nvPr userDrawn="1"/>
        </p:nvPicPr>
        <p:blipFill>
          <a:blip r:embed="rId3"/>
          <a:stretch>
            <a:fillRect/>
          </a:stretch>
        </p:blipFill>
        <p:spPr>
          <a:xfrm>
            <a:off x="444499" y="367933"/>
            <a:ext cx="2520000" cy="866251"/>
          </a:xfrm>
          <a:prstGeom prst="rect">
            <a:avLst/>
          </a:prstGeom>
        </p:spPr>
      </p:pic>
      <p:sp>
        <p:nvSpPr>
          <p:cNvPr id="13" name="Text Placeholder 12">
            <a:extLst>
              <a:ext uri="{FF2B5EF4-FFF2-40B4-BE49-F238E27FC236}">
                <a16:creationId xmlns:a16="http://schemas.microsoft.com/office/drawing/2014/main" id="{CCE20367-868A-49F4-9208-3B67C922FB75}"/>
              </a:ext>
            </a:extLst>
          </p:cNvPr>
          <p:cNvSpPr>
            <a:spLocks noGrp="1"/>
          </p:cNvSpPr>
          <p:nvPr>
            <p:ph type="body" sz="quarter" idx="11" hasCustomPrompt="1"/>
          </p:nvPr>
        </p:nvSpPr>
        <p:spPr>
          <a:xfrm>
            <a:off x="444498" y="3798269"/>
            <a:ext cx="6341171" cy="1380560"/>
          </a:xfrm>
          <a:prstGeom prst="rect">
            <a:avLst/>
          </a:prstGeom>
        </p:spPr>
        <p:txBody>
          <a:bodyPr/>
          <a:lstStyle>
            <a:lvl1pPr>
              <a:lnSpc>
                <a:spcPts val="2400"/>
              </a:lnSpc>
              <a:buFontTx/>
              <a:buNone/>
              <a:defRPr>
                <a:solidFill>
                  <a:schemeClr val="bg1"/>
                </a:solidFill>
                <a:effectLst>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defRPr>
            </a:lvl1pPr>
          </a:lstStyle>
          <a:p>
            <a:pPr marL="228594" marR="0" lvl="0" indent="-228594" algn="l" defTabSz="914377" rtl="0" eaLnBrk="1" fontAlgn="auto" latinLnBrk="0" hangingPunct="1">
              <a:lnSpc>
                <a:spcPts val="2400"/>
              </a:lnSpc>
              <a:spcBef>
                <a:spcPts val="1000"/>
              </a:spcBef>
              <a:spcAft>
                <a:spcPts val="0"/>
              </a:spcAft>
              <a:buClrTx/>
              <a:buSzTx/>
              <a:tabLst/>
              <a:defRPr/>
            </a:pPr>
            <a:r>
              <a:rPr lang="hr-HR" dirty="0"/>
              <a:t>Podnaslov </a:t>
            </a:r>
            <a:r>
              <a:rPr lang="hr-HR" dirty="0" err="1"/>
              <a:t>Segoe</a:t>
            </a:r>
            <a:r>
              <a:rPr lang="hr-HR" dirty="0"/>
              <a:t> UI</a:t>
            </a:r>
            <a:endParaRPr lang="en-GB" dirty="0"/>
          </a:p>
        </p:txBody>
      </p:sp>
      <p:sp>
        <p:nvSpPr>
          <p:cNvPr id="10" name="Text Placeholder 8">
            <a:extLst>
              <a:ext uri="{FF2B5EF4-FFF2-40B4-BE49-F238E27FC236}">
                <a16:creationId xmlns:a16="http://schemas.microsoft.com/office/drawing/2014/main" id="{C4960A11-520B-42FF-9170-B4CD49587222}"/>
              </a:ext>
            </a:extLst>
          </p:cNvPr>
          <p:cNvSpPr>
            <a:spLocks noGrp="1"/>
          </p:cNvSpPr>
          <p:nvPr>
            <p:ph type="body" sz="quarter" idx="12" hasCustomPrompt="1"/>
          </p:nvPr>
        </p:nvSpPr>
        <p:spPr>
          <a:xfrm>
            <a:off x="7975600" y="6140911"/>
            <a:ext cx="3784600" cy="709613"/>
          </a:xfrm>
        </p:spPr>
        <p:txBody>
          <a:bodyPr/>
          <a:lstStyle>
            <a:lvl1pPr algn="r">
              <a:buNone/>
              <a:defRPr sz="1400">
                <a:latin typeface="Segoe UI Light" panose="020B0502040204020203" pitchFamily="34" charset="0"/>
                <a:cs typeface="Segoe UI Light" panose="020B0502040204020203"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Ime i prezime, titula</a:t>
            </a:r>
            <a:b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b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Zagreb, DATUM (</a:t>
            </a:r>
            <a:r>
              <a:rPr kumimoji="0" lang="hr-HR" sz="1400" b="0" i="0" u="none" strike="noStrike" kern="1200" cap="none" spc="0" normalizeH="0" baseline="0" noProof="0" dirty="0" err="1">
                <a:ln>
                  <a:noFill/>
                </a:ln>
                <a:solidFill>
                  <a:srgbClr val="000000"/>
                </a:solidFill>
                <a:effectLst/>
                <a:uLnTx/>
                <a:uFillTx/>
                <a:latin typeface="Segoe UI Light" panose="020B0502040204020203" pitchFamily="34" charset="0"/>
                <a:ea typeface="+mn-ea"/>
                <a:cs typeface="+mn-cs"/>
              </a:rPr>
              <a:t>Segoe</a:t>
            </a: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 UI </a:t>
            </a:r>
            <a:r>
              <a:rPr kumimoji="0" lang="hr-HR" sz="1400" b="0" i="0" u="none" strike="noStrike" kern="1200" cap="none" spc="0" normalizeH="0" baseline="0" noProof="0" dirty="0" err="1">
                <a:ln>
                  <a:noFill/>
                </a:ln>
                <a:solidFill>
                  <a:srgbClr val="000000"/>
                </a:solidFill>
                <a:effectLst/>
                <a:uLnTx/>
                <a:uFillTx/>
                <a:latin typeface="Segoe UI Light" panose="020B0502040204020203" pitchFamily="34" charset="0"/>
                <a:ea typeface="+mn-ea"/>
                <a:cs typeface="+mn-cs"/>
              </a:rPr>
              <a:t>Light</a:t>
            </a: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 14 | </a:t>
            </a:r>
            <a:r>
              <a:rPr kumimoji="0" lang="hr-HR" sz="1400" b="0" i="0" u="none" strike="noStrike" kern="1200" cap="none" spc="0" normalizeH="0" baseline="0" noProof="0" dirty="0" err="1">
                <a:ln>
                  <a:noFill/>
                </a:ln>
                <a:solidFill>
                  <a:srgbClr val="000000"/>
                </a:solidFill>
                <a:effectLst/>
                <a:uLnTx/>
                <a:uFillTx/>
                <a:latin typeface="Segoe UI Light" panose="020B0502040204020203" pitchFamily="34" charset="0"/>
                <a:ea typeface="+mn-ea"/>
                <a:cs typeface="+mn-cs"/>
              </a:rPr>
              <a:t>Right</a:t>
            </a: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a:t>
            </a:r>
            <a:endParaRPr kumimoji="0" lang="en-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endParaRPr>
          </a:p>
        </p:txBody>
      </p:sp>
    </p:spTree>
    <p:extLst>
      <p:ext uri="{BB962C8B-B14F-4D97-AF65-F5344CB8AC3E}">
        <p14:creationId xmlns:p14="http://schemas.microsoft.com/office/powerpoint/2010/main" val="40370204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eliki header">
    <p:bg>
      <p:bgPr>
        <a:blipFill dpi="0" rotWithShape="1">
          <a:blip r:embed="rId2">
            <a:lum/>
          </a:blip>
          <a:srcRect/>
          <a:stretch>
            <a:fillRect t="-8000" b="68000"/>
          </a:stretch>
        </a:blipFill>
        <a:effectLst/>
      </p:bgPr>
    </p:bg>
    <p:spTree>
      <p:nvGrpSpPr>
        <p:cNvPr id="1" name=""/>
        <p:cNvGrpSpPr/>
        <p:nvPr/>
      </p:nvGrpSpPr>
      <p:grpSpPr>
        <a:xfrm>
          <a:off x="0" y="0"/>
          <a:ext cx="0" cy="0"/>
          <a:chOff x="0" y="0"/>
          <a:chExt cx="0" cy="0"/>
        </a:xfrm>
      </p:grpSpPr>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16528" y="6483953"/>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5A17F907-8460-5D44-B735-FE98BE7048BE}" type="slidenum">
              <a:rPr lang="en-HR" smtClean="0"/>
              <a:pPr/>
              <a:t>‹#›</a:t>
            </a:fld>
            <a:endParaRPr lang="en-HR" sz="1000" dirty="0"/>
          </a:p>
        </p:txBody>
      </p:sp>
      <p:pic>
        <p:nvPicPr>
          <p:cNvPr id="25" name="Picture 24">
            <a:extLst>
              <a:ext uri="{FF2B5EF4-FFF2-40B4-BE49-F238E27FC236}">
                <a16:creationId xmlns:a16="http://schemas.microsoft.com/office/drawing/2014/main" id="{0EE13126-354F-FB42-908E-A4FAAAF30FF7}"/>
              </a:ext>
            </a:extLst>
          </p:cNvPr>
          <p:cNvPicPr>
            <a:picLocks noChangeAspect="1"/>
          </p:cNvPicPr>
          <p:nvPr userDrawn="1"/>
        </p:nvPicPr>
        <p:blipFill>
          <a:blip r:embed="rId3"/>
          <a:stretch>
            <a:fillRect/>
          </a:stretch>
        </p:blipFill>
        <p:spPr>
          <a:xfrm>
            <a:off x="444501" y="280478"/>
            <a:ext cx="1690047" cy="587384"/>
          </a:xfrm>
          <a:prstGeom prst="rect">
            <a:avLst/>
          </a:prstGeom>
        </p:spPr>
      </p:pic>
      <p:sp>
        <p:nvSpPr>
          <p:cNvPr id="8" name="Title Placeholder 9">
            <a:extLst>
              <a:ext uri="{FF2B5EF4-FFF2-40B4-BE49-F238E27FC236}">
                <a16:creationId xmlns:a16="http://schemas.microsoft.com/office/drawing/2014/main" id="{09622CC8-F015-4C49-8481-CAAD5A68A97C}"/>
              </a:ext>
            </a:extLst>
          </p:cNvPr>
          <p:cNvSpPr>
            <a:spLocks noGrp="1"/>
          </p:cNvSpPr>
          <p:nvPr>
            <p:ph type="title" hasCustomPrompt="1"/>
          </p:nvPr>
        </p:nvSpPr>
        <p:spPr>
          <a:xfrm>
            <a:off x="3449515" y="1486538"/>
            <a:ext cx="5292970" cy="980502"/>
          </a:xfrm>
          <a:prstGeom prst="rect">
            <a:avLst/>
          </a:prstGeom>
        </p:spPr>
        <p:txBody>
          <a:bodyPr vert="horz" lIns="91440" tIns="45720" rIns="91440" bIns="45720" rtlCol="0" anchor="ctr">
            <a:normAutofit/>
          </a:bodyPr>
          <a:lstStyle>
            <a:lvl1pPr algn="ctr">
              <a:defRPr sz="3600"/>
            </a:lvl1pPr>
          </a:lstStyle>
          <a:p>
            <a:r>
              <a:rPr lang="en-US" dirty="0"/>
              <a:t>CLICK TO EDIT TITLE</a:t>
            </a:r>
            <a:endParaRPr lang="en-HR" dirty="0"/>
          </a:p>
        </p:txBody>
      </p:sp>
      <p:sp>
        <p:nvSpPr>
          <p:cNvPr id="10" name="Text Placeholder 13">
            <a:extLst>
              <a:ext uri="{FF2B5EF4-FFF2-40B4-BE49-F238E27FC236}">
                <a16:creationId xmlns:a16="http://schemas.microsoft.com/office/drawing/2014/main" id="{61EC506A-60E6-4FB1-91FD-8FE14E1A9F37}"/>
              </a:ext>
            </a:extLst>
          </p:cNvPr>
          <p:cNvSpPr>
            <a:spLocks noGrp="1"/>
          </p:cNvSpPr>
          <p:nvPr>
            <p:ph type="body" sz="quarter" idx="10" hasCustomPrompt="1"/>
          </p:nvPr>
        </p:nvSpPr>
        <p:spPr>
          <a:xfrm>
            <a:off x="838200" y="2467040"/>
            <a:ext cx="10515600" cy="4016913"/>
          </a:xfrm>
          <a:prstGeom prst="rect">
            <a:avLst/>
          </a:prstGeom>
        </p:spPr>
        <p:txBody>
          <a:bodyPr>
            <a:normAutofit/>
          </a:bodyPr>
          <a:lstStyle>
            <a:lvl1pPr>
              <a:lnSpc>
                <a:spcPct val="100000"/>
              </a:lnSpc>
              <a:defRPr sz="2000"/>
            </a:lvl1pPr>
            <a:lvl2pPr>
              <a:lnSpc>
                <a:spcPct val="100000"/>
              </a:lnSpc>
              <a:defRPr sz="2000"/>
            </a:lvl2pPr>
            <a:lvl3pPr>
              <a:lnSpc>
                <a:spcPct val="100000"/>
              </a:lnSpc>
              <a:defRPr sz="1800"/>
            </a:lvl3pPr>
            <a:lvl4pPr>
              <a:lnSpc>
                <a:spcPct val="100000"/>
              </a:lnSpc>
              <a:defRPr sz="1600"/>
            </a:lvl4pPr>
            <a:lvl5pPr>
              <a:lnSpc>
                <a:spcPct val="100000"/>
              </a:lnSpc>
              <a:defRPr sz="1600"/>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endParaRPr lang="en-HR" dirty="0"/>
          </a:p>
        </p:txBody>
      </p:sp>
    </p:spTree>
    <p:extLst>
      <p:ext uri="{BB962C8B-B14F-4D97-AF65-F5344CB8AC3E}">
        <p14:creationId xmlns:p14="http://schemas.microsoft.com/office/powerpoint/2010/main" val="2295328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ali header">
    <p:bg>
      <p:bgPr>
        <a:blipFill dpi="0" rotWithShape="1">
          <a:blip r:embed="rId2">
            <a:lum/>
          </a:blip>
          <a:srcRect/>
          <a:stretch>
            <a:fillRect t="-30000" b="85000"/>
          </a:stretch>
        </a:blipFill>
        <a:effectLst/>
      </p:bgPr>
    </p:bg>
    <p:spTree>
      <p:nvGrpSpPr>
        <p:cNvPr id="1" name=""/>
        <p:cNvGrpSpPr/>
        <p:nvPr/>
      </p:nvGrpSpPr>
      <p:grpSpPr>
        <a:xfrm>
          <a:off x="0" y="0"/>
          <a:ext cx="0" cy="0"/>
          <a:chOff x="0" y="0"/>
          <a:chExt cx="0" cy="0"/>
        </a:xfrm>
      </p:grpSpPr>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16528" y="6483953"/>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5A17F907-8460-5D44-B735-FE98BE7048BE}" type="slidenum">
              <a:rPr lang="en-HR" smtClean="0"/>
              <a:pPr/>
              <a:t>‹#›</a:t>
            </a:fld>
            <a:endParaRPr lang="en-HR" dirty="0"/>
          </a:p>
        </p:txBody>
      </p:sp>
      <p:pic>
        <p:nvPicPr>
          <p:cNvPr id="6" name="Picture 5">
            <a:extLst>
              <a:ext uri="{FF2B5EF4-FFF2-40B4-BE49-F238E27FC236}">
                <a16:creationId xmlns:a16="http://schemas.microsoft.com/office/drawing/2014/main" id="{84C7304F-4077-0C49-812A-1C888DA54ED1}"/>
              </a:ext>
            </a:extLst>
          </p:cNvPr>
          <p:cNvPicPr>
            <a:picLocks noChangeAspect="1"/>
          </p:cNvPicPr>
          <p:nvPr userDrawn="1"/>
        </p:nvPicPr>
        <p:blipFill>
          <a:blip r:embed="rId3"/>
          <a:stretch>
            <a:fillRect/>
          </a:stretch>
        </p:blipFill>
        <p:spPr>
          <a:xfrm>
            <a:off x="294777" y="214378"/>
            <a:ext cx="1080000" cy="375359"/>
          </a:xfrm>
          <a:prstGeom prst="rect">
            <a:avLst/>
          </a:prstGeom>
        </p:spPr>
      </p:pic>
      <p:sp>
        <p:nvSpPr>
          <p:cNvPr id="10" name="Title Placeholder 9">
            <a:extLst>
              <a:ext uri="{FF2B5EF4-FFF2-40B4-BE49-F238E27FC236}">
                <a16:creationId xmlns:a16="http://schemas.microsoft.com/office/drawing/2014/main" id="{40EAB89F-C247-466A-8158-FFC8B2C86CFD}"/>
              </a:ext>
            </a:extLst>
          </p:cNvPr>
          <p:cNvSpPr>
            <a:spLocks noGrp="1"/>
          </p:cNvSpPr>
          <p:nvPr>
            <p:ph type="title" hasCustomPrompt="1"/>
          </p:nvPr>
        </p:nvSpPr>
        <p:spPr>
          <a:xfrm>
            <a:off x="834777" y="1049848"/>
            <a:ext cx="10515600" cy="893251"/>
          </a:xfrm>
          <a:prstGeom prst="rect">
            <a:avLst/>
          </a:prstGeom>
        </p:spPr>
        <p:txBody>
          <a:bodyPr vert="horz" lIns="91440" tIns="45720" rIns="91440" bIns="45720" rtlCol="0" anchor="ctr">
            <a:normAutofit/>
          </a:bodyPr>
          <a:lstStyle>
            <a:lvl1pPr>
              <a:defRPr sz="3600"/>
            </a:lvl1pPr>
          </a:lstStyle>
          <a:p>
            <a:r>
              <a:rPr lang="en-US" dirty="0"/>
              <a:t>CLICK TO EDIT TITLE</a:t>
            </a:r>
            <a:endParaRPr lang="en-HR" dirty="0"/>
          </a:p>
        </p:txBody>
      </p:sp>
      <p:sp>
        <p:nvSpPr>
          <p:cNvPr id="11" name="Text Placeholder 13">
            <a:extLst>
              <a:ext uri="{FF2B5EF4-FFF2-40B4-BE49-F238E27FC236}">
                <a16:creationId xmlns:a16="http://schemas.microsoft.com/office/drawing/2014/main" id="{5D3CEC1D-4111-4648-BFA6-3998A2343F35}"/>
              </a:ext>
            </a:extLst>
          </p:cNvPr>
          <p:cNvSpPr>
            <a:spLocks noGrp="1"/>
          </p:cNvSpPr>
          <p:nvPr>
            <p:ph type="body" sz="quarter" idx="10" hasCustomPrompt="1"/>
          </p:nvPr>
        </p:nvSpPr>
        <p:spPr>
          <a:xfrm>
            <a:off x="838200" y="1943100"/>
            <a:ext cx="10515600" cy="4540854"/>
          </a:xfrm>
          <a:prstGeom prst="rect">
            <a:avLst/>
          </a:prstGeom>
        </p:spPr>
        <p:txBody>
          <a:bodyPr>
            <a:normAutofit/>
          </a:bodyPr>
          <a:lstStyle>
            <a:lvl1pPr>
              <a:defRPr sz="2000"/>
            </a:lvl1pPr>
            <a:lvl2pPr>
              <a:defRPr sz="2000"/>
            </a:lvl2pPr>
            <a:lvl3pPr>
              <a:defRPr sz="1800"/>
            </a:lvl3pPr>
            <a:lvl4pPr>
              <a:defRPr sz="1600"/>
            </a:lvl4pPr>
            <a:lvl5pPr>
              <a:defRPr sz="16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HR" dirty="0"/>
          </a:p>
        </p:txBody>
      </p:sp>
    </p:spTree>
    <p:extLst>
      <p:ext uri="{BB962C8B-B14F-4D97-AF65-F5344CB8AC3E}">
        <p14:creationId xmlns:p14="http://schemas.microsoft.com/office/powerpoint/2010/main" val="2286445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oter 3">
    <p:bg>
      <p:bgPr>
        <a:blipFill dpi="0" rotWithShape="1">
          <a:blip r:embed="rId2">
            <a:lum/>
          </a:blip>
          <a:srcRect/>
          <a:stretch>
            <a:fillRect t="95000" b="-30000"/>
          </a:stretch>
        </a:blipFill>
        <a:effectLst/>
      </p:bgPr>
    </p:bg>
    <p:spTree>
      <p:nvGrpSpPr>
        <p:cNvPr id="1" name=""/>
        <p:cNvGrpSpPr/>
        <p:nvPr/>
      </p:nvGrpSpPr>
      <p:grpSpPr>
        <a:xfrm>
          <a:off x="0" y="0"/>
          <a:ext cx="0" cy="0"/>
          <a:chOff x="0" y="0"/>
          <a:chExt cx="0" cy="0"/>
        </a:xfrm>
      </p:grpSpPr>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89487" y="6573432"/>
            <a:ext cx="2743200" cy="287206"/>
          </a:xfrm>
          <a:prstGeom prst="rect">
            <a:avLst/>
          </a:prstGeom>
        </p:spPr>
        <p:txBody>
          <a:bodyPr vert="horz" lIns="91440" tIns="45720" rIns="91440" bIns="45720" rtlCol="0" anchor="ctr"/>
          <a:lstStyle>
            <a:lvl1pPr algn="r">
              <a:defRPr sz="1050">
                <a:solidFill>
                  <a:schemeClr val="bg1"/>
                </a:solidFill>
              </a:defRPr>
            </a:lvl1pPr>
          </a:lstStyle>
          <a:p>
            <a:fld id="{5A17F907-8460-5D44-B735-FE98BE7048BE}" type="slidenum">
              <a:rPr lang="en-HR" smtClean="0"/>
              <a:pPr/>
              <a:t>‹#›</a:t>
            </a:fld>
            <a:endParaRPr lang="en-HR" dirty="0"/>
          </a:p>
        </p:txBody>
      </p:sp>
      <p:pic>
        <p:nvPicPr>
          <p:cNvPr id="6" name="Picture 5">
            <a:extLst>
              <a:ext uri="{FF2B5EF4-FFF2-40B4-BE49-F238E27FC236}">
                <a16:creationId xmlns:a16="http://schemas.microsoft.com/office/drawing/2014/main" id="{84C7304F-4077-0C49-812A-1C888DA54ED1}"/>
              </a:ext>
            </a:extLst>
          </p:cNvPr>
          <p:cNvPicPr>
            <a:picLocks noChangeAspect="1"/>
          </p:cNvPicPr>
          <p:nvPr userDrawn="1"/>
        </p:nvPicPr>
        <p:blipFill>
          <a:blip r:embed="rId3"/>
          <a:stretch>
            <a:fillRect/>
          </a:stretch>
        </p:blipFill>
        <p:spPr>
          <a:xfrm>
            <a:off x="159313" y="6564635"/>
            <a:ext cx="720000" cy="250239"/>
          </a:xfrm>
          <a:prstGeom prst="rect">
            <a:avLst/>
          </a:prstGeom>
        </p:spPr>
      </p:pic>
      <p:sp>
        <p:nvSpPr>
          <p:cNvPr id="7" name="Title Placeholder 9">
            <a:extLst>
              <a:ext uri="{FF2B5EF4-FFF2-40B4-BE49-F238E27FC236}">
                <a16:creationId xmlns:a16="http://schemas.microsoft.com/office/drawing/2014/main" id="{52155F0A-9DEA-4DBD-8EB2-FB0703AAA0D3}"/>
              </a:ext>
            </a:extLst>
          </p:cNvPr>
          <p:cNvSpPr>
            <a:spLocks noGrp="1"/>
          </p:cNvSpPr>
          <p:nvPr>
            <p:ph type="title" hasCustomPrompt="1"/>
          </p:nvPr>
        </p:nvSpPr>
        <p:spPr>
          <a:xfrm>
            <a:off x="838200" y="161989"/>
            <a:ext cx="10515600" cy="980502"/>
          </a:xfrm>
          <a:prstGeom prst="rect">
            <a:avLst/>
          </a:prstGeom>
        </p:spPr>
        <p:txBody>
          <a:bodyPr vert="horz" lIns="91440" tIns="45720" rIns="91440" bIns="45720" rtlCol="0" anchor="ctr">
            <a:normAutofit/>
          </a:bodyPr>
          <a:lstStyle>
            <a:lvl1pPr>
              <a:defRPr sz="3600"/>
            </a:lvl1pPr>
          </a:lstStyle>
          <a:p>
            <a:r>
              <a:rPr lang="en-US" dirty="0"/>
              <a:t>CLICK TO EDIT TITLE</a:t>
            </a:r>
            <a:endParaRPr lang="en-HR" dirty="0"/>
          </a:p>
        </p:txBody>
      </p:sp>
      <p:sp>
        <p:nvSpPr>
          <p:cNvPr id="8" name="Content Placeholder 2">
            <a:extLst>
              <a:ext uri="{FF2B5EF4-FFF2-40B4-BE49-F238E27FC236}">
                <a16:creationId xmlns:a16="http://schemas.microsoft.com/office/drawing/2014/main" id="{E7F5CA26-4FA4-4450-8756-BDE97B8706E9}"/>
              </a:ext>
            </a:extLst>
          </p:cNvPr>
          <p:cNvSpPr>
            <a:spLocks noGrp="1"/>
          </p:cNvSpPr>
          <p:nvPr>
            <p:ph sz="half" idx="1" hasCustomPrompt="1"/>
          </p:nvPr>
        </p:nvSpPr>
        <p:spPr>
          <a:xfrm>
            <a:off x="838200" y="1142491"/>
            <a:ext cx="10515600" cy="5241684"/>
          </a:xfrm>
          <a:prstGeom prst="rect">
            <a:avLst/>
          </a:prstGeo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22109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oter 2">
    <p:bg>
      <p:bgPr>
        <a:blipFill dpi="0" rotWithShape="1">
          <a:blip r:embed="rId2">
            <a:lum/>
          </a:blip>
          <a:srcRect/>
          <a:stretch>
            <a:fillRect t="95000" b="-30000"/>
          </a:stretch>
        </a:blipFill>
        <a:effectLst/>
      </p:bgPr>
    </p:bg>
    <p:spTree>
      <p:nvGrpSpPr>
        <p:cNvPr id="1" name=""/>
        <p:cNvGrpSpPr/>
        <p:nvPr/>
      </p:nvGrpSpPr>
      <p:grpSpPr>
        <a:xfrm>
          <a:off x="0" y="0"/>
          <a:ext cx="0" cy="0"/>
          <a:chOff x="0" y="0"/>
          <a:chExt cx="0" cy="0"/>
        </a:xfrm>
      </p:grpSpPr>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89487" y="6573432"/>
            <a:ext cx="2743200" cy="287206"/>
          </a:xfrm>
          <a:prstGeom prst="rect">
            <a:avLst/>
          </a:prstGeom>
        </p:spPr>
        <p:txBody>
          <a:bodyPr vert="horz" lIns="91440" tIns="45720" rIns="91440" bIns="45720" rtlCol="0" anchor="ctr"/>
          <a:lstStyle>
            <a:lvl1pPr algn="r">
              <a:defRPr sz="1050">
                <a:solidFill>
                  <a:schemeClr val="bg1"/>
                </a:solidFill>
              </a:defRPr>
            </a:lvl1pPr>
          </a:lstStyle>
          <a:p>
            <a:fld id="{5A17F907-8460-5D44-B735-FE98BE7048BE}" type="slidenum">
              <a:rPr lang="en-HR" smtClean="0"/>
              <a:pPr/>
              <a:t>‹#›</a:t>
            </a:fld>
            <a:endParaRPr lang="en-HR" dirty="0"/>
          </a:p>
        </p:txBody>
      </p:sp>
      <p:pic>
        <p:nvPicPr>
          <p:cNvPr id="6" name="Picture 5">
            <a:extLst>
              <a:ext uri="{FF2B5EF4-FFF2-40B4-BE49-F238E27FC236}">
                <a16:creationId xmlns:a16="http://schemas.microsoft.com/office/drawing/2014/main" id="{84C7304F-4077-0C49-812A-1C888DA54ED1}"/>
              </a:ext>
            </a:extLst>
          </p:cNvPr>
          <p:cNvPicPr>
            <a:picLocks noChangeAspect="1"/>
          </p:cNvPicPr>
          <p:nvPr userDrawn="1"/>
        </p:nvPicPr>
        <p:blipFill>
          <a:blip r:embed="rId3"/>
          <a:stretch>
            <a:fillRect/>
          </a:stretch>
        </p:blipFill>
        <p:spPr>
          <a:xfrm>
            <a:off x="159313" y="6564635"/>
            <a:ext cx="720000" cy="250239"/>
          </a:xfrm>
          <a:prstGeom prst="rect">
            <a:avLst/>
          </a:prstGeom>
        </p:spPr>
      </p:pic>
      <p:sp>
        <p:nvSpPr>
          <p:cNvPr id="7" name="Title Placeholder 9">
            <a:extLst>
              <a:ext uri="{FF2B5EF4-FFF2-40B4-BE49-F238E27FC236}">
                <a16:creationId xmlns:a16="http://schemas.microsoft.com/office/drawing/2014/main" id="{CDA1AAFB-B144-4E91-9C69-4099AE1F7932}"/>
              </a:ext>
            </a:extLst>
          </p:cNvPr>
          <p:cNvSpPr>
            <a:spLocks noGrp="1"/>
          </p:cNvSpPr>
          <p:nvPr>
            <p:ph type="title" hasCustomPrompt="1"/>
          </p:nvPr>
        </p:nvSpPr>
        <p:spPr>
          <a:xfrm>
            <a:off x="838200" y="161989"/>
            <a:ext cx="10515600" cy="980502"/>
          </a:xfrm>
          <a:prstGeom prst="rect">
            <a:avLst/>
          </a:prstGeom>
        </p:spPr>
        <p:txBody>
          <a:bodyPr vert="horz" lIns="91440" tIns="45720" rIns="91440" bIns="45720" rtlCol="0" anchor="ctr">
            <a:normAutofit/>
          </a:bodyPr>
          <a:lstStyle>
            <a:lvl1pPr>
              <a:defRPr sz="3600"/>
            </a:lvl1pPr>
          </a:lstStyle>
          <a:p>
            <a:r>
              <a:rPr lang="en-US" dirty="0"/>
              <a:t>CLICK TO EDIT TITLE</a:t>
            </a:r>
            <a:endParaRPr lang="en-HR" dirty="0"/>
          </a:p>
        </p:txBody>
      </p:sp>
      <p:sp>
        <p:nvSpPr>
          <p:cNvPr id="8" name="Content Placeholder 2">
            <a:extLst>
              <a:ext uri="{FF2B5EF4-FFF2-40B4-BE49-F238E27FC236}">
                <a16:creationId xmlns:a16="http://schemas.microsoft.com/office/drawing/2014/main" id="{73B26D0B-7E70-4165-BA51-4D645B2E2676}"/>
              </a:ext>
            </a:extLst>
          </p:cNvPr>
          <p:cNvSpPr>
            <a:spLocks noGrp="1"/>
          </p:cNvSpPr>
          <p:nvPr>
            <p:ph sz="half" idx="1" hasCustomPrompt="1"/>
          </p:nvPr>
        </p:nvSpPr>
        <p:spPr>
          <a:xfrm>
            <a:off x="838200" y="1142491"/>
            <a:ext cx="5181600" cy="5241684"/>
          </a:xfrm>
          <a:prstGeom prst="rect">
            <a:avLst/>
          </a:prstGeo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3">
            <a:extLst>
              <a:ext uri="{FF2B5EF4-FFF2-40B4-BE49-F238E27FC236}">
                <a16:creationId xmlns:a16="http://schemas.microsoft.com/office/drawing/2014/main" id="{7609A9E7-3DC9-4D97-8AF0-FFC6211CFC14}"/>
              </a:ext>
            </a:extLst>
          </p:cNvPr>
          <p:cNvSpPr>
            <a:spLocks noGrp="1"/>
          </p:cNvSpPr>
          <p:nvPr>
            <p:ph sz="half" idx="2" hasCustomPrompt="1"/>
          </p:nvPr>
        </p:nvSpPr>
        <p:spPr>
          <a:xfrm>
            <a:off x="6172200" y="1142491"/>
            <a:ext cx="5181600" cy="5241684"/>
          </a:xfrm>
          <a:prstGeom prst="rect">
            <a:avLst/>
          </a:prstGeo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2952530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aslovnica">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292B45-AF78-4E22-B0F2-026F16BF5839}"/>
              </a:ext>
            </a:extLst>
          </p:cNvPr>
          <p:cNvPicPr>
            <a:picLocks noChangeAspect="1"/>
          </p:cNvPicPr>
          <p:nvPr userDrawn="1"/>
        </p:nvPicPr>
        <p:blipFill>
          <a:blip r:embed="rId3"/>
          <a:stretch>
            <a:fillRect/>
          </a:stretch>
        </p:blipFill>
        <p:spPr>
          <a:xfrm>
            <a:off x="444499" y="367933"/>
            <a:ext cx="2520000" cy="866251"/>
          </a:xfrm>
          <a:prstGeom prst="rect">
            <a:avLst/>
          </a:prstGeom>
        </p:spPr>
      </p:pic>
      <p:sp>
        <p:nvSpPr>
          <p:cNvPr id="8" name="Title 1">
            <a:extLst>
              <a:ext uri="{FF2B5EF4-FFF2-40B4-BE49-F238E27FC236}">
                <a16:creationId xmlns:a16="http://schemas.microsoft.com/office/drawing/2014/main" id="{3492661B-CAA8-4E89-9BCD-36462CDD617B}"/>
              </a:ext>
            </a:extLst>
          </p:cNvPr>
          <p:cNvSpPr>
            <a:spLocks noGrp="1"/>
          </p:cNvSpPr>
          <p:nvPr>
            <p:ph type="title" hasCustomPrompt="1"/>
          </p:nvPr>
        </p:nvSpPr>
        <p:spPr>
          <a:xfrm>
            <a:off x="444497" y="2809300"/>
            <a:ext cx="6341167" cy="969963"/>
          </a:xfrm>
          <a:prstGeom prst="rect">
            <a:avLst/>
          </a:prstGeom>
        </p:spPr>
        <p:txBody>
          <a:bodyPr>
            <a:normAutofit/>
          </a:bodyPr>
          <a:lstStyle>
            <a:lvl1pPr>
              <a:defRPr>
                <a:solidFill>
                  <a:schemeClr val="bg1"/>
                </a:solidFill>
                <a:effectLst>
                  <a:outerShdw blurRad="38100" dist="38100" dir="2700000" algn="tl">
                    <a:srgbClr val="000000">
                      <a:alpha val="43137"/>
                    </a:srgbClr>
                  </a:outerShdw>
                </a:effectLst>
              </a:defRPr>
            </a:lvl1pPr>
          </a:lstStyle>
          <a:p>
            <a:pPr algn="l"/>
            <a:r>
              <a:rPr lang="hr-HR" sz="4400" dirty="0">
                <a:solidFill>
                  <a:schemeClr val="bg1"/>
                </a:solidFill>
                <a:ea typeface="Segoe UI Semibold" panose="020B0502040204020203" pitchFamily="34" charset="0"/>
                <a:cs typeface="Segoe UI Semibold" panose="020B0502040204020203" pitchFamily="34" charset="0"/>
              </a:rPr>
              <a:t>NAZIV PREZENTACIJE</a:t>
            </a:r>
            <a:endParaRPr lang="en-HR" sz="4400" dirty="0">
              <a:solidFill>
                <a:schemeClr val="bg1"/>
              </a:solidFill>
              <a:ea typeface="Segoe UI Semibold" panose="020B0502040204020203" pitchFamily="34" charset="0"/>
              <a:cs typeface="Segoe UI Semibold" panose="020B0502040204020203" pitchFamily="34" charset="0"/>
            </a:endParaRPr>
          </a:p>
        </p:txBody>
      </p:sp>
      <p:sp>
        <p:nvSpPr>
          <p:cNvPr id="10" name="Text Placeholder 12">
            <a:extLst>
              <a:ext uri="{FF2B5EF4-FFF2-40B4-BE49-F238E27FC236}">
                <a16:creationId xmlns:a16="http://schemas.microsoft.com/office/drawing/2014/main" id="{BA21F574-55D0-4485-A547-B6C6A7ACC6FE}"/>
              </a:ext>
            </a:extLst>
          </p:cNvPr>
          <p:cNvSpPr>
            <a:spLocks noGrp="1"/>
          </p:cNvSpPr>
          <p:nvPr>
            <p:ph type="body" sz="quarter" idx="11" hasCustomPrompt="1"/>
          </p:nvPr>
        </p:nvSpPr>
        <p:spPr>
          <a:xfrm>
            <a:off x="444498" y="3798269"/>
            <a:ext cx="6341171" cy="1380560"/>
          </a:xfrm>
        </p:spPr>
        <p:txBody>
          <a:bodyPr/>
          <a:lstStyle>
            <a:lvl1pPr>
              <a:lnSpc>
                <a:spcPts val="2400"/>
              </a:lnSpc>
              <a:buFontTx/>
              <a:buNone/>
              <a:defRPr>
                <a:solidFill>
                  <a:schemeClr val="bg1"/>
                </a:solidFill>
                <a:effectLst>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defRPr>
            </a:lvl1pPr>
          </a:lstStyle>
          <a:p>
            <a:pPr marL="228594" marR="0" lvl="0" indent="-228594" algn="l" defTabSz="914377" rtl="0" eaLnBrk="1" fontAlgn="auto" latinLnBrk="0" hangingPunct="1">
              <a:lnSpc>
                <a:spcPts val="2400"/>
              </a:lnSpc>
              <a:spcBef>
                <a:spcPts val="1000"/>
              </a:spcBef>
              <a:spcAft>
                <a:spcPts val="0"/>
              </a:spcAft>
              <a:buClrTx/>
              <a:buSzTx/>
              <a:tabLst/>
              <a:defRPr/>
            </a:pPr>
            <a:r>
              <a:rPr lang="hr-HR" dirty="0"/>
              <a:t>Podnaslov </a:t>
            </a:r>
            <a:r>
              <a:rPr lang="hr-HR" dirty="0" err="1"/>
              <a:t>Segoe</a:t>
            </a:r>
            <a:r>
              <a:rPr lang="hr-HR" dirty="0"/>
              <a:t> UI</a:t>
            </a:r>
            <a:endParaRPr lang="en-GB" dirty="0"/>
          </a:p>
        </p:txBody>
      </p:sp>
      <p:sp>
        <p:nvSpPr>
          <p:cNvPr id="11" name="Text Placeholder 8">
            <a:extLst>
              <a:ext uri="{FF2B5EF4-FFF2-40B4-BE49-F238E27FC236}">
                <a16:creationId xmlns:a16="http://schemas.microsoft.com/office/drawing/2014/main" id="{3707F56C-06EF-464D-AF80-18B0C2F61578}"/>
              </a:ext>
            </a:extLst>
          </p:cNvPr>
          <p:cNvSpPr>
            <a:spLocks noGrp="1"/>
          </p:cNvSpPr>
          <p:nvPr>
            <p:ph type="body" sz="quarter" idx="12" hasCustomPrompt="1"/>
          </p:nvPr>
        </p:nvSpPr>
        <p:spPr>
          <a:xfrm>
            <a:off x="7975600" y="6140911"/>
            <a:ext cx="3784600" cy="709613"/>
          </a:xfrm>
        </p:spPr>
        <p:txBody>
          <a:bodyPr/>
          <a:lstStyle>
            <a:lvl1pPr algn="r">
              <a:buNone/>
              <a:defRPr sz="1400">
                <a:latin typeface="Segoe UI Light" panose="020B0502040204020203" pitchFamily="34" charset="0"/>
                <a:cs typeface="Segoe UI Light" panose="020B0502040204020203"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Ime i prezime, titula</a:t>
            </a:r>
            <a:b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b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Zagreb, DATUM (</a:t>
            </a:r>
            <a:r>
              <a:rPr kumimoji="0" lang="hr-HR" sz="1400" b="0" i="0" u="none" strike="noStrike" kern="1200" cap="none" spc="0" normalizeH="0" baseline="0" noProof="0" dirty="0" err="1">
                <a:ln>
                  <a:noFill/>
                </a:ln>
                <a:solidFill>
                  <a:srgbClr val="000000"/>
                </a:solidFill>
                <a:effectLst/>
                <a:uLnTx/>
                <a:uFillTx/>
                <a:latin typeface="Segoe UI Light" panose="020B0502040204020203" pitchFamily="34" charset="0"/>
                <a:ea typeface="+mn-ea"/>
                <a:cs typeface="+mn-cs"/>
              </a:rPr>
              <a:t>Segoe</a:t>
            </a: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 UI </a:t>
            </a:r>
            <a:r>
              <a:rPr kumimoji="0" lang="hr-HR" sz="1400" b="0" i="0" u="none" strike="noStrike" kern="1200" cap="none" spc="0" normalizeH="0" baseline="0" noProof="0" dirty="0" err="1">
                <a:ln>
                  <a:noFill/>
                </a:ln>
                <a:solidFill>
                  <a:srgbClr val="000000"/>
                </a:solidFill>
                <a:effectLst/>
                <a:uLnTx/>
                <a:uFillTx/>
                <a:latin typeface="Segoe UI Light" panose="020B0502040204020203" pitchFamily="34" charset="0"/>
                <a:ea typeface="+mn-ea"/>
                <a:cs typeface="+mn-cs"/>
              </a:rPr>
              <a:t>Light</a:t>
            </a: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 14 | </a:t>
            </a:r>
            <a:r>
              <a:rPr kumimoji="0" lang="hr-HR" sz="1400" b="0" i="0" u="none" strike="noStrike" kern="1200" cap="none" spc="0" normalizeH="0" baseline="0" noProof="0" dirty="0" err="1">
                <a:ln>
                  <a:noFill/>
                </a:ln>
                <a:solidFill>
                  <a:srgbClr val="000000"/>
                </a:solidFill>
                <a:effectLst/>
                <a:uLnTx/>
                <a:uFillTx/>
                <a:latin typeface="Segoe UI Light" panose="020B0502040204020203" pitchFamily="34" charset="0"/>
                <a:ea typeface="+mn-ea"/>
                <a:cs typeface="+mn-cs"/>
              </a:rPr>
              <a:t>Right</a:t>
            </a: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a:t>
            </a:r>
            <a:endParaRPr kumimoji="0" lang="en-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endParaRPr>
          </a:p>
        </p:txBody>
      </p:sp>
    </p:spTree>
    <p:extLst>
      <p:ext uri="{BB962C8B-B14F-4D97-AF65-F5344CB8AC3E}">
        <p14:creationId xmlns:p14="http://schemas.microsoft.com/office/powerpoint/2010/main" val="22439375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liki header">
    <p:bg>
      <p:bgPr>
        <a:blipFill dpi="0" rotWithShape="1">
          <a:blip r:embed="rId2">
            <a:lum/>
          </a:blip>
          <a:srcRect/>
          <a:stretch>
            <a:fillRect t="-8000" b="68000"/>
          </a:stretch>
        </a:blipFill>
        <a:effectLst/>
      </p:bgPr>
    </p:bg>
    <p:spTree>
      <p:nvGrpSpPr>
        <p:cNvPr id="1" name=""/>
        <p:cNvGrpSpPr/>
        <p:nvPr/>
      </p:nvGrpSpPr>
      <p:grpSpPr>
        <a:xfrm>
          <a:off x="0" y="0"/>
          <a:ext cx="0" cy="0"/>
          <a:chOff x="0" y="0"/>
          <a:chExt cx="0" cy="0"/>
        </a:xfrm>
      </p:grpSpPr>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16528" y="6483953"/>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5A17F907-8460-5D44-B735-FE98BE7048BE}" type="slidenum">
              <a:rPr lang="en-HR" smtClean="0"/>
              <a:pPr/>
              <a:t>‹#›</a:t>
            </a:fld>
            <a:endParaRPr lang="en-HR" sz="1000" dirty="0"/>
          </a:p>
        </p:txBody>
      </p:sp>
      <p:pic>
        <p:nvPicPr>
          <p:cNvPr id="25" name="Picture 24">
            <a:extLst>
              <a:ext uri="{FF2B5EF4-FFF2-40B4-BE49-F238E27FC236}">
                <a16:creationId xmlns:a16="http://schemas.microsoft.com/office/drawing/2014/main" id="{0EE13126-354F-FB42-908E-A4FAAAF30FF7}"/>
              </a:ext>
            </a:extLst>
          </p:cNvPr>
          <p:cNvPicPr>
            <a:picLocks noChangeAspect="1"/>
          </p:cNvPicPr>
          <p:nvPr userDrawn="1"/>
        </p:nvPicPr>
        <p:blipFill>
          <a:blip r:embed="rId3"/>
          <a:stretch>
            <a:fillRect/>
          </a:stretch>
        </p:blipFill>
        <p:spPr>
          <a:xfrm>
            <a:off x="444501" y="280478"/>
            <a:ext cx="1690047" cy="587384"/>
          </a:xfrm>
          <a:prstGeom prst="rect">
            <a:avLst/>
          </a:prstGeom>
        </p:spPr>
      </p:pic>
      <p:sp>
        <p:nvSpPr>
          <p:cNvPr id="8" name="Title Placeholder 9">
            <a:extLst>
              <a:ext uri="{FF2B5EF4-FFF2-40B4-BE49-F238E27FC236}">
                <a16:creationId xmlns:a16="http://schemas.microsoft.com/office/drawing/2014/main" id="{DE3B8829-D717-4B7C-A857-D5BC6822508D}"/>
              </a:ext>
            </a:extLst>
          </p:cNvPr>
          <p:cNvSpPr>
            <a:spLocks noGrp="1"/>
          </p:cNvSpPr>
          <p:nvPr>
            <p:ph type="title" hasCustomPrompt="1"/>
          </p:nvPr>
        </p:nvSpPr>
        <p:spPr>
          <a:xfrm>
            <a:off x="3449515" y="1486538"/>
            <a:ext cx="5292970" cy="980502"/>
          </a:xfrm>
          <a:prstGeom prst="rect">
            <a:avLst/>
          </a:prstGeom>
        </p:spPr>
        <p:txBody>
          <a:bodyPr vert="horz" lIns="91440" tIns="45720" rIns="91440" bIns="45720" rtlCol="0" anchor="ctr">
            <a:normAutofit/>
          </a:bodyPr>
          <a:lstStyle>
            <a:lvl1pPr algn="ctr">
              <a:defRPr sz="3600"/>
            </a:lvl1pPr>
          </a:lstStyle>
          <a:p>
            <a:r>
              <a:rPr lang="en-US" dirty="0"/>
              <a:t>CLICK TO EDIT TITLE</a:t>
            </a:r>
            <a:endParaRPr lang="en-HR" dirty="0"/>
          </a:p>
        </p:txBody>
      </p:sp>
      <p:sp>
        <p:nvSpPr>
          <p:cNvPr id="10" name="Text Placeholder 13">
            <a:extLst>
              <a:ext uri="{FF2B5EF4-FFF2-40B4-BE49-F238E27FC236}">
                <a16:creationId xmlns:a16="http://schemas.microsoft.com/office/drawing/2014/main" id="{EFB987A8-8408-4B64-AD43-1553DD1A2545}"/>
              </a:ext>
            </a:extLst>
          </p:cNvPr>
          <p:cNvSpPr>
            <a:spLocks noGrp="1"/>
          </p:cNvSpPr>
          <p:nvPr>
            <p:ph type="body" sz="quarter" idx="10" hasCustomPrompt="1"/>
          </p:nvPr>
        </p:nvSpPr>
        <p:spPr>
          <a:xfrm>
            <a:off x="838200" y="2467040"/>
            <a:ext cx="10515600" cy="4016913"/>
          </a:xfrm>
          <a:prstGeom prst="rect">
            <a:avLst/>
          </a:prstGeom>
        </p:spPr>
        <p:txBody>
          <a:bodyPr>
            <a:normAutofit/>
          </a:bodyPr>
          <a:lstStyle>
            <a:lvl1pPr>
              <a:lnSpc>
                <a:spcPct val="100000"/>
              </a:lnSpc>
              <a:defRPr sz="2000"/>
            </a:lvl1pPr>
            <a:lvl2pPr>
              <a:lnSpc>
                <a:spcPct val="100000"/>
              </a:lnSpc>
              <a:defRPr sz="2000"/>
            </a:lvl2pPr>
            <a:lvl3pPr>
              <a:lnSpc>
                <a:spcPct val="100000"/>
              </a:lnSpc>
              <a:defRPr sz="1800"/>
            </a:lvl3pPr>
            <a:lvl4pPr>
              <a:lnSpc>
                <a:spcPct val="100000"/>
              </a:lnSpc>
              <a:defRPr sz="1600"/>
            </a:lvl4pPr>
            <a:lvl5pPr>
              <a:lnSpc>
                <a:spcPct val="100000"/>
              </a:lnSpc>
              <a:defRPr sz="1600"/>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endParaRPr lang="en-HR" dirty="0"/>
          </a:p>
        </p:txBody>
      </p:sp>
    </p:spTree>
    <p:extLst>
      <p:ext uri="{BB962C8B-B14F-4D97-AF65-F5344CB8AC3E}">
        <p14:creationId xmlns:p14="http://schemas.microsoft.com/office/powerpoint/2010/main" val="928279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ali header">
    <p:bg>
      <p:bgPr>
        <a:blipFill dpi="0" rotWithShape="1">
          <a:blip r:embed="rId2">
            <a:lum/>
          </a:blip>
          <a:srcRect/>
          <a:stretch>
            <a:fillRect t="-30000" b="85000"/>
          </a:stretch>
        </a:blipFill>
        <a:effectLst/>
      </p:bgPr>
    </p:bg>
    <p:spTree>
      <p:nvGrpSpPr>
        <p:cNvPr id="1" name=""/>
        <p:cNvGrpSpPr/>
        <p:nvPr/>
      </p:nvGrpSpPr>
      <p:grpSpPr>
        <a:xfrm>
          <a:off x="0" y="0"/>
          <a:ext cx="0" cy="0"/>
          <a:chOff x="0" y="0"/>
          <a:chExt cx="0" cy="0"/>
        </a:xfrm>
      </p:grpSpPr>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16528" y="6483953"/>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5A17F907-8460-5D44-B735-FE98BE7048BE}" type="slidenum">
              <a:rPr lang="en-HR" smtClean="0"/>
              <a:pPr/>
              <a:t>‹#›</a:t>
            </a:fld>
            <a:endParaRPr lang="en-HR" dirty="0"/>
          </a:p>
        </p:txBody>
      </p:sp>
      <p:pic>
        <p:nvPicPr>
          <p:cNvPr id="6" name="Picture 5">
            <a:extLst>
              <a:ext uri="{FF2B5EF4-FFF2-40B4-BE49-F238E27FC236}">
                <a16:creationId xmlns:a16="http://schemas.microsoft.com/office/drawing/2014/main" id="{84C7304F-4077-0C49-812A-1C888DA54ED1}"/>
              </a:ext>
            </a:extLst>
          </p:cNvPr>
          <p:cNvPicPr>
            <a:picLocks noChangeAspect="1"/>
          </p:cNvPicPr>
          <p:nvPr userDrawn="1"/>
        </p:nvPicPr>
        <p:blipFill>
          <a:blip r:embed="rId3"/>
          <a:stretch>
            <a:fillRect/>
          </a:stretch>
        </p:blipFill>
        <p:spPr>
          <a:xfrm>
            <a:off x="294777" y="214378"/>
            <a:ext cx="1080000" cy="375359"/>
          </a:xfrm>
          <a:prstGeom prst="rect">
            <a:avLst/>
          </a:prstGeom>
        </p:spPr>
      </p:pic>
      <p:sp>
        <p:nvSpPr>
          <p:cNvPr id="10" name="Title Placeholder 9">
            <a:extLst>
              <a:ext uri="{FF2B5EF4-FFF2-40B4-BE49-F238E27FC236}">
                <a16:creationId xmlns:a16="http://schemas.microsoft.com/office/drawing/2014/main" id="{DEF340CF-CE28-47EE-A37F-DB7638B48219}"/>
              </a:ext>
            </a:extLst>
          </p:cNvPr>
          <p:cNvSpPr>
            <a:spLocks noGrp="1"/>
          </p:cNvSpPr>
          <p:nvPr>
            <p:ph type="title" hasCustomPrompt="1"/>
          </p:nvPr>
        </p:nvSpPr>
        <p:spPr>
          <a:xfrm>
            <a:off x="834777" y="1049848"/>
            <a:ext cx="10515600" cy="893251"/>
          </a:xfrm>
          <a:prstGeom prst="rect">
            <a:avLst/>
          </a:prstGeom>
        </p:spPr>
        <p:txBody>
          <a:bodyPr vert="horz" lIns="91440" tIns="45720" rIns="91440" bIns="45720" rtlCol="0" anchor="ctr">
            <a:normAutofit/>
          </a:bodyPr>
          <a:lstStyle>
            <a:lvl1pPr>
              <a:defRPr sz="3600"/>
            </a:lvl1pPr>
          </a:lstStyle>
          <a:p>
            <a:r>
              <a:rPr lang="en-US" dirty="0"/>
              <a:t>CLICK TO EDIT TITLE</a:t>
            </a:r>
            <a:endParaRPr lang="en-HR" dirty="0"/>
          </a:p>
        </p:txBody>
      </p:sp>
      <p:sp>
        <p:nvSpPr>
          <p:cNvPr id="11" name="Text Placeholder 13">
            <a:extLst>
              <a:ext uri="{FF2B5EF4-FFF2-40B4-BE49-F238E27FC236}">
                <a16:creationId xmlns:a16="http://schemas.microsoft.com/office/drawing/2014/main" id="{CA7F2544-D247-4F5C-874D-217E86519781}"/>
              </a:ext>
            </a:extLst>
          </p:cNvPr>
          <p:cNvSpPr>
            <a:spLocks noGrp="1"/>
          </p:cNvSpPr>
          <p:nvPr>
            <p:ph type="body" sz="quarter" idx="10" hasCustomPrompt="1"/>
          </p:nvPr>
        </p:nvSpPr>
        <p:spPr>
          <a:xfrm>
            <a:off x="838200" y="1943100"/>
            <a:ext cx="10515600" cy="4540854"/>
          </a:xfrm>
          <a:prstGeom prst="rect">
            <a:avLst/>
          </a:prstGeom>
        </p:spPr>
        <p:txBody>
          <a:bodyPr>
            <a:normAutofit/>
          </a:bodyPr>
          <a:lstStyle>
            <a:lvl1pPr>
              <a:defRPr sz="2000"/>
            </a:lvl1pPr>
            <a:lvl2pPr>
              <a:defRPr sz="2000"/>
            </a:lvl2pPr>
            <a:lvl3pPr>
              <a:defRPr sz="1800"/>
            </a:lvl3pPr>
            <a:lvl4pPr>
              <a:defRPr sz="1600"/>
            </a:lvl4pPr>
            <a:lvl5pPr>
              <a:defRPr sz="16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HR" dirty="0"/>
          </a:p>
        </p:txBody>
      </p:sp>
    </p:spTree>
    <p:extLst>
      <p:ext uri="{BB962C8B-B14F-4D97-AF65-F5344CB8AC3E}">
        <p14:creationId xmlns:p14="http://schemas.microsoft.com/office/powerpoint/2010/main" val="6423243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oter 3">
    <p:bg>
      <p:bgPr>
        <a:blipFill dpi="0" rotWithShape="1">
          <a:blip r:embed="rId2">
            <a:lum/>
          </a:blip>
          <a:srcRect/>
          <a:stretch>
            <a:fillRect t="95000" b="-30000"/>
          </a:stretch>
        </a:blipFill>
        <a:effectLst/>
      </p:bgPr>
    </p:bg>
    <p:spTree>
      <p:nvGrpSpPr>
        <p:cNvPr id="1" name=""/>
        <p:cNvGrpSpPr/>
        <p:nvPr/>
      </p:nvGrpSpPr>
      <p:grpSpPr>
        <a:xfrm>
          <a:off x="0" y="0"/>
          <a:ext cx="0" cy="0"/>
          <a:chOff x="0" y="0"/>
          <a:chExt cx="0" cy="0"/>
        </a:xfrm>
      </p:grpSpPr>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89487" y="6573432"/>
            <a:ext cx="2743200" cy="287206"/>
          </a:xfrm>
          <a:prstGeom prst="rect">
            <a:avLst/>
          </a:prstGeom>
        </p:spPr>
        <p:txBody>
          <a:bodyPr vert="horz" lIns="91440" tIns="45720" rIns="91440" bIns="45720" rtlCol="0" anchor="ctr"/>
          <a:lstStyle>
            <a:lvl1pPr algn="r">
              <a:defRPr sz="1050">
                <a:solidFill>
                  <a:schemeClr val="bg1"/>
                </a:solidFill>
              </a:defRPr>
            </a:lvl1pPr>
          </a:lstStyle>
          <a:p>
            <a:fld id="{5A17F907-8460-5D44-B735-FE98BE7048BE}" type="slidenum">
              <a:rPr lang="en-HR" smtClean="0"/>
              <a:pPr/>
              <a:t>‹#›</a:t>
            </a:fld>
            <a:endParaRPr lang="en-HR" dirty="0"/>
          </a:p>
        </p:txBody>
      </p:sp>
      <p:pic>
        <p:nvPicPr>
          <p:cNvPr id="6" name="Picture 5">
            <a:extLst>
              <a:ext uri="{FF2B5EF4-FFF2-40B4-BE49-F238E27FC236}">
                <a16:creationId xmlns:a16="http://schemas.microsoft.com/office/drawing/2014/main" id="{84C7304F-4077-0C49-812A-1C888DA54ED1}"/>
              </a:ext>
            </a:extLst>
          </p:cNvPr>
          <p:cNvPicPr>
            <a:picLocks noChangeAspect="1"/>
          </p:cNvPicPr>
          <p:nvPr userDrawn="1"/>
        </p:nvPicPr>
        <p:blipFill>
          <a:blip r:embed="rId3"/>
          <a:stretch>
            <a:fillRect/>
          </a:stretch>
        </p:blipFill>
        <p:spPr>
          <a:xfrm>
            <a:off x="159313" y="6564635"/>
            <a:ext cx="720000" cy="250239"/>
          </a:xfrm>
          <a:prstGeom prst="rect">
            <a:avLst/>
          </a:prstGeom>
        </p:spPr>
      </p:pic>
      <p:sp>
        <p:nvSpPr>
          <p:cNvPr id="7" name="Title Placeholder 9">
            <a:extLst>
              <a:ext uri="{FF2B5EF4-FFF2-40B4-BE49-F238E27FC236}">
                <a16:creationId xmlns:a16="http://schemas.microsoft.com/office/drawing/2014/main" id="{89FE44DD-E1AA-4ED6-BE8F-54DFD946DFAC}"/>
              </a:ext>
            </a:extLst>
          </p:cNvPr>
          <p:cNvSpPr>
            <a:spLocks noGrp="1"/>
          </p:cNvSpPr>
          <p:nvPr>
            <p:ph type="title" hasCustomPrompt="1"/>
          </p:nvPr>
        </p:nvSpPr>
        <p:spPr>
          <a:xfrm>
            <a:off x="838200" y="161989"/>
            <a:ext cx="10515600" cy="980502"/>
          </a:xfrm>
          <a:prstGeom prst="rect">
            <a:avLst/>
          </a:prstGeom>
        </p:spPr>
        <p:txBody>
          <a:bodyPr vert="horz" lIns="91440" tIns="45720" rIns="91440" bIns="45720" rtlCol="0" anchor="ctr">
            <a:normAutofit/>
          </a:bodyPr>
          <a:lstStyle>
            <a:lvl1pPr>
              <a:defRPr sz="3600"/>
            </a:lvl1pPr>
          </a:lstStyle>
          <a:p>
            <a:r>
              <a:rPr lang="en-US" dirty="0"/>
              <a:t>CLICK TO EDIT TITLE</a:t>
            </a:r>
            <a:endParaRPr lang="en-HR" dirty="0"/>
          </a:p>
        </p:txBody>
      </p:sp>
      <p:sp>
        <p:nvSpPr>
          <p:cNvPr id="8" name="Content Placeholder 2">
            <a:extLst>
              <a:ext uri="{FF2B5EF4-FFF2-40B4-BE49-F238E27FC236}">
                <a16:creationId xmlns:a16="http://schemas.microsoft.com/office/drawing/2014/main" id="{51E0189B-B139-42B7-B340-F3D6F6C5C608}"/>
              </a:ext>
            </a:extLst>
          </p:cNvPr>
          <p:cNvSpPr>
            <a:spLocks noGrp="1"/>
          </p:cNvSpPr>
          <p:nvPr>
            <p:ph sz="half" idx="1" hasCustomPrompt="1"/>
          </p:nvPr>
        </p:nvSpPr>
        <p:spPr>
          <a:xfrm>
            <a:off x="838200" y="1142491"/>
            <a:ext cx="10515600" cy="524168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6353742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oter 2">
    <p:bg>
      <p:bgPr>
        <a:blipFill dpi="0" rotWithShape="1">
          <a:blip r:embed="rId2">
            <a:lum/>
          </a:blip>
          <a:srcRect/>
          <a:stretch>
            <a:fillRect t="95000" b="-30000"/>
          </a:stretch>
        </a:blipFill>
        <a:effectLst/>
      </p:bgPr>
    </p:bg>
    <p:spTree>
      <p:nvGrpSpPr>
        <p:cNvPr id="1" name=""/>
        <p:cNvGrpSpPr/>
        <p:nvPr/>
      </p:nvGrpSpPr>
      <p:grpSpPr>
        <a:xfrm>
          <a:off x="0" y="0"/>
          <a:ext cx="0" cy="0"/>
          <a:chOff x="0" y="0"/>
          <a:chExt cx="0" cy="0"/>
        </a:xfrm>
      </p:grpSpPr>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89487" y="6573432"/>
            <a:ext cx="2743200" cy="287206"/>
          </a:xfrm>
          <a:prstGeom prst="rect">
            <a:avLst/>
          </a:prstGeom>
        </p:spPr>
        <p:txBody>
          <a:bodyPr vert="horz" lIns="91440" tIns="45720" rIns="91440" bIns="45720" rtlCol="0" anchor="ctr"/>
          <a:lstStyle>
            <a:lvl1pPr algn="r">
              <a:defRPr sz="1050">
                <a:solidFill>
                  <a:schemeClr val="bg1"/>
                </a:solidFill>
              </a:defRPr>
            </a:lvl1pPr>
          </a:lstStyle>
          <a:p>
            <a:fld id="{5A17F907-8460-5D44-B735-FE98BE7048BE}" type="slidenum">
              <a:rPr lang="en-HR" smtClean="0"/>
              <a:pPr/>
              <a:t>‹#›</a:t>
            </a:fld>
            <a:endParaRPr lang="en-HR" dirty="0"/>
          </a:p>
        </p:txBody>
      </p:sp>
      <p:pic>
        <p:nvPicPr>
          <p:cNvPr id="6" name="Picture 5">
            <a:extLst>
              <a:ext uri="{FF2B5EF4-FFF2-40B4-BE49-F238E27FC236}">
                <a16:creationId xmlns:a16="http://schemas.microsoft.com/office/drawing/2014/main" id="{84C7304F-4077-0C49-812A-1C888DA54ED1}"/>
              </a:ext>
            </a:extLst>
          </p:cNvPr>
          <p:cNvPicPr>
            <a:picLocks noChangeAspect="1"/>
          </p:cNvPicPr>
          <p:nvPr userDrawn="1"/>
        </p:nvPicPr>
        <p:blipFill>
          <a:blip r:embed="rId3"/>
          <a:stretch>
            <a:fillRect/>
          </a:stretch>
        </p:blipFill>
        <p:spPr>
          <a:xfrm>
            <a:off x="159313" y="6564635"/>
            <a:ext cx="720000" cy="250239"/>
          </a:xfrm>
          <a:prstGeom prst="rect">
            <a:avLst/>
          </a:prstGeom>
        </p:spPr>
      </p:pic>
      <p:sp>
        <p:nvSpPr>
          <p:cNvPr id="7" name="Title Placeholder 9">
            <a:extLst>
              <a:ext uri="{FF2B5EF4-FFF2-40B4-BE49-F238E27FC236}">
                <a16:creationId xmlns:a16="http://schemas.microsoft.com/office/drawing/2014/main" id="{1FC15AE2-1BCA-4E16-B6B7-ADA5F1CE9C5D}"/>
              </a:ext>
            </a:extLst>
          </p:cNvPr>
          <p:cNvSpPr>
            <a:spLocks noGrp="1"/>
          </p:cNvSpPr>
          <p:nvPr>
            <p:ph type="title" hasCustomPrompt="1"/>
          </p:nvPr>
        </p:nvSpPr>
        <p:spPr>
          <a:xfrm>
            <a:off x="838200" y="161989"/>
            <a:ext cx="10515600" cy="980502"/>
          </a:xfrm>
          <a:prstGeom prst="rect">
            <a:avLst/>
          </a:prstGeom>
        </p:spPr>
        <p:txBody>
          <a:bodyPr vert="horz" lIns="91440" tIns="45720" rIns="91440" bIns="45720" rtlCol="0" anchor="ctr">
            <a:normAutofit/>
          </a:bodyPr>
          <a:lstStyle>
            <a:lvl1pPr>
              <a:defRPr sz="3600"/>
            </a:lvl1pPr>
          </a:lstStyle>
          <a:p>
            <a:r>
              <a:rPr lang="en-US" dirty="0"/>
              <a:t>CLICK TO EDIT TITLE</a:t>
            </a:r>
            <a:endParaRPr lang="en-HR" dirty="0"/>
          </a:p>
        </p:txBody>
      </p:sp>
      <p:sp>
        <p:nvSpPr>
          <p:cNvPr id="8" name="Content Placeholder 2">
            <a:extLst>
              <a:ext uri="{FF2B5EF4-FFF2-40B4-BE49-F238E27FC236}">
                <a16:creationId xmlns:a16="http://schemas.microsoft.com/office/drawing/2014/main" id="{3E8CC122-EE6A-430E-A571-A7442AE0A43F}"/>
              </a:ext>
            </a:extLst>
          </p:cNvPr>
          <p:cNvSpPr>
            <a:spLocks noGrp="1"/>
          </p:cNvSpPr>
          <p:nvPr>
            <p:ph sz="half" idx="1" hasCustomPrompt="1"/>
          </p:nvPr>
        </p:nvSpPr>
        <p:spPr>
          <a:xfrm>
            <a:off x="838200" y="1142491"/>
            <a:ext cx="5181600" cy="524168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3">
            <a:extLst>
              <a:ext uri="{FF2B5EF4-FFF2-40B4-BE49-F238E27FC236}">
                <a16:creationId xmlns:a16="http://schemas.microsoft.com/office/drawing/2014/main" id="{C78C87C5-754E-4E32-9556-78A6A5BA30C8}"/>
              </a:ext>
            </a:extLst>
          </p:cNvPr>
          <p:cNvSpPr>
            <a:spLocks noGrp="1"/>
          </p:cNvSpPr>
          <p:nvPr>
            <p:ph sz="half" idx="2" hasCustomPrompt="1"/>
          </p:nvPr>
        </p:nvSpPr>
        <p:spPr>
          <a:xfrm>
            <a:off x="6172200" y="1142491"/>
            <a:ext cx="5181600" cy="524168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811036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aslovnica">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292B45-AF78-4E22-B0F2-026F16BF5839}"/>
              </a:ext>
            </a:extLst>
          </p:cNvPr>
          <p:cNvPicPr>
            <a:picLocks noChangeAspect="1"/>
          </p:cNvPicPr>
          <p:nvPr userDrawn="1"/>
        </p:nvPicPr>
        <p:blipFill>
          <a:blip r:embed="rId3"/>
          <a:stretch>
            <a:fillRect/>
          </a:stretch>
        </p:blipFill>
        <p:spPr>
          <a:xfrm>
            <a:off x="444499" y="367933"/>
            <a:ext cx="2520000" cy="866251"/>
          </a:xfrm>
          <a:prstGeom prst="rect">
            <a:avLst/>
          </a:prstGeom>
        </p:spPr>
      </p:pic>
      <p:sp>
        <p:nvSpPr>
          <p:cNvPr id="8" name="Title 1">
            <a:extLst>
              <a:ext uri="{FF2B5EF4-FFF2-40B4-BE49-F238E27FC236}">
                <a16:creationId xmlns:a16="http://schemas.microsoft.com/office/drawing/2014/main" id="{851D3FD5-968B-43E4-94D5-F76EEB92F075}"/>
              </a:ext>
            </a:extLst>
          </p:cNvPr>
          <p:cNvSpPr>
            <a:spLocks noGrp="1"/>
          </p:cNvSpPr>
          <p:nvPr>
            <p:ph type="title" hasCustomPrompt="1"/>
          </p:nvPr>
        </p:nvSpPr>
        <p:spPr>
          <a:xfrm>
            <a:off x="444497" y="2809300"/>
            <a:ext cx="6341167" cy="969963"/>
          </a:xfrm>
          <a:prstGeom prst="rect">
            <a:avLst/>
          </a:prstGeom>
        </p:spPr>
        <p:txBody>
          <a:bodyPr>
            <a:normAutofit/>
          </a:bodyPr>
          <a:lstStyle>
            <a:lvl1pPr>
              <a:defRPr>
                <a:solidFill>
                  <a:schemeClr val="bg1"/>
                </a:solidFill>
                <a:effectLst>
                  <a:outerShdw blurRad="38100" dist="38100" dir="2700000" algn="tl">
                    <a:srgbClr val="000000">
                      <a:alpha val="43137"/>
                    </a:srgbClr>
                  </a:outerShdw>
                </a:effectLst>
              </a:defRPr>
            </a:lvl1pPr>
          </a:lstStyle>
          <a:p>
            <a:pPr algn="l"/>
            <a:r>
              <a:rPr lang="hr-HR" sz="4400" dirty="0">
                <a:solidFill>
                  <a:schemeClr val="bg1"/>
                </a:solidFill>
                <a:ea typeface="Segoe UI Semibold" panose="020B0502040204020203" pitchFamily="34" charset="0"/>
                <a:cs typeface="Segoe UI Semibold" panose="020B0502040204020203" pitchFamily="34" charset="0"/>
              </a:rPr>
              <a:t>NAZIV PREZENTACIJE</a:t>
            </a:r>
            <a:endParaRPr lang="en-HR" sz="4400" dirty="0">
              <a:solidFill>
                <a:schemeClr val="bg1"/>
              </a:solidFill>
              <a:ea typeface="Segoe UI Semibold" panose="020B0502040204020203" pitchFamily="34" charset="0"/>
              <a:cs typeface="Segoe UI Semibold" panose="020B0502040204020203" pitchFamily="34" charset="0"/>
            </a:endParaRPr>
          </a:p>
        </p:txBody>
      </p:sp>
      <p:sp>
        <p:nvSpPr>
          <p:cNvPr id="10" name="Text Placeholder 12">
            <a:extLst>
              <a:ext uri="{FF2B5EF4-FFF2-40B4-BE49-F238E27FC236}">
                <a16:creationId xmlns:a16="http://schemas.microsoft.com/office/drawing/2014/main" id="{A7BE723E-7DDE-4887-86C9-C5C7A5EA5549}"/>
              </a:ext>
            </a:extLst>
          </p:cNvPr>
          <p:cNvSpPr>
            <a:spLocks noGrp="1"/>
          </p:cNvSpPr>
          <p:nvPr>
            <p:ph type="body" sz="quarter" idx="11" hasCustomPrompt="1"/>
          </p:nvPr>
        </p:nvSpPr>
        <p:spPr>
          <a:xfrm>
            <a:off x="444498" y="3798269"/>
            <a:ext cx="6341171" cy="1380560"/>
          </a:xfrm>
        </p:spPr>
        <p:txBody>
          <a:bodyPr/>
          <a:lstStyle>
            <a:lvl1pPr>
              <a:lnSpc>
                <a:spcPts val="2400"/>
              </a:lnSpc>
              <a:buFontTx/>
              <a:buNone/>
              <a:defRPr>
                <a:solidFill>
                  <a:schemeClr val="bg1"/>
                </a:solidFill>
                <a:effectLst>
                  <a:outerShdw blurRad="38100" dist="38100" dir="2700000" algn="tl">
                    <a:srgbClr val="000000">
                      <a:alpha val="43137"/>
                    </a:srgbClr>
                  </a:outerShdw>
                </a:effectLst>
                <a:latin typeface="Segoe UI Historic" panose="020B0502040204020203" pitchFamily="34" charset="0"/>
                <a:ea typeface="Segoe UI Historic" panose="020B0502040204020203" pitchFamily="34" charset="0"/>
                <a:cs typeface="Segoe UI Historic" panose="020B0502040204020203" pitchFamily="34" charset="0"/>
              </a:defRPr>
            </a:lvl1pPr>
          </a:lstStyle>
          <a:p>
            <a:pPr marL="228594" marR="0" lvl="0" indent="-228594" algn="l" defTabSz="914377" rtl="0" eaLnBrk="1" fontAlgn="auto" latinLnBrk="0" hangingPunct="1">
              <a:lnSpc>
                <a:spcPts val="2400"/>
              </a:lnSpc>
              <a:spcBef>
                <a:spcPts val="1000"/>
              </a:spcBef>
              <a:spcAft>
                <a:spcPts val="0"/>
              </a:spcAft>
              <a:buClrTx/>
              <a:buSzTx/>
              <a:tabLst/>
              <a:defRPr/>
            </a:pPr>
            <a:r>
              <a:rPr lang="hr-HR" dirty="0"/>
              <a:t>Podnaslov </a:t>
            </a:r>
            <a:r>
              <a:rPr lang="hr-HR" dirty="0" err="1"/>
              <a:t>Segoe</a:t>
            </a:r>
            <a:r>
              <a:rPr lang="hr-HR" dirty="0"/>
              <a:t> UI</a:t>
            </a:r>
            <a:endParaRPr lang="en-GB" dirty="0"/>
          </a:p>
        </p:txBody>
      </p:sp>
      <p:sp>
        <p:nvSpPr>
          <p:cNvPr id="11" name="Text Placeholder 8">
            <a:extLst>
              <a:ext uri="{FF2B5EF4-FFF2-40B4-BE49-F238E27FC236}">
                <a16:creationId xmlns:a16="http://schemas.microsoft.com/office/drawing/2014/main" id="{D395640C-A406-4798-BE26-939C9CBBE7DC}"/>
              </a:ext>
            </a:extLst>
          </p:cNvPr>
          <p:cNvSpPr>
            <a:spLocks noGrp="1"/>
          </p:cNvSpPr>
          <p:nvPr>
            <p:ph type="body" sz="quarter" idx="12" hasCustomPrompt="1"/>
          </p:nvPr>
        </p:nvSpPr>
        <p:spPr>
          <a:xfrm>
            <a:off x="7975600" y="6140911"/>
            <a:ext cx="3784600" cy="709613"/>
          </a:xfrm>
        </p:spPr>
        <p:txBody>
          <a:bodyPr/>
          <a:lstStyle>
            <a:lvl1pPr algn="r">
              <a:buNone/>
              <a:defRPr sz="1400">
                <a:latin typeface="Segoe UI" panose="020B0502040204020203" pitchFamily="34" charset="0"/>
                <a:cs typeface="Segoe UI" panose="020B0502040204020203"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Ime i prezime, titula</a:t>
            </a:r>
            <a:b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b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Zagreb, DATUM (</a:t>
            </a:r>
            <a:r>
              <a:rPr kumimoji="0" lang="hr-HR" sz="1400" b="0" i="0" u="none" strike="noStrike" kern="1200" cap="none" spc="0" normalizeH="0" baseline="0" noProof="0" dirty="0" err="1">
                <a:ln>
                  <a:noFill/>
                </a:ln>
                <a:solidFill>
                  <a:srgbClr val="000000"/>
                </a:solidFill>
                <a:effectLst/>
                <a:uLnTx/>
                <a:uFillTx/>
                <a:latin typeface="Segoe UI Light" panose="020B0502040204020203" pitchFamily="34" charset="0"/>
                <a:ea typeface="+mn-ea"/>
                <a:cs typeface="+mn-cs"/>
              </a:rPr>
              <a:t>Segoe</a:t>
            </a: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 UI </a:t>
            </a:r>
            <a:r>
              <a:rPr kumimoji="0" lang="hr-HR" sz="1400" b="0" i="0" u="none" strike="noStrike" kern="1200" cap="none" spc="0" normalizeH="0" baseline="0" noProof="0" dirty="0" err="1">
                <a:ln>
                  <a:noFill/>
                </a:ln>
                <a:solidFill>
                  <a:srgbClr val="000000"/>
                </a:solidFill>
                <a:effectLst/>
                <a:uLnTx/>
                <a:uFillTx/>
                <a:latin typeface="Segoe UI Light" panose="020B0502040204020203" pitchFamily="34" charset="0"/>
                <a:ea typeface="+mn-ea"/>
                <a:cs typeface="+mn-cs"/>
              </a:rPr>
              <a:t>Light</a:t>
            </a: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 14 | </a:t>
            </a:r>
            <a:r>
              <a:rPr kumimoji="0" lang="hr-HR" sz="1400" b="0" i="0" u="none" strike="noStrike" kern="1200" cap="none" spc="0" normalizeH="0" baseline="0" noProof="0" dirty="0" err="1">
                <a:ln>
                  <a:noFill/>
                </a:ln>
                <a:solidFill>
                  <a:srgbClr val="000000"/>
                </a:solidFill>
                <a:effectLst/>
                <a:uLnTx/>
                <a:uFillTx/>
                <a:latin typeface="Segoe UI Light" panose="020B0502040204020203" pitchFamily="34" charset="0"/>
                <a:ea typeface="+mn-ea"/>
                <a:cs typeface="+mn-cs"/>
              </a:rPr>
              <a:t>Right</a:t>
            </a:r>
            <a:r>
              <a:rPr kumimoji="0" lang="hr-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rPr>
              <a:t>)</a:t>
            </a:r>
            <a:endParaRPr kumimoji="0" lang="en-HR" sz="14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mn-cs"/>
            </a:endParaRPr>
          </a:p>
        </p:txBody>
      </p:sp>
    </p:spTree>
    <p:extLst>
      <p:ext uri="{BB962C8B-B14F-4D97-AF65-F5344CB8AC3E}">
        <p14:creationId xmlns:p14="http://schemas.microsoft.com/office/powerpoint/2010/main" val="34309474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eliki header">
    <p:bg>
      <p:bgPr>
        <a:blipFill dpi="0" rotWithShape="1">
          <a:blip r:embed="rId2">
            <a:lum/>
          </a:blip>
          <a:srcRect/>
          <a:stretch>
            <a:fillRect t="-8000" b="68000"/>
          </a:stretch>
        </a:blipFill>
        <a:effectLst/>
      </p:bgPr>
    </p:bg>
    <p:spTree>
      <p:nvGrpSpPr>
        <p:cNvPr id="1" name=""/>
        <p:cNvGrpSpPr/>
        <p:nvPr/>
      </p:nvGrpSpPr>
      <p:grpSpPr>
        <a:xfrm>
          <a:off x="0" y="0"/>
          <a:ext cx="0" cy="0"/>
          <a:chOff x="0" y="0"/>
          <a:chExt cx="0" cy="0"/>
        </a:xfrm>
      </p:grpSpPr>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16528" y="6483953"/>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5A17F907-8460-5D44-B735-FE98BE7048BE}" type="slidenum">
              <a:rPr lang="en-HR" smtClean="0"/>
              <a:pPr/>
              <a:t>‹#›</a:t>
            </a:fld>
            <a:endParaRPr lang="en-HR" sz="1000" dirty="0"/>
          </a:p>
        </p:txBody>
      </p:sp>
      <p:pic>
        <p:nvPicPr>
          <p:cNvPr id="25" name="Picture 24">
            <a:extLst>
              <a:ext uri="{FF2B5EF4-FFF2-40B4-BE49-F238E27FC236}">
                <a16:creationId xmlns:a16="http://schemas.microsoft.com/office/drawing/2014/main" id="{0EE13126-354F-FB42-908E-A4FAAAF30FF7}"/>
              </a:ext>
            </a:extLst>
          </p:cNvPr>
          <p:cNvPicPr>
            <a:picLocks noChangeAspect="1"/>
          </p:cNvPicPr>
          <p:nvPr userDrawn="1"/>
        </p:nvPicPr>
        <p:blipFill>
          <a:blip r:embed="rId3"/>
          <a:stretch>
            <a:fillRect/>
          </a:stretch>
        </p:blipFill>
        <p:spPr>
          <a:xfrm>
            <a:off x="444501" y="280478"/>
            <a:ext cx="1690047" cy="587384"/>
          </a:xfrm>
          <a:prstGeom prst="rect">
            <a:avLst/>
          </a:prstGeom>
        </p:spPr>
      </p:pic>
      <p:sp>
        <p:nvSpPr>
          <p:cNvPr id="8" name="Title Placeholder 9">
            <a:extLst>
              <a:ext uri="{FF2B5EF4-FFF2-40B4-BE49-F238E27FC236}">
                <a16:creationId xmlns:a16="http://schemas.microsoft.com/office/drawing/2014/main" id="{225FB281-F87A-4987-B1AA-AC502F992820}"/>
              </a:ext>
            </a:extLst>
          </p:cNvPr>
          <p:cNvSpPr>
            <a:spLocks noGrp="1"/>
          </p:cNvSpPr>
          <p:nvPr>
            <p:ph type="title" hasCustomPrompt="1"/>
          </p:nvPr>
        </p:nvSpPr>
        <p:spPr>
          <a:xfrm>
            <a:off x="3449515" y="1486538"/>
            <a:ext cx="5292970" cy="980502"/>
          </a:xfrm>
          <a:prstGeom prst="rect">
            <a:avLst/>
          </a:prstGeom>
        </p:spPr>
        <p:txBody>
          <a:bodyPr vert="horz" lIns="91440" tIns="45720" rIns="91440" bIns="45720" rtlCol="0" anchor="ctr">
            <a:normAutofit/>
          </a:bodyPr>
          <a:lstStyle>
            <a:lvl1pPr algn="ctr">
              <a:defRPr sz="3600"/>
            </a:lvl1pPr>
          </a:lstStyle>
          <a:p>
            <a:r>
              <a:rPr lang="en-US" dirty="0"/>
              <a:t>CLICK TO EDIT TITLE</a:t>
            </a:r>
            <a:endParaRPr lang="en-HR" dirty="0"/>
          </a:p>
        </p:txBody>
      </p:sp>
      <p:sp>
        <p:nvSpPr>
          <p:cNvPr id="10" name="Text Placeholder 13">
            <a:extLst>
              <a:ext uri="{FF2B5EF4-FFF2-40B4-BE49-F238E27FC236}">
                <a16:creationId xmlns:a16="http://schemas.microsoft.com/office/drawing/2014/main" id="{D06A580B-01D9-4B07-9E98-38368DA7EC7E}"/>
              </a:ext>
            </a:extLst>
          </p:cNvPr>
          <p:cNvSpPr>
            <a:spLocks noGrp="1"/>
          </p:cNvSpPr>
          <p:nvPr>
            <p:ph type="body" sz="quarter" idx="10" hasCustomPrompt="1"/>
          </p:nvPr>
        </p:nvSpPr>
        <p:spPr>
          <a:xfrm>
            <a:off x="838200" y="2467040"/>
            <a:ext cx="10515600" cy="4016913"/>
          </a:xfrm>
          <a:prstGeom prst="rect">
            <a:avLst/>
          </a:prstGeom>
        </p:spPr>
        <p:txBody>
          <a:bodyPr>
            <a:normAutofit/>
          </a:bodyPr>
          <a:lstStyle>
            <a:lvl1pPr>
              <a:lnSpc>
                <a:spcPct val="100000"/>
              </a:lnSpc>
              <a:defRPr sz="2000"/>
            </a:lvl1pPr>
            <a:lvl2pPr>
              <a:lnSpc>
                <a:spcPct val="100000"/>
              </a:lnSpc>
              <a:defRPr sz="2000"/>
            </a:lvl2pPr>
            <a:lvl3pPr>
              <a:lnSpc>
                <a:spcPct val="100000"/>
              </a:lnSpc>
              <a:defRPr sz="1800"/>
            </a:lvl3pPr>
            <a:lvl4pPr>
              <a:lnSpc>
                <a:spcPct val="100000"/>
              </a:lnSpc>
              <a:defRPr sz="1600"/>
            </a:lvl4pPr>
            <a:lvl5pPr>
              <a:lnSpc>
                <a:spcPct val="100000"/>
              </a:lnSpc>
              <a:defRPr sz="1600"/>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endParaRPr lang="en-HR" dirty="0"/>
          </a:p>
        </p:txBody>
      </p:sp>
    </p:spTree>
    <p:extLst>
      <p:ext uri="{BB962C8B-B14F-4D97-AF65-F5344CB8AC3E}">
        <p14:creationId xmlns:p14="http://schemas.microsoft.com/office/powerpoint/2010/main" val="36954886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ali header">
    <p:bg>
      <p:bgPr>
        <a:blipFill dpi="0" rotWithShape="1">
          <a:blip r:embed="rId2">
            <a:lum/>
          </a:blip>
          <a:srcRect/>
          <a:stretch>
            <a:fillRect t="-30000" b="85000"/>
          </a:stretch>
        </a:blipFill>
        <a:effectLst/>
      </p:bgPr>
    </p:bg>
    <p:spTree>
      <p:nvGrpSpPr>
        <p:cNvPr id="1" name=""/>
        <p:cNvGrpSpPr/>
        <p:nvPr/>
      </p:nvGrpSpPr>
      <p:grpSpPr>
        <a:xfrm>
          <a:off x="0" y="0"/>
          <a:ext cx="0" cy="0"/>
          <a:chOff x="0" y="0"/>
          <a:chExt cx="0" cy="0"/>
        </a:xfrm>
      </p:grpSpPr>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16528" y="6483953"/>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5A17F907-8460-5D44-B735-FE98BE7048BE}" type="slidenum">
              <a:rPr lang="en-HR" smtClean="0"/>
              <a:pPr/>
              <a:t>‹#›</a:t>
            </a:fld>
            <a:endParaRPr lang="en-HR" dirty="0"/>
          </a:p>
        </p:txBody>
      </p:sp>
      <p:pic>
        <p:nvPicPr>
          <p:cNvPr id="6" name="Picture 5">
            <a:extLst>
              <a:ext uri="{FF2B5EF4-FFF2-40B4-BE49-F238E27FC236}">
                <a16:creationId xmlns:a16="http://schemas.microsoft.com/office/drawing/2014/main" id="{84C7304F-4077-0C49-812A-1C888DA54ED1}"/>
              </a:ext>
            </a:extLst>
          </p:cNvPr>
          <p:cNvPicPr>
            <a:picLocks noChangeAspect="1"/>
          </p:cNvPicPr>
          <p:nvPr userDrawn="1"/>
        </p:nvPicPr>
        <p:blipFill>
          <a:blip r:embed="rId3"/>
          <a:stretch>
            <a:fillRect/>
          </a:stretch>
        </p:blipFill>
        <p:spPr>
          <a:xfrm>
            <a:off x="294777" y="214378"/>
            <a:ext cx="1080000" cy="375359"/>
          </a:xfrm>
          <a:prstGeom prst="rect">
            <a:avLst/>
          </a:prstGeom>
        </p:spPr>
      </p:pic>
      <p:sp>
        <p:nvSpPr>
          <p:cNvPr id="7" name="Title Placeholder 9">
            <a:extLst>
              <a:ext uri="{FF2B5EF4-FFF2-40B4-BE49-F238E27FC236}">
                <a16:creationId xmlns:a16="http://schemas.microsoft.com/office/drawing/2014/main" id="{1221AB04-57D5-4CA3-930A-9E90373D3396}"/>
              </a:ext>
            </a:extLst>
          </p:cNvPr>
          <p:cNvSpPr>
            <a:spLocks noGrp="1"/>
          </p:cNvSpPr>
          <p:nvPr>
            <p:ph type="title" hasCustomPrompt="1"/>
          </p:nvPr>
        </p:nvSpPr>
        <p:spPr>
          <a:xfrm>
            <a:off x="834777" y="1049848"/>
            <a:ext cx="10515600" cy="893251"/>
          </a:xfrm>
          <a:prstGeom prst="rect">
            <a:avLst/>
          </a:prstGeom>
        </p:spPr>
        <p:txBody>
          <a:bodyPr vert="horz" lIns="91440" tIns="45720" rIns="91440" bIns="45720" rtlCol="0" anchor="ctr">
            <a:normAutofit/>
          </a:bodyPr>
          <a:lstStyle>
            <a:lvl1pPr>
              <a:defRPr sz="3600"/>
            </a:lvl1pPr>
          </a:lstStyle>
          <a:p>
            <a:r>
              <a:rPr lang="en-US" dirty="0"/>
              <a:t>CLICK TO EDIT TITLE</a:t>
            </a:r>
            <a:endParaRPr lang="en-HR" dirty="0"/>
          </a:p>
        </p:txBody>
      </p:sp>
      <p:sp>
        <p:nvSpPr>
          <p:cNvPr id="8" name="Text Placeholder 13">
            <a:extLst>
              <a:ext uri="{FF2B5EF4-FFF2-40B4-BE49-F238E27FC236}">
                <a16:creationId xmlns:a16="http://schemas.microsoft.com/office/drawing/2014/main" id="{F6E97988-1332-48F1-90DD-DCCAEBBEEA78}"/>
              </a:ext>
            </a:extLst>
          </p:cNvPr>
          <p:cNvSpPr>
            <a:spLocks noGrp="1"/>
          </p:cNvSpPr>
          <p:nvPr>
            <p:ph type="body" sz="quarter" idx="10" hasCustomPrompt="1"/>
          </p:nvPr>
        </p:nvSpPr>
        <p:spPr>
          <a:xfrm>
            <a:off x="838200" y="1943100"/>
            <a:ext cx="10515600" cy="4540854"/>
          </a:xfrm>
          <a:prstGeom prst="rect">
            <a:avLst/>
          </a:prstGeom>
        </p:spPr>
        <p:txBody>
          <a:bodyPr>
            <a:normAutofit/>
          </a:bodyPr>
          <a:lstStyle>
            <a:lvl1pPr>
              <a:defRPr sz="2000"/>
            </a:lvl1pPr>
            <a:lvl2pPr>
              <a:defRPr sz="2000"/>
            </a:lvl2pPr>
            <a:lvl3pPr>
              <a:defRPr sz="1800"/>
            </a:lvl3pPr>
            <a:lvl4pPr>
              <a:defRPr sz="1600"/>
            </a:lvl4pPr>
            <a:lvl5pPr>
              <a:defRPr sz="16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HR" dirty="0"/>
          </a:p>
        </p:txBody>
      </p:sp>
    </p:spTree>
    <p:extLst>
      <p:ext uri="{BB962C8B-B14F-4D97-AF65-F5344CB8AC3E}">
        <p14:creationId xmlns:p14="http://schemas.microsoft.com/office/powerpoint/2010/main" val="33823747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oter 3">
    <p:bg>
      <p:bgPr>
        <a:blipFill dpi="0" rotWithShape="1">
          <a:blip r:embed="rId2">
            <a:lum/>
          </a:blip>
          <a:srcRect/>
          <a:stretch>
            <a:fillRect t="95000" b="-30000"/>
          </a:stretch>
        </a:blipFill>
        <a:effectLst/>
      </p:bgPr>
    </p:bg>
    <p:spTree>
      <p:nvGrpSpPr>
        <p:cNvPr id="1" name=""/>
        <p:cNvGrpSpPr/>
        <p:nvPr/>
      </p:nvGrpSpPr>
      <p:grpSpPr>
        <a:xfrm>
          <a:off x="0" y="0"/>
          <a:ext cx="0" cy="0"/>
          <a:chOff x="0" y="0"/>
          <a:chExt cx="0" cy="0"/>
        </a:xfrm>
      </p:grpSpPr>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89487" y="6573432"/>
            <a:ext cx="2743200" cy="287206"/>
          </a:xfrm>
          <a:prstGeom prst="rect">
            <a:avLst/>
          </a:prstGeom>
        </p:spPr>
        <p:txBody>
          <a:bodyPr vert="horz" lIns="91440" tIns="45720" rIns="91440" bIns="45720" rtlCol="0" anchor="ctr"/>
          <a:lstStyle>
            <a:lvl1pPr algn="r">
              <a:defRPr sz="1050">
                <a:solidFill>
                  <a:schemeClr val="bg1"/>
                </a:solidFill>
              </a:defRPr>
            </a:lvl1pPr>
          </a:lstStyle>
          <a:p>
            <a:fld id="{5A17F907-8460-5D44-B735-FE98BE7048BE}" type="slidenum">
              <a:rPr lang="en-HR" smtClean="0"/>
              <a:pPr/>
              <a:t>‹#›</a:t>
            </a:fld>
            <a:endParaRPr lang="en-HR" dirty="0"/>
          </a:p>
        </p:txBody>
      </p:sp>
      <p:pic>
        <p:nvPicPr>
          <p:cNvPr id="6" name="Picture 5">
            <a:extLst>
              <a:ext uri="{FF2B5EF4-FFF2-40B4-BE49-F238E27FC236}">
                <a16:creationId xmlns:a16="http://schemas.microsoft.com/office/drawing/2014/main" id="{84C7304F-4077-0C49-812A-1C888DA54ED1}"/>
              </a:ext>
            </a:extLst>
          </p:cNvPr>
          <p:cNvPicPr>
            <a:picLocks noChangeAspect="1"/>
          </p:cNvPicPr>
          <p:nvPr userDrawn="1"/>
        </p:nvPicPr>
        <p:blipFill>
          <a:blip r:embed="rId3"/>
          <a:stretch>
            <a:fillRect/>
          </a:stretch>
        </p:blipFill>
        <p:spPr>
          <a:xfrm>
            <a:off x="159313" y="6564635"/>
            <a:ext cx="720000" cy="250239"/>
          </a:xfrm>
          <a:prstGeom prst="rect">
            <a:avLst/>
          </a:prstGeom>
        </p:spPr>
      </p:pic>
      <p:sp>
        <p:nvSpPr>
          <p:cNvPr id="7" name="Title Placeholder 9">
            <a:extLst>
              <a:ext uri="{FF2B5EF4-FFF2-40B4-BE49-F238E27FC236}">
                <a16:creationId xmlns:a16="http://schemas.microsoft.com/office/drawing/2014/main" id="{D41F450C-672C-4F1B-ACDB-92F15FC3832E}"/>
              </a:ext>
            </a:extLst>
          </p:cNvPr>
          <p:cNvSpPr>
            <a:spLocks noGrp="1"/>
          </p:cNvSpPr>
          <p:nvPr>
            <p:ph type="title" hasCustomPrompt="1"/>
          </p:nvPr>
        </p:nvSpPr>
        <p:spPr>
          <a:xfrm>
            <a:off x="838200" y="161989"/>
            <a:ext cx="10515600" cy="980502"/>
          </a:xfrm>
          <a:prstGeom prst="rect">
            <a:avLst/>
          </a:prstGeom>
        </p:spPr>
        <p:txBody>
          <a:bodyPr vert="horz" lIns="91440" tIns="45720" rIns="91440" bIns="45720" rtlCol="0" anchor="ctr">
            <a:normAutofit/>
          </a:bodyPr>
          <a:lstStyle>
            <a:lvl1pPr>
              <a:defRPr sz="3600"/>
            </a:lvl1pPr>
          </a:lstStyle>
          <a:p>
            <a:r>
              <a:rPr lang="en-US" dirty="0"/>
              <a:t>CLICK TO EDIT TITLE</a:t>
            </a:r>
            <a:endParaRPr lang="en-HR" dirty="0"/>
          </a:p>
        </p:txBody>
      </p:sp>
      <p:sp>
        <p:nvSpPr>
          <p:cNvPr id="8" name="Content Placeholder 2">
            <a:extLst>
              <a:ext uri="{FF2B5EF4-FFF2-40B4-BE49-F238E27FC236}">
                <a16:creationId xmlns:a16="http://schemas.microsoft.com/office/drawing/2014/main" id="{CBEC7A58-5702-4FA3-A66D-3E65C8B85C11}"/>
              </a:ext>
            </a:extLst>
          </p:cNvPr>
          <p:cNvSpPr>
            <a:spLocks noGrp="1"/>
          </p:cNvSpPr>
          <p:nvPr>
            <p:ph sz="half" idx="1" hasCustomPrompt="1"/>
          </p:nvPr>
        </p:nvSpPr>
        <p:spPr>
          <a:xfrm>
            <a:off x="838200" y="1142491"/>
            <a:ext cx="10515600" cy="5241684"/>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3845876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oter 2">
    <p:bg>
      <p:bgPr>
        <a:blipFill dpi="0" rotWithShape="1">
          <a:blip r:embed="rId2">
            <a:lum/>
          </a:blip>
          <a:srcRect/>
          <a:stretch>
            <a:fillRect t="95000" b="-30000"/>
          </a:stretch>
        </a:blipFill>
        <a:effectLst/>
      </p:bgPr>
    </p:bg>
    <p:spTree>
      <p:nvGrpSpPr>
        <p:cNvPr id="1" name=""/>
        <p:cNvGrpSpPr/>
        <p:nvPr/>
      </p:nvGrpSpPr>
      <p:grpSpPr>
        <a:xfrm>
          <a:off x="0" y="0"/>
          <a:ext cx="0" cy="0"/>
          <a:chOff x="0" y="0"/>
          <a:chExt cx="0" cy="0"/>
        </a:xfrm>
      </p:grpSpPr>
      <p:sp>
        <p:nvSpPr>
          <p:cNvPr id="22" name="Slide Number Placeholder 19">
            <a:extLst>
              <a:ext uri="{FF2B5EF4-FFF2-40B4-BE49-F238E27FC236}">
                <a16:creationId xmlns:a16="http://schemas.microsoft.com/office/drawing/2014/main" id="{645CABB6-7267-4547-8BC6-C7E1234E44E9}"/>
              </a:ext>
            </a:extLst>
          </p:cNvPr>
          <p:cNvSpPr>
            <a:spLocks noGrp="1"/>
          </p:cNvSpPr>
          <p:nvPr>
            <p:ph type="sldNum" sz="quarter" idx="4"/>
          </p:nvPr>
        </p:nvSpPr>
        <p:spPr>
          <a:xfrm>
            <a:off x="9289487" y="6573432"/>
            <a:ext cx="2743200" cy="287206"/>
          </a:xfrm>
          <a:prstGeom prst="rect">
            <a:avLst/>
          </a:prstGeom>
        </p:spPr>
        <p:txBody>
          <a:bodyPr vert="horz" lIns="91440" tIns="45720" rIns="91440" bIns="45720" rtlCol="0" anchor="ctr"/>
          <a:lstStyle>
            <a:lvl1pPr algn="r">
              <a:defRPr sz="1050">
                <a:solidFill>
                  <a:schemeClr val="bg1"/>
                </a:solidFill>
              </a:defRPr>
            </a:lvl1pPr>
          </a:lstStyle>
          <a:p>
            <a:fld id="{5A17F907-8460-5D44-B735-FE98BE7048BE}" type="slidenum">
              <a:rPr lang="en-HR" smtClean="0"/>
              <a:pPr/>
              <a:t>‹#›</a:t>
            </a:fld>
            <a:endParaRPr lang="en-HR" dirty="0"/>
          </a:p>
        </p:txBody>
      </p:sp>
      <p:pic>
        <p:nvPicPr>
          <p:cNvPr id="6" name="Picture 5">
            <a:extLst>
              <a:ext uri="{FF2B5EF4-FFF2-40B4-BE49-F238E27FC236}">
                <a16:creationId xmlns:a16="http://schemas.microsoft.com/office/drawing/2014/main" id="{84C7304F-4077-0C49-812A-1C888DA54ED1}"/>
              </a:ext>
            </a:extLst>
          </p:cNvPr>
          <p:cNvPicPr>
            <a:picLocks noChangeAspect="1"/>
          </p:cNvPicPr>
          <p:nvPr userDrawn="1"/>
        </p:nvPicPr>
        <p:blipFill>
          <a:blip r:embed="rId3"/>
          <a:stretch>
            <a:fillRect/>
          </a:stretch>
        </p:blipFill>
        <p:spPr>
          <a:xfrm>
            <a:off x="159313" y="6564635"/>
            <a:ext cx="720000" cy="250239"/>
          </a:xfrm>
          <a:prstGeom prst="rect">
            <a:avLst/>
          </a:prstGeom>
        </p:spPr>
      </p:pic>
      <p:sp>
        <p:nvSpPr>
          <p:cNvPr id="7" name="Title Placeholder 9">
            <a:extLst>
              <a:ext uri="{FF2B5EF4-FFF2-40B4-BE49-F238E27FC236}">
                <a16:creationId xmlns:a16="http://schemas.microsoft.com/office/drawing/2014/main" id="{D41F450C-672C-4F1B-ACDB-92F15FC3832E}"/>
              </a:ext>
            </a:extLst>
          </p:cNvPr>
          <p:cNvSpPr>
            <a:spLocks noGrp="1"/>
          </p:cNvSpPr>
          <p:nvPr>
            <p:ph type="title" hasCustomPrompt="1"/>
          </p:nvPr>
        </p:nvSpPr>
        <p:spPr>
          <a:xfrm>
            <a:off x="838200" y="161989"/>
            <a:ext cx="10515600" cy="980502"/>
          </a:xfrm>
          <a:prstGeom prst="rect">
            <a:avLst/>
          </a:prstGeom>
        </p:spPr>
        <p:txBody>
          <a:bodyPr vert="horz" lIns="91440" tIns="45720" rIns="91440" bIns="45720" rtlCol="0" anchor="ctr">
            <a:normAutofit/>
          </a:bodyPr>
          <a:lstStyle>
            <a:lvl1pPr>
              <a:defRPr sz="3600"/>
            </a:lvl1pPr>
          </a:lstStyle>
          <a:p>
            <a:r>
              <a:rPr lang="en-US" dirty="0"/>
              <a:t>CLICK TO EDIT TITLE</a:t>
            </a:r>
            <a:endParaRPr lang="en-HR" dirty="0"/>
          </a:p>
        </p:txBody>
      </p:sp>
      <p:sp>
        <p:nvSpPr>
          <p:cNvPr id="8" name="Content Placeholder 2">
            <a:extLst>
              <a:ext uri="{FF2B5EF4-FFF2-40B4-BE49-F238E27FC236}">
                <a16:creationId xmlns:a16="http://schemas.microsoft.com/office/drawing/2014/main" id="{CBEC7A58-5702-4FA3-A66D-3E65C8B85C11}"/>
              </a:ext>
            </a:extLst>
          </p:cNvPr>
          <p:cNvSpPr>
            <a:spLocks noGrp="1"/>
          </p:cNvSpPr>
          <p:nvPr>
            <p:ph sz="half" idx="1" hasCustomPrompt="1"/>
          </p:nvPr>
        </p:nvSpPr>
        <p:spPr>
          <a:xfrm>
            <a:off x="838200" y="1142491"/>
            <a:ext cx="5181600" cy="5241684"/>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3">
            <a:extLst>
              <a:ext uri="{FF2B5EF4-FFF2-40B4-BE49-F238E27FC236}">
                <a16:creationId xmlns:a16="http://schemas.microsoft.com/office/drawing/2014/main" id="{7EAB3463-58CD-44CB-A685-3C8A314FE553}"/>
              </a:ext>
            </a:extLst>
          </p:cNvPr>
          <p:cNvSpPr>
            <a:spLocks noGrp="1"/>
          </p:cNvSpPr>
          <p:nvPr>
            <p:ph sz="half" idx="2" hasCustomPrompt="1"/>
          </p:nvPr>
        </p:nvSpPr>
        <p:spPr>
          <a:xfrm>
            <a:off x="6172200" y="1142491"/>
            <a:ext cx="5181600" cy="5241684"/>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665016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8.jp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3.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10.jp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4.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image" Target="../media/image13.jp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5.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6.xml.rels><?xml version="1.0" encoding="UTF-8" standalone="yes"?>
<Relationships xmlns="http://schemas.openxmlformats.org/package/2006/relationships"><Relationship Id="rId1"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t="-8000" b="68000"/>
          </a:stretch>
        </a:blipFill>
        <a:effectLst/>
      </p:bgPr>
    </p:bg>
    <p:spTree>
      <p:nvGrpSpPr>
        <p:cNvPr id="1" name=""/>
        <p:cNvGrpSpPr/>
        <p:nvPr/>
      </p:nvGrpSpPr>
      <p:grpSpPr>
        <a:xfrm>
          <a:off x="0" y="0"/>
          <a:ext cx="0" cy="0"/>
          <a:chOff x="0" y="0"/>
          <a:chExt cx="0" cy="0"/>
        </a:xfrm>
      </p:grpSpPr>
      <p:sp>
        <p:nvSpPr>
          <p:cNvPr id="10" name="Title Placeholder 9">
            <a:extLst>
              <a:ext uri="{FF2B5EF4-FFF2-40B4-BE49-F238E27FC236}">
                <a16:creationId xmlns:a16="http://schemas.microsoft.com/office/drawing/2014/main" id="{6956EDA7-FACE-1449-B4C0-1EBCDC1B983D}"/>
              </a:ext>
            </a:extLst>
          </p:cNvPr>
          <p:cNvSpPr>
            <a:spLocks noGrp="1"/>
          </p:cNvSpPr>
          <p:nvPr>
            <p:ph type="title"/>
          </p:nvPr>
        </p:nvSpPr>
        <p:spPr>
          <a:xfrm>
            <a:off x="838200" y="2068963"/>
            <a:ext cx="10515600" cy="980502"/>
          </a:xfrm>
          <a:prstGeom prst="rect">
            <a:avLst/>
          </a:prstGeom>
        </p:spPr>
        <p:txBody>
          <a:bodyPr vert="horz" lIns="91440" tIns="45720" rIns="91440" bIns="45720" rtlCol="0" anchor="ctr">
            <a:normAutofit/>
          </a:bodyPr>
          <a:lstStyle/>
          <a:p>
            <a:r>
              <a:rPr lang="en-US" dirty="0"/>
              <a:t>CLICK TO EDIT TITLE</a:t>
            </a:r>
            <a:endParaRPr lang="en-HR" dirty="0"/>
          </a:p>
        </p:txBody>
      </p:sp>
      <p:sp>
        <p:nvSpPr>
          <p:cNvPr id="11" name="Text Placeholder 10">
            <a:extLst>
              <a:ext uri="{FF2B5EF4-FFF2-40B4-BE49-F238E27FC236}">
                <a16:creationId xmlns:a16="http://schemas.microsoft.com/office/drawing/2014/main" id="{C55F3E2E-CC1E-0C4D-9E3C-5040274E2D91}"/>
              </a:ext>
            </a:extLst>
          </p:cNvPr>
          <p:cNvSpPr>
            <a:spLocks noGrp="1"/>
          </p:cNvSpPr>
          <p:nvPr>
            <p:ph type="body" idx="1"/>
          </p:nvPr>
        </p:nvSpPr>
        <p:spPr>
          <a:xfrm>
            <a:off x="838200" y="3049465"/>
            <a:ext cx="10515600" cy="3384586"/>
          </a:xfrm>
          <a:prstGeom prst="rect">
            <a:avLst/>
          </a:prstGeom>
        </p:spPr>
        <p:txBody>
          <a:bodyPr vert="horz" lIns="91440" tIns="45720" rIns="91440" bIns="45720" rtlCol="0">
            <a:norm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HR" dirty="0"/>
          </a:p>
        </p:txBody>
      </p:sp>
      <p:sp>
        <p:nvSpPr>
          <p:cNvPr id="20" name="Slide Number Placeholder 19">
            <a:extLst>
              <a:ext uri="{FF2B5EF4-FFF2-40B4-BE49-F238E27FC236}">
                <a16:creationId xmlns:a16="http://schemas.microsoft.com/office/drawing/2014/main" id="{BB3FA0AA-7432-5447-8669-317B6AC04AB3}"/>
              </a:ext>
            </a:extLst>
          </p:cNvPr>
          <p:cNvSpPr>
            <a:spLocks noGrp="1"/>
          </p:cNvSpPr>
          <p:nvPr>
            <p:ph type="sldNum" sz="quarter" idx="4"/>
          </p:nvPr>
        </p:nvSpPr>
        <p:spPr>
          <a:xfrm>
            <a:off x="9216528" y="6492282"/>
            <a:ext cx="2743200" cy="365125"/>
          </a:xfrm>
          <a:prstGeom prst="rect">
            <a:avLst/>
          </a:prstGeom>
        </p:spPr>
        <p:txBody>
          <a:bodyPr vert="horz" lIns="91440" tIns="45720" rIns="91440" bIns="45720" rtlCol="0" anchor="ctr"/>
          <a:lstStyle>
            <a:lvl1pPr algn="r">
              <a:defRPr sz="1000" b="0" i="0">
                <a:solidFill>
                  <a:schemeClr val="tx1">
                    <a:tint val="75000"/>
                  </a:schemeClr>
                </a:solidFill>
                <a:latin typeface="Segoe UI" panose="020B0502040204020203"/>
              </a:defRPr>
            </a:lvl1pPr>
          </a:lstStyle>
          <a:p>
            <a:fld id="{5A17F907-8460-5D44-B735-FE98BE7048BE}" type="slidenum">
              <a:rPr lang="en-HR" smtClean="0"/>
              <a:pPr/>
              <a:t>‹#›</a:t>
            </a:fld>
            <a:endParaRPr lang="en-HR" sz="1000" dirty="0"/>
          </a:p>
        </p:txBody>
      </p:sp>
    </p:spTree>
    <p:extLst>
      <p:ext uri="{BB962C8B-B14F-4D97-AF65-F5344CB8AC3E}">
        <p14:creationId xmlns:p14="http://schemas.microsoft.com/office/powerpoint/2010/main" val="572565908"/>
      </p:ext>
    </p:extLst>
  </p:cSld>
  <p:clrMap bg1="lt1" tx1="dk1" bg2="lt2" tx2="dk2" accent1="accent1" accent2="accent2" accent3="accent3" accent4="accent4" accent5="accent5" accent6="accent6" hlink="hlink" folHlink="folHlink"/>
  <p:sldLayoutIdLst>
    <p:sldLayoutId id="2147483684" r:id="rId1"/>
    <p:sldLayoutId id="2147483649" r:id="rId2"/>
    <p:sldLayoutId id="2147483651" r:id="rId3"/>
    <p:sldLayoutId id="2147483652" r:id="rId4"/>
    <p:sldLayoutId id="2147483667" r:id="rId5"/>
    <p:sldLayoutId id="2147483666" r:id="rId6"/>
  </p:sldLayoutIdLst>
  <p:hf hdr="0" ftr="0" dt="0"/>
  <p:txStyles>
    <p:titleStyle>
      <a:lvl1pPr algn="l" defTabSz="914377" rtl="0" eaLnBrk="1" latinLnBrk="0" hangingPunct="1">
        <a:lnSpc>
          <a:spcPct val="90000"/>
        </a:lnSpc>
        <a:spcBef>
          <a:spcPct val="0"/>
        </a:spcBef>
        <a:buNone/>
        <a:defRPr sz="3600" b="1" i="0" kern="1200">
          <a:solidFill>
            <a:schemeClr val="tx1"/>
          </a:solidFill>
          <a:latin typeface="Segoe UI" panose="020B0502040204020203" pitchFamily="34" charset="0"/>
          <a:ea typeface="+mj-ea"/>
          <a:cs typeface="Segoe UI" panose="020B0502040204020203" pitchFamily="34" charset="0"/>
        </a:defRPr>
      </a:lvl1pPr>
    </p:titleStyle>
    <p:body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chemeClr val="tx1"/>
          </a:solidFill>
          <a:latin typeface="Segoe UI" panose="020B0502040204020203"/>
          <a:ea typeface="+mn-ea"/>
          <a:cs typeface="+mn-cs"/>
        </a:defRPr>
      </a:lvl1pPr>
      <a:lvl2pPr marL="685783" indent="-228594" algn="l" defTabSz="914377" rtl="0" eaLnBrk="1" latinLnBrk="0" hangingPunct="1">
        <a:lnSpc>
          <a:spcPct val="100000"/>
        </a:lnSpc>
        <a:spcBef>
          <a:spcPts val="500"/>
        </a:spcBef>
        <a:buFont typeface="Arial" panose="020B0604020202020204" pitchFamily="34" charset="0"/>
        <a:buChar char="•"/>
        <a:defRPr sz="2000" b="0" i="0" kern="1200">
          <a:solidFill>
            <a:schemeClr val="tx1"/>
          </a:solidFill>
          <a:latin typeface="Segoe UI" panose="020B0502040204020203"/>
          <a:ea typeface="+mn-ea"/>
          <a:cs typeface="+mn-cs"/>
        </a:defRPr>
      </a:lvl2pPr>
      <a:lvl3pPr marL="1142971" indent="-228594" algn="l" defTabSz="914377" rtl="0" eaLnBrk="1" latinLnBrk="0" hangingPunct="1">
        <a:lnSpc>
          <a:spcPct val="100000"/>
        </a:lnSpc>
        <a:spcBef>
          <a:spcPts val="500"/>
        </a:spcBef>
        <a:buFont typeface="Arial" panose="020B0604020202020204" pitchFamily="34" charset="0"/>
        <a:buChar char="•"/>
        <a:defRPr sz="1800" b="0" i="0" kern="1200">
          <a:solidFill>
            <a:schemeClr val="tx1"/>
          </a:solidFill>
          <a:latin typeface="Segoe UI" panose="020B0502040204020203"/>
          <a:ea typeface="+mn-ea"/>
          <a:cs typeface="+mn-cs"/>
        </a:defRPr>
      </a:lvl3pPr>
      <a:lvl4pPr marL="1600160" indent="-228594" algn="l" defTabSz="914377" rtl="0" eaLnBrk="1" latinLnBrk="0" hangingPunct="1">
        <a:lnSpc>
          <a:spcPct val="100000"/>
        </a:lnSpc>
        <a:spcBef>
          <a:spcPts val="500"/>
        </a:spcBef>
        <a:buFont typeface="Arial" panose="020B0604020202020204" pitchFamily="34" charset="0"/>
        <a:buChar char="•"/>
        <a:defRPr sz="1600" b="0" i="0" kern="1200">
          <a:solidFill>
            <a:schemeClr val="tx1"/>
          </a:solidFill>
          <a:latin typeface="Segoe UI" panose="020B0502040204020203"/>
          <a:ea typeface="+mn-ea"/>
          <a:cs typeface="+mn-cs"/>
        </a:defRPr>
      </a:lvl4pPr>
      <a:lvl5pPr marL="2057349" indent="-228594" algn="l" defTabSz="914377" rtl="0" eaLnBrk="1" latinLnBrk="0" hangingPunct="1">
        <a:lnSpc>
          <a:spcPct val="100000"/>
        </a:lnSpc>
        <a:spcBef>
          <a:spcPts val="500"/>
        </a:spcBef>
        <a:buFont typeface="Arial" panose="020B0604020202020204" pitchFamily="34" charset="0"/>
        <a:buChar char="•"/>
        <a:defRPr sz="1600" b="0" i="0" kern="1200">
          <a:solidFill>
            <a:schemeClr val="tx1"/>
          </a:solidFill>
          <a:latin typeface="Segoe UI" panose="020B0502040204020203"/>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H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t="-8000" b="68000"/>
          </a:stretch>
        </a:blipFill>
        <a:effectLst/>
      </p:bgPr>
    </p:bg>
    <p:spTree>
      <p:nvGrpSpPr>
        <p:cNvPr id="1" name=""/>
        <p:cNvGrpSpPr/>
        <p:nvPr/>
      </p:nvGrpSpPr>
      <p:grpSpPr>
        <a:xfrm>
          <a:off x="0" y="0"/>
          <a:ext cx="0" cy="0"/>
          <a:chOff x="0" y="0"/>
          <a:chExt cx="0" cy="0"/>
        </a:xfrm>
      </p:grpSpPr>
      <p:sp>
        <p:nvSpPr>
          <p:cNvPr id="10" name="Title Placeholder 9">
            <a:extLst>
              <a:ext uri="{FF2B5EF4-FFF2-40B4-BE49-F238E27FC236}">
                <a16:creationId xmlns:a16="http://schemas.microsoft.com/office/drawing/2014/main" id="{6956EDA7-FACE-1449-B4C0-1EBCDC1B983D}"/>
              </a:ext>
            </a:extLst>
          </p:cNvPr>
          <p:cNvSpPr>
            <a:spLocks noGrp="1"/>
          </p:cNvSpPr>
          <p:nvPr>
            <p:ph type="title"/>
          </p:nvPr>
        </p:nvSpPr>
        <p:spPr>
          <a:xfrm>
            <a:off x="838200" y="2068963"/>
            <a:ext cx="10515600" cy="980502"/>
          </a:xfrm>
          <a:prstGeom prst="rect">
            <a:avLst/>
          </a:prstGeom>
        </p:spPr>
        <p:txBody>
          <a:bodyPr vert="horz" lIns="91440" tIns="45720" rIns="91440" bIns="45720" rtlCol="0" anchor="ctr">
            <a:normAutofit/>
          </a:bodyPr>
          <a:lstStyle/>
          <a:p>
            <a:r>
              <a:rPr lang="en-US" dirty="0"/>
              <a:t>CLICK TO EDIT TITLE</a:t>
            </a:r>
            <a:endParaRPr lang="en-HR" dirty="0"/>
          </a:p>
        </p:txBody>
      </p:sp>
      <p:sp>
        <p:nvSpPr>
          <p:cNvPr id="11" name="Text Placeholder 10">
            <a:extLst>
              <a:ext uri="{FF2B5EF4-FFF2-40B4-BE49-F238E27FC236}">
                <a16:creationId xmlns:a16="http://schemas.microsoft.com/office/drawing/2014/main" id="{C55F3E2E-CC1E-0C4D-9E3C-5040274E2D91}"/>
              </a:ext>
            </a:extLst>
          </p:cNvPr>
          <p:cNvSpPr>
            <a:spLocks noGrp="1"/>
          </p:cNvSpPr>
          <p:nvPr>
            <p:ph type="body" idx="1"/>
          </p:nvPr>
        </p:nvSpPr>
        <p:spPr>
          <a:xfrm>
            <a:off x="838200" y="3049465"/>
            <a:ext cx="10515600" cy="3384586"/>
          </a:xfrm>
          <a:prstGeom prst="rect">
            <a:avLst/>
          </a:prstGeom>
        </p:spPr>
        <p:txBody>
          <a:bodyPr vert="horz" lIns="91440" tIns="45720" rIns="91440" bIns="45720" rtlCol="0">
            <a:norm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HR" dirty="0"/>
          </a:p>
        </p:txBody>
      </p:sp>
      <p:sp>
        <p:nvSpPr>
          <p:cNvPr id="20" name="Slide Number Placeholder 19">
            <a:extLst>
              <a:ext uri="{FF2B5EF4-FFF2-40B4-BE49-F238E27FC236}">
                <a16:creationId xmlns:a16="http://schemas.microsoft.com/office/drawing/2014/main" id="{BB3FA0AA-7432-5447-8669-317B6AC04AB3}"/>
              </a:ext>
            </a:extLst>
          </p:cNvPr>
          <p:cNvSpPr>
            <a:spLocks noGrp="1"/>
          </p:cNvSpPr>
          <p:nvPr>
            <p:ph type="sldNum" sz="quarter" idx="4"/>
          </p:nvPr>
        </p:nvSpPr>
        <p:spPr>
          <a:xfrm>
            <a:off x="9216528" y="6492282"/>
            <a:ext cx="2743200" cy="365125"/>
          </a:xfrm>
          <a:prstGeom prst="rect">
            <a:avLst/>
          </a:prstGeom>
        </p:spPr>
        <p:txBody>
          <a:bodyPr vert="horz" lIns="91440" tIns="45720" rIns="91440" bIns="45720" rtlCol="0" anchor="ctr"/>
          <a:lstStyle>
            <a:lvl1pPr algn="r">
              <a:defRPr sz="1000" b="0" i="0">
                <a:solidFill>
                  <a:schemeClr val="tx1">
                    <a:tint val="75000"/>
                  </a:schemeClr>
                </a:solidFill>
                <a:latin typeface="Segoe UI" panose="020B0502040204020203"/>
              </a:defRPr>
            </a:lvl1pPr>
          </a:lstStyle>
          <a:p>
            <a:fld id="{5A17F907-8460-5D44-B735-FE98BE7048BE}" type="slidenum">
              <a:rPr lang="en-HR" smtClean="0"/>
              <a:pPr/>
              <a:t>‹#›</a:t>
            </a:fld>
            <a:endParaRPr lang="en-HR" sz="1000" dirty="0"/>
          </a:p>
        </p:txBody>
      </p:sp>
    </p:spTree>
    <p:extLst>
      <p:ext uri="{BB962C8B-B14F-4D97-AF65-F5344CB8AC3E}">
        <p14:creationId xmlns:p14="http://schemas.microsoft.com/office/powerpoint/2010/main" val="65171715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3" r:id="rId5"/>
    <p:sldLayoutId id="2147483704" r:id="rId6"/>
  </p:sldLayoutIdLst>
  <p:hf hdr="0" ftr="0" dt="0"/>
  <p:txStyles>
    <p:titleStyle>
      <a:lvl1pPr algn="l" defTabSz="914377" rtl="0" eaLnBrk="1" latinLnBrk="0" hangingPunct="1">
        <a:lnSpc>
          <a:spcPct val="90000"/>
        </a:lnSpc>
        <a:spcBef>
          <a:spcPct val="0"/>
        </a:spcBef>
        <a:buNone/>
        <a:defRPr sz="3600" b="1" i="0" kern="1200">
          <a:solidFill>
            <a:schemeClr val="tx1"/>
          </a:solidFill>
          <a:latin typeface="Segoe UI" panose="020B0502040204020203" pitchFamily="34" charset="0"/>
          <a:ea typeface="+mj-ea"/>
          <a:cs typeface="Segoe UI" panose="020B0502040204020203" pitchFamily="34" charset="0"/>
        </a:defRPr>
      </a:lvl1pPr>
    </p:titleStyle>
    <p:body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chemeClr val="tx1"/>
          </a:solidFill>
          <a:latin typeface="Segoe UI" panose="020B0502040204020203"/>
          <a:ea typeface="+mn-ea"/>
          <a:cs typeface="+mn-cs"/>
        </a:defRPr>
      </a:lvl1pPr>
      <a:lvl2pPr marL="685783" indent="-228594" algn="l" defTabSz="914377" rtl="0" eaLnBrk="1" latinLnBrk="0" hangingPunct="1">
        <a:lnSpc>
          <a:spcPct val="100000"/>
        </a:lnSpc>
        <a:spcBef>
          <a:spcPts val="500"/>
        </a:spcBef>
        <a:buFont typeface="Arial" panose="020B0604020202020204" pitchFamily="34" charset="0"/>
        <a:buChar char="•"/>
        <a:defRPr sz="2000" b="0" i="0" kern="1200">
          <a:solidFill>
            <a:schemeClr val="tx1"/>
          </a:solidFill>
          <a:latin typeface="Segoe UI" panose="020B0502040204020203"/>
          <a:ea typeface="+mn-ea"/>
          <a:cs typeface="+mn-cs"/>
        </a:defRPr>
      </a:lvl2pPr>
      <a:lvl3pPr marL="1142971" indent="-228594" algn="l" defTabSz="914377" rtl="0" eaLnBrk="1" latinLnBrk="0" hangingPunct="1">
        <a:lnSpc>
          <a:spcPct val="100000"/>
        </a:lnSpc>
        <a:spcBef>
          <a:spcPts val="500"/>
        </a:spcBef>
        <a:buFont typeface="Arial" panose="020B0604020202020204" pitchFamily="34" charset="0"/>
        <a:buChar char="•"/>
        <a:defRPr sz="1800" b="0" i="0" kern="1200">
          <a:solidFill>
            <a:schemeClr val="tx1"/>
          </a:solidFill>
          <a:latin typeface="Segoe UI" panose="020B0502040204020203"/>
          <a:ea typeface="+mn-ea"/>
          <a:cs typeface="+mn-cs"/>
        </a:defRPr>
      </a:lvl3pPr>
      <a:lvl4pPr marL="1600160" indent="-228594" algn="l" defTabSz="914377" rtl="0" eaLnBrk="1" latinLnBrk="0" hangingPunct="1">
        <a:lnSpc>
          <a:spcPct val="100000"/>
        </a:lnSpc>
        <a:spcBef>
          <a:spcPts val="500"/>
        </a:spcBef>
        <a:buFont typeface="Arial" panose="020B0604020202020204" pitchFamily="34" charset="0"/>
        <a:buChar char="•"/>
        <a:defRPr sz="1600" b="0" i="0" kern="1200">
          <a:solidFill>
            <a:schemeClr val="tx1"/>
          </a:solidFill>
          <a:latin typeface="Segoe UI" panose="020B0502040204020203"/>
          <a:ea typeface="+mn-ea"/>
          <a:cs typeface="+mn-cs"/>
        </a:defRPr>
      </a:lvl4pPr>
      <a:lvl5pPr marL="2057349" indent="-228594" algn="l" defTabSz="914377" rtl="0" eaLnBrk="1" latinLnBrk="0" hangingPunct="1">
        <a:lnSpc>
          <a:spcPct val="100000"/>
        </a:lnSpc>
        <a:spcBef>
          <a:spcPts val="500"/>
        </a:spcBef>
        <a:buFont typeface="Arial" panose="020B0604020202020204" pitchFamily="34" charset="0"/>
        <a:buChar char="•"/>
        <a:defRPr sz="1600" b="0" i="0" kern="1200">
          <a:solidFill>
            <a:schemeClr val="tx1"/>
          </a:solidFill>
          <a:latin typeface="Segoe UI" panose="020B0502040204020203"/>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H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t="-8000" b="68000"/>
          </a:stretch>
        </a:blipFill>
        <a:effectLst/>
      </p:bgPr>
    </p:bg>
    <p:spTree>
      <p:nvGrpSpPr>
        <p:cNvPr id="1" name=""/>
        <p:cNvGrpSpPr/>
        <p:nvPr/>
      </p:nvGrpSpPr>
      <p:grpSpPr>
        <a:xfrm>
          <a:off x="0" y="0"/>
          <a:ext cx="0" cy="0"/>
          <a:chOff x="0" y="0"/>
          <a:chExt cx="0" cy="0"/>
        </a:xfrm>
      </p:grpSpPr>
      <p:sp>
        <p:nvSpPr>
          <p:cNvPr id="10" name="Title Placeholder 9">
            <a:extLst>
              <a:ext uri="{FF2B5EF4-FFF2-40B4-BE49-F238E27FC236}">
                <a16:creationId xmlns:a16="http://schemas.microsoft.com/office/drawing/2014/main" id="{6956EDA7-FACE-1449-B4C0-1EBCDC1B983D}"/>
              </a:ext>
            </a:extLst>
          </p:cNvPr>
          <p:cNvSpPr>
            <a:spLocks noGrp="1"/>
          </p:cNvSpPr>
          <p:nvPr>
            <p:ph type="title"/>
          </p:nvPr>
        </p:nvSpPr>
        <p:spPr>
          <a:xfrm>
            <a:off x="838200" y="2068963"/>
            <a:ext cx="10515600" cy="980502"/>
          </a:xfrm>
          <a:prstGeom prst="rect">
            <a:avLst/>
          </a:prstGeom>
        </p:spPr>
        <p:txBody>
          <a:bodyPr vert="horz" lIns="91440" tIns="45720" rIns="91440" bIns="45720" rtlCol="0" anchor="ctr">
            <a:normAutofit/>
          </a:bodyPr>
          <a:lstStyle/>
          <a:p>
            <a:r>
              <a:rPr lang="en-US" dirty="0"/>
              <a:t>CLICK TO EDIT TITLE</a:t>
            </a:r>
            <a:endParaRPr lang="en-HR" dirty="0"/>
          </a:p>
        </p:txBody>
      </p:sp>
      <p:sp>
        <p:nvSpPr>
          <p:cNvPr id="11" name="Text Placeholder 10">
            <a:extLst>
              <a:ext uri="{FF2B5EF4-FFF2-40B4-BE49-F238E27FC236}">
                <a16:creationId xmlns:a16="http://schemas.microsoft.com/office/drawing/2014/main" id="{C55F3E2E-CC1E-0C4D-9E3C-5040274E2D91}"/>
              </a:ext>
            </a:extLst>
          </p:cNvPr>
          <p:cNvSpPr>
            <a:spLocks noGrp="1"/>
          </p:cNvSpPr>
          <p:nvPr>
            <p:ph type="body" idx="1"/>
          </p:nvPr>
        </p:nvSpPr>
        <p:spPr>
          <a:xfrm>
            <a:off x="838200" y="3049465"/>
            <a:ext cx="10515600" cy="3384586"/>
          </a:xfrm>
          <a:prstGeom prst="rect">
            <a:avLst/>
          </a:prstGeom>
        </p:spPr>
        <p:txBody>
          <a:bodyPr vert="horz" lIns="91440" tIns="45720" rIns="91440" bIns="45720" rtlCol="0">
            <a:norm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HR" dirty="0"/>
          </a:p>
        </p:txBody>
      </p:sp>
      <p:sp>
        <p:nvSpPr>
          <p:cNvPr id="20" name="Slide Number Placeholder 19">
            <a:extLst>
              <a:ext uri="{FF2B5EF4-FFF2-40B4-BE49-F238E27FC236}">
                <a16:creationId xmlns:a16="http://schemas.microsoft.com/office/drawing/2014/main" id="{BB3FA0AA-7432-5447-8669-317B6AC04AB3}"/>
              </a:ext>
            </a:extLst>
          </p:cNvPr>
          <p:cNvSpPr>
            <a:spLocks noGrp="1"/>
          </p:cNvSpPr>
          <p:nvPr>
            <p:ph type="sldNum" sz="quarter" idx="4"/>
          </p:nvPr>
        </p:nvSpPr>
        <p:spPr>
          <a:xfrm>
            <a:off x="9216528" y="6492282"/>
            <a:ext cx="2743200" cy="365125"/>
          </a:xfrm>
          <a:prstGeom prst="rect">
            <a:avLst/>
          </a:prstGeom>
        </p:spPr>
        <p:txBody>
          <a:bodyPr vert="horz" lIns="91440" tIns="45720" rIns="91440" bIns="45720" rtlCol="0" anchor="ctr"/>
          <a:lstStyle>
            <a:lvl1pPr algn="r">
              <a:defRPr sz="1000" b="0" i="0">
                <a:solidFill>
                  <a:schemeClr val="tx1">
                    <a:tint val="75000"/>
                  </a:schemeClr>
                </a:solidFill>
                <a:latin typeface="Segoe UI" panose="020B0502040204020203"/>
              </a:defRPr>
            </a:lvl1pPr>
          </a:lstStyle>
          <a:p>
            <a:fld id="{5A17F907-8460-5D44-B735-FE98BE7048BE}" type="slidenum">
              <a:rPr lang="en-HR" smtClean="0"/>
              <a:pPr/>
              <a:t>‹#›</a:t>
            </a:fld>
            <a:endParaRPr lang="en-HR" sz="1000" dirty="0"/>
          </a:p>
        </p:txBody>
      </p:sp>
    </p:spTree>
    <p:extLst>
      <p:ext uri="{BB962C8B-B14F-4D97-AF65-F5344CB8AC3E}">
        <p14:creationId xmlns:p14="http://schemas.microsoft.com/office/powerpoint/2010/main" val="3582106780"/>
      </p:ext>
    </p:extLst>
  </p:cSld>
  <p:clrMap bg1="lt1" tx1="dk1" bg2="lt2" tx2="dk2" accent1="accent1" accent2="accent2" accent3="accent3" accent4="accent4" accent5="accent5" accent6="accent6" hlink="hlink" folHlink="folHlink"/>
  <p:sldLayoutIdLst>
    <p:sldLayoutId id="2147483685" r:id="rId1"/>
    <p:sldLayoutId id="2147483669" r:id="rId2"/>
    <p:sldLayoutId id="2147483673" r:id="rId3"/>
    <p:sldLayoutId id="2147483675" r:id="rId4"/>
    <p:sldLayoutId id="2147483674" r:id="rId5"/>
  </p:sldLayoutIdLst>
  <p:hf hdr="0" ftr="0" dt="0"/>
  <p:txStyles>
    <p:titleStyle>
      <a:lvl1pPr algn="l" defTabSz="914377" rtl="0" eaLnBrk="1" latinLnBrk="0" hangingPunct="1">
        <a:lnSpc>
          <a:spcPct val="100000"/>
        </a:lnSpc>
        <a:spcBef>
          <a:spcPct val="0"/>
        </a:spcBef>
        <a:buNone/>
        <a:defRPr sz="3600" b="1" i="0" kern="1200">
          <a:solidFill>
            <a:schemeClr val="tx1"/>
          </a:solidFill>
          <a:latin typeface="Segoe UI" panose="020B0502040204020203" pitchFamily="34" charset="0"/>
          <a:ea typeface="+mj-ea"/>
          <a:cs typeface="Segoe UI" panose="020B0502040204020203" pitchFamily="34" charset="0"/>
        </a:defRPr>
      </a:lvl1pPr>
    </p:titleStyle>
    <p:body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chemeClr val="tx1"/>
          </a:solidFill>
          <a:latin typeface="Segoe UI" panose="020B0502040204020203"/>
          <a:ea typeface="+mn-ea"/>
          <a:cs typeface="+mn-cs"/>
        </a:defRPr>
      </a:lvl1pPr>
      <a:lvl2pPr marL="685783" indent="-228594" algn="l" defTabSz="914377" rtl="0" eaLnBrk="1" latinLnBrk="0" hangingPunct="1">
        <a:lnSpc>
          <a:spcPct val="100000"/>
        </a:lnSpc>
        <a:spcBef>
          <a:spcPts val="500"/>
        </a:spcBef>
        <a:buFont typeface="Arial" panose="020B0604020202020204" pitchFamily="34" charset="0"/>
        <a:buChar char="•"/>
        <a:defRPr sz="2000" b="0" i="0" kern="1200">
          <a:solidFill>
            <a:schemeClr val="tx1"/>
          </a:solidFill>
          <a:latin typeface="Segoe UI" panose="020B0502040204020203"/>
          <a:ea typeface="+mn-ea"/>
          <a:cs typeface="+mn-cs"/>
        </a:defRPr>
      </a:lvl2pPr>
      <a:lvl3pPr marL="1142971" indent="-228594" algn="l" defTabSz="914377" rtl="0" eaLnBrk="1" latinLnBrk="0" hangingPunct="1">
        <a:lnSpc>
          <a:spcPct val="100000"/>
        </a:lnSpc>
        <a:spcBef>
          <a:spcPts val="500"/>
        </a:spcBef>
        <a:buFont typeface="Arial" panose="020B0604020202020204" pitchFamily="34" charset="0"/>
        <a:buChar char="•"/>
        <a:defRPr sz="1800" b="0" i="0" kern="1200">
          <a:solidFill>
            <a:schemeClr val="tx1"/>
          </a:solidFill>
          <a:latin typeface="Segoe UI" panose="020B0502040204020203"/>
          <a:ea typeface="+mn-ea"/>
          <a:cs typeface="+mn-cs"/>
        </a:defRPr>
      </a:lvl3pPr>
      <a:lvl4pPr marL="1600160" indent="-228594" algn="l" defTabSz="914377" rtl="0" eaLnBrk="1" latinLnBrk="0" hangingPunct="1">
        <a:lnSpc>
          <a:spcPct val="100000"/>
        </a:lnSpc>
        <a:spcBef>
          <a:spcPts val="500"/>
        </a:spcBef>
        <a:buFont typeface="Arial" panose="020B0604020202020204" pitchFamily="34" charset="0"/>
        <a:buChar char="•"/>
        <a:defRPr sz="1600" b="0" i="0" kern="1200">
          <a:solidFill>
            <a:schemeClr val="tx1"/>
          </a:solidFill>
          <a:latin typeface="Segoe UI" panose="020B0502040204020203"/>
          <a:ea typeface="+mn-ea"/>
          <a:cs typeface="+mn-cs"/>
        </a:defRPr>
      </a:lvl4pPr>
      <a:lvl5pPr marL="2057349" indent="-228594" algn="l" defTabSz="914377" rtl="0" eaLnBrk="1" latinLnBrk="0" hangingPunct="1">
        <a:lnSpc>
          <a:spcPct val="100000"/>
        </a:lnSpc>
        <a:spcBef>
          <a:spcPts val="500"/>
        </a:spcBef>
        <a:buFont typeface="Arial" panose="020B0604020202020204" pitchFamily="34" charset="0"/>
        <a:buChar char="•"/>
        <a:defRPr sz="1600" b="0" i="0" kern="1200">
          <a:solidFill>
            <a:schemeClr val="tx1"/>
          </a:solidFill>
          <a:latin typeface="Segoe UI" panose="020B0502040204020203"/>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H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t="-8000" b="68000"/>
          </a:stretch>
        </a:blipFill>
        <a:effectLst/>
      </p:bgPr>
    </p:bg>
    <p:spTree>
      <p:nvGrpSpPr>
        <p:cNvPr id="1" name=""/>
        <p:cNvGrpSpPr/>
        <p:nvPr/>
      </p:nvGrpSpPr>
      <p:grpSpPr>
        <a:xfrm>
          <a:off x="0" y="0"/>
          <a:ext cx="0" cy="0"/>
          <a:chOff x="0" y="0"/>
          <a:chExt cx="0" cy="0"/>
        </a:xfrm>
      </p:grpSpPr>
      <p:sp>
        <p:nvSpPr>
          <p:cNvPr id="10" name="Title Placeholder 9">
            <a:extLst>
              <a:ext uri="{FF2B5EF4-FFF2-40B4-BE49-F238E27FC236}">
                <a16:creationId xmlns:a16="http://schemas.microsoft.com/office/drawing/2014/main" id="{6956EDA7-FACE-1449-B4C0-1EBCDC1B983D}"/>
              </a:ext>
            </a:extLst>
          </p:cNvPr>
          <p:cNvSpPr>
            <a:spLocks noGrp="1"/>
          </p:cNvSpPr>
          <p:nvPr>
            <p:ph type="title"/>
          </p:nvPr>
        </p:nvSpPr>
        <p:spPr>
          <a:xfrm>
            <a:off x="838200" y="2068963"/>
            <a:ext cx="10515600" cy="980502"/>
          </a:xfrm>
          <a:prstGeom prst="rect">
            <a:avLst/>
          </a:prstGeom>
        </p:spPr>
        <p:txBody>
          <a:bodyPr vert="horz" lIns="91440" tIns="45720" rIns="91440" bIns="45720" rtlCol="0" anchor="ctr">
            <a:normAutofit/>
          </a:bodyPr>
          <a:lstStyle/>
          <a:p>
            <a:r>
              <a:rPr lang="en-US" dirty="0"/>
              <a:t>CLICK TO EDIT TITLE</a:t>
            </a:r>
            <a:endParaRPr lang="en-HR" dirty="0"/>
          </a:p>
        </p:txBody>
      </p:sp>
      <p:sp>
        <p:nvSpPr>
          <p:cNvPr id="11" name="Text Placeholder 10">
            <a:extLst>
              <a:ext uri="{FF2B5EF4-FFF2-40B4-BE49-F238E27FC236}">
                <a16:creationId xmlns:a16="http://schemas.microsoft.com/office/drawing/2014/main" id="{C55F3E2E-CC1E-0C4D-9E3C-5040274E2D91}"/>
              </a:ext>
            </a:extLst>
          </p:cNvPr>
          <p:cNvSpPr>
            <a:spLocks noGrp="1"/>
          </p:cNvSpPr>
          <p:nvPr>
            <p:ph type="body" idx="1"/>
          </p:nvPr>
        </p:nvSpPr>
        <p:spPr>
          <a:xfrm>
            <a:off x="838200" y="3049465"/>
            <a:ext cx="10515600" cy="3384586"/>
          </a:xfrm>
          <a:prstGeom prst="rect">
            <a:avLst/>
          </a:prstGeom>
        </p:spPr>
        <p:txBody>
          <a:bodyPr vert="horz" lIns="91440" tIns="45720" rIns="91440" bIns="45720" rtlCol="0">
            <a:norm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HR" dirty="0"/>
          </a:p>
        </p:txBody>
      </p:sp>
      <p:sp>
        <p:nvSpPr>
          <p:cNvPr id="20" name="Slide Number Placeholder 19">
            <a:extLst>
              <a:ext uri="{FF2B5EF4-FFF2-40B4-BE49-F238E27FC236}">
                <a16:creationId xmlns:a16="http://schemas.microsoft.com/office/drawing/2014/main" id="{BB3FA0AA-7432-5447-8669-317B6AC04AB3}"/>
              </a:ext>
            </a:extLst>
          </p:cNvPr>
          <p:cNvSpPr>
            <a:spLocks noGrp="1"/>
          </p:cNvSpPr>
          <p:nvPr>
            <p:ph type="sldNum" sz="quarter" idx="4"/>
          </p:nvPr>
        </p:nvSpPr>
        <p:spPr>
          <a:xfrm>
            <a:off x="9216528" y="6492282"/>
            <a:ext cx="2743200" cy="365125"/>
          </a:xfrm>
          <a:prstGeom prst="rect">
            <a:avLst/>
          </a:prstGeom>
        </p:spPr>
        <p:txBody>
          <a:bodyPr vert="horz" lIns="91440" tIns="45720" rIns="91440" bIns="45720" rtlCol="0" anchor="ctr"/>
          <a:lstStyle>
            <a:lvl1pPr algn="r">
              <a:defRPr sz="1000" b="0" i="0">
                <a:solidFill>
                  <a:schemeClr val="tx1">
                    <a:tint val="75000"/>
                  </a:schemeClr>
                </a:solidFill>
                <a:latin typeface="Segoe UI" panose="020B0502040204020203"/>
              </a:defRPr>
            </a:lvl1pPr>
          </a:lstStyle>
          <a:p>
            <a:fld id="{5A17F907-8460-5D44-B735-FE98BE7048BE}" type="slidenum">
              <a:rPr lang="en-HR" smtClean="0"/>
              <a:pPr/>
              <a:t>‹#›</a:t>
            </a:fld>
            <a:endParaRPr lang="en-HR" sz="1000" dirty="0"/>
          </a:p>
        </p:txBody>
      </p:sp>
    </p:spTree>
    <p:extLst>
      <p:ext uri="{BB962C8B-B14F-4D97-AF65-F5344CB8AC3E}">
        <p14:creationId xmlns:p14="http://schemas.microsoft.com/office/powerpoint/2010/main" val="3744791348"/>
      </p:ext>
    </p:extLst>
  </p:cSld>
  <p:clrMap bg1="lt1" tx1="dk1" bg2="lt2" tx2="dk2" accent1="accent1" accent2="accent2" accent3="accent3" accent4="accent4" accent5="accent5" accent6="accent6" hlink="hlink" folHlink="folHlink"/>
  <p:sldLayoutIdLst>
    <p:sldLayoutId id="2147483686" r:id="rId1"/>
    <p:sldLayoutId id="2147483677" r:id="rId2"/>
    <p:sldLayoutId id="2147483681" r:id="rId3"/>
    <p:sldLayoutId id="2147483682" r:id="rId4"/>
    <p:sldLayoutId id="2147483683" r:id="rId5"/>
  </p:sldLayoutIdLst>
  <p:hf hdr="0" ftr="0" dt="0"/>
  <p:txStyles>
    <p:titleStyle>
      <a:lvl1pPr algn="l" defTabSz="914377" rtl="0" eaLnBrk="1" latinLnBrk="0" hangingPunct="1">
        <a:lnSpc>
          <a:spcPct val="100000"/>
        </a:lnSpc>
        <a:spcBef>
          <a:spcPct val="0"/>
        </a:spcBef>
        <a:buNone/>
        <a:defRPr sz="3600" b="1" i="0" kern="1200">
          <a:solidFill>
            <a:schemeClr val="tx1"/>
          </a:solidFill>
          <a:latin typeface="Segoe UI" panose="020B0502040204020203" pitchFamily="34" charset="0"/>
          <a:ea typeface="+mj-ea"/>
          <a:cs typeface="Segoe UI" panose="020B0502040204020203" pitchFamily="34" charset="0"/>
        </a:defRPr>
      </a:lvl1pPr>
    </p:titleStyle>
    <p:body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chemeClr val="tx1"/>
          </a:solidFill>
          <a:latin typeface="Segoe UI" panose="020B0502040204020203"/>
          <a:ea typeface="+mn-ea"/>
          <a:cs typeface="+mn-cs"/>
        </a:defRPr>
      </a:lvl1pPr>
      <a:lvl2pPr marL="685783" indent="-228594" algn="l" defTabSz="914377" rtl="0" eaLnBrk="1" latinLnBrk="0" hangingPunct="1">
        <a:lnSpc>
          <a:spcPct val="100000"/>
        </a:lnSpc>
        <a:spcBef>
          <a:spcPts val="500"/>
        </a:spcBef>
        <a:buFont typeface="Arial" panose="020B0604020202020204" pitchFamily="34" charset="0"/>
        <a:buChar char="•"/>
        <a:defRPr sz="2000" b="0" i="0" kern="1200">
          <a:solidFill>
            <a:schemeClr val="tx1"/>
          </a:solidFill>
          <a:latin typeface="Segoe UI" panose="020B0502040204020203"/>
          <a:ea typeface="+mn-ea"/>
          <a:cs typeface="+mn-cs"/>
        </a:defRPr>
      </a:lvl2pPr>
      <a:lvl3pPr marL="1142971" indent="-228594" algn="l" defTabSz="914377" rtl="0" eaLnBrk="1" latinLnBrk="0" hangingPunct="1">
        <a:lnSpc>
          <a:spcPct val="100000"/>
        </a:lnSpc>
        <a:spcBef>
          <a:spcPts val="500"/>
        </a:spcBef>
        <a:buFont typeface="Arial" panose="020B0604020202020204" pitchFamily="34" charset="0"/>
        <a:buChar char="•"/>
        <a:defRPr sz="1800" b="0" i="0" kern="1200">
          <a:solidFill>
            <a:schemeClr val="tx1"/>
          </a:solidFill>
          <a:latin typeface="Segoe UI" panose="020B0502040204020203"/>
          <a:ea typeface="+mn-ea"/>
          <a:cs typeface="+mn-cs"/>
        </a:defRPr>
      </a:lvl3pPr>
      <a:lvl4pPr marL="1600160" indent="-228594" algn="l" defTabSz="914377" rtl="0" eaLnBrk="1" latinLnBrk="0" hangingPunct="1">
        <a:lnSpc>
          <a:spcPct val="100000"/>
        </a:lnSpc>
        <a:spcBef>
          <a:spcPts val="500"/>
        </a:spcBef>
        <a:buFont typeface="Arial" panose="020B0604020202020204" pitchFamily="34" charset="0"/>
        <a:buChar char="•"/>
        <a:defRPr sz="1600" b="0" i="0" kern="1200">
          <a:solidFill>
            <a:schemeClr val="tx1"/>
          </a:solidFill>
          <a:latin typeface="Segoe UI" panose="020B0502040204020203"/>
          <a:ea typeface="+mn-ea"/>
          <a:cs typeface="+mn-cs"/>
        </a:defRPr>
      </a:lvl4pPr>
      <a:lvl5pPr marL="2057349" indent="-228594" algn="l" defTabSz="914377" rtl="0" eaLnBrk="1" latinLnBrk="0" hangingPunct="1">
        <a:lnSpc>
          <a:spcPct val="100000"/>
        </a:lnSpc>
        <a:spcBef>
          <a:spcPts val="500"/>
        </a:spcBef>
        <a:buFont typeface="Arial" panose="020B0604020202020204" pitchFamily="34" charset="0"/>
        <a:buChar char="•"/>
        <a:defRPr sz="1600" b="0" i="0" kern="1200">
          <a:solidFill>
            <a:schemeClr val="tx1"/>
          </a:solidFill>
          <a:latin typeface="Segoe UI" panose="020B0502040204020203"/>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H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t="-8000" b="68000"/>
          </a:stretch>
        </a:blipFill>
        <a:effectLst/>
      </p:bgPr>
    </p:bg>
    <p:spTree>
      <p:nvGrpSpPr>
        <p:cNvPr id="1" name=""/>
        <p:cNvGrpSpPr/>
        <p:nvPr/>
      </p:nvGrpSpPr>
      <p:grpSpPr>
        <a:xfrm>
          <a:off x="0" y="0"/>
          <a:ext cx="0" cy="0"/>
          <a:chOff x="0" y="0"/>
          <a:chExt cx="0" cy="0"/>
        </a:xfrm>
      </p:grpSpPr>
      <p:sp>
        <p:nvSpPr>
          <p:cNvPr id="10" name="Title Placeholder 9">
            <a:extLst>
              <a:ext uri="{FF2B5EF4-FFF2-40B4-BE49-F238E27FC236}">
                <a16:creationId xmlns:a16="http://schemas.microsoft.com/office/drawing/2014/main" id="{6956EDA7-FACE-1449-B4C0-1EBCDC1B983D}"/>
              </a:ext>
            </a:extLst>
          </p:cNvPr>
          <p:cNvSpPr>
            <a:spLocks noGrp="1"/>
          </p:cNvSpPr>
          <p:nvPr>
            <p:ph type="title"/>
          </p:nvPr>
        </p:nvSpPr>
        <p:spPr>
          <a:xfrm>
            <a:off x="838200" y="2068963"/>
            <a:ext cx="10515600" cy="980502"/>
          </a:xfrm>
          <a:prstGeom prst="rect">
            <a:avLst/>
          </a:prstGeom>
        </p:spPr>
        <p:txBody>
          <a:bodyPr vert="horz" lIns="91440" tIns="45720" rIns="91440" bIns="45720" rtlCol="0" anchor="ctr">
            <a:normAutofit/>
          </a:bodyPr>
          <a:lstStyle/>
          <a:p>
            <a:r>
              <a:rPr lang="en-US" dirty="0"/>
              <a:t>CLICK TO EDIT TITLE</a:t>
            </a:r>
            <a:endParaRPr lang="en-HR" dirty="0"/>
          </a:p>
        </p:txBody>
      </p:sp>
      <p:sp>
        <p:nvSpPr>
          <p:cNvPr id="11" name="Text Placeholder 10">
            <a:extLst>
              <a:ext uri="{FF2B5EF4-FFF2-40B4-BE49-F238E27FC236}">
                <a16:creationId xmlns:a16="http://schemas.microsoft.com/office/drawing/2014/main" id="{C55F3E2E-CC1E-0C4D-9E3C-5040274E2D91}"/>
              </a:ext>
            </a:extLst>
          </p:cNvPr>
          <p:cNvSpPr>
            <a:spLocks noGrp="1"/>
          </p:cNvSpPr>
          <p:nvPr>
            <p:ph type="body" idx="1"/>
          </p:nvPr>
        </p:nvSpPr>
        <p:spPr>
          <a:xfrm>
            <a:off x="838200" y="3049465"/>
            <a:ext cx="10515600" cy="3384586"/>
          </a:xfrm>
          <a:prstGeom prst="rect">
            <a:avLst/>
          </a:prstGeom>
        </p:spPr>
        <p:txBody>
          <a:bodyPr vert="horz" lIns="91440" tIns="45720" rIns="91440" bIns="45720" rtlCol="0">
            <a:norm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HR" dirty="0"/>
          </a:p>
        </p:txBody>
      </p:sp>
      <p:sp>
        <p:nvSpPr>
          <p:cNvPr id="20" name="Slide Number Placeholder 19">
            <a:extLst>
              <a:ext uri="{FF2B5EF4-FFF2-40B4-BE49-F238E27FC236}">
                <a16:creationId xmlns:a16="http://schemas.microsoft.com/office/drawing/2014/main" id="{BB3FA0AA-7432-5447-8669-317B6AC04AB3}"/>
              </a:ext>
            </a:extLst>
          </p:cNvPr>
          <p:cNvSpPr>
            <a:spLocks noGrp="1"/>
          </p:cNvSpPr>
          <p:nvPr>
            <p:ph type="sldNum" sz="quarter" idx="4"/>
          </p:nvPr>
        </p:nvSpPr>
        <p:spPr>
          <a:xfrm>
            <a:off x="9216528" y="6492282"/>
            <a:ext cx="2743200" cy="365125"/>
          </a:xfrm>
          <a:prstGeom prst="rect">
            <a:avLst/>
          </a:prstGeom>
        </p:spPr>
        <p:txBody>
          <a:bodyPr vert="horz" lIns="91440" tIns="45720" rIns="91440" bIns="45720" rtlCol="0" anchor="ctr"/>
          <a:lstStyle>
            <a:lvl1pPr algn="r">
              <a:defRPr sz="1000" b="0" i="0">
                <a:solidFill>
                  <a:schemeClr val="tx1">
                    <a:tint val="75000"/>
                  </a:schemeClr>
                </a:solidFill>
                <a:latin typeface="Segoe UI" panose="020B0502040204020203"/>
              </a:defRPr>
            </a:lvl1pPr>
          </a:lstStyle>
          <a:p>
            <a:fld id="{5A17F907-8460-5D44-B735-FE98BE7048BE}" type="slidenum">
              <a:rPr lang="en-HR" smtClean="0"/>
              <a:pPr/>
              <a:t>‹#›</a:t>
            </a:fld>
            <a:endParaRPr lang="en-HR" sz="1000" dirty="0"/>
          </a:p>
        </p:txBody>
      </p:sp>
    </p:spTree>
    <p:extLst>
      <p:ext uri="{BB962C8B-B14F-4D97-AF65-F5344CB8AC3E}">
        <p14:creationId xmlns:p14="http://schemas.microsoft.com/office/powerpoint/2010/main" val="121166362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3" r:id="rId3"/>
    <p:sldLayoutId id="2147483695" r:id="rId4"/>
    <p:sldLayoutId id="2147483694" r:id="rId5"/>
  </p:sldLayoutIdLst>
  <p:hf hdr="0" ftr="0" dt="0"/>
  <p:txStyles>
    <p:titleStyle>
      <a:lvl1pPr algn="l" defTabSz="914377" rtl="0" eaLnBrk="1" latinLnBrk="0" hangingPunct="1">
        <a:lnSpc>
          <a:spcPct val="90000"/>
        </a:lnSpc>
        <a:spcBef>
          <a:spcPct val="0"/>
        </a:spcBef>
        <a:buNone/>
        <a:defRPr sz="3600" b="1" i="0" kern="1200">
          <a:solidFill>
            <a:schemeClr val="tx1"/>
          </a:solidFill>
          <a:latin typeface="Segoe UI" panose="020B0502040204020203" pitchFamily="34" charset="0"/>
          <a:ea typeface="+mj-ea"/>
          <a:cs typeface="Segoe UI" panose="020B0502040204020203" pitchFamily="34" charset="0"/>
        </a:defRPr>
      </a:lvl1pPr>
    </p:titleStyle>
    <p:body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chemeClr val="tx1"/>
          </a:solidFill>
          <a:latin typeface="Segoe UI" panose="020B0502040204020203"/>
          <a:ea typeface="+mn-ea"/>
          <a:cs typeface="+mn-cs"/>
        </a:defRPr>
      </a:lvl1pPr>
      <a:lvl2pPr marL="685783" indent="-228594" algn="l" defTabSz="914377" rtl="0" eaLnBrk="1" latinLnBrk="0" hangingPunct="1">
        <a:lnSpc>
          <a:spcPct val="100000"/>
        </a:lnSpc>
        <a:spcBef>
          <a:spcPts val="500"/>
        </a:spcBef>
        <a:buFont typeface="Arial" panose="020B0604020202020204" pitchFamily="34" charset="0"/>
        <a:buChar char="•"/>
        <a:defRPr sz="2000" b="0" i="0" kern="1200">
          <a:solidFill>
            <a:schemeClr val="tx1"/>
          </a:solidFill>
          <a:latin typeface="Segoe UI" panose="020B0502040204020203"/>
          <a:ea typeface="+mn-ea"/>
          <a:cs typeface="+mn-cs"/>
        </a:defRPr>
      </a:lvl2pPr>
      <a:lvl3pPr marL="1142971" indent="-228594" algn="l" defTabSz="914377" rtl="0" eaLnBrk="1" latinLnBrk="0" hangingPunct="1">
        <a:lnSpc>
          <a:spcPct val="100000"/>
        </a:lnSpc>
        <a:spcBef>
          <a:spcPts val="500"/>
        </a:spcBef>
        <a:buFont typeface="Arial" panose="020B0604020202020204" pitchFamily="34" charset="0"/>
        <a:buChar char="•"/>
        <a:defRPr sz="1800" b="0" i="0" kern="1200">
          <a:solidFill>
            <a:schemeClr val="tx1"/>
          </a:solidFill>
          <a:latin typeface="Segoe UI" panose="020B0502040204020203"/>
          <a:ea typeface="+mn-ea"/>
          <a:cs typeface="+mn-cs"/>
        </a:defRPr>
      </a:lvl3pPr>
      <a:lvl4pPr marL="1600160" indent="-228594" algn="l" defTabSz="914377" rtl="0" eaLnBrk="1" latinLnBrk="0" hangingPunct="1">
        <a:lnSpc>
          <a:spcPct val="100000"/>
        </a:lnSpc>
        <a:spcBef>
          <a:spcPts val="500"/>
        </a:spcBef>
        <a:buFont typeface="Arial" panose="020B0604020202020204" pitchFamily="34" charset="0"/>
        <a:buChar char="•"/>
        <a:defRPr sz="1600" b="0" i="0" kern="1200">
          <a:solidFill>
            <a:schemeClr val="tx1"/>
          </a:solidFill>
          <a:latin typeface="Segoe UI" panose="020B0502040204020203"/>
          <a:ea typeface="+mn-ea"/>
          <a:cs typeface="+mn-cs"/>
        </a:defRPr>
      </a:lvl4pPr>
      <a:lvl5pPr marL="2057349" indent="-228594" algn="l" defTabSz="914377" rtl="0" eaLnBrk="1" latinLnBrk="0" hangingPunct="1">
        <a:lnSpc>
          <a:spcPct val="100000"/>
        </a:lnSpc>
        <a:spcBef>
          <a:spcPts val="500"/>
        </a:spcBef>
        <a:buFont typeface="Arial" panose="020B0604020202020204" pitchFamily="34" charset="0"/>
        <a:buChar char="•"/>
        <a:defRPr sz="1600" b="0" i="0" kern="1200">
          <a:solidFill>
            <a:schemeClr val="tx1"/>
          </a:solidFill>
          <a:latin typeface="Segoe UI" panose="020B0502040204020203"/>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H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Slide Number Placeholder 19">
            <a:extLst>
              <a:ext uri="{FF2B5EF4-FFF2-40B4-BE49-F238E27FC236}">
                <a16:creationId xmlns:a16="http://schemas.microsoft.com/office/drawing/2014/main" id="{E51D19A6-1D88-4D35-9E4D-DB66F027515D}"/>
              </a:ext>
            </a:extLst>
          </p:cNvPr>
          <p:cNvSpPr txBox="1">
            <a:spLocks/>
          </p:cNvSpPr>
          <p:nvPr userDrawn="1"/>
        </p:nvSpPr>
        <p:spPr>
          <a:xfrm>
            <a:off x="9216528" y="6486716"/>
            <a:ext cx="2743200" cy="365125"/>
          </a:xfrm>
          <a:prstGeom prst="rect">
            <a:avLst/>
          </a:prstGeom>
        </p:spPr>
        <p:txBody>
          <a:bodyPr vert="horz" lIns="91440" tIns="45720" rIns="91440" bIns="45720" rtlCol="0" anchor="ctr"/>
          <a:lstStyle>
            <a:defPPr>
              <a:defRPr lang="en-HR"/>
            </a:defPPr>
            <a:lvl1pPr marL="0" algn="r" defTabSz="914400" rtl="0" eaLnBrk="1" latinLnBrk="0" hangingPunct="1">
              <a:defRPr sz="1200" b="0" i="0" kern="1200">
                <a:solidFill>
                  <a:schemeClr val="bg1"/>
                </a:solidFill>
                <a:latin typeface="Segoe UI" panose="020B0502040204020203"/>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17F907-8460-5D44-B735-FE98BE7048BE}" type="slidenum">
              <a:rPr kumimoji="0" lang="en-HR" sz="1200" b="0" i="0" u="none" strike="noStrike" kern="1200" cap="none" spc="0" normalizeH="0" baseline="0" noProof="0" smtClean="0">
                <a:ln>
                  <a:noFill/>
                </a:ln>
                <a:solidFill>
                  <a:srgbClr val="FFFFFF"/>
                </a:solidFill>
                <a:effectLst/>
                <a:uLnTx/>
                <a:uFillTx/>
                <a:latin typeface="Segoe UI" panose="020B05020402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HR" sz="1200" b="0" i="0" u="none" strike="noStrike" kern="1200" cap="none" spc="0" normalizeH="0" baseline="0" noProof="0" dirty="0">
              <a:ln>
                <a:noFill/>
              </a:ln>
              <a:solidFill>
                <a:srgbClr val="FFFFFF"/>
              </a:solidFill>
              <a:effectLst/>
              <a:uLnTx/>
              <a:uFillTx/>
              <a:latin typeface="Segoe UI" panose="020B0502040204020203"/>
              <a:ea typeface="+mn-ea"/>
              <a:cs typeface="+mn-cs"/>
            </a:endParaRPr>
          </a:p>
        </p:txBody>
      </p:sp>
    </p:spTree>
    <p:extLst>
      <p:ext uri="{BB962C8B-B14F-4D97-AF65-F5344CB8AC3E}">
        <p14:creationId xmlns:p14="http://schemas.microsoft.com/office/powerpoint/2010/main" val="3060314200"/>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7.jp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3.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5.jpg"/><Relationship Id="rId7" Type="http://schemas.openxmlformats.org/officeDocument/2006/relationships/hyperlink" Target="https://www.facebook.com/OikonLtd/" TargetMode="External"/><Relationship Id="rId12"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www.oikon.hr/" TargetMode="External"/><Relationship Id="rId11" Type="http://schemas.openxmlformats.org/officeDocument/2006/relationships/image" Target="../media/image27.jpeg"/><Relationship Id="rId5" Type="http://schemas.openxmlformats.org/officeDocument/2006/relationships/hyperlink" Target="mailto:oikon@oikon.hr" TargetMode="External"/><Relationship Id="rId10" Type="http://schemas.openxmlformats.org/officeDocument/2006/relationships/image" Target="../media/image26.png"/><Relationship Id="rId4" Type="http://schemas.openxmlformats.org/officeDocument/2006/relationships/image" Target="../media/image3.png"/><Relationship Id="rId9"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F5E5D-E7C9-DA49-BC09-79B78DEFD6CB}"/>
              </a:ext>
            </a:extLst>
          </p:cNvPr>
          <p:cNvSpPr>
            <a:spLocks noGrp="1"/>
          </p:cNvSpPr>
          <p:nvPr>
            <p:ph type="title"/>
          </p:nvPr>
        </p:nvSpPr>
        <p:spPr>
          <a:xfrm>
            <a:off x="444500" y="2538319"/>
            <a:ext cx="6341167" cy="969963"/>
          </a:xfrm>
          <a:prstGeom prst="rect">
            <a:avLst/>
          </a:prstGeom>
        </p:spPr>
        <p:txBody>
          <a:bodyPr>
            <a:normAutofit/>
          </a:bodyPr>
          <a:lstStyle/>
          <a:p>
            <a:pPr algn="l"/>
            <a:r>
              <a:rPr lang="en-HR" sz="4400" dirty="0">
                <a:solidFill>
                  <a:schemeClr val="bg1"/>
                </a:solidFill>
                <a:effectLst>
                  <a:outerShdw blurRad="38100" dist="38100" dir="2700000" algn="tl">
                    <a:srgbClr val="000000">
                      <a:alpha val="43137"/>
                    </a:srgbClr>
                  </a:outerShdw>
                </a:effectLst>
                <a:ea typeface="Segoe UI Semibold" panose="020B0502040204020203" pitchFamily="34" charset="0"/>
                <a:cs typeface="Segoe UI Semibold" panose="020B0502040204020203" pitchFamily="34" charset="0"/>
              </a:rPr>
              <a:t>InvaScan</a:t>
            </a:r>
          </a:p>
        </p:txBody>
      </p:sp>
      <p:sp>
        <p:nvSpPr>
          <p:cNvPr id="3" name="Subtitle 2">
            <a:extLst>
              <a:ext uri="{FF2B5EF4-FFF2-40B4-BE49-F238E27FC236}">
                <a16:creationId xmlns:a16="http://schemas.microsoft.com/office/drawing/2014/main" id="{41DED676-F589-104C-9AA7-F186DB4F6551}"/>
              </a:ext>
            </a:extLst>
          </p:cNvPr>
          <p:cNvSpPr>
            <a:spLocks noGrp="1"/>
          </p:cNvSpPr>
          <p:nvPr>
            <p:ph type="body" sz="quarter" idx="10"/>
          </p:nvPr>
        </p:nvSpPr>
        <p:spPr>
          <a:xfrm>
            <a:off x="444502" y="3508282"/>
            <a:ext cx="6341166" cy="1246816"/>
          </a:xfrm>
          <a:prstGeom prst="rect">
            <a:avLst/>
          </a:prstGeom>
        </p:spPr>
        <p:txBody>
          <a:bodyPr>
            <a:normAutofit/>
          </a:bodyPr>
          <a:lstStyle/>
          <a:p>
            <a:pPr marL="0" indent="0">
              <a:buNone/>
            </a:pPr>
            <a:r>
              <a:rPr lang="hr-HR" sz="2000" dirty="0">
                <a:solidFill>
                  <a:schemeClr val="bg1"/>
                </a:solidFill>
                <a:effectLst>
                  <a:outerShdw blurRad="38100" dist="38100" dir="2700000" algn="tl">
                    <a:srgbClr val="000000">
                      <a:alpha val="43137"/>
                    </a:srgbClr>
                  </a:outerShdw>
                </a:effectLst>
                <a:latin typeface="Segoe UI Semibold" panose="020B0502040204020203" pitchFamily="34" charset="0"/>
                <a:ea typeface="Segoe UI Semibold" panose="020B0502040204020203" pitchFamily="34" charset="0"/>
                <a:cs typeface="Segoe UI Semibold" panose="020B0502040204020203" pitchFamily="34" charset="0"/>
              </a:rPr>
              <a:t>WebGIS application for automated detection of common ragweed and false indigo </a:t>
            </a:r>
            <a:r>
              <a:rPr lang="hr-HR" sz="2000" dirty="0" err="1">
                <a:solidFill>
                  <a:schemeClr val="bg1"/>
                </a:solidFill>
                <a:effectLst>
                  <a:outerShdw blurRad="38100" dist="38100" dir="2700000" algn="tl">
                    <a:srgbClr val="000000">
                      <a:alpha val="43137"/>
                    </a:srgbClr>
                  </a:outerShdw>
                </a:effectLst>
                <a:latin typeface="Segoe UI Semibold" panose="020B0502040204020203" pitchFamily="34" charset="0"/>
                <a:ea typeface="Segoe UI Semibold" panose="020B0502040204020203" pitchFamily="34" charset="0"/>
                <a:cs typeface="Segoe UI Semibold" panose="020B0502040204020203" pitchFamily="34" charset="0"/>
              </a:rPr>
              <a:t>bush</a:t>
            </a:r>
            <a:r>
              <a:rPr lang="hr-HR" sz="2000" dirty="0">
                <a:solidFill>
                  <a:schemeClr val="bg1"/>
                </a:solidFill>
                <a:effectLst>
                  <a:outerShdw blurRad="38100" dist="38100" dir="2700000" algn="tl">
                    <a:srgbClr val="000000">
                      <a:alpha val="43137"/>
                    </a:srgbClr>
                  </a:outerShdw>
                </a:effectLst>
                <a:latin typeface="Segoe UI Semibold" panose="020B0502040204020203" pitchFamily="34" charset="0"/>
                <a:ea typeface="Segoe UI Semibold" panose="020B0502040204020203" pitchFamily="34" charset="0"/>
                <a:cs typeface="Segoe UI Semibold" panose="020B0502040204020203" pitchFamily="34" charset="0"/>
              </a:rPr>
              <a:t> </a:t>
            </a:r>
            <a:r>
              <a:rPr lang="hr-HR" sz="2000" dirty="0" err="1">
                <a:solidFill>
                  <a:schemeClr val="bg1"/>
                </a:solidFill>
                <a:effectLst>
                  <a:outerShdw blurRad="38100" dist="38100" dir="2700000" algn="tl">
                    <a:srgbClr val="000000">
                      <a:alpha val="43137"/>
                    </a:srgbClr>
                  </a:outerShdw>
                </a:effectLst>
                <a:latin typeface="Segoe UI Semibold" panose="020B0502040204020203" pitchFamily="34" charset="0"/>
                <a:ea typeface="Segoe UI Semibold" panose="020B0502040204020203" pitchFamily="34" charset="0"/>
                <a:cs typeface="Segoe UI Semibold" panose="020B0502040204020203" pitchFamily="34" charset="0"/>
              </a:rPr>
              <a:t>using</a:t>
            </a:r>
            <a:r>
              <a:rPr lang="hr-HR" sz="2000" dirty="0">
                <a:solidFill>
                  <a:schemeClr val="bg1"/>
                </a:solidFill>
                <a:effectLst>
                  <a:outerShdw blurRad="38100" dist="38100" dir="2700000" algn="tl">
                    <a:srgbClr val="000000">
                      <a:alpha val="43137"/>
                    </a:srgbClr>
                  </a:outerShdw>
                </a:effectLst>
                <a:latin typeface="Segoe UI Semibold" panose="020B0502040204020203" pitchFamily="34" charset="0"/>
                <a:ea typeface="Segoe UI Semibold" panose="020B0502040204020203" pitchFamily="34" charset="0"/>
                <a:cs typeface="Segoe UI Semibold" panose="020B0502040204020203" pitchFamily="34" charset="0"/>
              </a:rPr>
              <a:t> </a:t>
            </a:r>
            <a:r>
              <a:rPr lang="hr-HR" dirty="0" err="1">
                <a:solidFill>
                  <a:schemeClr val="bg1"/>
                </a:solidFill>
                <a:effectLst>
                  <a:outerShdw blurRad="38100" dist="38100" dir="2700000" algn="tl">
                    <a:srgbClr val="000000">
                      <a:alpha val="43137"/>
                    </a:srgbClr>
                  </a:outerShdw>
                </a:effectLst>
                <a:latin typeface="Segoe UI Semibold" panose="020B0502040204020203" pitchFamily="34" charset="0"/>
                <a:ea typeface="Segoe UI Semibold" panose="020B0502040204020203" pitchFamily="34" charset="0"/>
                <a:cs typeface="Segoe UI Semibold" panose="020B0502040204020203" pitchFamily="34" charset="0"/>
              </a:rPr>
              <a:t>s</a:t>
            </a:r>
            <a:r>
              <a:rPr lang="hr-HR" sz="2000" dirty="0" err="1">
                <a:solidFill>
                  <a:schemeClr val="bg1"/>
                </a:solidFill>
                <a:effectLst>
                  <a:outerShdw blurRad="38100" dist="38100" dir="2700000" algn="tl">
                    <a:srgbClr val="000000">
                      <a:alpha val="43137"/>
                    </a:srgbClr>
                  </a:outerShdw>
                </a:effectLst>
                <a:latin typeface="Segoe UI Semibold" panose="020B0502040204020203" pitchFamily="34" charset="0"/>
                <a:ea typeface="Segoe UI Semibold" panose="020B0502040204020203" pitchFamily="34" charset="0"/>
                <a:cs typeface="Segoe UI Semibold" panose="020B0502040204020203" pitchFamily="34" charset="0"/>
              </a:rPr>
              <a:t>atellite</a:t>
            </a:r>
            <a:r>
              <a:rPr lang="hr-HR" sz="2000" dirty="0">
                <a:solidFill>
                  <a:schemeClr val="bg1"/>
                </a:solidFill>
                <a:effectLst>
                  <a:outerShdw blurRad="38100" dist="38100" dir="2700000" algn="tl">
                    <a:srgbClr val="000000">
                      <a:alpha val="43137"/>
                    </a:srgbClr>
                  </a:outerShdw>
                </a:effectLst>
                <a:latin typeface="Segoe UI Semibold" panose="020B0502040204020203" pitchFamily="34" charset="0"/>
                <a:ea typeface="Segoe UI Semibold" panose="020B0502040204020203" pitchFamily="34" charset="0"/>
                <a:cs typeface="Segoe UI Semibold" panose="020B0502040204020203" pitchFamily="34" charset="0"/>
              </a:rPr>
              <a:t> </a:t>
            </a:r>
            <a:r>
              <a:rPr lang="hr-HR" sz="2000" dirty="0" err="1">
                <a:solidFill>
                  <a:schemeClr val="bg1"/>
                </a:solidFill>
                <a:effectLst>
                  <a:outerShdw blurRad="38100" dist="38100" dir="2700000" algn="tl">
                    <a:srgbClr val="000000">
                      <a:alpha val="43137"/>
                    </a:srgbClr>
                  </a:outerShdw>
                </a:effectLst>
                <a:latin typeface="Segoe UI Semibold" panose="020B0502040204020203" pitchFamily="34" charset="0"/>
                <a:ea typeface="Segoe UI Semibold" panose="020B0502040204020203" pitchFamily="34" charset="0"/>
                <a:cs typeface="Segoe UI Semibold" panose="020B0502040204020203" pitchFamily="34" charset="0"/>
              </a:rPr>
              <a:t>imagery</a:t>
            </a:r>
            <a:endParaRPr lang="en-HR" sz="2200" dirty="0">
              <a:solidFill>
                <a:schemeClr val="bg1"/>
              </a:solidFill>
              <a:effectLst>
                <a:outerShdw blurRad="38100" dist="38100" dir="2700000" algn="tl">
                  <a:srgbClr val="000000">
                    <a:alpha val="43137"/>
                  </a:srgbClr>
                </a:outerShdw>
              </a:effectLst>
              <a:latin typeface="Segoe UI Semibold" panose="020B0502040204020203"/>
              <a:ea typeface="Segoe UI Semibold" panose="020B0502040204020203" pitchFamily="34" charset="0"/>
              <a:cs typeface="Segoe UI Semibold" panose="020B0502040204020203" pitchFamily="34" charset="0"/>
            </a:endParaRPr>
          </a:p>
        </p:txBody>
      </p:sp>
      <p:sp>
        <p:nvSpPr>
          <p:cNvPr id="4" name="Subtitle 2">
            <a:extLst>
              <a:ext uri="{FF2B5EF4-FFF2-40B4-BE49-F238E27FC236}">
                <a16:creationId xmlns:a16="http://schemas.microsoft.com/office/drawing/2014/main" id="{9FB8E99B-A270-074B-8085-9758692DFBC9}"/>
              </a:ext>
            </a:extLst>
          </p:cNvPr>
          <p:cNvSpPr txBox="1">
            <a:spLocks/>
          </p:cNvSpPr>
          <p:nvPr/>
        </p:nvSpPr>
        <p:spPr>
          <a:xfrm>
            <a:off x="431802" y="4706292"/>
            <a:ext cx="6353865" cy="7092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hr-HR" sz="1400" dirty="0">
                <a:solidFill>
                  <a:schemeClr val="bg1"/>
                </a:solidFill>
                <a:effectLst>
                  <a:outerShdw blurRad="38100" dist="38100" dir="2700000" algn="tl">
                    <a:srgbClr val="000000">
                      <a:alpha val="43137"/>
                    </a:srgbClr>
                  </a:outerShdw>
                </a:effectLst>
                <a:latin typeface="Segoe UI Light" panose="020B0502040204020203" pitchFamily="34" charset="0"/>
              </a:rPr>
              <a:t>Ivona Žiža, Bruno Ćaleta, Damjan Hatić, Josipa Židov, Ivan Tekić</a:t>
            </a:r>
            <a:endParaRPr lang="en-HR" sz="1600" dirty="0">
              <a:solidFill>
                <a:schemeClr val="bg1"/>
              </a:solidFill>
              <a:effectLst>
                <a:outerShdw blurRad="38100" dist="38100" dir="2700000" algn="tl">
                  <a:srgbClr val="000000">
                    <a:alpha val="43137"/>
                  </a:srgbClr>
                </a:outerShdw>
              </a:effectLst>
              <a:latin typeface="Segoe UI Light" panose="020B0502040204020203" pitchFamily="34" charset="0"/>
            </a:endParaRPr>
          </a:p>
        </p:txBody>
      </p:sp>
      <p:pic>
        <p:nvPicPr>
          <p:cNvPr id="9" name="Picture 8">
            <a:extLst>
              <a:ext uri="{FF2B5EF4-FFF2-40B4-BE49-F238E27FC236}">
                <a16:creationId xmlns:a16="http://schemas.microsoft.com/office/drawing/2014/main" id="{DBC002D6-3B55-F449-B63C-51A7DBBA2596}"/>
              </a:ext>
            </a:extLst>
          </p:cNvPr>
          <p:cNvPicPr>
            <a:picLocks noChangeAspect="1"/>
          </p:cNvPicPr>
          <p:nvPr/>
        </p:nvPicPr>
        <p:blipFill>
          <a:blip r:embed="rId4"/>
          <a:stretch>
            <a:fillRect/>
          </a:stretch>
        </p:blipFill>
        <p:spPr>
          <a:xfrm>
            <a:off x="444499" y="367933"/>
            <a:ext cx="2520000" cy="866251"/>
          </a:xfrm>
          <a:prstGeom prst="rect">
            <a:avLst/>
          </a:prstGeom>
        </p:spPr>
      </p:pic>
      <p:sp>
        <p:nvSpPr>
          <p:cNvPr id="10" name="Subtitle 2">
            <a:extLst>
              <a:ext uri="{FF2B5EF4-FFF2-40B4-BE49-F238E27FC236}">
                <a16:creationId xmlns:a16="http://schemas.microsoft.com/office/drawing/2014/main" id="{B2D64248-9505-764B-BFCC-39D7962BF4CE}"/>
              </a:ext>
            </a:extLst>
          </p:cNvPr>
          <p:cNvSpPr txBox="1">
            <a:spLocks/>
          </p:cNvSpPr>
          <p:nvPr/>
        </p:nvSpPr>
        <p:spPr>
          <a:xfrm>
            <a:off x="7975602" y="6148703"/>
            <a:ext cx="3784599" cy="7092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hr-HR" sz="1400" dirty="0">
                <a:latin typeface="Segoe UI Light" panose="020B0502040204020203" pitchFamily="34" charset="0"/>
              </a:rPr>
              <a:t>15th International Symposium</a:t>
            </a:r>
            <a:br>
              <a:rPr lang="hr-HR" sz="1400" dirty="0">
                <a:latin typeface="Segoe UI Light" panose="020B0502040204020203" pitchFamily="34" charset="0"/>
              </a:rPr>
            </a:br>
            <a:r>
              <a:rPr lang="hr-HR" sz="1400" dirty="0">
                <a:latin typeface="Segoe UI Light" panose="020B0502040204020203" pitchFamily="34" charset="0"/>
              </a:rPr>
              <a:t>Kopački Rit: Past, Present, Future</a:t>
            </a:r>
            <a:br>
              <a:rPr lang="hr-HR" sz="1400" dirty="0">
                <a:latin typeface="Segoe UI Light" panose="020B0502040204020203" pitchFamily="34" charset="0"/>
              </a:rPr>
            </a:br>
            <a:r>
              <a:rPr lang="hr-HR" sz="1400" dirty="0">
                <a:latin typeface="Segoe UI Light" panose="020B0502040204020203" pitchFamily="34" charset="0"/>
              </a:rPr>
              <a:t>Osijek, 1–2 October 2026</a:t>
            </a:r>
            <a:endParaRPr lang="en-HR" sz="1400" dirty="0">
              <a:latin typeface="Segoe UI Light" panose="020B0502040204020203" pitchFamily="34" charset="0"/>
            </a:endParaRPr>
          </a:p>
        </p:txBody>
      </p:sp>
    </p:spTree>
    <p:extLst>
      <p:ext uri="{BB962C8B-B14F-4D97-AF65-F5344CB8AC3E}">
        <p14:creationId xmlns:p14="http://schemas.microsoft.com/office/powerpoint/2010/main" val="4288465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WHY INVASCAN?</a:t>
            </a:r>
          </a:p>
        </p:txBody>
      </p:sp>
      <p:sp>
        <p:nvSpPr>
          <p:cNvPr id="3" name="TextBox 2"/>
          <p:cNvSpPr txBox="1"/>
          <p:nvPr/>
        </p:nvSpPr>
        <p:spPr>
          <a:xfrm>
            <a:off x="841248" y="2697480"/>
            <a:ext cx="10515600" cy="822960"/>
          </a:xfrm>
          <a:prstGeom prst="rect">
            <a:avLst/>
          </a:prstGeom>
          <a:noFill/>
        </p:spPr>
        <p:txBody>
          <a:bodyPr wrap="square" lIns="0" tIns="0" rIns="0" bIns="0" anchor="t"/>
          <a:lstStyle/>
          <a:p>
            <a:pPr algn="l">
              <a:lnSpc>
                <a:spcPct val="100000"/>
              </a:lnSpc>
              <a:spcAft>
                <a:spcPts val="600"/>
              </a:spcAft>
            </a:pPr>
            <a:r>
              <a:rPr sz="2000" b="1" i="0">
                <a:solidFill>
                  <a:srgbClr val="12693C"/>
                </a:solidFill>
                <a:latin typeface="Segoe UI"/>
                <a:ea typeface="Segoe UI"/>
                <a:cs typeface="Segoe UI"/>
              </a:rPr>
              <a:t>Satellite-based detection of invasive alien plants, </a:t>
            </a:r>
            <a:r>
              <a:rPr sz="2000" b="0" i="0">
                <a:solidFill>
                  <a:srgbClr val="333333"/>
                </a:solidFill>
                <a:latin typeface="Segoe UI"/>
                <a:ea typeface="Segoe UI"/>
                <a:cs typeface="Segoe UI"/>
              </a:rPr>
              <a:t>made usable for people who are not remote sensing specialists.</a:t>
            </a:r>
          </a:p>
        </p:txBody>
      </p:sp>
      <p:sp>
        <p:nvSpPr>
          <p:cNvPr id="4" name="Rounded Rectangle 3"/>
          <p:cNvSpPr/>
          <p:nvPr/>
        </p:nvSpPr>
        <p:spPr>
          <a:xfrm>
            <a:off x="841248" y="3840480"/>
            <a:ext cx="3310128" cy="2011680"/>
          </a:xfrm>
          <a:prstGeom prst="roundRect">
            <a:avLst>
              <a:gd name="adj" fmla="val 8000"/>
            </a:avLst>
          </a:prstGeom>
          <a:solidFill>
            <a:srgbClr val="087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115568" y="4069080"/>
            <a:ext cx="2761488" cy="320040"/>
          </a:xfrm>
          <a:prstGeom prst="rect">
            <a:avLst/>
          </a:prstGeom>
          <a:noFill/>
        </p:spPr>
        <p:txBody>
          <a:bodyPr wrap="square" lIns="0" tIns="0" rIns="0" bIns="0" anchor="t"/>
          <a:lstStyle/>
          <a:p>
            <a:pPr algn="l">
              <a:lnSpc>
                <a:spcPct val="100000"/>
              </a:lnSpc>
              <a:spcAft>
                <a:spcPts val="600"/>
              </a:spcAft>
            </a:pPr>
            <a:r>
              <a:rPr sz="1200" b="1" i="0">
                <a:solidFill>
                  <a:srgbClr val="D7E4CE"/>
                </a:solidFill>
                <a:latin typeface="Segoe UI"/>
                <a:ea typeface="Segoe UI"/>
                <a:cs typeface="Segoe UI"/>
              </a:rPr>
              <a:t>WHO</a:t>
            </a:r>
          </a:p>
        </p:txBody>
      </p:sp>
      <p:sp>
        <p:nvSpPr>
          <p:cNvPr id="6" name="TextBox 5"/>
          <p:cNvSpPr txBox="1"/>
          <p:nvPr/>
        </p:nvSpPr>
        <p:spPr>
          <a:xfrm>
            <a:off x="1115568" y="4434840"/>
            <a:ext cx="2761488" cy="457200"/>
          </a:xfrm>
          <a:prstGeom prst="rect">
            <a:avLst/>
          </a:prstGeom>
          <a:noFill/>
        </p:spPr>
        <p:txBody>
          <a:bodyPr wrap="square" lIns="0" tIns="0" rIns="0" bIns="0" anchor="t"/>
          <a:lstStyle/>
          <a:p>
            <a:pPr algn="l">
              <a:lnSpc>
                <a:spcPct val="100000"/>
              </a:lnSpc>
              <a:spcAft>
                <a:spcPts val="0"/>
              </a:spcAft>
            </a:pPr>
            <a:r>
              <a:rPr sz="1800" b="1" i="0" dirty="0">
                <a:solidFill>
                  <a:srgbClr val="FFFFFF"/>
                </a:solidFill>
                <a:latin typeface="Segoe UI"/>
                <a:ea typeface="Segoe UI"/>
                <a:cs typeface="Segoe UI"/>
              </a:rPr>
              <a:t>Protected area managers</a:t>
            </a:r>
          </a:p>
        </p:txBody>
      </p:sp>
      <p:sp>
        <p:nvSpPr>
          <p:cNvPr id="7" name="TextBox 6"/>
          <p:cNvSpPr txBox="1"/>
          <p:nvPr/>
        </p:nvSpPr>
        <p:spPr>
          <a:xfrm>
            <a:off x="1115568" y="5074920"/>
            <a:ext cx="2761488" cy="594360"/>
          </a:xfrm>
          <a:prstGeom prst="rect">
            <a:avLst/>
          </a:prstGeom>
          <a:noFill/>
        </p:spPr>
        <p:txBody>
          <a:bodyPr wrap="square" lIns="0" tIns="0" rIns="0" bIns="0" anchor="t"/>
          <a:lstStyle/>
          <a:p>
            <a:pPr algn="l">
              <a:lnSpc>
                <a:spcPct val="100000"/>
              </a:lnSpc>
              <a:spcAft>
                <a:spcPts val="600"/>
              </a:spcAft>
            </a:pPr>
            <a:r>
              <a:rPr sz="1400" b="0" i="0">
                <a:solidFill>
                  <a:srgbClr val="FFFFFF"/>
                </a:solidFill>
                <a:latin typeface="Segoe UI"/>
                <a:ea typeface="Segoe UI"/>
                <a:cs typeface="Segoe UI"/>
              </a:rPr>
              <a:t>and other non-specialists in remote sensing</a:t>
            </a:r>
          </a:p>
        </p:txBody>
      </p:sp>
      <p:sp>
        <p:nvSpPr>
          <p:cNvPr id="8" name="Rounded Rectangle 7"/>
          <p:cNvSpPr/>
          <p:nvPr/>
        </p:nvSpPr>
        <p:spPr>
          <a:xfrm>
            <a:off x="4443984" y="3840480"/>
            <a:ext cx="3310128" cy="2011680"/>
          </a:xfrm>
          <a:prstGeom prst="roundRect">
            <a:avLst>
              <a:gd name="adj" fmla="val 8000"/>
            </a:avLst>
          </a:prstGeom>
          <a:solidFill>
            <a:srgbClr val="EAF3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TextBox 8"/>
          <p:cNvSpPr txBox="1"/>
          <p:nvPr/>
        </p:nvSpPr>
        <p:spPr>
          <a:xfrm>
            <a:off x="4718304" y="4069080"/>
            <a:ext cx="2761488" cy="320040"/>
          </a:xfrm>
          <a:prstGeom prst="rect">
            <a:avLst/>
          </a:prstGeom>
          <a:noFill/>
        </p:spPr>
        <p:txBody>
          <a:bodyPr wrap="square" lIns="0" tIns="0" rIns="0" bIns="0" anchor="t"/>
          <a:lstStyle/>
          <a:p>
            <a:pPr algn="l">
              <a:lnSpc>
                <a:spcPct val="100000"/>
              </a:lnSpc>
              <a:spcAft>
                <a:spcPts val="600"/>
              </a:spcAft>
            </a:pPr>
            <a:r>
              <a:rPr sz="1200" b="1" i="0">
                <a:solidFill>
                  <a:srgbClr val="545F67"/>
                </a:solidFill>
                <a:latin typeface="Segoe UI"/>
                <a:ea typeface="Segoe UI"/>
                <a:cs typeface="Segoe UI"/>
              </a:rPr>
              <a:t>WHAT</a:t>
            </a:r>
          </a:p>
        </p:txBody>
      </p:sp>
      <p:sp>
        <p:nvSpPr>
          <p:cNvPr id="10" name="TextBox 9"/>
          <p:cNvSpPr txBox="1"/>
          <p:nvPr/>
        </p:nvSpPr>
        <p:spPr>
          <a:xfrm>
            <a:off x="4718304" y="4434840"/>
            <a:ext cx="2761488" cy="457200"/>
          </a:xfrm>
          <a:prstGeom prst="rect">
            <a:avLst/>
          </a:prstGeom>
          <a:noFill/>
        </p:spPr>
        <p:txBody>
          <a:bodyPr wrap="square" lIns="0" tIns="0" rIns="0" bIns="0" anchor="t"/>
          <a:lstStyle/>
          <a:p>
            <a:pPr algn="l">
              <a:lnSpc>
                <a:spcPct val="100000"/>
              </a:lnSpc>
              <a:spcAft>
                <a:spcPts val="0"/>
              </a:spcAft>
            </a:pPr>
            <a:r>
              <a:rPr sz="1800" b="1" i="0">
                <a:solidFill>
                  <a:srgbClr val="12693C"/>
                </a:solidFill>
                <a:latin typeface="Segoe UI"/>
                <a:ea typeface="Segoe UI"/>
                <a:cs typeface="Segoe UI"/>
              </a:rPr>
              <a:t>Two invasive species</a:t>
            </a:r>
          </a:p>
        </p:txBody>
      </p:sp>
      <p:sp>
        <p:nvSpPr>
          <p:cNvPr id="11" name="TextBox 10"/>
          <p:cNvSpPr txBox="1"/>
          <p:nvPr/>
        </p:nvSpPr>
        <p:spPr>
          <a:xfrm>
            <a:off x="4718304" y="5074920"/>
            <a:ext cx="2761488" cy="594360"/>
          </a:xfrm>
          <a:prstGeom prst="rect">
            <a:avLst/>
          </a:prstGeom>
          <a:noFill/>
        </p:spPr>
        <p:txBody>
          <a:bodyPr wrap="square" lIns="0" tIns="0" rIns="0" bIns="0" anchor="t"/>
          <a:lstStyle/>
          <a:p>
            <a:pPr algn="l">
              <a:lnSpc>
                <a:spcPct val="100000"/>
              </a:lnSpc>
              <a:spcAft>
                <a:spcPts val="600"/>
              </a:spcAft>
            </a:pPr>
            <a:r>
              <a:rPr sz="1400" b="0" i="0">
                <a:solidFill>
                  <a:srgbClr val="333333"/>
                </a:solidFill>
                <a:latin typeface="Segoe UI"/>
                <a:ea typeface="Segoe UI"/>
                <a:cs typeface="Segoe UI"/>
              </a:rPr>
              <a:t>common ragweed and false indigo bush</a:t>
            </a:r>
          </a:p>
        </p:txBody>
      </p:sp>
      <p:sp>
        <p:nvSpPr>
          <p:cNvPr id="12" name="Rounded Rectangle 11"/>
          <p:cNvSpPr/>
          <p:nvPr/>
        </p:nvSpPr>
        <p:spPr>
          <a:xfrm>
            <a:off x="8046720" y="3840480"/>
            <a:ext cx="3310128" cy="2011680"/>
          </a:xfrm>
          <a:prstGeom prst="roundRect">
            <a:avLst>
              <a:gd name="adj" fmla="val 8000"/>
            </a:avLst>
          </a:prstGeom>
          <a:solidFill>
            <a:srgbClr val="EAF3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TextBox 12"/>
          <p:cNvSpPr txBox="1"/>
          <p:nvPr/>
        </p:nvSpPr>
        <p:spPr>
          <a:xfrm>
            <a:off x="8321040" y="4069080"/>
            <a:ext cx="2761488" cy="320040"/>
          </a:xfrm>
          <a:prstGeom prst="rect">
            <a:avLst/>
          </a:prstGeom>
          <a:noFill/>
        </p:spPr>
        <p:txBody>
          <a:bodyPr wrap="square" lIns="0" tIns="0" rIns="0" bIns="0" anchor="t"/>
          <a:lstStyle/>
          <a:p>
            <a:pPr algn="l">
              <a:lnSpc>
                <a:spcPct val="100000"/>
              </a:lnSpc>
              <a:spcAft>
                <a:spcPts val="600"/>
              </a:spcAft>
            </a:pPr>
            <a:r>
              <a:rPr sz="1200" b="1" i="0">
                <a:solidFill>
                  <a:srgbClr val="545F67"/>
                </a:solidFill>
                <a:latin typeface="Segoe UI"/>
                <a:ea typeface="Segoe UI"/>
                <a:cs typeface="Segoe UI"/>
              </a:rPr>
              <a:t>HOW</a:t>
            </a:r>
          </a:p>
        </p:txBody>
      </p:sp>
      <p:sp>
        <p:nvSpPr>
          <p:cNvPr id="14" name="TextBox 13"/>
          <p:cNvSpPr txBox="1"/>
          <p:nvPr/>
        </p:nvSpPr>
        <p:spPr>
          <a:xfrm>
            <a:off x="8321040" y="4434840"/>
            <a:ext cx="2761488" cy="457200"/>
          </a:xfrm>
          <a:prstGeom prst="rect">
            <a:avLst/>
          </a:prstGeom>
          <a:noFill/>
        </p:spPr>
        <p:txBody>
          <a:bodyPr wrap="square" lIns="0" tIns="0" rIns="0" bIns="0" anchor="t"/>
          <a:lstStyle/>
          <a:p>
            <a:pPr algn="l">
              <a:lnSpc>
                <a:spcPct val="100000"/>
              </a:lnSpc>
              <a:spcAft>
                <a:spcPts val="0"/>
              </a:spcAft>
            </a:pPr>
            <a:r>
              <a:rPr sz="1800" b="1" i="0" dirty="0">
                <a:solidFill>
                  <a:srgbClr val="12693C"/>
                </a:solidFill>
                <a:latin typeface="Segoe UI"/>
                <a:ea typeface="Segoe UI"/>
                <a:cs typeface="Segoe UI"/>
              </a:rPr>
              <a:t>Satellite imagery + AI</a:t>
            </a:r>
          </a:p>
        </p:txBody>
      </p:sp>
      <p:sp>
        <p:nvSpPr>
          <p:cNvPr id="15" name="TextBox 14"/>
          <p:cNvSpPr txBox="1"/>
          <p:nvPr/>
        </p:nvSpPr>
        <p:spPr>
          <a:xfrm>
            <a:off x="8321040" y="5074920"/>
            <a:ext cx="2761488" cy="594360"/>
          </a:xfrm>
          <a:prstGeom prst="rect">
            <a:avLst/>
          </a:prstGeom>
          <a:noFill/>
        </p:spPr>
        <p:txBody>
          <a:bodyPr wrap="square" lIns="0" tIns="0" rIns="0" bIns="0" anchor="t"/>
          <a:lstStyle/>
          <a:p>
            <a:pPr algn="l">
              <a:lnSpc>
                <a:spcPct val="100000"/>
              </a:lnSpc>
              <a:spcAft>
                <a:spcPts val="600"/>
              </a:spcAft>
            </a:pPr>
            <a:r>
              <a:rPr sz="1400" b="0" i="0">
                <a:solidFill>
                  <a:srgbClr val="333333"/>
                </a:solidFill>
                <a:latin typeface="Segoe UI"/>
                <a:ea typeface="Segoe UI"/>
                <a:cs typeface="Segoe UI"/>
              </a:rPr>
              <a:t>developed under the ESA PECS programme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TWO TARGET SPECIES</a:t>
            </a:r>
          </a:p>
        </p:txBody>
      </p:sp>
      <p:pic>
        <p:nvPicPr>
          <p:cNvPr id="3" name="Picture 2" descr="Inva_s5_df58fdc2.jpg"/>
          <p:cNvPicPr>
            <a:picLocks noChangeAspect="1"/>
          </p:cNvPicPr>
          <p:nvPr/>
        </p:nvPicPr>
        <p:blipFill>
          <a:blip r:embed="rId3"/>
          <a:srcRect l="409" r="409"/>
          <a:stretch>
            <a:fillRect/>
          </a:stretch>
        </p:blipFill>
        <p:spPr>
          <a:xfrm>
            <a:off x="841248" y="2011680"/>
            <a:ext cx="5074920" cy="2926080"/>
          </a:xfrm>
          <a:prstGeom prst="rect">
            <a:avLst/>
          </a:prstGeom>
        </p:spPr>
      </p:pic>
      <p:sp>
        <p:nvSpPr>
          <p:cNvPr id="4" name="TextBox 3"/>
          <p:cNvSpPr txBox="1"/>
          <p:nvPr/>
        </p:nvSpPr>
        <p:spPr>
          <a:xfrm>
            <a:off x="841248" y="4983480"/>
            <a:ext cx="5074920" cy="320040"/>
          </a:xfrm>
          <a:prstGeom prst="rect">
            <a:avLst/>
          </a:prstGeom>
          <a:noFill/>
        </p:spPr>
        <p:txBody>
          <a:bodyPr wrap="square" lIns="0" tIns="0" rIns="0" bIns="0" anchor="t"/>
          <a:lstStyle/>
          <a:p>
            <a:pPr algn="l">
              <a:lnSpc>
                <a:spcPct val="100000"/>
              </a:lnSpc>
              <a:spcAft>
                <a:spcPts val="0"/>
              </a:spcAft>
            </a:pPr>
            <a:r>
              <a:rPr sz="1100" b="0" i="1">
                <a:solidFill>
                  <a:srgbClr val="6E6E6E"/>
                </a:solidFill>
                <a:latin typeface="Segoe UI"/>
                <a:ea typeface="Segoe UI"/>
                <a:cs typeface="Segoe UI"/>
              </a:rPr>
              <a:t>Field covered with ragweed near Donji Andrijevci</a:t>
            </a:r>
          </a:p>
        </p:txBody>
      </p:sp>
      <p:sp>
        <p:nvSpPr>
          <p:cNvPr id="5" name="TextBox 4"/>
          <p:cNvSpPr txBox="1"/>
          <p:nvPr/>
        </p:nvSpPr>
        <p:spPr>
          <a:xfrm>
            <a:off x="841248" y="5303520"/>
            <a:ext cx="5074920" cy="411480"/>
          </a:xfrm>
          <a:prstGeom prst="rect">
            <a:avLst/>
          </a:prstGeom>
          <a:noFill/>
        </p:spPr>
        <p:txBody>
          <a:bodyPr wrap="square" lIns="0" tIns="0" rIns="0" bIns="0" anchor="t"/>
          <a:lstStyle/>
          <a:p>
            <a:pPr algn="l">
              <a:lnSpc>
                <a:spcPct val="100000"/>
              </a:lnSpc>
              <a:spcAft>
                <a:spcPts val="0"/>
              </a:spcAft>
            </a:pPr>
            <a:r>
              <a:rPr sz="1700" b="1" i="0">
                <a:solidFill>
                  <a:srgbClr val="12693C"/>
                </a:solidFill>
                <a:latin typeface="Segoe UI"/>
                <a:ea typeface="Segoe UI"/>
                <a:cs typeface="Segoe UI"/>
              </a:rPr>
              <a:t>Common ragweed  </a:t>
            </a:r>
            <a:r>
              <a:rPr sz="1700" b="0" i="1">
                <a:solidFill>
                  <a:srgbClr val="12693C"/>
                </a:solidFill>
                <a:latin typeface="Segoe UI"/>
                <a:ea typeface="Segoe UI"/>
                <a:cs typeface="Segoe UI"/>
              </a:rPr>
              <a:t>Ambrosia artemisiifolia</a:t>
            </a:r>
          </a:p>
        </p:txBody>
      </p:sp>
      <p:sp>
        <p:nvSpPr>
          <p:cNvPr id="6" name="TextBox 5"/>
          <p:cNvSpPr txBox="1"/>
          <p:nvPr/>
        </p:nvSpPr>
        <p:spPr>
          <a:xfrm>
            <a:off x="841248" y="5687568"/>
            <a:ext cx="5074920" cy="365760"/>
          </a:xfrm>
          <a:prstGeom prst="rect">
            <a:avLst/>
          </a:prstGeom>
          <a:noFill/>
        </p:spPr>
        <p:txBody>
          <a:bodyPr wrap="square" lIns="0" tIns="0" rIns="0" bIns="0" anchor="t"/>
          <a:lstStyle/>
          <a:p>
            <a:pPr algn="l">
              <a:lnSpc>
                <a:spcPct val="100000"/>
              </a:lnSpc>
              <a:spcAft>
                <a:spcPts val="0"/>
              </a:spcAft>
            </a:pPr>
            <a:r>
              <a:rPr sz="1400" b="0" i="0">
                <a:solidFill>
                  <a:srgbClr val="333333"/>
                </a:solidFill>
                <a:latin typeface="Segoe UI"/>
                <a:ea typeface="Segoe UI"/>
                <a:cs typeface="Segoe UI"/>
              </a:rPr>
              <a:t>Allergenic annual of fields and disturbed land</a:t>
            </a:r>
          </a:p>
        </p:txBody>
      </p:sp>
      <p:pic>
        <p:nvPicPr>
          <p:cNvPr id="7" name="Picture 6" descr="Inva_s7_f8e4ae6e.jpg"/>
          <p:cNvPicPr>
            <a:picLocks noChangeAspect="1"/>
          </p:cNvPicPr>
          <p:nvPr/>
        </p:nvPicPr>
        <p:blipFill>
          <a:blip r:embed="rId4"/>
          <a:srcRect l="1230" r="1230"/>
          <a:stretch>
            <a:fillRect/>
          </a:stretch>
        </p:blipFill>
        <p:spPr>
          <a:xfrm>
            <a:off x="6236208" y="2011680"/>
            <a:ext cx="5074920" cy="2926080"/>
          </a:xfrm>
          <a:prstGeom prst="rect">
            <a:avLst/>
          </a:prstGeom>
        </p:spPr>
      </p:pic>
      <p:sp>
        <p:nvSpPr>
          <p:cNvPr id="8" name="TextBox 7"/>
          <p:cNvSpPr txBox="1"/>
          <p:nvPr/>
        </p:nvSpPr>
        <p:spPr>
          <a:xfrm>
            <a:off x="6236208" y="4983480"/>
            <a:ext cx="5074920" cy="320040"/>
          </a:xfrm>
          <a:prstGeom prst="rect">
            <a:avLst/>
          </a:prstGeom>
          <a:noFill/>
        </p:spPr>
        <p:txBody>
          <a:bodyPr wrap="square" lIns="0" tIns="0" rIns="0" bIns="0" anchor="t"/>
          <a:lstStyle/>
          <a:p>
            <a:pPr algn="l">
              <a:lnSpc>
                <a:spcPct val="100000"/>
              </a:lnSpc>
              <a:spcAft>
                <a:spcPts val="0"/>
              </a:spcAft>
            </a:pPr>
            <a:r>
              <a:rPr sz="1100" b="0" i="1">
                <a:solidFill>
                  <a:srgbClr val="6E6E6E"/>
                </a:solidFill>
                <a:latin typeface="Segoe UI"/>
                <a:ea typeface="Segoe UI"/>
                <a:cs typeface="Segoe UI"/>
              </a:rPr>
              <a:t>False indigo bush in Turopolje</a:t>
            </a:r>
          </a:p>
        </p:txBody>
      </p:sp>
      <p:sp>
        <p:nvSpPr>
          <p:cNvPr id="9" name="TextBox 8"/>
          <p:cNvSpPr txBox="1"/>
          <p:nvPr/>
        </p:nvSpPr>
        <p:spPr>
          <a:xfrm>
            <a:off x="6236208" y="5303520"/>
            <a:ext cx="5074920" cy="411480"/>
          </a:xfrm>
          <a:prstGeom prst="rect">
            <a:avLst/>
          </a:prstGeom>
          <a:noFill/>
        </p:spPr>
        <p:txBody>
          <a:bodyPr wrap="square" lIns="0" tIns="0" rIns="0" bIns="0" anchor="t"/>
          <a:lstStyle/>
          <a:p>
            <a:pPr algn="l">
              <a:lnSpc>
                <a:spcPct val="100000"/>
              </a:lnSpc>
              <a:spcAft>
                <a:spcPts val="0"/>
              </a:spcAft>
            </a:pPr>
            <a:r>
              <a:rPr sz="1700" b="1" i="0">
                <a:solidFill>
                  <a:srgbClr val="12693C"/>
                </a:solidFill>
                <a:latin typeface="Segoe UI"/>
                <a:ea typeface="Segoe UI"/>
                <a:cs typeface="Segoe UI"/>
              </a:rPr>
              <a:t>False indigo bush  </a:t>
            </a:r>
            <a:r>
              <a:rPr sz="1700" b="0" i="1">
                <a:solidFill>
                  <a:srgbClr val="12693C"/>
                </a:solidFill>
                <a:latin typeface="Segoe UI"/>
                <a:ea typeface="Segoe UI"/>
                <a:cs typeface="Segoe UI"/>
              </a:rPr>
              <a:t>Amorpha fruticosa</a:t>
            </a:r>
          </a:p>
        </p:txBody>
      </p:sp>
      <p:sp>
        <p:nvSpPr>
          <p:cNvPr id="10" name="TextBox 9"/>
          <p:cNvSpPr txBox="1"/>
          <p:nvPr/>
        </p:nvSpPr>
        <p:spPr>
          <a:xfrm>
            <a:off x="6236208" y="5687568"/>
            <a:ext cx="5074920" cy="365760"/>
          </a:xfrm>
          <a:prstGeom prst="rect">
            <a:avLst/>
          </a:prstGeom>
          <a:noFill/>
        </p:spPr>
        <p:txBody>
          <a:bodyPr wrap="square" lIns="0" tIns="0" rIns="0" bIns="0" anchor="t"/>
          <a:lstStyle/>
          <a:p>
            <a:pPr algn="l">
              <a:lnSpc>
                <a:spcPct val="100000"/>
              </a:lnSpc>
              <a:spcAft>
                <a:spcPts val="0"/>
              </a:spcAft>
            </a:pPr>
            <a:r>
              <a:rPr sz="1400" b="0" i="0">
                <a:solidFill>
                  <a:srgbClr val="333333"/>
                </a:solidFill>
                <a:latin typeface="Segoe UI"/>
                <a:ea typeface="Segoe UI"/>
                <a:cs typeface="Segoe UI"/>
              </a:rPr>
              <a:t>Shrub of floodplain lowlands, spread by flood water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THE INVASCAN APPLICATION</a:t>
            </a:r>
          </a:p>
        </p:txBody>
      </p:sp>
      <p:pic>
        <p:nvPicPr>
          <p:cNvPr id="3" name="Picture 2" descr="Inva_s13_79ca6508.png"/>
          <p:cNvPicPr>
            <a:picLocks noChangeAspect="1"/>
          </p:cNvPicPr>
          <p:nvPr/>
        </p:nvPicPr>
        <p:blipFill>
          <a:blip r:embed="rId3"/>
          <a:stretch>
            <a:fillRect/>
          </a:stretch>
        </p:blipFill>
        <p:spPr>
          <a:xfrm>
            <a:off x="1658042" y="2011680"/>
            <a:ext cx="4033304" cy="3246120"/>
          </a:xfrm>
          <a:prstGeom prst="rect">
            <a:avLst/>
          </a:prstGeom>
          <a:ln w="9525">
            <a:solidFill>
              <a:srgbClr val="D9D9D9"/>
            </a:solidFill>
          </a:ln>
        </p:spPr>
      </p:pic>
      <p:pic>
        <p:nvPicPr>
          <p:cNvPr id="4" name="Picture 3" descr="Inva_s13_e49fd8b5.png"/>
          <p:cNvPicPr>
            <a:picLocks noChangeAspect="1"/>
          </p:cNvPicPr>
          <p:nvPr/>
        </p:nvPicPr>
        <p:blipFill>
          <a:blip r:embed="rId4"/>
          <a:stretch>
            <a:fillRect/>
          </a:stretch>
        </p:blipFill>
        <p:spPr>
          <a:xfrm>
            <a:off x="6102826" y="2011680"/>
            <a:ext cx="4391507" cy="3246120"/>
          </a:xfrm>
          <a:prstGeom prst="rect">
            <a:avLst/>
          </a:prstGeom>
          <a:ln w="9525">
            <a:solidFill>
              <a:srgbClr val="D9D9D9"/>
            </a:solidFill>
          </a:ln>
        </p:spPr>
      </p:pic>
      <p:sp>
        <p:nvSpPr>
          <p:cNvPr id="5" name="TextBox 4"/>
          <p:cNvSpPr txBox="1"/>
          <p:nvPr/>
        </p:nvSpPr>
        <p:spPr>
          <a:xfrm>
            <a:off x="1658042" y="5321808"/>
            <a:ext cx="4033304" cy="320040"/>
          </a:xfrm>
          <a:prstGeom prst="rect">
            <a:avLst/>
          </a:prstGeom>
          <a:noFill/>
        </p:spPr>
        <p:txBody>
          <a:bodyPr wrap="square" lIns="0" tIns="0" rIns="0" bIns="0" anchor="t"/>
          <a:lstStyle/>
          <a:p>
            <a:pPr algn="l">
              <a:lnSpc>
                <a:spcPct val="100000"/>
              </a:lnSpc>
              <a:spcAft>
                <a:spcPts val="0"/>
              </a:spcAft>
            </a:pPr>
            <a:r>
              <a:rPr sz="1100" b="0" i="1">
                <a:solidFill>
                  <a:srgbClr val="6E6E6E"/>
                </a:solidFill>
                <a:latin typeface="Segoe UI"/>
                <a:ea typeface="Segoe UI"/>
                <a:cs typeface="Segoe UI"/>
              </a:rPr>
              <a:t>User log-in</a:t>
            </a:r>
          </a:p>
        </p:txBody>
      </p:sp>
      <p:sp>
        <p:nvSpPr>
          <p:cNvPr id="6" name="TextBox 5"/>
          <p:cNvSpPr txBox="1"/>
          <p:nvPr/>
        </p:nvSpPr>
        <p:spPr>
          <a:xfrm>
            <a:off x="6102826" y="5321808"/>
            <a:ext cx="4391507" cy="320040"/>
          </a:xfrm>
          <a:prstGeom prst="rect">
            <a:avLst/>
          </a:prstGeom>
          <a:noFill/>
        </p:spPr>
        <p:txBody>
          <a:bodyPr wrap="square" lIns="0" tIns="0" rIns="0" bIns="0" anchor="t"/>
          <a:lstStyle/>
          <a:p>
            <a:pPr algn="l">
              <a:lnSpc>
                <a:spcPct val="100000"/>
              </a:lnSpc>
              <a:spcAft>
                <a:spcPts val="0"/>
              </a:spcAft>
            </a:pPr>
            <a:r>
              <a:rPr sz="1100" b="0" i="1">
                <a:solidFill>
                  <a:srgbClr val="6E6E6E"/>
                </a:solidFill>
                <a:latin typeface="Segoe UI"/>
                <a:ea typeface="Segoe UI"/>
                <a:cs typeface="Segoe UI"/>
              </a:rPr>
              <a:t>Area analysis: detection map, indicators and validation of findings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HOW IT WORKS</a:t>
            </a:r>
          </a:p>
        </p:txBody>
      </p:sp>
      <p:sp>
        <p:nvSpPr>
          <p:cNvPr id="3" name="Rectangle 2"/>
          <p:cNvSpPr/>
          <p:nvPr/>
        </p:nvSpPr>
        <p:spPr>
          <a:xfrm>
            <a:off x="841248" y="2148840"/>
            <a:ext cx="1847088" cy="2514600"/>
          </a:xfrm>
          <a:prstGeom prst="rect">
            <a:avLst/>
          </a:prstGeom>
          <a:solidFill>
            <a:srgbClr val="F1F7F3"/>
          </a:solidFill>
          <a:ln w="9525">
            <a:solidFill>
              <a:srgbClr val="545F6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Rectangle 3"/>
          <p:cNvSpPr/>
          <p:nvPr/>
        </p:nvSpPr>
        <p:spPr>
          <a:xfrm>
            <a:off x="841248" y="2148840"/>
            <a:ext cx="1847088" cy="457200"/>
          </a:xfrm>
          <a:prstGeom prst="rect">
            <a:avLst/>
          </a:prstGeom>
          <a:solidFill>
            <a:srgbClr val="545F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950976" y="2148840"/>
            <a:ext cx="1627632" cy="457200"/>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1  DRAW</a:t>
            </a:r>
          </a:p>
        </p:txBody>
      </p:sp>
      <p:sp>
        <p:nvSpPr>
          <p:cNvPr id="6" name="TextBox 5"/>
          <p:cNvSpPr txBox="1"/>
          <p:nvPr/>
        </p:nvSpPr>
        <p:spPr>
          <a:xfrm>
            <a:off x="978408" y="2715768"/>
            <a:ext cx="1572768" cy="1874519"/>
          </a:xfrm>
          <a:prstGeom prst="rect">
            <a:avLst/>
          </a:prstGeom>
          <a:noFill/>
        </p:spPr>
        <p:txBody>
          <a:bodyPr wrap="square" lIns="0" tIns="0" rIns="0" bIns="0" anchor="t"/>
          <a:lstStyle/>
          <a:p>
            <a:pPr algn="l">
              <a:lnSpc>
                <a:spcPct val="100000"/>
              </a:lnSpc>
              <a:spcAft>
                <a:spcPts val="400"/>
              </a:spcAft>
            </a:pPr>
            <a:r>
              <a:rPr sz="1400" b="0" i="1">
                <a:solidFill>
                  <a:srgbClr val="12693C"/>
                </a:solidFill>
                <a:latin typeface="Segoe UI"/>
                <a:ea typeface="Segoe UI"/>
                <a:cs typeface="Segoe UI"/>
              </a:rPr>
              <a:t>Area of interest</a:t>
            </a:r>
          </a:p>
          <a:p>
            <a:pPr algn="l">
              <a:lnSpc>
                <a:spcPct val="100000"/>
              </a:lnSpc>
              <a:spcAft>
                <a:spcPts val="400"/>
              </a:spcAft>
            </a:pPr>
            <a:r>
              <a:rPr sz="1400" b="0" i="0">
                <a:solidFill>
                  <a:srgbClr val="333333"/>
                </a:solidFill>
                <a:latin typeface="Segoe UI"/>
                <a:ea typeface="Segoe UI"/>
                <a:cs typeface="Segoe UI"/>
              </a:rPr>
              <a:t>Outline it in a web browser</a:t>
            </a:r>
          </a:p>
        </p:txBody>
      </p:sp>
      <p:sp>
        <p:nvSpPr>
          <p:cNvPr id="7" name="Right Arrow 6"/>
          <p:cNvSpPr/>
          <p:nvPr/>
        </p:nvSpPr>
        <p:spPr>
          <a:xfrm>
            <a:off x="2724912" y="3246120"/>
            <a:ext cx="256032" cy="329184"/>
          </a:xfrm>
          <a:prstGeom prst="rightArrow">
            <a:avLst/>
          </a:prstGeom>
          <a:solidFill>
            <a:srgbClr val="087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017520" y="2148840"/>
            <a:ext cx="1847088" cy="2514600"/>
          </a:xfrm>
          <a:prstGeom prst="rect">
            <a:avLst/>
          </a:prstGeom>
          <a:solidFill>
            <a:srgbClr val="F1F7F3"/>
          </a:solidFill>
          <a:ln w="9525">
            <a:solidFill>
              <a:srgbClr val="545F6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Rectangle 8"/>
          <p:cNvSpPr/>
          <p:nvPr/>
        </p:nvSpPr>
        <p:spPr>
          <a:xfrm>
            <a:off x="3017520" y="2148840"/>
            <a:ext cx="1847088" cy="457200"/>
          </a:xfrm>
          <a:prstGeom prst="rect">
            <a:avLst/>
          </a:prstGeom>
          <a:solidFill>
            <a:srgbClr val="545F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3127248" y="2148840"/>
            <a:ext cx="1627632" cy="457200"/>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2  SELECT</a:t>
            </a:r>
          </a:p>
        </p:txBody>
      </p:sp>
      <p:sp>
        <p:nvSpPr>
          <p:cNvPr id="11" name="TextBox 10"/>
          <p:cNvSpPr txBox="1"/>
          <p:nvPr/>
        </p:nvSpPr>
        <p:spPr>
          <a:xfrm>
            <a:off x="3154679" y="2715768"/>
            <a:ext cx="1572768" cy="1874519"/>
          </a:xfrm>
          <a:prstGeom prst="rect">
            <a:avLst/>
          </a:prstGeom>
          <a:noFill/>
        </p:spPr>
        <p:txBody>
          <a:bodyPr wrap="square" lIns="0" tIns="0" rIns="0" bIns="0" anchor="t"/>
          <a:lstStyle/>
          <a:p>
            <a:pPr algn="l">
              <a:lnSpc>
                <a:spcPct val="100000"/>
              </a:lnSpc>
              <a:spcAft>
                <a:spcPts val="400"/>
              </a:spcAft>
            </a:pPr>
            <a:r>
              <a:rPr sz="1400" b="0" i="1">
                <a:solidFill>
                  <a:srgbClr val="12693C"/>
                </a:solidFill>
                <a:latin typeface="Segoe UI"/>
                <a:ea typeface="Segoe UI"/>
                <a:cs typeface="Segoe UI"/>
              </a:rPr>
              <a:t>Analysis settings</a:t>
            </a:r>
          </a:p>
          <a:p>
            <a:pPr algn="l">
              <a:lnSpc>
                <a:spcPct val="100000"/>
              </a:lnSpc>
              <a:spcAft>
                <a:spcPts val="400"/>
              </a:spcAft>
            </a:pPr>
            <a:r>
              <a:rPr sz="1400" b="0" i="0">
                <a:solidFill>
                  <a:srgbClr val="333333"/>
                </a:solidFill>
                <a:latin typeface="Segoe UI"/>
                <a:ea typeface="Segoe UI"/>
                <a:cs typeface="Segoe UI"/>
              </a:rPr>
              <a:t>Species</a:t>
            </a:r>
          </a:p>
          <a:p>
            <a:pPr algn="l">
              <a:lnSpc>
                <a:spcPct val="100000"/>
              </a:lnSpc>
              <a:spcAft>
                <a:spcPts val="400"/>
              </a:spcAft>
            </a:pPr>
            <a:r>
              <a:rPr sz="1400" b="0" i="0">
                <a:solidFill>
                  <a:srgbClr val="333333"/>
                </a:solidFill>
                <a:latin typeface="Segoe UI"/>
                <a:ea typeface="Segoe UI"/>
                <a:cs typeface="Segoe UI"/>
              </a:rPr>
              <a:t>Time range</a:t>
            </a:r>
          </a:p>
          <a:p>
            <a:pPr algn="l">
              <a:lnSpc>
                <a:spcPct val="100000"/>
              </a:lnSpc>
              <a:spcAft>
                <a:spcPts val="400"/>
              </a:spcAft>
            </a:pPr>
            <a:r>
              <a:rPr sz="1400" b="0" i="0">
                <a:solidFill>
                  <a:srgbClr val="333333"/>
                </a:solidFill>
                <a:latin typeface="Segoe UI"/>
                <a:ea typeface="Segoe UI"/>
                <a:cs typeface="Segoe UI"/>
              </a:rPr>
              <a:t>Spatial detail</a:t>
            </a:r>
          </a:p>
        </p:txBody>
      </p:sp>
      <p:sp>
        <p:nvSpPr>
          <p:cNvPr id="12" name="Right Arrow 11"/>
          <p:cNvSpPr/>
          <p:nvPr/>
        </p:nvSpPr>
        <p:spPr>
          <a:xfrm>
            <a:off x="4901184" y="3246120"/>
            <a:ext cx="256032" cy="329184"/>
          </a:xfrm>
          <a:prstGeom prst="rightArrow">
            <a:avLst/>
          </a:prstGeom>
          <a:solidFill>
            <a:srgbClr val="087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5193792" y="2148840"/>
            <a:ext cx="1847088" cy="2514600"/>
          </a:xfrm>
          <a:prstGeom prst="rect">
            <a:avLst/>
          </a:prstGeom>
          <a:solidFill>
            <a:srgbClr val="EAF3EE"/>
          </a:solidFill>
          <a:ln w="9525">
            <a:solidFill>
              <a:srgbClr val="12693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Rectangle 13"/>
          <p:cNvSpPr/>
          <p:nvPr/>
        </p:nvSpPr>
        <p:spPr>
          <a:xfrm>
            <a:off x="5193792" y="2148840"/>
            <a:ext cx="1847088" cy="457200"/>
          </a:xfrm>
          <a:prstGeom prst="rect">
            <a:avLst/>
          </a:prstGeom>
          <a:solidFill>
            <a:srgbClr val="1269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5303520" y="2148840"/>
            <a:ext cx="1627632" cy="457200"/>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3  RETRIEVE</a:t>
            </a:r>
          </a:p>
        </p:txBody>
      </p:sp>
      <p:sp>
        <p:nvSpPr>
          <p:cNvPr id="16" name="TextBox 15"/>
          <p:cNvSpPr txBox="1"/>
          <p:nvPr/>
        </p:nvSpPr>
        <p:spPr>
          <a:xfrm>
            <a:off x="5330952" y="2715768"/>
            <a:ext cx="1572768" cy="1874519"/>
          </a:xfrm>
          <a:prstGeom prst="rect">
            <a:avLst/>
          </a:prstGeom>
          <a:noFill/>
        </p:spPr>
        <p:txBody>
          <a:bodyPr wrap="square" lIns="0" tIns="0" rIns="0" bIns="0" anchor="t"/>
          <a:lstStyle/>
          <a:p>
            <a:pPr algn="l">
              <a:lnSpc>
                <a:spcPct val="100000"/>
              </a:lnSpc>
              <a:spcAft>
                <a:spcPts val="400"/>
              </a:spcAft>
            </a:pPr>
            <a:r>
              <a:rPr sz="1400" b="0" i="1">
                <a:solidFill>
                  <a:srgbClr val="12693C"/>
                </a:solidFill>
                <a:latin typeface="Segoe UI"/>
                <a:ea typeface="Segoe UI"/>
                <a:cs typeface="Segoe UI"/>
              </a:rPr>
              <a:t>Automatic imagery</a:t>
            </a:r>
          </a:p>
          <a:p>
            <a:pPr algn="l">
              <a:lnSpc>
                <a:spcPct val="100000"/>
              </a:lnSpc>
              <a:spcAft>
                <a:spcPts val="400"/>
              </a:spcAft>
            </a:pPr>
            <a:r>
              <a:rPr sz="1400" b="0" i="0">
                <a:solidFill>
                  <a:srgbClr val="333333"/>
                </a:solidFill>
                <a:latin typeface="Segoe UI"/>
                <a:ea typeface="Segoe UI"/>
                <a:cs typeface="Segoe UI"/>
              </a:rPr>
              <a:t>Sentinel-2 (10 m) or PlanetScope (3 m), preprocessed</a:t>
            </a:r>
          </a:p>
        </p:txBody>
      </p:sp>
      <p:sp>
        <p:nvSpPr>
          <p:cNvPr id="17" name="Right Arrow 16"/>
          <p:cNvSpPr/>
          <p:nvPr/>
        </p:nvSpPr>
        <p:spPr>
          <a:xfrm>
            <a:off x="7077455" y="3246120"/>
            <a:ext cx="256032" cy="329184"/>
          </a:xfrm>
          <a:prstGeom prst="rightArrow">
            <a:avLst/>
          </a:prstGeom>
          <a:solidFill>
            <a:srgbClr val="087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7370063" y="2148840"/>
            <a:ext cx="1847088" cy="2514600"/>
          </a:xfrm>
          <a:prstGeom prst="rect">
            <a:avLst/>
          </a:prstGeom>
          <a:solidFill>
            <a:srgbClr val="EAF3EE"/>
          </a:solidFill>
          <a:ln w="9525">
            <a:solidFill>
              <a:srgbClr val="12693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Rectangle 18"/>
          <p:cNvSpPr/>
          <p:nvPr/>
        </p:nvSpPr>
        <p:spPr>
          <a:xfrm>
            <a:off x="7370063" y="2148840"/>
            <a:ext cx="1847088" cy="457200"/>
          </a:xfrm>
          <a:prstGeom prst="rect">
            <a:avLst/>
          </a:prstGeom>
          <a:solidFill>
            <a:srgbClr val="1269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7479791" y="2148840"/>
            <a:ext cx="1627632" cy="457200"/>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4  DETECT</a:t>
            </a:r>
          </a:p>
        </p:txBody>
      </p:sp>
      <p:sp>
        <p:nvSpPr>
          <p:cNvPr id="21" name="TextBox 20"/>
          <p:cNvSpPr txBox="1"/>
          <p:nvPr/>
        </p:nvSpPr>
        <p:spPr>
          <a:xfrm>
            <a:off x="7507223" y="2715768"/>
            <a:ext cx="1572768" cy="1874519"/>
          </a:xfrm>
          <a:prstGeom prst="rect">
            <a:avLst/>
          </a:prstGeom>
          <a:noFill/>
        </p:spPr>
        <p:txBody>
          <a:bodyPr wrap="square" lIns="0" tIns="0" rIns="0" bIns="0" anchor="t"/>
          <a:lstStyle/>
          <a:p>
            <a:pPr algn="l">
              <a:lnSpc>
                <a:spcPct val="100000"/>
              </a:lnSpc>
              <a:spcAft>
                <a:spcPts val="400"/>
              </a:spcAft>
            </a:pPr>
            <a:r>
              <a:rPr sz="1400" b="0" i="1">
                <a:solidFill>
                  <a:srgbClr val="12693C"/>
                </a:solidFill>
                <a:latin typeface="Segoe UI"/>
                <a:ea typeface="Segoe UI"/>
                <a:cs typeface="Segoe UI"/>
              </a:rPr>
              <a:t>Model inference</a:t>
            </a:r>
          </a:p>
          <a:p>
            <a:pPr algn="l">
              <a:lnSpc>
                <a:spcPct val="100000"/>
              </a:lnSpc>
              <a:spcAft>
                <a:spcPts val="400"/>
              </a:spcAft>
            </a:pPr>
            <a:r>
              <a:rPr sz="1400" b="0" i="0">
                <a:solidFill>
                  <a:srgbClr val="333333"/>
                </a:solidFill>
                <a:latin typeface="Segoe UI"/>
                <a:ea typeface="Segoe UI"/>
                <a:cs typeface="Segoe UI"/>
              </a:rPr>
              <a:t>Classification model runs on the imagery</a:t>
            </a:r>
          </a:p>
        </p:txBody>
      </p:sp>
      <p:sp>
        <p:nvSpPr>
          <p:cNvPr id="22" name="Right Arrow 21"/>
          <p:cNvSpPr/>
          <p:nvPr/>
        </p:nvSpPr>
        <p:spPr>
          <a:xfrm>
            <a:off x="9253727" y="3246120"/>
            <a:ext cx="256032" cy="329184"/>
          </a:xfrm>
          <a:prstGeom prst="rightArrow">
            <a:avLst/>
          </a:prstGeom>
          <a:solidFill>
            <a:srgbClr val="087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9546335" y="2148840"/>
            <a:ext cx="1847088" cy="2514600"/>
          </a:xfrm>
          <a:prstGeom prst="rect">
            <a:avLst/>
          </a:prstGeom>
          <a:solidFill>
            <a:srgbClr val="EAF3EE"/>
          </a:solidFill>
          <a:ln w="9525">
            <a:solidFill>
              <a:srgbClr val="12693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Rectangle 23"/>
          <p:cNvSpPr/>
          <p:nvPr/>
        </p:nvSpPr>
        <p:spPr>
          <a:xfrm>
            <a:off x="9546335" y="2148840"/>
            <a:ext cx="1847088" cy="457200"/>
          </a:xfrm>
          <a:prstGeom prst="rect">
            <a:avLst/>
          </a:prstGeom>
          <a:solidFill>
            <a:srgbClr val="1269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TextBox 24"/>
          <p:cNvSpPr txBox="1"/>
          <p:nvPr/>
        </p:nvSpPr>
        <p:spPr>
          <a:xfrm>
            <a:off x="9656063" y="2148840"/>
            <a:ext cx="1627632" cy="457200"/>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5  DOWNLOAD</a:t>
            </a:r>
          </a:p>
        </p:txBody>
      </p:sp>
      <p:sp>
        <p:nvSpPr>
          <p:cNvPr id="26" name="TextBox 25"/>
          <p:cNvSpPr txBox="1"/>
          <p:nvPr/>
        </p:nvSpPr>
        <p:spPr>
          <a:xfrm>
            <a:off x="9683495" y="2715768"/>
            <a:ext cx="1572768" cy="1874519"/>
          </a:xfrm>
          <a:prstGeom prst="rect">
            <a:avLst/>
          </a:prstGeom>
          <a:noFill/>
        </p:spPr>
        <p:txBody>
          <a:bodyPr wrap="square" lIns="0" tIns="0" rIns="0" bIns="0" anchor="t"/>
          <a:lstStyle/>
          <a:p>
            <a:pPr algn="l">
              <a:lnSpc>
                <a:spcPct val="100000"/>
              </a:lnSpc>
              <a:spcAft>
                <a:spcPts val="400"/>
              </a:spcAft>
            </a:pPr>
            <a:r>
              <a:rPr sz="1400" b="0" i="1">
                <a:solidFill>
                  <a:srgbClr val="12693C"/>
                </a:solidFill>
                <a:latin typeface="Segoe UI"/>
                <a:ea typeface="Segoe UI"/>
                <a:cs typeface="Segoe UI"/>
              </a:rPr>
              <a:t>Results</a:t>
            </a:r>
          </a:p>
          <a:p>
            <a:pPr algn="l">
              <a:lnSpc>
                <a:spcPct val="100000"/>
              </a:lnSpc>
              <a:spcAft>
                <a:spcPts val="400"/>
              </a:spcAft>
            </a:pPr>
            <a:r>
              <a:rPr sz="1400" b="0" i="0">
                <a:solidFill>
                  <a:srgbClr val="333333"/>
                </a:solidFill>
                <a:latin typeface="Segoe UI"/>
                <a:ea typeface="Segoe UI"/>
                <a:cs typeface="Segoe UI"/>
              </a:rPr>
              <a:t>Polygons with detection confidence, as shapefile</a:t>
            </a:r>
          </a:p>
        </p:txBody>
      </p:sp>
      <p:sp>
        <p:nvSpPr>
          <p:cNvPr id="27" name="Rounded Rectangle 26"/>
          <p:cNvSpPr/>
          <p:nvPr/>
        </p:nvSpPr>
        <p:spPr>
          <a:xfrm>
            <a:off x="841248" y="4983480"/>
            <a:ext cx="10497312" cy="777240"/>
          </a:xfrm>
          <a:prstGeom prst="roundRect">
            <a:avLst>
              <a:gd name="adj" fmla="val 20000"/>
            </a:avLst>
          </a:prstGeom>
          <a:solidFill>
            <a:srgbClr val="EAF3EE"/>
          </a:solidFill>
          <a:ln w="9525">
            <a:solidFill>
              <a:srgbClr val="12693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8" name="TextBox 27"/>
          <p:cNvSpPr txBox="1"/>
          <p:nvPr/>
        </p:nvSpPr>
        <p:spPr>
          <a:xfrm>
            <a:off x="1097280" y="4983480"/>
            <a:ext cx="10058400" cy="777240"/>
          </a:xfrm>
          <a:prstGeom prst="rect">
            <a:avLst/>
          </a:prstGeom>
          <a:noFill/>
        </p:spPr>
        <p:txBody>
          <a:bodyPr wrap="square" lIns="0" tIns="0" rIns="0" bIns="0" anchor="ctr"/>
          <a:lstStyle/>
          <a:p>
            <a:pPr algn="l">
              <a:lnSpc>
                <a:spcPct val="100000"/>
              </a:lnSpc>
              <a:spcAft>
                <a:spcPts val="0"/>
              </a:spcAft>
            </a:pPr>
            <a:r>
              <a:rPr sz="1400" b="1" i="0">
                <a:solidFill>
                  <a:srgbClr val="12693C"/>
                </a:solidFill>
                <a:latin typeface="Segoe UI"/>
                <a:ea typeface="Segoe UI"/>
                <a:cs typeface="Segoe UI"/>
              </a:rPr>
              <a:t>Single analysis </a:t>
            </a:r>
            <a:r>
              <a:rPr sz="1400" b="0" i="0">
                <a:solidFill>
                  <a:srgbClr val="333333"/>
                </a:solidFill>
                <a:latin typeface="Segoe UI"/>
                <a:ea typeface="Segoe UI"/>
                <a:cs typeface="Segoe UI"/>
              </a:rPr>
              <a:t>or </a:t>
            </a:r>
            <a:r>
              <a:rPr sz="1400" b="1" i="0">
                <a:solidFill>
                  <a:srgbClr val="12693C"/>
                </a:solidFill>
                <a:latin typeface="Segoe UI"/>
                <a:ea typeface="Segoe UI"/>
                <a:cs typeface="Segoe UI"/>
              </a:rPr>
              <a:t>continuous monitoring </a:t>
            </a:r>
            <a:r>
              <a:rPr sz="1400" b="0" i="0">
                <a:solidFill>
                  <a:srgbClr val="333333"/>
                </a:solidFill>
                <a:latin typeface="Segoe UI"/>
                <a:ea typeface="Segoe UI"/>
                <a:cs typeface="Segoe UI"/>
              </a:rPr>
              <a:t>of a set area at a set interval – same interface, no remote sensing expertise needed.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FIELD VALIDATION CLOSES THE LOOP</a:t>
            </a:r>
          </a:p>
        </p:txBody>
      </p:sp>
      <p:sp>
        <p:nvSpPr>
          <p:cNvPr id="3" name="TextBox 2"/>
          <p:cNvSpPr txBox="1"/>
          <p:nvPr/>
        </p:nvSpPr>
        <p:spPr>
          <a:xfrm>
            <a:off x="841248" y="2057400"/>
            <a:ext cx="4297680" cy="731520"/>
          </a:xfrm>
          <a:prstGeom prst="rect">
            <a:avLst/>
          </a:prstGeom>
          <a:noFill/>
        </p:spPr>
        <p:txBody>
          <a:bodyPr wrap="square" lIns="0" tIns="0" rIns="0" bIns="0" anchor="t"/>
          <a:lstStyle/>
          <a:p>
            <a:pPr algn="l">
              <a:lnSpc>
                <a:spcPct val="100000"/>
              </a:lnSpc>
              <a:spcAft>
                <a:spcPts val="0"/>
              </a:spcAft>
            </a:pPr>
            <a:r>
              <a:rPr sz="1600" b="1" i="0">
                <a:solidFill>
                  <a:srgbClr val="12693C"/>
                </a:solidFill>
                <a:latin typeface="Segoe UI"/>
                <a:ea typeface="Segoe UI"/>
                <a:cs typeface="Segoe UI"/>
              </a:rPr>
              <a:t>Detections are checked by field staff in the same interface.</a:t>
            </a:r>
          </a:p>
        </p:txBody>
      </p:sp>
      <p:pic>
        <p:nvPicPr>
          <p:cNvPr id="4" name="Picture 3" descr="HRP1_s20_58815b39.jpg"/>
          <p:cNvPicPr>
            <a:picLocks noChangeAspect="1"/>
          </p:cNvPicPr>
          <p:nvPr/>
        </p:nvPicPr>
        <p:blipFill>
          <a:blip r:embed="rId3"/>
          <a:srcRect l="46" r="46"/>
          <a:stretch>
            <a:fillRect/>
          </a:stretch>
        </p:blipFill>
        <p:spPr>
          <a:xfrm>
            <a:off x="841248" y="2834640"/>
            <a:ext cx="4297680" cy="2423160"/>
          </a:xfrm>
          <a:prstGeom prst="rect">
            <a:avLst/>
          </a:prstGeom>
        </p:spPr>
      </p:pic>
      <p:sp>
        <p:nvSpPr>
          <p:cNvPr id="5" name="TextBox 4"/>
          <p:cNvSpPr txBox="1"/>
          <p:nvPr/>
        </p:nvSpPr>
        <p:spPr>
          <a:xfrm>
            <a:off x="841248" y="5303520"/>
            <a:ext cx="4297680" cy="320040"/>
          </a:xfrm>
          <a:prstGeom prst="rect">
            <a:avLst/>
          </a:prstGeom>
          <a:noFill/>
        </p:spPr>
        <p:txBody>
          <a:bodyPr wrap="square" lIns="0" tIns="0" rIns="0" bIns="0" anchor="t"/>
          <a:lstStyle/>
          <a:p>
            <a:pPr algn="l">
              <a:lnSpc>
                <a:spcPct val="100000"/>
              </a:lnSpc>
              <a:spcAft>
                <a:spcPts val="0"/>
              </a:spcAft>
            </a:pPr>
            <a:r>
              <a:rPr sz="1100" b="0" i="1">
                <a:solidFill>
                  <a:srgbClr val="6E6E6E"/>
                </a:solidFill>
                <a:latin typeface="Segoe UI"/>
                <a:ea typeface="Segoe UI"/>
                <a:cs typeface="Segoe UI"/>
              </a:rPr>
              <a:t>Field check next to a false indigo bush stand –</a:t>
            </a:r>
          </a:p>
        </p:txBody>
      </p:sp>
      <p:sp>
        <p:nvSpPr>
          <p:cNvPr id="6" name="TextBox 5"/>
          <p:cNvSpPr txBox="1"/>
          <p:nvPr/>
        </p:nvSpPr>
        <p:spPr>
          <a:xfrm>
            <a:off x="841248" y="5559552"/>
            <a:ext cx="4297680" cy="320040"/>
          </a:xfrm>
          <a:prstGeom prst="rect">
            <a:avLst/>
          </a:prstGeom>
          <a:noFill/>
        </p:spPr>
        <p:txBody>
          <a:bodyPr wrap="square" lIns="0" tIns="0" rIns="0" bIns="0" anchor="t"/>
          <a:lstStyle/>
          <a:p>
            <a:pPr algn="l">
              <a:lnSpc>
                <a:spcPct val="100000"/>
              </a:lnSpc>
              <a:spcAft>
                <a:spcPts val="0"/>
              </a:spcAft>
            </a:pPr>
            <a:r>
              <a:rPr sz="1100" b="0" i="1">
                <a:solidFill>
                  <a:srgbClr val="6E6E6E"/>
                </a:solidFill>
                <a:latin typeface="Segoe UI"/>
                <a:ea typeface="Segoe UI"/>
                <a:cs typeface="Segoe UI"/>
              </a:rPr>
              <a:t>the app runs on tablets and phones</a:t>
            </a:r>
          </a:p>
        </p:txBody>
      </p:sp>
      <p:sp>
        <p:nvSpPr>
          <p:cNvPr id="7" name="Rectangle 6"/>
          <p:cNvSpPr/>
          <p:nvPr/>
        </p:nvSpPr>
        <p:spPr>
          <a:xfrm>
            <a:off x="5532120" y="2103120"/>
            <a:ext cx="2514600" cy="1600200"/>
          </a:xfrm>
          <a:prstGeom prst="rect">
            <a:avLst/>
          </a:prstGeom>
          <a:solidFill>
            <a:srgbClr val="EAF3EE"/>
          </a:solidFill>
          <a:ln w="9525">
            <a:solidFill>
              <a:srgbClr val="12693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Rectangle 7"/>
          <p:cNvSpPr/>
          <p:nvPr/>
        </p:nvSpPr>
        <p:spPr>
          <a:xfrm>
            <a:off x="5532120" y="2103120"/>
            <a:ext cx="2514600" cy="384048"/>
          </a:xfrm>
          <a:prstGeom prst="rect">
            <a:avLst/>
          </a:prstGeom>
          <a:solidFill>
            <a:srgbClr val="1269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TextBox 8"/>
          <p:cNvSpPr txBox="1"/>
          <p:nvPr/>
        </p:nvSpPr>
        <p:spPr>
          <a:xfrm>
            <a:off x="5641848" y="2103120"/>
            <a:ext cx="2295144" cy="384048"/>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DETECT</a:t>
            </a:r>
          </a:p>
        </p:txBody>
      </p:sp>
      <p:sp>
        <p:nvSpPr>
          <p:cNvPr id="10" name="TextBox 9"/>
          <p:cNvSpPr txBox="1"/>
          <p:nvPr/>
        </p:nvSpPr>
        <p:spPr>
          <a:xfrm>
            <a:off x="5669280" y="2596896"/>
            <a:ext cx="2240280" cy="1033272"/>
          </a:xfrm>
          <a:prstGeom prst="rect">
            <a:avLst/>
          </a:prstGeom>
          <a:noFill/>
        </p:spPr>
        <p:txBody>
          <a:bodyPr wrap="square" lIns="0" tIns="0" rIns="0" bIns="0" anchor="t"/>
          <a:lstStyle/>
          <a:p>
            <a:pPr algn="l">
              <a:lnSpc>
                <a:spcPct val="100000"/>
              </a:lnSpc>
              <a:spcAft>
                <a:spcPts val="400"/>
              </a:spcAft>
            </a:pPr>
            <a:r>
              <a:rPr sz="1300" b="0" i="1">
                <a:solidFill>
                  <a:srgbClr val="12693C"/>
                </a:solidFill>
                <a:latin typeface="Segoe UI"/>
                <a:ea typeface="Segoe UI"/>
                <a:cs typeface="Segoe UI"/>
              </a:rPr>
              <a:t>Satellite + model</a:t>
            </a:r>
          </a:p>
          <a:p>
            <a:pPr algn="l">
              <a:lnSpc>
                <a:spcPct val="100000"/>
              </a:lnSpc>
              <a:spcAft>
                <a:spcPts val="400"/>
              </a:spcAft>
            </a:pPr>
            <a:r>
              <a:rPr sz="1300" b="0" i="0">
                <a:solidFill>
                  <a:srgbClr val="333333"/>
                </a:solidFill>
                <a:latin typeface="Segoe UI"/>
                <a:ea typeface="Segoe UI"/>
                <a:cs typeface="Segoe UI"/>
              </a:rPr>
              <a:t>Polygons + confidence</a:t>
            </a:r>
          </a:p>
        </p:txBody>
      </p:sp>
      <p:sp>
        <p:nvSpPr>
          <p:cNvPr id="11" name="Rectangle 10"/>
          <p:cNvSpPr/>
          <p:nvPr/>
        </p:nvSpPr>
        <p:spPr>
          <a:xfrm>
            <a:off x="8778240" y="2103120"/>
            <a:ext cx="2514600" cy="1600200"/>
          </a:xfrm>
          <a:prstGeom prst="rect">
            <a:avLst/>
          </a:prstGeom>
          <a:solidFill>
            <a:srgbClr val="EAF3EE"/>
          </a:solidFill>
          <a:ln w="9525">
            <a:solidFill>
              <a:srgbClr val="545F6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Rectangle 11"/>
          <p:cNvSpPr/>
          <p:nvPr/>
        </p:nvSpPr>
        <p:spPr>
          <a:xfrm>
            <a:off x="8778240" y="2103120"/>
            <a:ext cx="2514600" cy="384048"/>
          </a:xfrm>
          <a:prstGeom prst="rect">
            <a:avLst/>
          </a:prstGeom>
          <a:solidFill>
            <a:srgbClr val="545F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TextBox 12"/>
          <p:cNvSpPr txBox="1"/>
          <p:nvPr/>
        </p:nvSpPr>
        <p:spPr>
          <a:xfrm>
            <a:off x="8887968" y="2103120"/>
            <a:ext cx="2295144" cy="384048"/>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VERIFY</a:t>
            </a:r>
          </a:p>
        </p:txBody>
      </p:sp>
      <p:sp>
        <p:nvSpPr>
          <p:cNvPr id="14" name="TextBox 13"/>
          <p:cNvSpPr txBox="1"/>
          <p:nvPr/>
        </p:nvSpPr>
        <p:spPr>
          <a:xfrm>
            <a:off x="8915400" y="2596896"/>
            <a:ext cx="2240280" cy="1033272"/>
          </a:xfrm>
          <a:prstGeom prst="rect">
            <a:avLst/>
          </a:prstGeom>
          <a:noFill/>
        </p:spPr>
        <p:txBody>
          <a:bodyPr wrap="square" lIns="0" tIns="0" rIns="0" bIns="0" anchor="t"/>
          <a:lstStyle/>
          <a:p>
            <a:pPr algn="l">
              <a:lnSpc>
                <a:spcPct val="100000"/>
              </a:lnSpc>
              <a:spcAft>
                <a:spcPts val="400"/>
              </a:spcAft>
            </a:pPr>
            <a:r>
              <a:rPr sz="1300" b="0" i="1">
                <a:solidFill>
                  <a:srgbClr val="12693C"/>
                </a:solidFill>
                <a:latin typeface="Segoe UI"/>
                <a:ea typeface="Segoe UI"/>
                <a:cs typeface="Segoe UI"/>
              </a:rPr>
              <a:t>Field staff</a:t>
            </a:r>
          </a:p>
          <a:p>
            <a:pPr algn="l">
              <a:lnSpc>
                <a:spcPct val="100000"/>
              </a:lnSpc>
              <a:spcAft>
                <a:spcPts val="400"/>
              </a:spcAft>
            </a:pPr>
            <a:r>
              <a:rPr sz="1300" b="0" i="0">
                <a:solidFill>
                  <a:srgbClr val="333333"/>
                </a:solidFill>
                <a:latin typeface="Segoe UI"/>
                <a:ea typeface="Segoe UI"/>
                <a:cs typeface="Segoe UI"/>
              </a:rPr>
              <a:t>Confirm / reject</a:t>
            </a:r>
          </a:p>
          <a:p>
            <a:pPr algn="l">
              <a:lnSpc>
                <a:spcPct val="100000"/>
              </a:lnSpc>
              <a:spcAft>
                <a:spcPts val="400"/>
              </a:spcAft>
            </a:pPr>
            <a:r>
              <a:rPr sz="1300" b="0" i="0">
                <a:solidFill>
                  <a:srgbClr val="333333"/>
                </a:solidFill>
                <a:latin typeface="Segoe UI"/>
                <a:ea typeface="Segoe UI"/>
                <a:cs typeface="Segoe UI"/>
              </a:rPr>
              <a:t>Photos, GPX tracks</a:t>
            </a:r>
          </a:p>
        </p:txBody>
      </p:sp>
      <p:sp>
        <p:nvSpPr>
          <p:cNvPr id="15" name="Rectangle 14"/>
          <p:cNvSpPr/>
          <p:nvPr/>
        </p:nvSpPr>
        <p:spPr>
          <a:xfrm>
            <a:off x="8778240" y="4343400"/>
            <a:ext cx="2514600" cy="1600200"/>
          </a:xfrm>
          <a:prstGeom prst="rect">
            <a:avLst/>
          </a:prstGeom>
          <a:solidFill>
            <a:srgbClr val="EAF3EE"/>
          </a:solidFill>
          <a:ln w="9525">
            <a:solidFill>
              <a:srgbClr val="12693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Rectangle 15"/>
          <p:cNvSpPr/>
          <p:nvPr/>
        </p:nvSpPr>
        <p:spPr>
          <a:xfrm>
            <a:off x="8778240" y="4343400"/>
            <a:ext cx="2514600" cy="384048"/>
          </a:xfrm>
          <a:prstGeom prst="rect">
            <a:avLst/>
          </a:prstGeom>
          <a:solidFill>
            <a:srgbClr val="1269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8887968" y="4343400"/>
            <a:ext cx="2295144" cy="384048"/>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RETRAIN</a:t>
            </a:r>
          </a:p>
        </p:txBody>
      </p:sp>
      <p:sp>
        <p:nvSpPr>
          <p:cNvPr id="18" name="TextBox 17"/>
          <p:cNvSpPr txBox="1"/>
          <p:nvPr/>
        </p:nvSpPr>
        <p:spPr>
          <a:xfrm>
            <a:off x="8915400" y="4837176"/>
            <a:ext cx="2240280" cy="1033272"/>
          </a:xfrm>
          <a:prstGeom prst="rect">
            <a:avLst/>
          </a:prstGeom>
          <a:noFill/>
        </p:spPr>
        <p:txBody>
          <a:bodyPr wrap="square" lIns="0" tIns="0" rIns="0" bIns="0" anchor="t"/>
          <a:lstStyle/>
          <a:p>
            <a:pPr algn="l">
              <a:lnSpc>
                <a:spcPct val="100000"/>
              </a:lnSpc>
              <a:spcAft>
                <a:spcPts val="400"/>
              </a:spcAft>
            </a:pPr>
            <a:r>
              <a:rPr sz="1300" b="0" i="1">
                <a:solidFill>
                  <a:srgbClr val="12693C"/>
                </a:solidFill>
                <a:latin typeface="Segoe UI"/>
                <a:ea typeface="Segoe UI"/>
                <a:cs typeface="Segoe UI"/>
              </a:rPr>
              <a:t>Model update</a:t>
            </a:r>
          </a:p>
          <a:p>
            <a:pPr algn="l">
              <a:lnSpc>
                <a:spcPct val="100000"/>
              </a:lnSpc>
              <a:spcAft>
                <a:spcPts val="400"/>
              </a:spcAft>
            </a:pPr>
            <a:r>
              <a:rPr sz="1300" b="0" i="0">
                <a:solidFill>
                  <a:srgbClr val="333333"/>
                </a:solidFill>
                <a:latin typeface="Segoe UI"/>
                <a:ea typeface="Segoe UI"/>
                <a:cs typeface="Segoe UI"/>
              </a:rPr>
              <a:t>Field evidence as training data</a:t>
            </a:r>
          </a:p>
        </p:txBody>
      </p:sp>
      <p:sp>
        <p:nvSpPr>
          <p:cNvPr id="19" name="Rectangle 18"/>
          <p:cNvSpPr/>
          <p:nvPr/>
        </p:nvSpPr>
        <p:spPr>
          <a:xfrm>
            <a:off x="5532120" y="4343400"/>
            <a:ext cx="2514600" cy="1600200"/>
          </a:xfrm>
          <a:prstGeom prst="rect">
            <a:avLst/>
          </a:prstGeom>
          <a:solidFill>
            <a:srgbClr val="EAF3EE"/>
          </a:solidFill>
          <a:ln w="9525">
            <a:solidFill>
              <a:srgbClr val="12693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Rectangle 19"/>
          <p:cNvSpPr/>
          <p:nvPr/>
        </p:nvSpPr>
        <p:spPr>
          <a:xfrm>
            <a:off x="5532120" y="4343400"/>
            <a:ext cx="2514600" cy="384048"/>
          </a:xfrm>
          <a:prstGeom prst="rect">
            <a:avLst/>
          </a:prstGeom>
          <a:solidFill>
            <a:srgbClr val="1269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5641848" y="4343400"/>
            <a:ext cx="2295144" cy="384048"/>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MONITOR</a:t>
            </a:r>
          </a:p>
        </p:txBody>
      </p:sp>
      <p:sp>
        <p:nvSpPr>
          <p:cNvPr id="22" name="TextBox 21"/>
          <p:cNvSpPr txBox="1"/>
          <p:nvPr/>
        </p:nvSpPr>
        <p:spPr>
          <a:xfrm>
            <a:off x="5669280" y="4837176"/>
            <a:ext cx="2240280" cy="1033272"/>
          </a:xfrm>
          <a:prstGeom prst="rect">
            <a:avLst/>
          </a:prstGeom>
          <a:noFill/>
        </p:spPr>
        <p:txBody>
          <a:bodyPr wrap="square" lIns="0" tIns="0" rIns="0" bIns="0" anchor="t"/>
          <a:lstStyle/>
          <a:p>
            <a:pPr algn="l">
              <a:lnSpc>
                <a:spcPct val="100000"/>
              </a:lnSpc>
              <a:spcAft>
                <a:spcPts val="400"/>
              </a:spcAft>
            </a:pPr>
            <a:r>
              <a:rPr sz="1300" b="0" i="1">
                <a:solidFill>
                  <a:srgbClr val="12693C"/>
                </a:solidFill>
                <a:latin typeface="Segoe UI"/>
                <a:ea typeface="Segoe UI"/>
                <a:cs typeface="Segoe UI"/>
              </a:rPr>
              <a:t>Set interval</a:t>
            </a:r>
          </a:p>
          <a:p>
            <a:pPr algn="l">
              <a:lnSpc>
                <a:spcPct val="100000"/>
              </a:lnSpc>
              <a:spcAft>
                <a:spcPts val="400"/>
              </a:spcAft>
            </a:pPr>
            <a:r>
              <a:rPr sz="1300" b="0" i="0">
                <a:solidFill>
                  <a:srgbClr val="333333"/>
                </a:solidFill>
                <a:latin typeface="Segoe UI"/>
                <a:ea typeface="Segoe UI"/>
                <a:cs typeface="Segoe UI"/>
              </a:rPr>
              <a:t>Repeat analysis of the area</a:t>
            </a:r>
          </a:p>
        </p:txBody>
      </p:sp>
      <p:sp>
        <p:nvSpPr>
          <p:cNvPr id="23" name="Right Arrow 22"/>
          <p:cNvSpPr/>
          <p:nvPr/>
        </p:nvSpPr>
        <p:spPr>
          <a:xfrm>
            <a:off x="8202168" y="2651760"/>
            <a:ext cx="420624" cy="329184"/>
          </a:xfrm>
          <a:prstGeom prst="rightArrow">
            <a:avLst/>
          </a:prstGeom>
          <a:solidFill>
            <a:srgbClr val="087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ight Arrow 23"/>
          <p:cNvSpPr/>
          <p:nvPr/>
        </p:nvSpPr>
        <p:spPr>
          <a:xfrm rot="5400000">
            <a:off x="9825228" y="3858768"/>
            <a:ext cx="420624" cy="329184"/>
          </a:xfrm>
          <a:prstGeom prst="rightArrow">
            <a:avLst/>
          </a:prstGeom>
          <a:solidFill>
            <a:srgbClr val="087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ight Arrow 24"/>
          <p:cNvSpPr/>
          <p:nvPr/>
        </p:nvSpPr>
        <p:spPr>
          <a:xfrm rot="10800000">
            <a:off x="8202168" y="4892040"/>
            <a:ext cx="420624" cy="329184"/>
          </a:xfrm>
          <a:prstGeom prst="rightArrow">
            <a:avLst/>
          </a:prstGeom>
          <a:solidFill>
            <a:srgbClr val="087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ight Arrow 25"/>
          <p:cNvSpPr/>
          <p:nvPr/>
        </p:nvSpPr>
        <p:spPr>
          <a:xfrm rot="16200000">
            <a:off x="6579107" y="3858768"/>
            <a:ext cx="420624" cy="329184"/>
          </a:xfrm>
          <a:prstGeom prst="rightArrow">
            <a:avLst/>
          </a:prstGeom>
          <a:solidFill>
            <a:srgbClr val="087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MODELS</a:t>
            </a:r>
          </a:p>
        </p:txBody>
      </p:sp>
      <p:sp>
        <p:nvSpPr>
          <p:cNvPr id="3" name="Rectangle 2"/>
          <p:cNvSpPr/>
          <p:nvPr/>
        </p:nvSpPr>
        <p:spPr>
          <a:xfrm>
            <a:off x="841248" y="2103120"/>
            <a:ext cx="2331720" cy="2194560"/>
          </a:xfrm>
          <a:prstGeom prst="rect">
            <a:avLst/>
          </a:prstGeom>
          <a:solidFill>
            <a:srgbClr val="F1F7F3"/>
          </a:solidFill>
          <a:ln w="9525">
            <a:solidFill>
              <a:srgbClr val="545F6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Rectangle 3"/>
          <p:cNvSpPr/>
          <p:nvPr/>
        </p:nvSpPr>
        <p:spPr>
          <a:xfrm>
            <a:off x="841248" y="2103120"/>
            <a:ext cx="2331720" cy="457200"/>
          </a:xfrm>
          <a:prstGeom prst="rect">
            <a:avLst/>
          </a:prstGeom>
          <a:solidFill>
            <a:srgbClr val="545F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950976" y="2103120"/>
            <a:ext cx="2112263" cy="457200"/>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INPUT</a:t>
            </a:r>
          </a:p>
        </p:txBody>
      </p:sp>
      <p:sp>
        <p:nvSpPr>
          <p:cNvPr id="6" name="TextBox 5"/>
          <p:cNvSpPr txBox="1"/>
          <p:nvPr/>
        </p:nvSpPr>
        <p:spPr>
          <a:xfrm>
            <a:off x="978408" y="2670048"/>
            <a:ext cx="2057400" cy="1554480"/>
          </a:xfrm>
          <a:prstGeom prst="rect">
            <a:avLst/>
          </a:prstGeom>
          <a:noFill/>
        </p:spPr>
        <p:txBody>
          <a:bodyPr wrap="square" lIns="0" tIns="0" rIns="0" bIns="0" anchor="t"/>
          <a:lstStyle/>
          <a:p>
            <a:pPr algn="l">
              <a:lnSpc>
                <a:spcPct val="100000"/>
              </a:lnSpc>
              <a:spcAft>
                <a:spcPts val="400"/>
              </a:spcAft>
            </a:pPr>
            <a:r>
              <a:rPr sz="1400" b="0" i="1">
                <a:solidFill>
                  <a:srgbClr val="12693C"/>
                </a:solidFill>
                <a:latin typeface="Segoe UI"/>
                <a:ea typeface="Segoe UI"/>
                <a:cs typeface="Segoe UI"/>
              </a:rPr>
              <a:t>Satellite time series</a:t>
            </a:r>
          </a:p>
          <a:p>
            <a:pPr algn="l">
              <a:lnSpc>
                <a:spcPct val="100000"/>
              </a:lnSpc>
              <a:spcAft>
                <a:spcPts val="400"/>
              </a:spcAft>
            </a:pPr>
            <a:r>
              <a:rPr sz="1400" b="0" i="0">
                <a:solidFill>
                  <a:srgbClr val="333333"/>
                </a:solidFill>
                <a:latin typeface="Segoe UI"/>
                <a:ea typeface="Segoe UI"/>
                <a:cs typeface="Segoe UI"/>
              </a:rPr>
              <a:t>Sentinel-2</a:t>
            </a:r>
          </a:p>
          <a:p>
            <a:pPr algn="l">
              <a:lnSpc>
                <a:spcPct val="100000"/>
              </a:lnSpc>
              <a:spcAft>
                <a:spcPts val="400"/>
              </a:spcAft>
            </a:pPr>
            <a:r>
              <a:rPr sz="1400" b="0" i="0">
                <a:solidFill>
                  <a:srgbClr val="333333"/>
                </a:solidFill>
                <a:latin typeface="Segoe UI"/>
                <a:ea typeface="Segoe UI"/>
                <a:cs typeface="Segoe UI"/>
              </a:rPr>
              <a:t>PlanetScope</a:t>
            </a:r>
          </a:p>
        </p:txBody>
      </p:sp>
      <p:sp>
        <p:nvSpPr>
          <p:cNvPr id="7" name="Right Arrow 6"/>
          <p:cNvSpPr/>
          <p:nvPr/>
        </p:nvSpPr>
        <p:spPr>
          <a:xfrm>
            <a:off x="3227832" y="3017520"/>
            <a:ext cx="274320" cy="329184"/>
          </a:xfrm>
          <a:prstGeom prst="rightArrow">
            <a:avLst/>
          </a:prstGeom>
          <a:solidFill>
            <a:srgbClr val="087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557015" y="2103120"/>
            <a:ext cx="2331720" cy="2194560"/>
          </a:xfrm>
          <a:prstGeom prst="rect">
            <a:avLst/>
          </a:prstGeom>
          <a:solidFill>
            <a:srgbClr val="EAF3EE"/>
          </a:solidFill>
          <a:ln w="9525">
            <a:solidFill>
              <a:srgbClr val="12693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Rectangle 8"/>
          <p:cNvSpPr/>
          <p:nvPr/>
        </p:nvSpPr>
        <p:spPr>
          <a:xfrm>
            <a:off x="3557015" y="2103120"/>
            <a:ext cx="2331720" cy="457200"/>
          </a:xfrm>
          <a:prstGeom prst="rect">
            <a:avLst/>
          </a:prstGeom>
          <a:solidFill>
            <a:srgbClr val="1269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3666744" y="2103120"/>
            <a:ext cx="2112263" cy="457200"/>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PRESTO</a:t>
            </a:r>
          </a:p>
        </p:txBody>
      </p:sp>
      <p:sp>
        <p:nvSpPr>
          <p:cNvPr id="11" name="TextBox 10"/>
          <p:cNvSpPr txBox="1"/>
          <p:nvPr/>
        </p:nvSpPr>
        <p:spPr>
          <a:xfrm>
            <a:off x="3694176" y="2670048"/>
            <a:ext cx="2057400" cy="1554480"/>
          </a:xfrm>
          <a:prstGeom prst="rect">
            <a:avLst/>
          </a:prstGeom>
          <a:noFill/>
        </p:spPr>
        <p:txBody>
          <a:bodyPr wrap="square" lIns="0" tIns="0" rIns="0" bIns="0" anchor="t"/>
          <a:lstStyle/>
          <a:p>
            <a:pPr algn="l">
              <a:lnSpc>
                <a:spcPct val="100000"/>
              </a:lnSpc>
              <a:spcAft>
                <a:spcPts val="400"/>
              </a:spcAft>
            </a:pPr>
            <a:r>
              <a:rPr sz="1400" b="0" i="1">
                <a:solidFill>
                  <a:srgbClr val="12693C"/>
                </a:solidFill>
                <a:latin typeface="Segoe UI"/>
                <a:ea typeface="Segoe UI"/>
                <a:cs typeface="Segoe UI"/>
              </a:rPr>
              <a:t>Geospatial foundation model</a:t>
            </a:r>
          </a:p>
          <a:p>
            <a:pPr algn="l">
              <a:lnSpc>
                <a:spcPct val="100000"/>
              </a:lnSpc>
              <a:spcAft>
                <a:spcPts val="400"/>
              </a:spcAft>
            </a:pPr>
            <a:r>
              <a:rPr sz="1400" b="0" i="0">
                <a:solidFill>
                  <a:srgbClr val="333333"/>
                </a:solidFill>
                <a:latin typeface="Segoe UI"/>
                <a:ea typeface="Segoe UI"/>
                <a:cs typeface="Segoe UI"/>
              </a:rPr>
              <a:t>Autoencoder trained on satellite time series</a:t>
            </a:r>
          </a:p>
        </p:txBody>
      </p:sp>
      <p:sp>
        <p:nvSpPr>
          <p:cNvPr id="12" name="Right Arrow 11"/>
          <p:cNvSpPr/>
          <p:nvPr/>
        </p:nvSpPr>
        <p:spPr>
          <a:xfrm>
            <a:off x="5943599" y="3017520"/>
            <a:ext cx="274320" cy="329184"/>
          </a:xfrm>
          <a:prstGeom prst="rightArrow">
            <a:avLst/>
          </a:prstGeom>
          <a:solidFill>
            <a:srgbClr val="087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6272783" y="2103120"/>
            <a:ext cx="2331720" cy="2194560"/>
          </a:xfrm>
          <a:prstGeom prst="rect">
            <a:avLst/>
          </a:prstGeom>
          <a:solidFill>
            <a:srgbClr val="EAF3EE"/>
          </a:solidFill>
          <a:ln w="9525">
            <a:solidFill>
              <a:srgbClr val="12693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Rectangle 13"/>
          <p:cNvSpPr/>
          <p:nvPr/>
        </p:nvSpPr>
        <p:spPr>
          <a:xfrm>
            <a:off x="6272783" y="2103120"/>
            <a:ext cx="2331720" cy="457200"/>
          </a:xfrm>
          <a:prstGeom prst="rect">
            <a:avLst/>
          </a:prstGeom>
          <a:solidFill>
            <a:srgbClr val="1269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6382512" y="2103120"/>
            <a:ext cx="2112263" cy="457200"/>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EMBEDDINGS</a:t>
            </a:r>
          </a:p>
        </p:txBody>
      </p:sp>
      <p:sp>
        <p:nvSpPr>
          <p:cNvPr id="16" name="TextBox 15"/>
          <p:cNvSpPr txBox="1"/>
          <p:nvPr/>
        </p:nvSpPr>
        <p:spPr>
          <a:xfrm>
            <a:off x="6409944" y="2670048"/>
            <a:ext cx="2057400" cy="1554480"/>
          </a:xfrm>
          <a:prstGeom prst="rect">
            <a:avLst/>
          </a:prstGeom>
          <a:noFill/>
        </p:spPr>
        <p:txBody>
          <a:bodyPr wrap="square" lIns="0" tIns="0" rIns="0" bIns="0" anchor="t"/>
          <a:lstStyle/>
          <a:p>
            <a:pPr algn="l">
              <a:lnSpc>
                <a:spcPct val="100000"/>
              </a:lnSpc>
              <a:spcAft>
                <a:spcPts val="400"/>
              </a:spcAft>
            </a:pPr>
            <a:r>
              <a:rPr sz="1400" b="0" i="1">
                <a:solidFill>
                  <a:srgbClr val="12693C"/>
                </a:solidFill>
                <a:latin typeface="Segoe UI"/>
                <a:ea typeface="Segoe UI"/>
                <a:cs typeface="Segoe UI"/>
              </a:rPr>
              <a:t>From the encoder only</a:t>
            </a:r>
          </a:p>
          <a:p>
            <a:pPr algn="l">
              <a:lnSpc>
                <a:spcPct val="100000"/>
              </a:lnSpc>
              <a:spcAft>
                <a:spcPts val="400"/>
              </a:spcAft>
            </a:pPr>
            <a:r>
              <a:rPr sz="1400" b="0" i="0">
                <a:solidFill>
                  <a:srgbClr val="333333"/>
                </a:solidFill>
                <a:latin typeface="Segoe UI"/>
                <a:ea typeface="Segoe UI"/>
                <a:cs typeface="Segoe UI"/>
              </a:rPr>
              <a:t>Short numerical record per pixel</a:t>
            </a:r>
          </a:p>
        </p:txBody>
      </p:sp>
      <p:sp>
        <p:nvSpPr>
          <p:cNvPr id="17" name="Right Arrow 16"/>
          <p:cNvSpPr/>
          <p:nvPr/>
        </p:nvSpPr>
        <p:spPr>
          <a:xfrm>
            <a:off x="8659368" y="3017520"/>
            <a:ext cx="274320" cy="329184"/>
          </a:xfrm>
          <a:prstGeom prst="rightArrow">
            <a:avLst/>
          </a:prstGeom>
          <a:solidFill>
            <a:srgbClr val="087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8988551" y="2103120"/>
            <a:ext cx="2331720" cy="2194560"/>
          </a:xfrm>
          <a:prstGeom prst="rect">
            <a:avLst/>
          </a:prstGeom>
          <a:solidFill>
            <a:srgbClr val="EAF3EE"/>
          </a:solidFill>
          <a:ln w="9525">
            <a:solidFill>
              <a:srgbClr val="12693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Rectangle 18"/>
          <p:cNvSpPr/>
          <p:nvPr/>
        </p:nvSpPr>
        <p:spPr>
          <a:xfrm>
            <a:off x="8988551" y="2103120"/>
            <a:ext cx="2331720" cy="457200"/>
          </a:xfrm>
          <a:prstGeom prst="rect">
            <a:avLst/>
          </a:prstGeom>
          <a:solidFill>
            <a:srgbClr val="1269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9098279" y="2103120"/>
            <a:ext cx="2112263" cy="457200"/>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CLASSIFIER</a:t>
            </a:r>
          </a:p>
        </p:txBody>
      </p:sp>
      <p:sp>
        <p:nvSpPr>
          <p:cNvPr id="21" name="TextBox 20"/>
          <p:cNvSpPr txBox="1"/>
          <p:nvPr/>
        </p:nvSpPr>
        <p:spPr>
          <a:xfrm>
            <a:off x="9125711" y="2670048"/>
            <a:ext cx="2057400" cy="1554480"/>
          </a:xfrm>
          <a:prstGeom prst="rect">
            <a:avLst/>
          </a:prstGeom>
          <a:noFill/>
        </p:spPr>
        <p:txBody>
          <a:bodyPr wrap="square" lIns="0" tIns="0" rIns="0" bIns="0" anchor="t"/>
          <a:lstStyle/>
          <a:p>
            <a:pPr algn="l">
              <a:lnSpc>
                <a:spcPct val="100000"/>
              </a:lnSpc>
              <a:spcAft>
                <a:spcPts val="400"/>
              </a:spcAft>
            </a:pPr>
            <a:r>
              <a:rPr sz="1400" b="0" i="1">
                <a:solidFill>
                  <a:srgbClr val="12693C"/>
                </a:solidFill>
                <a:latin typeface="Segoe UI"/>
                <a:ea typeface="Segoe UI"/>
                <a:cs typeface="Segoe UI"/>
              </a:rPr>
              <a:t>Multilayer perceptron</a:t>
            </a:r>
          </a:p>
          <a:p>
            <a:pPr algn="l">
              <a:lnSpc>
                <a:spcPct val="100000"/>
              </a:lnSpc>
              <a:spcAft>
                <a:spcPts val="400"/>
              </a:spcAft>
            </a:pPr>
            <a:r>
              <a:rPr sz="1400" b="0" i="0">
                <a:solidFill>
                  <a:srgbClr val="333333"/>
                </a:solidFill>
                <a:latin typeface="Segoe UI"/>
                <a:ea typeface="Segoe UI"/>
                <a:cs typeface="Segoe UI"/>
              </a:rPr>
              <a:t>Species vs. background</a:t>
            </a:r>
          </a:p>
          <a:p>
            <a:pPr algn="l">
              <a:lnSpc>
                <a:spcPct val="100000"/>
              </a:lnSpc>
              <a:spcAft>
                <a:spcPts val="400"/>
              </a:spcAft>
            </a:pPr>
            <a:r>
              <a:rPr sz="1400" b="0" i="0">
                <a:solidFill>
                  <a:srgbClr val="333333"/>
                </a:solidFill>
                <a:latin typeface="Segoe UI"/>
                <a:ea typeface="Segoe UI"/>
                <a:cs typeface="Segoe UI"/>
              </a:rPr>
              <a:t>+ random forest for some species</a:t>
            </a:r>
          </a:p>
        </p:txBody>
      </p:sp>
      <p:sp>
        <p:nvSpPr>
          <p:cNvPr id="22" name="Rounded Rectangle 21"/>
          <p:cNvSpPr/>
          <p:nvPr/>
        </p:nvSpPr>
        <p:spPr>
          <a:xfrm>
            <a:off x="841248" y="4617720"/>
            <a:ext cx="10451592" cy="1143000"/>
          </a:xfrm>
          <a:prstGeom prst="roundRect">
            <a:avLst>
              <a:gd name="adj" fmla="val 15000"/>
            </a:avLst>
          </a:prstGeom>
          <a:solidFill>
            <a:srgbClr val="EAF3EE"/>
          </a:solidFill>
          <a:ln w="9525">
            <a:solidFill>
              <a:srgbClr val="12693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1097280" y="4617720"/>
            <a:ext cx="9966960" cy="1143000"/>
          </a:xfrm>
          <a:prstGeom prst="rect">
            <a:avLst/>
          </a:prstGeom>
          <a:noFill/>
        </p:spPr>
        <p:txBody>
          <a:bodyPr wrap="square" lIns="0" tIns="0" rIns="0" bIns="0" anchor="ctr"/>
          <a:lstStyle/>
          <a:p>
            <a:pPr algn="l">
              <a:lnSpc>
                <a:spcPct val="100000"/>
              </a:lnSpc>
              <a:spcAft>
                <a:spcPts val="0"/>
              </a:spcAft>
            </a:pPr>
            <a:r>
              <a:rPr sz="1400" b="1" i="0">
                <a:solidFill>
                  <a:srgbClr val="12693C"/>
                </a:solidFill>
                <a:latin typeface="Segoe UI"/>
                <a:ea typeface="Segoe UI"/>
                <a:cs typeface="Segoe UI"/>
              </a:rPr>
              <a:t>One model per species and per sensor. </a:t>
            </a:r>
            <a:r>
              <a:rPr sz="1400" b="0" i="0">
                <a:solidFill>
                  <a:srgbClr val="333333"/>
                </a:solidFill>
                <a:latin typeface="Segoe UI"/>
                <a:ea typeface="Segoe UI"/>
                <a:cs typeface="Segoe UI"/>
              </a:rPr>
              <a:t>Presto compresses an image into a short numerical record and reconstructs it; only that record is taken from the encoder and used to train a per-pixel classifier.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FIELD DATA</a:t>
            </a:r>
          </a:p>
        </p:txBody>
      </p:sp>
      <p:pic>
        <p:nvPicPr>
          <p:cNvPr id="3" name="Picture 2" descr="HRP1_s7_add1e74b.png"/>
          <p:cNvPicPr>
            <a:picLocks noChangeAspect="1"/>
          </p:cNvPicPr>
          <p:nvPr/>
        </p:nvPicPr>
        <p:blipFill>
          <a:blip r:embed="rId3"/>
          <a:stretch>
            <a:fillRect/>
          </a:stretch>
        </p:blipFill>
        <p:spPr>
          <a:xfrm>
            <a:off x="841248" y="2560320"/>
            <a:ext cx="5760720" cy="3262757"/>
          </a:xfrm>
          <a:prstGeom prst="rect">
            <a:avLst/>
          </a:prstGeom>
        </p:spPr>
      </p:pic>
      <p:sp>
        <p:nvSpPr>
          <p:cNvPr id="4" name="TextBox 3"/>
          <p:cNvSpPr txBox="1"/>
          <p:nvPr/>
        </p:nvSpPr>
        <p:spPr>
          <a:xfrm>
            <a:off x="841248" y="5868797"/>
            <a:ext cx="5760720" cy="320040"/>
          </a:xfrm>
          <a:prstGeom prst="rect">
            <a:avLst/>
          </a:prstGeom>
          <a:noFill/>
        </p:spPr>
        <p:txBody>
          <a:bodyPr wrap="square" lIns="0" tIns="0" rIns="0" bIns="0" anchor="t"/>
          <a:lstStyle/>
          <a:p>
            <a:pPr algn="l">
              <a:lnSpc>
                <a:spcPct val="100000"/>
              </a:lnSpc>
              <a:spcAft>
                <a:spcPts val="0"/>
              </a:spcAft>
            </a:pPr>
            <a:r>
              <a:rPr sz="1200" b="0" i="0">
                <a:solidFill>
                  <a:srgbClr val="1F7A3F"/>
                </a:solidFill>
                <a:latin typeface="Segoe UI"/>
                <a:ea typeface="Segoe UI"/>
                <a:cs typeface="Segoe UI"/>
              </a:rPr>
              <a:t>●  </a:t>
            </a:r>
            <a:r>
              <a:rPr sz="1200" b="0" i="1">
                <a:solidFill>
                  <a:srgbClr val="333333"/>
                </a:solidFill>
                <a:latin typeface="Segoe UI"/>
                <a:ea typeface="Segoe UI"/>
                <a:cs typeface="Segoe UI"/>
              </a:rPr>
              <a:t>Ambrosia  </a:t>
            </a:r>
            <a:r>
              <a:rPr sz="1200" b="0" i="0">
                <a:solidFill>
                  <a:srgbClr val="6E6E6E"/>
                </a:solidFill>
                <a:latin typeface="Segoe UI"/>
                <a:ea typeface="Segoe UI"/>
                <a:cs typeface="Segoe UI"/>
              </a:rPr>
              <a:t>419      </a:t>
            </a:r>
            <a:r>
              <a:rPr sz="1200" b="0" i="0">
                <a:solidFill>
                  <a:srgbClr val="5577A8"/>
                </a:solidFill>
                <a:latin typeface="Segoe UI"/>
                <a:ea typeface="Segoe UI"/>
                <a:cs typeface="Segoe UI"/>
              </a:rPr>
              <a:t>●  </a:t>
            </a:r>
            <a:r>
              <a:rPr sz="1200" b="0" i="1">
                <a:solidFill>
                  <a:srgbClr val="333333"/>
                </a:solidFill>
                <a:latin typeface="Segoe UI"/>
                <a:ea typeface="Segoe UI"/>
                <a:cs typeface="Segoe UI"/>
              </a:rPr>
              <a:t>Amorpha  </a:t>
            </a:r>
            <a:r>
              <a:rPr sz="1200" b="0" i="0">
                <a:solidFill>
                  <a:srgbClr val="6E6E6E"/>
                </a:solidFill>
                <a:latin typeface="Segoe UI"/>
                <a:ea typeface="Segoe UI"/>
                <a:cs typeface="Segoe UI"/>
              </a:rPr>
              <a:t>831   target-class polygons</a:t>
            </a:r>
          </a:p>
        </p:txBody>
      </p:sp>
      <p:sp>
        <p:nvSpPr>
          <p:cNvPr id="5" name="Rounded Rectangle 4"/>
          <p:cNvSpPr/>
          <p:nvPr/>
        </p:nvSpPr>
        <p:spPr>
          <a:xfrm>
            <a:off x="6995160" y="2560320"/>
            <a:ext cx="4315968" cy="960120"/>
          </a:xfrm>
          <a:prstGeom prst="roundRect">
            <a:avLst>
              <a:gd name="adj" fmla="val 8000"/>
            </a:avLst>
          </a:prstGeom>
          <a:solidFill>
            <a:srgbClr val="EAF3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7269480" y="2651760"/>
            <a:ext cx="3840480" cy="502920"/>
          </a:xfrm>
          <a:prstGeom prst="rect">
            <a:avLst/>
          </a:prstGeom>
          <a:noFill/>
        </p:spPr>
        <p:txBody>
          <a:bodyPr wrap="square" lIns="0" tIns="0" rIns="0" bIns="0" anchor="ctr"/>
          <a:lstStyle/>
          <a:p>
            <a:pPr algn="l">
              <a:lnSpc>
                <a:spcPct val="100000"/>
              </a:lnSpc>
              <a:spcAft>
                <a:spcPts val="0"/>
              </a:spcAft>
            </a:pPr>
            <a:r>
              <a:rPr sz="2400" b="1" i="0">
                <a:solidFill>
                  <a:srgbClr val="087340"/>
                </a:solidFill>
                <a:latin typeface="Segoe UI"/>
                <a:ea typeface="Segoe UI"/>
                <a:cs typeface="Segoe UI"/>
              </a:rPr>
              <a:t>2022–2026</a:t>
            </a:r>
          </a:p>
        </p:txBody>
      </p:sp>
      <p:sp>
        <p:nvSpPr>
          <p:cNvPr id="7" name="TextBox 6"/>
          <p:cNvSpPr txBox="1"/>
          <p:nvPr/>
        </p:nvSpPr>
        <p:spPr>
          <a:xfrm>
            <a:off x="7269480" y="3127248"/>
            <a:ext cx="3840480" cy="320040"/>
          </a:xfrm>
          <a:prstGeom prst="rect">
            <a:avLst/>
          </a:prstGeom>
          <a:noFill/>
        </p:spPr>
        <p:txBody>
          <a:bodyPr wrap="square" lIns="0" tIns="0" rIns="0" bIns="0" anchor="t"/>
          <a:lstStyle/>
          <a:p>
            <a:pPr algn="l">
              <a:lnSpc>
                <a:spcPct val="100000"/>
              </a:lnSpc>
              <a:spcAft>
                <a:spcPts val="0"/>
              </a:spcAft>
            </a:pPr>
            <a:r>
              <a:rPr sz="1300" b="0" i="0">
                <a:solidFill>
                  <a:srgbClr val="333333"/>
                </a:solidFill>
                <a:latin typeface="Segoe UI"/>
                <a:ea typeface="Segoe UI"/>
                <a:cs typeface="Segoe UI"/>
              </a:rPr>
              <a:t>UAV field surveys</a:t>
            </a:r>
          </a:p>
        </p:txBody>
      </p:sp>
      <p:sp>
        <p:nvSpPr>
          <p:cNvPr id="8" name="Rounded Rectangle 7"/>
          <p:cNvSpPr/>
          <p:nvPr/>
        </p:nvSpPr>
        <p:spPr>
          <a:xfrm>
            <a:off x="6995160" y="3675887"/>
            <a:ext cx="4315968" cy="960120"/>
          </a:xfrm>
          <a:prstGeom prst="roundRect">
            <a:avLst>
              <a:gd name="adj" fmla="val 8000"/>
            </a:avLst>
          </a:prstGeom>
          <a:solidFill>
            <a:srgbClr val="087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TextBox 8"/>
          <p:cNvSpPr txBox="1"/>
          <p:nvPr/>
        </p:nvSpPr>
        <p:spPr>
          <a:xfrm>
            <a:off x="7269480" y="3767327"/>
            <a:ext cx="3840480" cy="502920"/>
          </a:xfrm>
          <a:prstGeom prst="rect">
            <a:avLst/>
          </a:prstGeom>
          <a:noFill/>
        </p:spPr>
        <p:txBody>
          <a:bodyPr wrap="square" lIns="0" tIns="0" rIns="0" bIns="0" anchor="ctr"/>
          <a:lstStyle/>
          <a:p>
            <a:pPr algn="l">
              <a:lnSpc>
                <a:spcPct val="100000"/>
              </a:lnSpc>
              <a:spcAft>
                <a:spcPts val="0"/>
              </a:spcAft>
            </a:pPr>
            <a:r>
              <a:rPr sz="2400" b="1" i="0">
                <a:solidFill>
                  <a:srgbClr val="FFFFFF"/>
                </a:solidFill>
                <a:latin typeface="Segoe UI"/>
                <a:ea typeface="Segoe UI"/>
                <a:cs typeface="Segoe UI"/>
              </a:rPr>
              <a:t>~25,000 km²</a:t>
            </a:r>
          </a:p>
        </p:txBody>
      </p:sp>
      <p:sp>
        <p:nvSpPr>
          <p:cNvPr id="10" name="TextBox 9"/>
          <p:cNvSpPr txBox="1"/>
          <p:nvPr/>
        </p:nvSpPr>
        <p:spPr>
          <a:xfrm>
            <a:off x="7269480" y="4242816"/>
            <a:ext cx="3840480" cy="320040"/>
          </a:xfrm>
          <a:prstGeom prst="rect">
            <a:avLst/>
          </a:prstGeom>
          <a:noFill/>
        </p:spPr>
        <p:txBody>
          <a:bodyPr wrap="square" lIns="0" tIns="0" rIns="0" bIns="0" anchor="t"/>
          <a:lstStyle/>
          <a:p>
            <a:pPr algn="l">
              <a:lnSpc>
                <a:spcPct val="100000"/>
              </a:lnSpc>
              <a:spcAft>
                <a:spcPts val="0"/>
              </a:spcAft>
            </a:pPr>
            <a:r>
              <a:rPr sz="1300" b="0" i="0">
                <a:solidFill>
                  <a:srgbClr val="FFFFFF"/>
                </a:solidFill>
                <a:latin typeface="Segoe UI"/>
                <a:ea typeface="Segoe UI"/>
                <a:cs typeface="Segoe UI"/>
              </a:rPr>
              <a:t>continental Croatia</a:t>
            </a:r>
          </a:p>
        </p:txBody>
      </p:sp>
      <p:sp>
        <p:nvSpPr>
          <p:cNvPr id="11" name="Rounded Rectangle 10"/>
          <p:cNvSpPr/>
          <p:nvPr/>
        </p:nvSpPr>
        <p:spPr>
          <a:xfrm>
            <a:off x="6995160" y="4791456"/>
            <a:ext cx="4315968" cy="960120"/>
          </a:xfrm>
          <a:prstGeom prst="roundRect">
            <a:avLst>
              <a:gd name="adj" fmla="val 8000"/>
            </a:avLst>
          </a:prstGeom>
          <a:solidFill>
            <a:srgbClr val="EAF3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7269480" y="4882896"/>
            <a:ext cx="3840480" cy="502920"/>
          </a:xfrm>
          <a:prstGeom prst="rect">
            <a:avLst/>
          </a:prstGeom>
          <a:noFill/>
        </p:spPr>
        <p:txBody>
          <a:bodyPr wrap="square" lIns="0" tIns="0" rIns="0" bIns="0" anchor="ctr"/>
          <a:lstStyle/>
          <a:p>
            <a:pPr algn="l">
              <a:lnSpc>
                <a:spcPct val="100000"/>
              </a:lnSpc>
              <a:spcAft>
                <a:spcPts val="0"/>
              </a:spcAft>
            </a:pPr>
            <a:r>
              <a:rPr sz="2400" b="1" i="0">
                <a:solidFill>
                  <a:srgbClr val="087340"/>
                </a:solidFill>
                <a:latin typeface="Segoe UI"/>
                <a:ea typeface="Segoe UI"/>
                <a:cs typeface="Segoe UI"/>
              </a:rPr>
              <a:t>10 m / 3 m</a:t>
            </a:r>
          </a:p>
        </p:txBody>
      </p:sp>
      <p:sp>
        <p:nvSpPr>
          <p:cNvPr id="13" name="TextBox 12"/>
          <p:cNvSpPr txBox="1"/>
          <p:nvPr/>
        </p:nvSpPr>
        <p:spPr>
          <a:xfrm>
            <a:off x="7269480" y="5358384"/>
            <a:ext cx="3840480" cy="320040"/>
          </a:xfrm>
          <a:prstGeom prst="rect">
            <a:avLst/>
          </a:prstGeom>
          <a:noFill/>
        </p:spPr>
        <p:txBody>
          <a:bodyPr wrap="square" lIns="0" tIns="0" rIns="0" bIns="0" anchor="t"/>
          <a:lstStyle/>
          <a:p>
            <a:pPr algn="l">
              <a:lnSpc>
                <a:spcPct val="100000"/>
              </a:lnSpc>
              <a:spcAft>
                <a:spcPts val="0"/>
              </a:spcAft>
            </a:pPr>
            <a:r>
              <a:rPr sz="1300" b="0" i="0">
                <a:solidFill>
                  <a:srgbClr val="333333"/>
                </a:solidFill>
                <a:latin typeface="Segoe UI"/>
                <a:ea typeface="Segoe UI"/>
                <a:cs typeface="Segoe UI"/>
              </a:rPr>
              <a:t>Sentinel-2 / PlanetScope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RESULTS</a:t>
            </a:r>
          </a:p>
        </p:txBody>
      </p:sp>
      <p:sp>
        <p:nvSpPr>
          <p:cNvPr id="3" name="TextBox 2"/>
          <p:cNvSpPr txBox="1"/>
          <p:nvPr/>
        </p:nvSpPr>
        <p:spPr>
          <a:xfrm>
            <a:off x="841248" y="2011680"/>
            <a:ext cx="5120640" cy="365760"/>
          </a:xfrm>
          <a:prstGeom prst="rect">
            <a:avLst/>
          </a:prstGeom>
          <a:noFill/>
        </p:spPr>
        <p:txBody>
          <a:bodyPr wrap="square" lIns="0" tIns="0" rIns="0" bIns="0" anchor="t"/>
          <a:lstStyle/>
          <a:p>
            <a:pPr algn="l">
              <a:lnSpc>
                <a:spcPct val="100000"/>
              </a:lnSpc>
              <a:spcAft>
                <a:spcPts val="600"/>
              </a:spcAft>
            </a:pPr>
            <a:r>
              <a:rPr sz="1300" b="1" i="0">
                <a:solidFill>
                  <a:srgbClr val="545F67"/>
                </a:solidFill>
                <a:latin typeface="Segoe UI"/>
                <a:ea typeface="Segoe UI"/>
                <a:cs typeface="Segoe UI"/>
              </a:rPr>
              <a:t>SENTINEL-2 · 10 m</a:t>
            </a:r>
          </a:p>
        </p:txBody>
      </p:sp>
      <p:sp>
        <p:nvSpPr>
          <p:cNvPr id="4" name="TextBox 3"/>
          <p:cNvSpPr txBox="1"/>
          <p:nvPr/>
        </p:nvSpPr>
        <p:spPr>
          <a:xfrm>
            <a:off x="6236208" y="2011680"/>
            <a:ext cx="5120640" cy="365760"/>
          </a:xfrm>
          <a:prstGeom prst="rect">
            <a:avLst/>
          </a:prstGeom>
          <a:noFill/>
        </p:spPr>
        <p:txBody>
          <a:bodyPr wrap="square" lIns="0" tIns="0" rIns="0" bIns="0" anchor="t"/>
          <a:lstStyle/>
          <a:p>
            <a:pPr algn="l">
              <a:lnSpc>
                <a:spcPct val="100000"/>
              </a:lnSpc>
              <a:spcAft>
                <a:spcPts val="600"/>
              </a:spcAft>
            </a:pPr>
            <a:r>
              <a:rPr sz="1300" b="1" i="0" dirty="0">
                <a:solidFill>
                  <a:srgbClr val="545F67"/>
                </a:solidFill>
                <a:latin typeface="Segoe UI"/>
                <a:ea typeface="Segoe UI"/>
                <a:cs typeface="Segoe UI"/>
              </a:rPr>
              <a:t>PLANETSCOPE · 3 m · false indigo bush</a:t>
            </a:r>
          </a:p>
        </p:txBody>
      </p:sp>
      <p:sp>
        <p:nvSpPr>
          <p:cNvPr id="5" name="Rounded Rectangle 4"/>
          <p:cNvSpPr/>
          <p:nvPr/>
        </p:nvSpPr>
        <p:spPr>
          <a:xfrm>
            <a:off x="841248" y="2468880"/>
            <a:ext cx="2468880" cy="2103120"/>
          </a:xfrm>
          <a:prstGeom prst="roundRect">
            <a:avLst>
              <a:gd name="adj" fmla="val 8000"/>
            </a:avLst>
          </a:prstGeom>
          <a:solidFill>
            <a:srgbClr val="EAF3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978408" y="2606040"/>
            <a:ext cx="2194560" cy="914400"/>
          </a:xfrm>
          <a:prstGeom prst="rect">
            <a:avLst/>
          </a:prstGeom>
          <a:noFill/>
        </p:spPr>
        <p:txBody>
          <a:bodyPr wrap="square" lIns="0" tIns="0" rIns="0" bIns="0" anchor="ctr"/>
          <a:lstStyle/>
          <a:p>
            <a:pPr algn="ctr">
              <a:lnSpc>
                <a:spcPct val="100000"/>
              </a:lnSpc>
              <a:spcAft>
                <a:spcPts val="0"/>
              </a:spcAft>
            </a:pPr>
            <a:r>
              <a:rPr sz="3800" b="1" i="0">
                <a:solidFill>
                  <a:srgbClr val="087340"/>
                </a:solidFill>
                <a:latin typeface="Segoe UI"/>
                <a:ea typeface="Segoe UI"/>
                <a:cs typeface="Segoe UI"/>
              </a:rPr>
              <a:t>96.3 %</a:t>
            </a:r>
          </a:p>
        </p:txBody>
      </p:sp>
      <p:sp>
        <p:nvSpPr>
          <p:cNvPr id="7" name="TextBox 6"/>
          <p:cNvSpPr txBox="1"/>
          <p:nvPr/>
        </p:nvSpPr>
        <p:spPr>
          <a:xfrm>
            <a:off x="978408" y="3566160"/>
            <a:ext cx="2194560" cy="365760"/>
          </a:xfrm>
          <a:prstGeom prst="rect">
            <a:avLst/>
          </a:prstGeom>
          <a:noFill/>
        </p:spPr>
        <p:txBody>
          <a:bodyPr wrap="square" lIns="0" tIns="0" rIns="0" bIns="0" anchor="t"/>
          <a:lstStyle/>
          <a:p>
            <a:pPr algn="ctr">
              <a:lnSpc>
                <a:spcPct val="100000"/>
              </a:lnSpc>
              <a:spcAft>
                <a:spcPts val="0"/>
              </a:spcAft>
            </a:pPr>
            <a:r>
              <a:rPr sz="1500" b="1" i="0">
                <a:solidFill>
                  <a:srgbClr val="333333"/>
                </a:solidFill>
                <a:latin typeface="Segoe UI"/>
                <a:ea typeface="Segoe UI"/>
                <a:cs typeface="Segoe UI"/>
              </a:rPr>
              <a:t>overall accuracy</a:t>
            </a:r>
          </a:p>
        </p:txBody>
      </p:sp>
      <p:sp>
        <p:nvSpPr>
          <p:cNvPr id="8" name="TextBox 7"/>
          <p:cNvSpPr txBox="1"/>
          <p:nvPr/>
        </p:nvSpPr>
        <p:spPr>
          <a:xfrm>
            <a:off x="978408" y="3931920"/>
            <a:ext cx="2194560" cy="457200"/>
          </a:xfrm>
          <a:prstGeom prst="rect">
            <a:avLst/>
          </a:prstGeom>
          <a:noFill/>
        </p:spPr>
        <p:txBody>
          <a:bodyPr wrap="square" lIns="0" tIns="0" rIns="0" bIns="0" anchor="t"/>
          <a:lstStyle/>
          <a:p>
            <a:pPr algn="ctr">
              <a:lnSpc>
                <a:spcPct val="100000"/>
              </a:lnSpc>
              <a:spcAft>
                <a:spcPts val="0"/>
              </a:spcAft>
            </a:pPr>
            <a:r>
              <a:rPr sz="1300" b="0" i="1">
                <a:solidFill>
                  <a:srgbClr val="6E6E6E"/>
                </a:solidFill>
                <a:latin typeface="Segoe UI"/>
                <a:ea typeface="Segoe UI"/>
                <a:cs typeface="Segoe UI"/>
              </a:rPr>
              <a:t>common ragweed</a:t>
            </a:r>
          </a:p>
        </p:txBody>
      </p:sp>
      <p:sp>
        <p:nvSpPr>
          <p:cNvPr id="9" name="Rounded Rectangle 8"/>
          <p:cNvSpPr/>
          <p:nvPr/>
        </p:nvSpPr>
        <p:spPr>
          <a:xfrm>
            <a:off x="3447288" y="2468880"/>
            <a:ext cx="2468880" cy="2103120"/>
          </a:xfrm>
          <a:prstGeom prst="roundRect">
            <a:avLst>
              <a:gd name="adj" fmla="val 8000"/>
            </a:avLst>
          </a:prstGeom>
          <a:solidFill>
            <a:srgbClr val="EAF3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3584448" y="2606040"/>
            <a:ext cx="2194560" cy="914400"/>
          </a:xfrm>
          <a:prstGeom prst="rect">
            <a:avLst/>
          </a:prstGeom>
          <a:noFill/>
        </p:spPr>
        <p:txBody>
          <a:bodyPr wrap="square" lIns="0" tIns="0" rIns="0" bIns="0" anchor="ctr"/>
          <a:lstStyle/>
          <a:p>
            <a:pPr algn="ctr">
              <a:lnSpc>
                <a:spcPct val="100000"/>
              </a:lnSpc>
              <a:spcAft>
                <a:spcPts val="0"/>
              </a:spcAft>
            </a:pPr>
            <a:r>
              <a:rPr sz="3800" b="1" i="0">
                <a:solidFill>
                  <a:srgbClr val="087340"/>
                </a:solidFill>
                <a:latin typeface="Segoe UI"/>
                <a:ea typeface="Segoe UI"/>
                <a:cs typeface="Segoe UI"/>
              </a:rPr>
              <a:t>94.9 %</a:t>
            </a:r>
          </a:p>
        </p:txBody>
      </p:sp>
      <p:sp>
        <p:nvSpPr>
          <p:cNvPr id="11" name="TextBox 10"/>
          <p:cNvSpPr txBox="1"/>
          <p:nvPr/>
        </p:nvSpPr>
        <p:spPr>
          <a:xfrm>
            <a:off x="3584448" y="3566160"/>
            <a:ext cx="2194560" cy="365760"/>
          </a:xfrm>
          <a:prstGeom prst="rect">
            <a:avLst/>
          </a:prstGeom>
          <a:noFill/>
        </p:spPr>
        <p:txBody>
          <a:bodyPr wrap="square" lIns="0" tIns="0" rIns="0" bIns="0" anchor="t"/>
          <a:lstStyle/>
          <a:p>
            <a:pPr algn="ctr">
              <a:lnSpc>
                <a:spcPct val="100000"/>
              </a:lnSpc>
              <a:spcAft>
                <a:spcPts val="0"/>
              </a:spcAft>
            </a:pPr>
            <a:r>
              <a:rPr sz="1500" b="1" i="0">
                <a:solidFill>
                  <a:srgbClr val="333333"/>
                </a:solidFill>
                <a:latin typeface="Segoe UI"/>
                <a:ea typeface="Segoe UI"/>
                <a:cs typeface="Segoe UI"/>
              </a:rPr>
              <a:t>overall accuracy</a:t>
            </a:r>
          </a:p>
        </p:txBody>
      </p:sp>
      <p:sp>
        <p:nvSpPr>
          <p:cNvPr id="12" name="TextBox 11"/>
          <p:cNvSpPr txBox="1"/>
          <p:nvPr/>
        </p:nvSpPr>
        <p:spPr>
          <a:xfrm>
            <a:off x="3584448" y="3931920"/>
            <a:ext cx="2194560" cy="457200"/>
          </a:xfrm>
          <a:prstGeom prst="rect">
            <a:avLst/>
          </a:prstGeom>
          <a:noFill/>
        </p:spPr>
        <p:txBody>
          <a:bodyPr wrap="square" lIns="0" tIns="0" rIns="0" bIns="0" anchor="t"/>
          <a:lstStyle/>
          <a:p>
            <a:pPr algn="ctr">
              <a:lnSpc>
                <a:spcPct val="100000"/>
              </a:lnSpc>
              <a:spcAft>
                <a:spcPts val="0"/>
              </a:spcAft>
            </a:pPr>
            <a:r>
              <a:rPr sz="1300" b="0" i="1">
                <a:solidFill>
                  <a:srgbClr val="6E6E6E"/>
                </a:solidFill>
                <a:latin typeface="Segoe UI"/>
                <a:ea typeface="Segoe UI"/>
                <a:cs typeface="Segoe UI"/>
              </a:rPr>
              <a:t>false indigo bush</a:t>
            </a:r>
          </a:p>
        </p:txBody>
      </p:sp>
      <p:sp>
        <p:nvSpPr>
          <p:cNvPr id="13" name="Rounded Rectangle 12"/>
          <p:cNvSpPr/>
          <p:nvPr/>
        </p:nvSpPr>
        <p:spPr>
          <a:xfrm>
            <a:off x="6236208" y="2468880"/>
            <a:ext cx="2468880" cy="2103120"/>
          </a:xfrm>
          <a:prstGeom prst="roundRect">
            <a:avLst>
              <a:gd name="adj" fmla="val 8000"/>
            </a:avLst>
          </a:prstGeom>
          <a:solidFill>
            <a:srgbClr val="EAF3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6373368" y="2606040"/>
            <a:ext cx="2194560" cy="914400"/>
          </a:xfrm>
          <a:prstGeom prst="rect">
            <a:avLst/>
          </a:prstGeom>
          <a:noFill/>
        </p:spPr>
        <p:txBody>
          <a:bodyPr wrap="square" lIns="0" tIns="0" rIns="0" bIns="0" anchor="ctr"/>
          <a:lstStyle/>
          <a:p>
            <a:pPr algn="ctr">
              <a:lnSpc>
                <a:spcPct val="100000"/>
              </a:lnSpc>
              <a:spcAft>
                <a:spcPts val="0"/>
              </a:spcAft>
            </a:pPr>
            <a:r>
              <a:rPr sz="3800" b="1" i="0">
                <a:solidFill>
                  <a:srgbClr val="12693C"/>
                </a:solidFill>
                <a:latin typeface="Segoe UI"/>
                <a:ea typeface="Segoe UI"/>
                <a:cs typeface="Segoe UI"/>
              </a:rPr>
              <a:t>0.94</a:t>
            </a:r>
          </a:p>
        </p:txBody>
      </p:sp>
      <p:sp>
        <p:nvSpPr>
          <p:cNvPr id="15" name="TextBox 14"/>
          <p:cNvSpPr txBox="1"/>
          <p:nvPr/>
        </p:nvSpPr>
        <p:spPr>
          <a:xfrm>
            <a:off x="6373368" y="3566160"/>
            <a:ext cx="2194560" cy="365760"/>
          </a:xfrm>
          <a:prstGeom prst="rect">
            <a:avLst/>
          </a:prstGeom>
          <a:noFill/>
        </p:spPr>
        <p:txBody>
          <a:bodyPr wrap="square" lIns="0" tIns="0" rIns="0" bIns="0" anchor="t"/>
          <a:lstStyle/>
          <a:p>
            <a:pPr algn="ctr">
              <a:lnSpc>
                <a:spcPct val="100000"/>
              </a:lnSpc>
              <a:spcAft>
                <a:spcPts val="0"/>
              </a:spcAft>
            </a:pPr>
            <a:r>
              <a:rPr sz="1500" b="1" i="0">
                <a:solidFill>
                  <a:srgbClr val="333333"/>
                </a:solidFill>
                <a:latin typeface="Segoe UI"/>
                <a:ea typeface="Segoe UI"/>
                <a:cs typeface="Segoe UI"/>
              </a:rPr>
              <a:t>F1 score</a:t>
            </a:r>
          </a:p>
        </p:txBody>
      </p:sp>
      <p:sp>
        <p:nvSpPr>
          <p:cNvPr id="16" name="TextBox 15"/>
          <p:cNvSpPr txBox="1"/>
          <p:nvPr/>
        </p:nvSpPr>
        <p:spPr>
          <a:xfrm>
            <a:off x="6373368" y="3931920"/>
            <a:ext cx="2194560" cy="457200"/>
          </a:xfrm>
          <a:prstGeom prst="rect">
            <a:avLst/>
          </a:prstGeom>
          <a:noFill/>
        </p:spPr>
        <p:txBody>
          <a:bodyPr wrap="square" lIns="0" tIns="0" rIns="0" bIns="0" anchor="t"/>
          <a:lstStyle/>
          <a:p>
            <a:pPr algn="ctr">
              <a:lnSpc>
                <a:spcPct val="100000"/>
              </a:lnSpc>
              <a:spcAft>
                <a:spcPts val="0"/>
              </a:spcAft>
            </a:pPr>
            <a:r>
              <a:rPr sz="1300" b="0" i="1">
                <a:solidFill>
                  <a:srgbClr val="6E6E6E"/>
                </a:solidFill>
                <a:latin typeface="Segoe UI"/>
                <a:ea typeface="Segoe UI"/>
                <a:cs typeface="Segoe UI"/>
              </a:rPr>
              <a:t>held-out test areas</a:t>
            </a:r>
          </a:p>
        </p:txBody>
      </p:sp>
      <p:sp>
        <p:nvSpPr>
          <p:cNvPr id="17" name="Rounded Rectangle 16"/>
          <p:cNvSpPr/>
          <p:nvPr/>
        </p:nvSpPr>
        <p:spPr>
          <a:xfrm>
            <a:off x="8842248" y="2468880"/>
            <a:ext cx="2468880" cy="2103120"/>
          </a:xfrm>
          <a:prstGeom prst="roundRect">
            <a:avLst>
              <a:gd name="adj" fmla="val 8000"/>
            </a:avLst>
          </a:prstGeom>
          <a:solidFill>
            <a:srgbClr val="EAF3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8979408" y="2606040"/>
            <a:ext cx="2194560" cy="914400"/>
          </a:xfrm>
          <a:prstGeom prst="rect">
            <a:avLst/>
          </a:prstGeom>
          <a:noFill/>
        </p:spPr>
        <p:txBody>
          <a:bodyPr wrap="square" lIns="0" tIns="0" rIns="0" bIns="0" anchor="ctr"/>
          <a:lstStyle/>
          <a:p>
            <a:pPr algn="ctr">
              <a:lnSpc>
                <a:spcPct val="100000"/>
              </a:lnSpc>
              <a:spcAft>
                <a:spcPts val="0"/>
              </a:spcAft>
            </a:pPr>
            <a:r>
              <a:rPr sz="3800" b="1" i="0">
                <a:solidFill>
                  <a:srgbClr val="12693C"/>
                </a:solidFill>
                <a:latin typeface="Segoe UI"/>
                <a:ea typeface="Segoe UI"/>
                <a:cs typeface="Segoe UI"/>
              </a:rPr>
              <a:t>0.90</a:t>
            </a:r>
          </a:p>
        </p:txBody>
      </p:sp>
      <p:sp>
        <p:nvSpPr>
          <p:cNvPr id="19" name="TextBox 18"/>
          <p:cNvSpPr txBox="1"/>
          <p:nvPr/>
        </p:nvSpPr>
        <p:spPr>
          <a:xfrm>
            <a:off x="8979408" y="3566160"/>
            <a:ext cx="2194560" cy="365760"/>
          </a:xfrm>
          <a:prstGeom prst="rect">
            <a:avLst/>
          </a:prstGeom>
          <a:noFill/>
        </p:spPr>
        <p:txBody>
          <a:bodyPr wrap="square" lIns="0" tIns="0" rIns="0" bIns="0" anchor="t"/>
          <a:lstStyle/>
          <a:p>
            <a:pPr algn="ctr">
              <a:lnSpc>
                <a:spcPct val="100000"/>
              </a:lnSpc>
              <a:spcAft>
                <a:spcPts val="0"/>
              </a:spcAft>
            </a:pPr>
            <a:r>
              <a:rPr sz="1500" b="1" i="0">
                <a:solidFill>
                  <a:srgbClr val="333333"/>
                </a:solidFill>
                <a:latin typeface="Segoe UI"/>
                <a:ea typeface="Segoe UI"/>
                <a:cs typeface="Segoe UI"/>
              </a:rPr>
              <a:t>IoU</a:t>
            </a:r>
          </a:p>
        </p:txBody>
      </p:sp>
      <p:sp>
        <p:nvSpPr>
          <p:cNvPr id="20" name="TextBox 19"/>
          <p:cNvSpPr txBox="1"/>
          <p:nvPr/>
        </p:nvSpPr>
        <p:spPr>
          <a:xfrm>
            <a:off x="8979408" y="3931920"/>
            <a:ext cx="2194560" cy="457200"/>
          </a:xfrm>
          <a:prstGeom prst="rect">
            <a:avLst/>
          </a:prstGeom>
          <a:noFill/>
        </p:spPr>
        <p:txBody>
          <a:bodyPr wrap="square" lIns="0" tIns="0" rIns="0" bIns="0" anchor="t"/>
          <a:lstStyle/>
          <a:p>
            <a:pPr algn="ctr">
              <a:lnSpc>
                <a:spcPct val="100000"/>
              </a:lnSpc>
              <a:spcAft>
                <a:spcPts val="0"/>
              </a:spcAft>
            </a:pPr>
            <a:r>
              <a:rPr sz="1300" b="0" i="1">
                <a:solidFill>
                  <a:srgbClr val="6E6E6E"/>
                </a:solidFill>
                <a:latin typeface="Segoe UI"/>
                <a:ea typeface="Segoe UI"/>
                <a:cs typeface="Segoe UI"/>
              </a:rPr>
              <a:t>held-out test areas</a:t>
            </a:r>
          </a:p>
        </p:txBody>
      </p:sp>
      <p:sp>
        <p:nvSpPr>
          <p:cNvPr id="21" name="Rounded Rectangle 20"/>
          <p:cNvSpPr/>
          <p:nvPr/>
        </p:nvSpPr>
        <p:spPr>
          <a:xfrm>
            <a:off x="841248" y="4892040"/>
            <a:ext cx="5074920" cy="868680"/>
          </a:xfrm>
          <a:prstGeom prst="roundRect">
            <a:avLst>
              <a:gd name="adj" fmla="val 8000"/>
            </a:avLst>
          </a:prstGeom>
          <a:solidFill>
            <a:srgbClr val="087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1051560" y="4892040"/>
            <a:ext cx="4663440" cy="868680"/>
          </a:xfrm>
          <a:prstGeom prst="rect">
            <a:avLst/>
          </a:prstGeom>
          <a:noFill/>
        </p:spPr>
        <p:txBody>
          <a:bodyPr wrap="square" lIns="0" tIns="0" rIns="0" bIns="0" anchor="ctr"/>
          <a:lstStyle/>
          <a:p>
            <a:pPr algn="l">
              <a:lnSpc>
                <a:spcPct val="100000"/>
              </a:lnSpc>
              <a:spcAft>
                <a:spcPts val="0"/>
              </a:spcAft>
            </a:pPr>
            <a:r>
              <a:rPr sz="2400" b="1" i="0">
                <a:solidFill>
                  <a:srgbClr val="FFFFFF"/>
                </a:solidFill>
                <a:latin typeface="Segoe UI"/>
                <a:ea typeface="Segoe UI"/>
                <a:cs typeface="Segoe UI"/>
              </a:rPr>
              <a:t>≈ 3 %</a:t>
            </a:r>
            <a:r>
              <a:rPr sz="1500" b="0" i="0">
                <a:solidFill>
                  <a:srgbClr val="FFFFFF"/>
                </a:solidFill>
                <a:latin typeface="Segoe UI"/>
                <a:ea typeface="Segoe UI"/>
                <a:cs typeface="Segoe UI"/>
              </a:rPr>
              <a:t>   false positive rate</a:t>
            </a:r>
          </a:p>
        </p:txBody>
      </p:sp>
      <p:sp>
        <p:nvSpPr>
          <p:cNvPr id="23" name="TextBox 22"/>
          <p:cNvSpPr txBox="1"/>
          <p:nvPr/>
        </p:nvSpPr>
        <p:spPr>
          <a:xfrm>
            <a:off x="6236208" y="4892040"/>
            <a:ext cx="5074920" cy="868680"/>
          </a:xfrm>
          <a:prstGeom prst="rect">
            <a:avLst/>
          </a:prstGeom>
          <a:noFill/>
        </p:spPr>
        <p:txBody>
          <a:bodyPr wrap="square" lIns="0" tIns="0" rIns="0" bIns="0" anchor="ctr"/>
          <a:lstStyle/>
          <a:p>
            <a:pPr algn="l">
              <a:lnSpc>
                <a:spcPct val="100000"/>
              </a:lnSpc>
              <a:spcAft>
                <a:spcPts val="0"/>
              </a:spcAft>
            </a:pPr>
            <a:r>
              <a:rPr sz="1400" b="0" i="1">
                <a:solidFill>
                  <a:srgbClr val="12693C"/>
                </a:solidFill>
                <a:latin typeface="Segoe UI"/>
                <a:ea typeface="Segoe UI"/>
                <a:cs typeface="Segoe UI"/>
              </a:rPr>
              <a:t>Higher resolution captures smaller stands – at 3 m the false indigo bush model delineates stands with high overlap.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DETECTION IN PRACTICE</a:t>
            </a:r>
          </a:p>
        </p:txBody>
      </p:sp>
      <p:pic>
        <p:nvPicPr>
          <p:cNvPr id="3" name="Picture 2" descr="Inva_s11_882786e3.png"/>
          <p:cNvPicPr>
            <a:picLocks noChangeAspect="1"/>
          </p:cNvPicPr>
          <p:nvPr/>
        </p:nvPicPr>
        <p:blipFill>
          <a:blip r:embed="rId3"/>
          <a:srcRect/>
          <a:stretch>
            <a:fillRect/>
          </a:stretch>
        </p:blipFill>
        <p:spPr>
          <a:xfrm>
            <a:off x="971025" y="2011680"/>
            <a:ext cx="5684044" cy="3154680"/>
          </a:xfrm>
          <a:prstGeom prst="rect">
            <a:avLst/>
          </a:prstGeom>
        </p:spPr>
      </p:pic>
      <p:pic>
        <p:nvPicPr>
          <p:cNvPr id="4" name="Picture 3" descr="Inva_s11_113097c5.jpg"/>
          <p:cNvPicPr>
            <a:picLocks noChangeAspect="1"/>
          </p:cNvPicPr>
          <p:nvPr/>
        </p:nvPicPr>
        <p:blipFill>
          <a:blip r:embed="rId4"/>
          <a:stretch>
            <a:fillRect/>
          </a:stretch>
        </p:blipFill>
        <p:spPr>
          <a:xfrm>
            <a:off x="6975110" y="2011680"/>
            <a:ext cx="4206240" cy="3154680"/>
          </a:xfrm>
          <a:prstGeom prst="rect">
            <a:avLst/>
          </a:prstGeom>
        </p:spPr>
      </p:pic>
      <p:sp>
        <p:nvSpPr>
          <p:cNvPr id="5" name="TextBox 4"/>
          <p:cNvSpPr txBox="1"/>
          <p:nvPr/>
        </p:nvSpPr>
        <p:spPr>
          <a:xfrm>
            <a:off x="971025" y="5230368"/>
            <a:ext cx="5684044" cy="320040"/>
          </a:xfrm>
          <a:prstGeom prst="rect">
            <a:avLst/>
          </a:prstGeom>
          <a:noFill/>
        </p:spPr>
        <p:txBody>
          <a:bodyPr wrap="square" lIns="0" tIns="0" rIns="0" bIns="0" anchor="t"/>
          <a:lstStyle/>
          <a:p>
            <a:pPr algn="l">
              <a:lnSpc>
                <a:spcPct val="100000"/>
              </a:lnSpc>
              <a:spcAft>
                <a:spcPts val="0"/>
              </a:spcAft>
            </a:pPr>
            <a:r>
              <a:rPr sz="1100" b="0" i="1">
                <a:solidFill>
                  <a:srgbClr val="6E6E6E"/>
                </a:solidFill>
                <a:latin typeface="Segoe UI"/>
                <a:ea typeface="Segoe UI"/>
                <a:cs typeface="Segoe UI"/>
              </a:rPr>
              <a:t>Detected ragweed (red) on a satellite basemap – Donji Andrijevci</a:t>
            </a:r>
          </a:p>
        </p:txBody>
      </p:sp>
      <p:sp>
        <p:nvSpPr>
          <p:cNvPr id="6" name="TextBox 5"/>
          <p:cNvSpPr txBox="1"/>
          <p:nvPr/>
        </p:nvSpPr>
        <p:spPr>
          <a:xfrm>
            <a:off x="6975110" y="5230368"/>
            <a:ext cx="4206240" cy="320040"/>
          </a:xfrm>
          <a:prstGeom prst="rect">
            <a:avLst/>
          </a:prstGeom>
          <a:noFill/>
        </p:spPr>
        <p:txBody>
          <a:bodyPr wrap="square" lIns="0" tIns="0" rIns="0" bIns="0" anchor="t"/>
          <a:lstStyle/>
          <a:p>
            <a:pPr algn="l">
              <a:lnSpc>
                <a:spcPct val="100000"/>
              </a:lnSpc>
              <a:spcAft>
                <a:spcPts val="0"/>
              </a:spcAft>
            </a:pPr>
            <a:r>
              <a:rPr sz="1100" b="0" i="1">
                <a:solidFill>
                  <a:srgbClr val="6E6E6E"/>
                </a:solidFill>
                <a:latin typeface="Segoe UI"/>
                <a:ea typeface="Segoe UI"/>
                <a:cs typeface="Segoe UI"/>
              </a:rPr>
              <a:t>Drone view of the same fields</a:t>
            </a:r>
          </a:p>
        </p:txBody>
      </p:sp>
      <p:sp>
        <p:nvSpPr>
          <p:cNvPr id="7" name="TextBox 6"/>
          <p:cNvSpPr txBox="1"/>
          <p:nvPr/>
        </p:nvSpPr>
        <p:spPr>
          <a:xfrm>
            <a:off x="971025" y="5577840"/>
            <a:ext cx="10058400" cy="365760"/>
          </a:xfrm>
          <a:prstGeom prst="rect">
            <a:avLst/>
          </a:prstGeom>
          <a:noFill/>
        </p:spPr>
        <p:txBody>
          <a:bodyPr wrap="square" lIns="0" tIns="0" rIns="0" bIns="0" anchor="t"/>
          <a:lstStyle/>
          <a:p>
            <a:pPr algn="l">
              <a:lnSpc>
                <a:spcPct val="100000"/>
              </a:lnSpc>
              <a:spcAft>
                <a:spcPts val="0"/>
              </a:spcAft>
            </a:pPr>
            <a:r>
              <a:rPr sz="1400" b="0" i="1">
                <a:solidFill>
                  <a:srgbClr val="12693C"/>
                </a:solidFill>
                <a:latin typeface="Segoe UI"/>
                <a:ea typeface="Segoe UI"/>
                <a:cs typeface="Segoe UI"/>
              </a:rPr>
              <a:t>Larger infested areas are exactly what the satellite detects reliably.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FIELD VERIFICATION IN KOPAČKI RIT</a:t>
            </a:r>
          </a:p>
        </p:txBody>
      </p:sp>
      <p:sp>
        <p:nvSpPr>
          <p:cNvPr id="3" name="Rectangle 2"/>
          <p:cNvSpPr/>
          <p:nvPr/>
        </p:nvSpPr>
        <p:spPr>
          <a:xfrm>
            <a:off x="841248" y="2103120"/>
            <a:ext cx="5029200" cy="2286000"/>
          </a:xfrm>
          <a:prstGeom prst="rect">
            <a:avLst/>
          </a:prstGeom>
          <a:solidFill>
            <a:srgbClr val="EAF3EE"/>
          </a:solidFill>
          <a:ln w="9525">
            <a:solidFill>
              <a:srgbClr val="12693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Rectangle 3"/>
          <p:cNvSpPr/>
          <p:nvPr/>
        </p:nvSpPr>
        <p:spPr>
          <a:xfrm>
            <a:off x="841248" y="2103120"/>
            <a:ext cx="5029200" cy="457200"/>
          </a:xfrm>
          <a:prstGeom prst="rect">
            <a:avLst/>
          </a:prstGeom>
          <a:solidFill>
            <a:srgbClr val="1269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950976" y="2103120"/>
            <a:ext cx="4809744" cy="457200"/>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JULY 2026</a:t>
            </a:r>
          </a:p>
        </p:txBody>
      </p:sp>
      <p:sp>
        <p:nvSpPr>
          <p:cNvPr id="6" name="TextBox 5"/>
          <p:cNvSpPr txBox="1"/>
          <p:nvPr/>
        </p:nvSpPr>
        <p:spPr>
          <a:xfrm>
            <a:off x="978408" y="2670048"/>
            <a:ext cx="4754880" cy="1645920"/>
          </a:xfrm>
          <a:prstGeom prst="rect">
            <a:avLst/>
          </a:prstGeom>
          <a:noFill/>
        </p:spPr>
        <p:txBody>
          <a:bodyPr wrap="square" lIns="0" tIns="0" rIns="0" bIns="0" anchor="t"/>
          <a:lstStyle/>
          <a:p>
            <a:pPr algn="l">
              <a:lnSpc>
                <a:spcPct val="100000"/>
              </a:lnSpc>
              <a:spcAft>
                <a:spcPts val="400"/>
              </a:spcAft>
            </a:pPr>
            <a:r>
              <a:rPr sz="1500" b="0" i="1">
                <a:solidFill>
                  <a:srgbClr val="12693C"/>
                </a:solidFill>
                <a:latin typeface="Segoe UI"/>
                <a:ea typeface="Segoe UI"/>
                <a:cs typeface="Segoe UI"/>
              </a:rPr>
              <a:t>Kopački Rit Nature Park</a:t>
            </a:r>
          </a:p>
          <a:p>
            <a:pPr algn="l">
              <a:lnSpc>
                <a:spcPct val="100000"/>
              </a:lnSpc>
              <a:spcAft>
                <a:spcPts val="400"/>
              </a:spcAft>
            </a:pPr>
            <a:r>
              <a:rPr sz="1500" b="0" i="0">
                <a:solidFill>
                  <a:srgbClr val="333333"/>
                </a:solidFill>
                <a:latin typeface="Segoe UI"/>
                <a:ea typeface="Segoe UI"/>
                <a:cs typeface="Segoe UI"/>
              </a:rPr>
              <a:t>•  Field verification of model detections</a:t>
            </a:r>
          </a:p>
          <a:p>
            <a:pPr algn="l">
              <a:lnSpc>
                <a:spcPct val="100000"/>
              </a:lnSpc>
              <a:spcAft>
                <a:spcPts val="400"/>
              </a:spcAft>
            </a:pPr>
            <a:r>
              <a:rPr sz="1500" b="1" i="0">
                <a:solidFill>
                  <a:srgbClr val="333333"/>
                </a:solidFill>
                <a:latin typeface="Segoe UI"/>
                <a:ea typeface="Segoe UI"/>
                <a:cs typeface="Segoe UI"/>
              </a:rPr>
              <a:t>•  Small amounts of false indigo bush detected</a:t>
            </a:r>
          </a:p>
        </p:txBody>
      </p:sp>
      <p:sp>
        <p:nvSpPr>
          <p:cNvPr id="7" name="Rectangle 6"/>
          <p:cNvSpPr/>
          <p:nvPr/>
        </p:nvSpPr>
        <p:spPr>
          <a:xfrm>
            <a:off x="6281928" y="2103120"/>
            <a:ext cx="5029200" cy="2286000"/>
          </a:xfrm>
          <a:prstGeom prst="rect">
            <a:avLst/>
          </a:prstGeom>
          <a:solidFill>
            <a:srgbClr val="F1F7F3"/>
          </a:solidFill>
          <a:ln w="9525">
            <a:solidFill>
              <a:srgbClr val="545F6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Rectangle 7"/>
          <p:cNvSpPr/>
          <p:nvPr/>
        </p:nvSpPr>
        <p:spPr>
          <a:xfrm>
            <a:off x="6281928" y="2103120"/>
            <a:ext cx="5029200" cy="457200"/>
          </a:xfrm>
          <a:prstGeom prst="rect">
            <a:avLst/>
          </a:prstGeom>
          <a:solidFill>
            <a:srgbClr val="545F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TextBox 8"/>
          <p:cNvSpPr txBox="1"/>
          <p:nvPr/>
        </p:nvSpPr>
        <p:spPr>
          <a:xfrm>
            <a:off x="6391656" y="2103120"/>
            <a:ext cx="4809744" cy="457200"/>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WHY KOPAČKI RIT?</a:t>
            </a:r>
          </a:p>
        </p:txBody>
      </p:sp>
      <p:sp>
        <p:nvSpPr>
          <p:cNvPr id="10" name="TextBox 9"/>
          <p:cNvSpPr txBox="1"/>
          <p:nvPr/>
        </p:nvSpPr>
        <p:spPr>
          <a:xfrm>
            <a:off x="6419088" y="2670048"/>
            <a:ext cx="4754880" cy="1645920"/>
          </a:xfrm>
          <a:prstGeom prst="rect">
            <a:avLst/>
          </a:prstGeom>
          <a:noFill/>
        </p:spPr>
        <p:txBody>
          <a:bodyPr wrap="square" lIns="0" tIns="0" rIns="0" bIns="0" anchor="t"/>
          <a:lstStyle/>
          <a:p>
            <a:pPr algn="l">
              <a:lnSpc>
                <a:spcPct val="100000"/>
              </a:lnSpc>
              <a:spcAft>
                <a:spcPts val="400"/>
              </a:spcAft>
            </a:pPr>
            <a:r>
              <a:rPr sz="1500" b="0" i="1">
                <a:solidFill>
                  <a:srgbClr val="12693C"/>
                </a:solidFill>
                <a:latin typeface="Segoe UI"/>
                <a:ea typeface="Segoe UI"/>
                <a:cs typeface="Segoe UI"/>
              </a:rPr>
              <a:t>Inside the model coverage</a:t>
            </a:r>
          </a:p>
          <a:p>
            <a:pPr algn="l">
              <a:lnSpc>
                <a:spcPct val="100000"/>
              </a:lnSpc>
              <a:spcAft>
                <a:spcPts val="400"/>
              </a:spcAft>
            </a:pPr>
            <a:r>
              <a:rPr sz="1500" b="0" i="0">
                <a:solidFill>
                  <a:srgbClr val="333333"/>
                </a:solidFill>
                <a:latin typeface="Segoe UI"/>
                <a:ea typeface="Segoe UI"/>
                <a:cs typeface="Segoe UI"/>
              </a:rPr>
              <a:t>•  Coverage spans all of continental Croatia</a:t>
            </a:r>
          </a:p>
          <a:p>
            <a:pPr algn="l">
              <a:lnSpc>
                <a:spcPct val="100000"/>
              </a:lnSpc>
              <a:spcAft>
                <a:spcPts val="400"/>
              </a:spcAft>
            </a:pPr>
            <a:r>
              <a:rPr sz="1500" b="0" i="0">
                <a:solidFill>
                  <a:srgbClr val="333333"/>
                </a:solidFill>
                <a:latin typeface="Segoe UI"/>
                <a:ea typeface="Segoe UI"/>
                <a:cs typeface="Segoe UI"/>
              </a:rPr>
              <a:t>•  One of the most important floodplains in the country</a:t>
            </a:r>
          </a:p>
        </p:txBody>
      </p:sp>
      <p:sp>
        <p:nvSpPr>
          <p:cNvPr id="11" name="Rounded Rectangle 10"/>
          <p:cNvSpPr/>
          <p:nvPr/>
        </p:nvSpPr>
        <p:spPr>
          <a:xfrm>
            <a:off x="841248" y="4663440"/>
            <a:ext cx="10469880" cy="1188720"/>
          </a:xfrm>
          <a:prstGeom prst="roundRect">
            <a:avLst>
              <a:gd name="adj" fmla="val 8000"/>
            </a:avLst>
          </a:prstGeom>
          <a:solidFill>
            <a:srgbClr val="0873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1143000" y="4663440"/>
            <a:ext cx="9875520" cy="1234440"/>
          </a:xfrm>
          <a:prstGeom prst="rect">
            <a:avLst/>
          </a:prstGeom>
          <a:noFill/>
        </p:spPr>
        <p:txBody>
          <a:bodyPr wrap="square" lIns="0" tIns="0" rIns="0" bIns="0" anchor="ctr"/>
          <a:lstStyle/>
          <a:p>
            <a:pPr algn="l">
              <a:lnSpc>
                <a:spcPct val="100000"/>
              </a:lnSpc>
              <a:spcAft>
                <a:spcPts val="0"/>
              </a:spcAft>
            </a:pPr>
            <a:r>
              <a:rPr sz="1700" b="0" i="0">
                <a:solidFill>
                  <a:srgbClr val="FFFFFF"/>
                </a:solidFill>
                <a:latin typeface="Segoe UI"/>
                <a:ea typeface="Segoe UI"/>
                <a:cs typeface="Segoe UI"/>
              </a:rPr>
              <a:t>False indigo bush spreads almost exclusively by flood water and settles floodplain lowlands – floodplains like Kopački Rit are the most exposed areas and a priority for early detection.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STATUS AND OUTLOOK</a:t>
            </a:r>
          </a:p>
        </p:txBody>
      </p:sp>
      <p:sp>
        <p:nvSpPr>
          <p:cNvPr id="3" name="Rectangle 2"/>
          <p:cNvSpPr/>
          <p:nvPr/>
        </p:nvSpPr>
        <p:spPr>
          <a:xfrm>
            <a:off x="841248" y="2103120"/>
            <a:ext cx="3291840" cy="2743200"/>
          </a:xfrm>
          <a:prstGeom prst="rect">
            <a:avLst/>
          </a:prstGeom>
          <a:solidFill>
            <a:srgbClr val="EAF3EE"/>
          </a:solidFill>
          <a:ln w="9525">
            <a:solidFill>
              <a:srgbClr val="12693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Rectangle 3"/>
          <p:cNvSpPr/>
          <p:nvPr/>
        </p:nvSpPr>
        <p:spPr>
          <a:xfrm>
            <a:off x="841248" y="2103120"/>
            <a:ext cx="3291840" cy="502920"/>
          </a:xfrm>
          <a:prstGeom prst="rect">
            <a:avLst/>
          </a:prstGeom>
          <a:solidFill>
            <a:srgbClr val="1269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950976" y="2103120"/>
            <a:ext cx="3072384" cy="502920"/>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READY</a:t>
            </a:r>
          </a:p>
        </p:txBody>
      </p:sp>
      <p:sp>
        <p:nvSpPr>
          <p:cNvPr id="6" name="TextBox 5"/>
          <p:cNvSpPr txBox="1"/>
          <p:nvPr/>
        </p:nvSpPr>
        <p:spPr>
          <a:xfrm>
            <a:off x="978408" y="2715768"/>
            <a:ext cx="3017520" cy="2057400"/>
          </a:xfrm>
          <a:prstGeom prst="rect">
            <a:avLst/>
          </a:prstGeom>
          <a:noFill/>
        </p:spPr>
        <p:txBody>
          <a:bodyPr wrap="square" lIns="0" tIns="0" rIns="0" bIns="0" anchor="t"/>
          <a:lstStyle/>
          <a:p>
            <a:pPr algn="l">
              <a:lnSpc>
                <a:spcPct val="100000"/>
              </a:lnSpc>
              <a:spcAft>
                <a:spcPts val="400"/>
              </a:spcAft>
            </a:pPr>
            <a:r>
              <a:rPr sz="1600" b="0" i="1" dirty="0">
                <a:solidFill>
                  <a:srgbClr val="12693C"/>
                </a:solidFill>
                <a:latin typeface="Segoe UI"/>
                <a:ea typeface="Segoe UI"/>
                <a:cs typeface="Segoe UI"/>
              </a:rPr>
              <a:t>Operational</a:t>
            </a:r>
          </a:p>
          <a:p>
            <a:pPr algn="l">
              <a:lnSpc>
                <a:spcPct val="100000"/>
              </a:lnSpc>
              <a:spcAft>
                <a:spcPts val="400"/>
              </a:spcAft>
            </a:pPr>
            <a:r>
              <a:rPr sz="1600" b="0" i="0" dirty="0">
                <a:solidFill>
                  <a:srgbClr val="333333"/>
                </a:solidFill>
                <a:latin typeface="Segoe UI"/>
                <a:ea typeface="Segoe UI"/>
                <a:cs typeface="Segoe UI"/>
              </a:rPr>
              <a:t>•  Application is finished</a:t>
            </a:r>
          </a:p>
          <a:p>
            <a:pPr algn="l">
              <a:lnSpc>
                <a:spcPct val="100000"/>
              </a:lnSpc>
              <a:spcAft>
                <a:spcPts val="400"/>
              </a:spcAft>
            </a:pPr>
            <a:r>
              <a:rPr sz="1600" b="0" i="0" dirty="0">
                <a:solidFill>
                  <a:srgbClr val="333333"/>
                </a:solidFill>
                <a:latin typeface="Segoe UI"/>
                <a:ea typeface="Segoe UI"/>
                <a:cs typeface="Segoe UI"/>
              </a:rPr>
              <a:t>•  Runs over the whole coverage area</a:t>
            </a:r>
          </a:p>
        </p:txBody>
      </p:sp>
      <p:sp>
        <p:nvSpPr>
          <p:cNvPr id="7" name="Rectangle 6"/>
          <p:cNvSpPr/>
          <p:nvPr/>
        </p:nvSpPr>
        <p:spPr>
          <a:xfrm>
            <a:off x="4434840" y="2103120"/>
            <a:ext cx="3291840" cy="2743200"/>
          </a:xfrm>
          <a:prstGeom prst="rect">
            <a:avLst/>
          </a:prstGeom>
          <a:solidFill>
            <a:srgbClr val="F1F7F3"/>
          </a:solidFill>
          <a:ln w="9525">
            <a:solidFill>
              <a:srgbClr val="545F6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Rectangle 7"/>
          <p:cNvSpPr/>
          <p:nvPr/>
        </p:nvSpPr>
        <p:spPr>
          <a:xfrm>
            <a:off x="4434840" y="2103120"/>
            <a:ext cx="3291840" cy="502920"/>
          </a:xfrm>
          <a:prstGeom prst="rect">
            <a:avLst/>
          </a:prstGeom>
          <a:solidFill>
            <a:srgbClr val="545F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TextBox 8"/>
          <p:cNvSpPr txBox="1"/>
          <p:nvPr/>
        </p:nvSpPr>
        <p:spPr>
          <a:xfrm>
            <a:off x="4544568" y="2103120"/>
            <a:ext cx="3072384" cy="502920"/>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LIMITATION</a:t>
            </a:r>
          </a:p>
        </p:txBody>
      </p:sp>
      <p:sp>
        <p:nvSpPr>
          <p:cNvPr id="10" name="TextBox 9"/>
          <p:cNvSpPr txBox="1"/>
          <p:nvPr/>
        </p:nvSpPr>
        <p:spPr>
          <a:xfrm>
            <a:off x="4572000" y="2715768"/>
            <a:ext cx="3017520" cy="2057400"/>
          </a:xfrm>
          <a:prstGeom prst="rect">
            <a:avLst/>
          </a:prstGeom>
          <a:noFill/>
        </p:spPr>
        <p:txBody>
          <a:bodyPr wrap="square" lIns="0" tIns="0" rIns="0" bIns="0" anchor="t"/>
          <a:lstStyle/>
          <a:p>
            <a:pPr algn="l">
              <a:lnSpc>
                <a:spcPct val="100000"/>
              </a:lnSpc>
              <a:spcAft>
                <a:spcPts val="400"/>
              </a:spcAft>
            </a:pPr>
            <a:r>
              <a:rPr sz="1600" b="0" i="1" dirty="0">
                <a:solidFill>
                  <a:srgbClr val="12693C"/>
                </a:solidFill>
                <a:latin typeface="Segoe UI"/>
                <a:ea typeface="Segoe UI"/>
                <a:cs typeface="Segoe UI"/>
              </a:rPr>
              <a:t>Where to be careful</a:t>
            </a:r>
          </a:p>
          <a:p>
            <a:pPr algn="l">
              <a:lnSpc>
                <a:spcPct val="100000"/>
              </a:lnSpc>
              <a:spcAft>
                <a:spcPts val="400"/>
              </a:spcAft>
            </a:pPr>
            <a:r>
              <a:rPr sz="1600" b="0" i="0" dirty="0">
                <a:solidFill>
                  <a:srgbClr val="333333"/>
                </a:solidFill>
                <a:latin typeface="Segoe UI"/>
                <a:ea typeface="Segoe UI"/>
                <a:cs typeface="Segoe UI"/>
              </a:rPr>
              <a:t>•  Young and fragmented stands</a:t>
            </a:r>
          </a:p>
          <a:p>
            <a:pPr algn="l">
              <a:lnSpc>
                <a:spcPct val="100000"/>
              </a:lnSpc>
              <a:spcAft>
                <a:spcPts val="400"/>
              </a:spcAft>
            </a:pPr>
            <a:r>
              <a:rPr sz="1600" b="0" i="0" dirty="0">
                <a:solidFill>
                  <a:srgbClr val="333333"/>
                </a:solidFill>
                <a:latin typeface="Segoe UI"/>
                <a:ea typeface="Segoe UI"/>
                <a:cs typeface="Segoe UI"/>
              </a:rPr>
              <a:t>•  Model stays conservative there</a:t>
            </a:r>
          </a:p>
        </p:txBody>
      </p:sp>
      <p:sp>
        <p:nvSpPr>
          <p:cNvPr id="11" name="Rectangle 10"/>
          <p:cNvSpPr/>
          <p:nvPr/>
        </p:nvSpPr>
        <p:spPr>
          <a:xfrm>
            <a:off x="8028432" y="2103120"/>
            <a:ext cx="3291840" cy="2743200"/>
          </a:xfrm>
          <a:prstGeom prst="rect">
            <a:avLst/>
          </a:prstGeom>
          <a:solidFill>
            <a:srgbClr val="EAF3EE"/>
          </a:solidFill>
          <a:ln w="9525">
            <a:solidFill>
              <a:srgbClr val="12693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Rectangle 11"/>
          <p:cNvSpPr/>
          <p:nvPr/>
        </p:nvSpPr>
        <p:spPr>
          <a:xfrm>
            <a:off x="8028432" y="2103120"/>
            <a:ext cx="3291840" cy="502920"/>
          </a:xfrm>
          <a:prstGeom prst="rect">
            <a:avLst/>
          </a:prstGeom>
          <a:solidFill>
            <a:srgbClr val="1269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TextBox 12"/>
          <p:cNvSpPr txBox="1"/>
          <p:nvPr/>
        </p:nvSpPr>
        <p:spPr>
          <a:xfrm>
            <a:off x="8138160" y="2103120"/>
            <a:ext cx="3072384" cy="502920"/>
          </a:xfrm>
          <a:prstGeom prst="rect">
            <a:avLst/>
          </a:prstGeom>
          <a:noFill/>
        </p:spPr>
        <p:txBody>
          <a:bodyPr wrap="square" lIns="0" tIns="0" rIns="0" bIns="0" anchor="ctr"/>
          <a:lstStyle/>
          <a:p>
            <a:pPr algn="l">
              <a:lnSpc>
                <a:spcPct val="100000"/>
              </a:lnSpc>
              <a:spcAft>
                <a:spcPts val="0"/>
              </a:spcAft>
            </a:pPr>
            <a:r>
              <a:rPr sz="1200" b="1" i="0">
                <a:solidFill>
                  <a:srgbClr val="FFFFFF"/>
                </a:solidFill>
                <a:latin typeface="Segoe UI"/>
                <a:ea typeface="Segoe UI"/>
                <a:cs typeface="Segoe UI"/>
              </a:rPr>
              <a:t>TRANSFERABLE</a:t>
            </a:r>
          </a:p>
        </p:txBody>
      </p:sp>
      <p:sp>
        <p:nvSpPr>
          <p:cNvPr id="14" name="TextBox 13"/>
          <p:cNvSpPr txBox="1"/>
          <p:nvPr/>
        </p:nvSpPr>
        <p:spPr>
          <a:xfrm>
            <a:off x="8165592" y="2715768"/>
            <a:ext cx="3017520" cy="2057400"/>
          </a:xfrm>
          <a:prstGeom prst="rect">
            <a:avLst/>
          </a:prstGeom>
          <a:noFill/>
        </p:spPr>
        <p:txBody>
          <a:bodyPr wrap="square" lIns="0" tIns="0" rIns="0" bIns="0" anchor="t"/>
          <a:lstStyle/>
          <a:p>
            <a:pPr algn="l">
              <a:lnSpc>
                <a:spcPct val="100000"/>
              </a:lnSpc>
              <a:spcAft>
                <a:spcPts val="400"/>
              </a:spcAft>
            </a:pPr>
            <a:r>
              <a:rPr sz="1600" b="0" i="1">
                <a:solidFill>
                  <a:srgbClr val="12693C"/>
                </a:solidFill>
                <a:latin typeface="Segoe UI"/>
                <a:ea typeface="Segoe UI"/>
                <a:cs typeface="Segoe UI"/>
              </a:rPr>
              <a:t>Next steps</a:t>
            </a:r>
          </a:p>
          <a:p>
            <a:pPr algn="l">
              <a:lnSpc>
                <a:spcPct val="100000"/>
              </a:lnSpc>
              <a:spcAft>
                <a:spcPts val="400"/>
              </a:spcAft>
            </a:pPr>
            <a:r>
              <a:rPr sz="1600" b="0" i="0">
                <a:solidFill>
                  <a:srgbClr val="333333"/>
                </a:solidFill>
                <a:latin typeface="Segoe UI"/>
                <a:ea typeface="Segoe UI"/>
                <a:cs typeface="Segoe UI"/>
              </a:rPr>
              <a:t>•  Other protected areas</a:t>
            </a:r>
          </a:p>
          <a:p>
            <a:pPr algn="l">
              <a:lnSpc>
                <a:spcPct val="100000"/>
              </a:lnSpc>
              <a:spcAft>
                <a:spcPts val="400"/>
              </a:spcAft>
            </a:pPr>
            <a:r>
              <a:rPr sz="1600" b="0" i="0">
                <a:solidFill>
                  <a:srgbClr val="333333"/>
                </a:solidFill>
                <a:latin typeface="Segoe UI"/>
                <a:ea typeface="Segoe UI"/>
                <a:cs typeface="Segoe UI"/>
              </a:rPr>
              <a:t>•  Additional species</a:t>
            </a:r>
          </a:p>
          <a:p>
            <a:pPr algn="l">
              <a:lnSpc>
                <a:spcPct val="100000"/>
              </a:lnSpc>
              <a:spcAft>
                <a:spcPts val="400"/>
              </a:spcAft>
            </a:pPr>
            <a:r>
              <a:rPr sz="1600" b="0" i="0">
                <a:solidFill>
                  <a:srgbClr val="333333"/>
                </a:solidFill>
                <a:latin typeface="Segoe UI"/>
                <a:ea typeface="Segoe UI"/>
                <a:cs typeface="Segoe UI"/>
              </a:rPr>
              <a:t>•  No interface changes needed</a:t>
            </a:r>
          </a:p>
        </p:txBody>
      </p:sp>
      <p:sp>
        <p:nvSpPr>
          <p:cNvPr id="15" name="TextBox 14"/>
          <p:cNvSpPr txBox="1"/>
          <p:nvPr/>
        </p:nvSpPr>
        <p:spPr>
          <a:xfrm>
            <a:off x="841248" y="5120640"/>
            <a:ext cx="10469880" cy="731520"/>
          </a:xfrm>
          <a:prstGeom prst="rect">
            <a:avLst/>
          </a:prstGeom>
          <a:noFill/>
        </p:spPr>
        <p:txBody>
          <a:bodyPr wrap="square" lIns="0" tIns="0" rIns="0" bIns="0" anchor="ctr"/>
          <a:lstStyle/>
          <a:p>
            <a:pPr algn="l">
              <a:lnSpc>
                <a:spcPct val="100000"/>
              </a:lnSpc>
              <a:spcAft>
                <a:spcPts val="600"/>
              </a:spcAft>
            </a:pPr>
            <a:r>
              <a:rPr sz="1700" b="1" i="0" dirty="0">
                <a:solidFill>
                  <a:srgbClr val="12693C"/>
                </a:solidFill>
                <a:latin typeface="Segoe UI"/>
                <a:ea typeface="Segoe UI"/>
                <a:cs typeface="Segoe UI"/>
              </a:rPr>
              <a:t>Interested in monitoring your protected area? </a:t>
            </a:r>
            <a:r>
              <a:rPr sz="1700" b="0" i="0" dirty="0">
                <a:solidFill>
                  <a:srgbClr val="333333"/>
                </a:solidFill>
                <a:latin typeface="Segoe UI"/>
                <a:ea typeface="Segoe UI"/>
                <a:cs typeface="Segoe UI"/>
              </a:rPr>
              <a:t>Let’s talk after the session.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5000" b="2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F5E5D-E7C9-DA49-BC09-79B78DEFD6CB}"/>
              </a:ext>
            </a:extLst>
          </p:cNvPr>
          <p:cNvSpPr>
            <a:spLocks noGrp="1"/>
          </p:cNvSpPr>
          <p:nvPr>
            <p:ph type="title"/>
          </p:nvPr>
        </p:nvSpPr>
        <p:spPr>
          <a:xfrm>
            <a:off x="444500" y="2198568"/>
            <a:ext cx="3730893" cy="1285875"/>
          </a:xfrm>
          <a:prstGeom prst="rect">
            <a:avLst/>
          </a:prstGeom>
        </p:spPr>
        <p:txBody>
          <a:bodyPr>
            <a:noAutofit/>
          </a:bodyPr>
          <a:lstStyle/>
          <a:p>
            <a:pPr algn="l"/>
            <a:r>
              <a:rPr lang="hr-HR" sz="4400" dirty="0">
                <a:solidFill>
                  <a:schemeClr val="bg1"/>
                </a:solidFill>
                <a:effectLst>
                  <a:outerShdw blurRad="38100" dist="38100" dir="2700000" algn="tl">
                    <a:srgbClr val="000000">
                      <a:alpha val="43137"/>
                    </a:srgbClr>
                  </a:outerShdw>
                </a:effectLst>
                <a:ea typeface="Segoe UI Semibold" panose="020B0502040204020203" pitchFamily="34" charset="0"/>
                <a:cs typeface="Segoe UI Semibold" panose="020B0502040204020203" pitchFamily="34" charset="0"/>
              </a:rPr>
              <a:t>THANK YOU</a:t>
            </a:r>
            <a:endParaRPr lang="en-HR" sz="4400" dirty="0">
              <a:solidFill>
                <a:schemeClr val="bg1"/>
              </a:solidFill>
              <a:effectLst>
                <a:outerShdw blurRad="38100" dist="38100" dir="2700000" algn="tl">
                  <a:srgbClr val="000000">
                    <a:alpha val="43137"/>
                  </a:srgbClr>
                </a:outerShdw>
              </a:effectLst>
              <a:ea typeface="Segoe UI Semibold" panose="020B0502040204020203" pitchFamily="34" charset="0"/>
              <a:cs typeface="Segoe UI Semibold" panose="020B0502040204020203" pitchFamily="34" charset="0"/>
            </a:endParaRPr>
          </a:p>
        </p:txBody>
      </p:sp>
      <p:sp>
        <p:nvSpPr>
          <p:cNvPr id="3" name="Subtitle 2">
            <a:extLst>
              <a:ext uri="{FF2B5EF4-FFF2-40B4-BE49-F238E27FC236}">
                <a16:creationId xmlns:a16="http://schemas.microsoft.com/office/drawing/2014/main" id="{41DED676-F589-104C-9AA7-F186DB4F6551}"/>
              </a:ext>
            </a:extLst>
          </p:cNvPr>
          <p:cNvSpPr>
            <a:spLocks noGrp="1"/>
          </p:cNvSpPr>
          <p:nvPr>
            <p:ph type="body" sz="quarter" idx="10"/>
          </p:nvPr>
        </p:nvSpPr>
        <p:spPr>
          <a:xfrm>
            <a:off x="444501" y="5188756"/>
            <a:ext cx="2381307" cy="1285875"/>
          </a:xfrm>
          <a:prstGeom prst="rect">
            <a:avLst/>
          </a:prstGeom>
        </p:spPr>
        <p:txBody>
          <a:bodyPr>
            <a:noAutofit/>
          </a:bodyPr>
          <a:lstStyle/>
          <a:p>
            <a:pPr marL="0" indent="0">
              <a:lnSpc>
                <a:spcPct val="100000"/>
              </a:lnSpc>
              <a:spcBef>
                <a:spcPts val="0"/>
              </a:spcBef>
              <a:buNone/>
            </a:pPr>
            <a:r>
              <a:rPr lang="hr-HR" sz="1400" b="1" dirty="0"/>
              <a:t>Oikon </a:t>
            </a:r>
            <a:r>
              <a:rPr lang="hr-HR" sz="1400" b="1" dirty="0" err="1"/>
              <a:t>Ltd</a:t>
            </a:r>
            <a:r>
              <a:rPr lang="hr-HR" sz="1400" b="1" dirty="0"/>
              <a:t>. – Institute </a:t>
            </a:r>
            <a:r>
              <a:rPr lang="hr-HR" sz="1400" b="1" dirty="0" err="1"/>
              <a:t>of</a:t>
            </a:r>
            <a:r>
              <a:rPr lang="hr-HR" sz="1400" b="1" dirty="0"/>
              <a:t> Applied </a:t>
            </a:r>
            <a:r>
              <a:rPr lang="hr-HR" sz="1400" b="1" dirty="0" err="1"/>
              <a:t>Ecology</a:t>
            </a:r>
            <a:endParaRPr lang="en-HR" sz="1400" dirty="0"/>
          </a:p>
          <a:p>
            <a:pPr marL="0" indent="0">
              <a:lnSpc>
                <a:spcPct val="100000"/>
              </a:lnSpc>
              <a:spcBef>
                <a:spcPts val="0"/>
              </a:spcBef>
              <a:buNone/>
            </a:pPr>
            <a:r>
              <a:rPr lang="hr-HR" sz="1400" dirty="0"/>
              <a:t>Trg senjskih uskoka 1-2</a:t>
            </a:r>
            <a:endParaRPr lang="en-HR" sz="1400" dirty="0"/>
          </a:p>
          <a:p>
            <a:pPr marL="0" indent="0">
              <a:lnSpc>
                <a:spcPct val="100000"/>
              </a:lnSpc>
              <a:spcBef>
                <a:spcPts val="0"/>
              </a:spcBef>
              <a:buNone/>
            </a:pPr>
            <a:r>
              <a:rPr lang="hr-HR" sz="1400" dirty="0"/>
              <a:t>HR – 10020 Zagreb</a:t>
            </a:r>
            <a:endParaRPr lang="en-HR" sz="1400" dirty="0"/>
          </a:p>
          <a:p>
            <a:pPr marL="0" indent="0">
              <a:lnSpc>
                <a:spcPct val="100000"/>
              </a:lnSpc>
              <a:spcBef>
                <a:spcPts val="0"/>
              </a:spcBef>
              <a:buNone/>
            </a:pPr>
            <a:endParaRPr lang="en-HR" sz="1400" dirty="0"/>
          </a:p>
        </p:txBody>
      </p:sp>
      <p:pic>
        <p:nvPicPr>
          <p:cNvPr id="12" name="Picture 11">
            <a:extLst>
              <a:ext uri="{FF2B5EF4-FFF2-40B4-BE49-F238E27FC236}">
                <a16:creationId xmlns:a16="http://schemas.microsoft.com/office/drawing/2014/main" id="{B5C32378-F262-134E-8CAB-88AFEC91D0E7}"/>
              </a:ext>
            </a:extLst>
          </p:cNvPr>
          <p:cNvPicPr>
            <a:picLocks noChangeAspect="1"/>
          </p:cNvPicPr>
          <p:nvPr/>
        </p:nvPicPr>
        <p:blipFill>
          <a:blip r:embed="rId4"/>
          <a:stretch>
            <a:fillRect/>
          </a:stretch>
        </p:blipFill>
        <p:spPr>
          <a:xfrm>
            <a:off x="444499" y="300201"/>
            <a:ext cx="1690048" cy="580955"/>
          </a:xfrm>
          <a:prstGeom prst="rect">
            <a:avLst/>
          </a:prstGeom>
        </p:spPr>
      </p:pic>
      <p:sp>
        <p:nvSpPr>
          <p:cNvPr id="5" name="Rectangle 4">
            <a:extLst>
              <a:ext uri="{FF2B5EF4-FFF2-40B4-BE49-F238E27FC236}">
                <a16:creationId xmlns:a16="http://schemas.microsoft.com/office/drawing/2014/main" id="{C7D513B6-7380-AD44-BBA9-98991FC61C5A}"/>
              </a:ext>
            </a:extLst>
          </p:cNvPr>
          <p:cNvSpPr/>
          <p:nvPr/>
        </p:nvSpPr>
        <p:spPr>
          <a:xfrm>
            <a:off x="9102262" y="4975009"/>
            <a:ext cx="2023277" cy="1169551"/>
          </a:xfrm>
          <a:prstGeom prst="rect">
            <a:avLst/>
          </a:prstGeom>
        </p:spPr>
        <p:txBody>
          <a:bodyPr wrap="square">
            <a:spAutoFit/>
          </a:bodyPr>
          <a:lstStyle/>
          <a:p>
            <a:r>
              <a:rPr lang="hr-HR" sz="1400" dirty="0">
                <a:latin typeface="Calibri" panose="020F0502020204030204" pitchFamily="34" charset="0"/>
                <a:ea typeface="Calibri" panose="020F0502020204030204" pitchFamily="34" charset="0"/>
                <a:cs typeface="Times New Roman" panose="02020603050405020304" pitchFamily="18" charset="0"/>
              </a:rPr>
              <a:t>Ivona Žiža</a:t>
            </a:r>
            <a:endParaRPr lang="en-HR" sz="1400" dirty="0">
              <a:latin typeface="Segoe UI" panose="020B0502040204020203"/>
              <a:ea typeface="Calibri" panose="020F0502020204030204" pitchFamily="34" charset="0"/>
              <a:cs typeface="Times New Roman" panose="02020603050405020304" pitchFamily="18" charset="0"/>
            </a:endParaRPr>
          </a:p>
          <a:p>
            <a:r>
              <a:rPr lang="hr-HR" sz="1400" dirty="0">
                <a:latin typeface="Calibri" panose="020F0502020204030204" pitchFamily="34" charset="0"/>
                <a:ea typeface="Calibri" panose="020F0502020204030204" pitchFamily="34" charset="0"/>
                <a:cs typeface="Times New Roman" panose="02020603050405020304" pitchFamily="18" charset="0"/>
              </a:rPr>
              <a:t>Oikon Ltd.</a:t>
            </a:r>
            <a:endParaRPr lang="en-HR" sz="1400" dirty="0">
              <a:latin typeface="Segoe UI" panose="020B0502040204020203"/>
              <a:ea typeface="Calibri" panose="020F0502020204030204" pitchFamily="34" charset="0"/>
              <a:cs typeface="Times New Roman" panose="02020603050405020304" pitchFamily="18" charset="0"/>
            </a:endParaRPr>
          </a:p>
          <a:p>
            <a:r>
              <a:rPr lang="hr-HR" sz="1400" dirty="0">
                <a:latin typeface="Calibri" panose="020F0502020204030204" pitchFamily="34" charset="0"/>
                <a:ea typeface="Calibri" panose="020F0502020204030204" pitchFamily="34" charset="0"/>
                <a:cs typeface="Times New Roman" panose="02020603050405020304" pitchFamily="18" charset="0"/>
              </a:rPr>
              <a:t>E iziza@oikon.hr</a:t>
            </a:r>
            <a:endParaRPr lang="en-HR" sz="1400" dirty="0">
              <a:latin typeface="Segoe UI" panose="020B0502040204020203"/>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4E4B6C18-38EB-2D4E-8E9C-4A3DABE1266B}"/>
              </a:ext>
            </a:extLst>
          </p:cNvPr>
          <p:cNvSpPr/>
          <p:nvPr/>
        </p:nvSpPr>
        <p:spPr>
          <a:xfrm>
            <a:off x="2787092" y="5190453"/>
            <a:ext cx="2023277" cy="954107"/>
          </a:xfrm>
          <a:prstGeom prst="rect">
            <a:avLst/>
          </a:prstGeom>
        </p:spPr>
        <p:txBody>
          <a:bodyPr wrap="square">
            <a:spAutoFit/>
          </a:bodyPr>
          <a:lstStyle/>
          <a:p>
            <a:r>
              <a:rPr lang="hr-HR" sz="1400" dirty="0"/>
              <a:t>T +385 1 5507 100</a:t>
            </a:r>
            <a:endParaRPr lang="en-HR" sz="1400" dirty="0">
              <a:latin typeface="Segoe UI" panose="020B0502040204020203"/>
            </a:endParaRPr>
          </a:p>
          <a:p>
            <a:r>
              <a:rPr lang="hr-HR" sz="1400" dirty="0"/>
              <a:t>F +385 1 5507 101</a:t>
            </a:r>
            <a:endParaRPr lang="en-HR" sz="1400" dirty="0">
              <a:latin typeface="Segoe UI" panose="020B0502040204020203"/>
            </a:endParaRPr>
          </a:p>
          <a:p>
            <a:r>
              <a:rPr lang="hr-HR" sz="1400" dirty="0"/>
              <a:t>E </a:t>
            </a:r>
            <a:r>
              <a:rPr lang="hr-HR" sz="1400" u="sng" dirty="0">
                <a:hlinkClick r:id="rId5"/>
              </a:rPr>
              <a:t>oikon@oikon.hr</a:t>
            </a:r>
            <a:endParaRPr lang="en-HR" sz="1400" dirty="0">
              <a:latin typeface="Segoe UI" panose="020B0502040204020203"/>
            </a:endParaRPr>
          </a:p>
          <a:p>
            <a:r>
              <a:rPr lang="hr-HR" sz="1400" dirty="0"/>
              <a:t>W </a:t>
            </a:r>
            <a:r>
              <a:rPr lang="hr-HR" sz="1400" u="sng" dirty="0">
                <a:hlinkClick r:id="rId6"/>
              </a:rPr>
              <a:t>www.oikon.hr</a:t>
            </a:r>
            <a:endParaRPr lang="en-HR" sz="1400" dirty="0">
              <a:latin typeface="Segoe UI" panose="020B0502040204020203"/>
            </a:endParaRPr>
          </a:p>
        </p:txBody>
      </p:sp>
      <p:pic>
        <p:nvPicPr>
          <p:cNvPr id="9" name="Picture 2">
            <a:hlinkClick r:id="rId7"/>
            <a:extLst>
              <a:ext uri="{FF2B5EF4-FFF2-40B4-BE49-F238E27FC236}">
                <a16:creationId xmlns:a16="http://schemas.microsoft.com/office/drawing/2014/main" id="{8D6816CF-AAE5-4047-9BD7-EFD33F466AB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94305" y="5875517"/>
            <a:ext cx="216099" cy="2160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a:extLst>
              <a:ext uri="{FF2B5EF4-FFF2-40B4-BE49-F238E27FC236}">
                <a16:creationId xmlns:a16="http://schemas.microsoft.com/office/drawing/2014/main" id="{166D4E32-6808-1F4D-8797-14B45E0F7D0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28392" y="5879709"/>
            <a:ext cx="212400" cy="21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4">
            <a:extLst>
              <a:ext uri="{FF2B5EF4-FFF2-40B4-BE49-F238E27FC236}">
                <a16:creationId xmlns:a16="http://schemas.microsoft.com/office/drawing/2014/main" id="{BDB0001C-BC96-6741-8A28-9B38626A389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04484" y="5856360"/>
            <a:ext cx="245040" cy="245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7">
            <a:extLst>
              <a:ext uri="{FF2B5EF4-FFF2-40B4-BE49-F238E27FC236}">
                <a16:creationId xmlns:a16="http://schemas.microsoft.com/office/drawing/2014/main" id="{EE20EF27-A25F-FF45-B772-018E69AE7E29}"/>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970399" y="5881729"/>
            <a:ext cx="198000" cy="19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14">
            <a:extLst>
              <a:ext uri="{FF2B5EF4-FFF2-40B4-BE49-F238E27FC236}">
                <a16:creationId xmlns:a16="http://schemas.microsoft.com/office/drawing/2014/main" id="{B6BB35B2-8958-9249-B869-7E6337532A7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952535" y="5228391"/>
            <a:ext cx="551715" cy="551715"/>
          </a:xfrm>
          <a:prstGeom prst="rect">
            <a:avLst/>
          </a:prstGeom>
        </p:spPr>
      </p:pic>
      <p:grpSp>
        <p:nvGrpSpPr>
          <p:cNvPr id="16" name="Group 15">
            <a:extLst>
              <a:ext uri="{FF2B5EF4-FFF2-40B4-BE49-F238E27FC236}">
                <a16:creationId xmlns:a16="http://schemas.microsoft.com/office/drawing/2014/main" id="{35E952D3-0B2F-4A54-9D84-0563082D43C0}"/>
              </a:ext>
            </a:extLst>
          </p:cNvPr>
          <p:cNvGrpSpPr/>
          <p:nvPr/>
        </p:nvGrpSpPr>
        <p:grpSpPr>
          <a:xfrm>
            <a:off x="513570" y="6457938"/>
            <a:ext cx="4654829" cy="318742"/>
            <a:chOff x="3513752" y="6195458"/>
            <a:chExt cx="4654829" cy="318742"/>
          </a:xfrm>
        </p:grpSpPr>
        <p:sp>
          <p:nvSpPr>
            <p:cNvPr id="17" name="TextBox 16">
              <a:extLst>
                <a:ext uri="{FF2B5EF4-FFF2-40B4-BE49-F238E27FC236}">
                  <a16:creationId xmlns:a16="http://schemas.microsoft.com/office/drawing/2014/main" id="{471FCC18-58E4-498B-95CE-841D0EBE98F7}"/>
                </a:ext>
              </a:extLst>
            </p:cNvPr>
            <p:cNvSpPr txBox="1"/>
            <p:nvPr/>
          </p:nvSpPr>
          <p:spPr>
            <a:xfrm>
              <a:off x="3766008" y="6200228"/>
              <a:ext cx="4402573" cy="313972"/>
            </a:xfrm>
            <a:prstGeom prst="rect">
              <a:avLst/>
            </a:prstGeom>
          </p:spPr>
          <p:txBody>
            <a:bodyPr vert="horz" wrap="square" lIns="91440" tIns="45720" rIns="91440" bIns="45720" rtlCol="0">
              <a:normAutofit/>
            </a:bodyPr>
            <a:lstStyle/>
            <a:p>
              <a:r>
                <a:rPr lang="hr-HR" sz="1200" dirty="0" err="1">
                  <a:latin typeface="Segoe UI Light" panose="020B0502040204020203" pitchFamily="34" charset="0"/>
                </a:rPr>
                <a:t>We</a:t>
              </a:r>
              <a:r>
                <a:rPr lang="hr-HR" sz="1200" dirty="0">
                  <a:latin typeface="Segoe UI Light" panose="020B0502040204020203" pitchFamily="34" charset="0"/>
                </a:rPr>
                <a:t> </a:t>
              </a:r>
              <a:r>
                <a:rPr lang="hr-HR" sz="1200" dirty="0" err="1">
                  <a:latin typeface="Segoe UI Light" panose="020B0502040204020203" pitchFamily="34" charset="0"/>
                </a:rPr>
                <a:t>support</a:t>
              </a:r>
              <a:r>
                <a:rPr lang="hr-HR" sz="1200" dirty="0">
                  <a:latin typeface="Segoe UI Light" panose="020B0502040204020203" pitchFamily="34" charset="0"/>
                </a:rPr>
                <a:t> </a:t>
              </a:r>
              <a:r>
                <a:rPr lang="hr-HR" sz="1200" dirty="0" err="1">
                  <a:latin typeface="Segoe UI Light" panose="020B0502040204020203" pitchFamily="34" charset="0"/>
                </a:rPr>
                <a:t>and</a:t>
              </a:r>
              <a:r>
                <a:rPr lang="hr-HR" sz="1200" dirty="0">
                  <a:latin typeface="Segoe UI Light" panose="020B0502040204020203" pitchFamily="34" charset="0"/>
                </a:rPr>
                <a:t> </a:t>
              </a:r>
              <a:r>
                <a:rPr lang="hr-HR" sz="1200" dirty="0" err="1">
                  <a:latin typeface="Segoe UI Light" panose="020B0502040204020203" pitchFamily="34" charset="0"/>
                </a:rPr>
                <a:t>contribute</a:t>
              </a:r>
              <a:r>
                <a:rPr lang="hr-HR" sz="1200" dirty="0">
                  <a:latin typeface="Segoe UI Light" panose="020B0502040204020203" pitchFamily="34" charset="0"/>
                </a:rPr>
                <a:t> to </a:t>
              </a:r>
              <a:r>
                <a:rPr lang="hr-HR" sz="1200" dirty="0" err="1">
                  <a:latin typeface="Segoe UI Light" panose="020B0502040204020203" pitchFamily="34" charset="0"/>
                </a:rPr>
                <a:t>the</a:t>
              </a:r>
              <a:r>
                <a:rPr lang="hr-HR" sz="1200" dirty="0">
                  <a:latin typeface="Segoe UI Light" panose="020B0502040204020203" pitchFamily="34" charset="0"/>
                </a:rPr>
                <a:t> Sustainable Development </a:t>
              </a:r>
              <a:r>
                <a:rPr lang="hr-HR" sz="1200" dirty="0" err="1">
                  <a:latin typeface="Segoe UI Light" panose="020B0502040204020203" pitchFamily="34" charset="0"/>
                </a:rPr>
                <a:t>Goals</a:t>
              </a:r>
              <a:endParaRPr lang="en-GB" sz="1200" dirty="0">
                <a:latin typeface="Segoe UI Light" panose="020B0502040204020203" pitchFamily="34" charset="0"/>
              </a:endParaRPr>
            </a:p>
          </p:txBody>
        </p:sp>
        <p:pic>
          <p:nvPicPr>
            <p:cNvPr id="18" name="Picture 17">
              <a:extLst>
                <a:ext uri="{FF2B5EF4-FFF2-40B4-BE49-F238E27FC236}">
                  <a16:creationId xmlns:a16="http://schemas.microsoft.com/office/drawing/2014/main" id="{9DF76C2E-AEDB-4640-A90C-5C1DD2014E7C}"/>
                </a:ext>
              </a:extLst>
            </p:cNvPr>
            <p:cNvPicPr>
              <a:picLocks noChangeAspect="1"/>
            </p:cNvPicPr>
            <p:nvPr/>
          </p:nvPicPr>
          <p:blipFill>
            <a:blip r:embed="rId13"/>
            <a:stretch>
              <a:fillRect/>
            </a:stretch>
          </p:blipFill>
          <p:spPr>
            <a:xfrm>
              <a:off x="3513752" y="6195458"/>
              <a:ext cx="288000" cy="288000"/>
            </a:xfrm>
            <a:prstGeom prst="rect">
              <a:avLst/>
            </a:prstGeom>
          </p:spPr>
        </p:pic>
      </p:grpSp>
    </p:spTree>
    <p:extLst>
      <p:ext uri="{BB962C8B-B14F-4D97-AF65-F5344CB8AC3E}">
        <p14:creationId xmlns:p14="http://schemas.microsoft.com/office/powerpoint/2010/main" val="3197684728"/>
      </p:ext>
    </p:extLst>
  </p:cSld>
  <p:clrMapOvr>
    <a:masterClrMapping/>
  </p:clrMapOvr>
</p:sld>
</file>

<file path=ppt/theme/theme1.xml><?xml version="1.0" encoding="utf-8"?>
<a:theme xmlns:a="http://schemas.openxmlformats.org/drawingml/2006/main" name="Gora">
  <a:themeElements>
    <a:clrScheme name="Oikon tema">
      <a:dk1>
        <a:srgbClr val="000000"/>
      </a:dk1>
      <a:lt1>
        <a:srgbClr val="FFFFFF"/>
      </a:lt1>
      <a:dk2>
        <a:srgbClr val="44546A"/>
      </a:dk2>
      <a:lt2>
        <a:srgbClr val="E7E6E6"/>
      </a:lt2>
      <a:accent1>
        <a:srgbClr val="12683C"/>
      </a:accent1>
      <a:accent2>
        <a:srgbClr val="808E9A"/>
      </a:accent2>
      <a:accent3>
        <a:srgbClr val="91D0D5"/>
      </a:accent3>
      <a:accent4>
        <a:srgbClr val="ADA29B"/>
      </a:accent4>
      <a:accent5>
        <a:srgbClr val="404140"/>
      </a:accent5>
      <a:accent6>
        <a:srgbClr val="D6D7D6"/>
      </a:accent6>
      <a:hlink>
        <a:srgbClr val="0563C1"/>
      </a:hlink>
      <a:folHlink>
        <a:srgbClr val="40414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ormAutofit/>
      </a:bodyPr>
      <a:lstStyle>
        <a:defPPr algn="r">
          <a:defRPr sz="1400" dirty="0">
            <a:latin typeface="Segoe UI Light" panose="020B0502040204020203" pitchFamily="34" charset="0"/>
          </a:defRPr>
        </a:defPPr>
      </a:lstStyle>
    </a:txDef>
  </a:objectDefaults>
  <a:extraClrSchemeLst/>
  <a:extLst>
    <a:ext uri="{05A4C25C-085E-4340-85A3-A5531E510DB2}">
      <thm15:themeFamily xmlns:thm15="http://schemas.microsoft.com/office/thememl/2012/main" name="Oikon_prezentacija_template_NOVO_7-2022_v2" id="{5987DE81-A853-40DB-BE96-D2BE10BD23A9}" vid="{29D1B287-41B9-43A6-91EC-A6B1F86520CE}"/>
    </a:ext>
  </a:extLst>
</a:theme>
</file>

<file path=ppt/theme/theme2.xml><?xml version="1.0" encoding="utf-8"?>
<a:theme xmlns:a="http://schemas.openxmlformats.org/drawingml/2006/main" name="2-Sivo">
  <a:themeElements>
    <a:clrScheme name="Oikon tema">
      <a:dk1>
        <a:srgbClr val="000000"/>
      </a:dk1>
      <a:lt1>
        <a:srgbClr val="FFFFFF"/>
      </a:lt1>
      <a:dk2>
        <a:srgbClr val="44546A"/>
      </a:dk2>
      <a:lt2>
        <a:srgbClr val="E7E6E6"/>
      </a:lt2>
      <a:accent1>
        <a:srgbClr val="12683C"/>
      </a:accent1>
      <a:accent2>
        <a:srgbClr val="808E9A"/>
      </a:accent2>
      <a:accent3>
        <a:srgbClr val="91D0D5"/>
      </a:accent3>
      <a:accent4>
        <a:srgbClr val="ADA29B"/>
      </a:accent4>
      <a:accent5>
        <a:srgbClr val="404140"/>
      </a:accent5>
      <a:accent6>
        <a:srgbClr val="D6D7D6"/>
      </a:accent6>
      <a:hlink>
        <a:srgbClr val="0563C1"/>
      </a:hlink>
      <a:folHlink>
        <a:srgbClr val="40414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smtClean="0">
            <a:latin typeface="Segoe UI" panose="020B0502040204020203"/>
          </a:defRPr>
        </a:defPPr>
      </a:lstStyle>
    </a:txDef>
  </a:objectDefaults>
  <a:extraClrSchemeLst/>
  <a:extLst>
    <a:ext uri="{05A4C25C-085E-4340-85A3-A5531E510DB2}">
      <thm15:themeFamily xmlns:thm15="http://schemas.microsoft.com/office/thememl/2012/main" name="Oikon_prezentacija_template_NOVO_7-2022_v2" id="{5987DE81-A853-40DB-BE96-D2BE10BD23A9}" vid="{36512B50-C159-42A6-822F-85A9E3C43BC4}"/>
    </a:ext>
  </a:extLst>
</a:theme>
</file>

<file path=ppt/theme/theme3.xml><?xml version="1.0" encoding="utf-8"?>
<a:theme xmlns:a="http://schemas.openxmlformats.org/drawingml/2006/main" name="Šuma">
  <a:themeElements>
    <a:clrScheme name="Oikon tema">
      <a:dk1>
        <a:srgbClr val="000000"/>
      </a:dk1>
      <a:lt1>
        <a:srgbClr val="FFFFFF"/>
      </a:lt1>
      <a:dk2>
        <a:srgbClr val="44546A"/>
      </a:dk2>
      <a:lt2>
        <a:srgbClr val="E7E6E6"/>
      </a:lt2>
      <a:accent1>
        <a:srgbClr val="12683C"/>
      </a:accent1>
      <a:accent2>
        <a:srgbClr val="808E9A"/>
      </a:accent2>
      <a:accent3>
        <a:srgbClr val="91D0D5"/>
      </a:accent3>
      <a:accent4>
        <a:srgbClr val="ADA29B"/>
      </a:accent4>
      <a:accent5>
        <a:srgbClr val="404140"/>
      </a:accent5>
      <a:accent6>
        <a:srgbClr val="D6D7D6"/>
      </a:accent6>
      <a:hlink>
        <a:srgbClr val="0563C1"/>
      </a:hlink>
      <a:folHlink>
        <a:srgbClr val="40414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ormAutofit/>
      </a:bodyPr>
      <a:lstStyle>
        <a:defPPr algn="r">
          <a:defRPr sz="1400" dirty="0">
            <a:latin typeface="Segoe UI Light" panose="020B0502040204020203" pitchFamily="34" charset="0"/>
          </a:defRPr>
        </a:defPPr>
      </a:lstStyle>
    </a:txDef>
  </a:objectDefaults>
  <a:extraClrSchemeLst/>
  <a:extLst>
    <a:ext uri="{05A4C25C-085E-4340-85A3-A5531E510DB2}">
      <thm15:themeFamily xmlns:thm15="http://schemas.microsoft.com/office/thememl/2012/main" name="Oikon_prezentacija_template_NOVO_7-2022_v2" id="{5987DE81-A853-40DB-BE96-D2BE10BD23A9}" vid="{29E26FA2-EC78-458C-A717-902DB8D5C089}"/>
    </a:ext>
  </a:extLst>
</a:theme>
</file>

<file path=ppt/theme/theme4.xml><?xml version="1.0" encoding="utf-8"?>
<a:theme xmlns:a="http://schemas.openxmlformats.org/drawingml/2006/main" name="More">
  <a:themeElements>
    <a:clrScheme name="Oikon tema">
      <a:dk1>
        <a:srgbClr val="000000"/>
      </a:dk1>
      <a:lt1>
        <a:srgbClr val="FFFFFF"/>
      </a:lt1>
      <a:dk2>
        <a:srgbClr val="44546A"/>
      </a:dk2>
      <a:lt2>
        <a:srgbClr val="E7E6E6"/>
      </a:lt2>
      <a:accent1>
        <a:srgbClr val="12683C"/>
      </a:accent1>
      <a:accent2>
        <a:srgbClr val="808E9A"/>
      </a:accent2>
      <a:accent3>
        <a:srgbClr val="91D0D5"/>
      </a:accent3>
      <a:accent4>
        <a:srgbClr val="ADA29B"/>
      </a:accent4>
      <a:accent5>
        <a:srgbClr val="404140"/>
      </a:accent5>
      <a:accent6>
        <a:srgbClr val="D6D7D6"/>
      </a:accent6>
      <a:hlink>
        <a:srgbClr val="0563C1"/>
      </a:hlink>
      <a:folHlink>
        <a:srgbClr val="40414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smtClean="0">
            <a:latin typeface="Segoe UI" panose="020B0502040204020203"/>
          </a:defRPr>
        </a:defPPr>
      </a:lstStyle>
    </a:txDef>
  </a:objectDefaults>
  <a:extraClrSchemeLst/>
  <a:extLst>
    <a:ext uri="{05A4C25C-085E-4340-85A3-A5531E510DB2}">
      <thm15:themeFamily xmlns:thm15="http://schemas.microsoft.com/office/thememl/2012/main" name="Oikon_prezentacija_template_NOVO_7-2022_v2" id="{5987DE81-A853-40DB-BE96-D2BE10BD23A9}" vid="{CAAF2664-0A65-4ED9-8900-9C37FF2E2372}"/>
    </a:ext>
  </a:extLst>
</a:theme>
</file>

<file path=ppt/theme/theme5.xml><?xml version="1.0" encoding="utf-8"?>
<a:theme xmlns:a="http://schemas.openxmlformats.org/drawingml/2006/main" name="Vjetroelektrana">
  <a:themeElements>
    <a:clrScheme name="Oikon tema">
      <a:dk1>
        <a:srgbClr val="000000"/>
      </a:dk1>
      <a:lt1>
        <a:srgbClr val="FFFFFF"/>
      </a:lt1>
      <a:dk2>
        <a:srgbClr val="44546A"/>
      </a:dk2>
      <a:lt2>
        <a:srgbClr val="E7E6E6"/>
      </a:lt2>
      <a:accent1>
        <a:srgbClr val="12683C"/>
      </a:accent1>
      <a:accent2>
        <a:srgbClr val="808E9A"/>
      </a:accent2>
      <a:accent3>
        <a:srgbClr val="91D0D5"/>
      </a:accent3>
      <a:accent4>
        <a:srgbClr val="ADA29B"/>
      </a:accent4>
      <a:accent5>
        <a:srgbClr val="404140"/>
      </a:accent5>
      <a:accent6>
        <a:srgbClr val="D6D7D6"/>
      </a:accent6>
      <a:hlink>
        <a:srgbClr val="0563C1"/>
      </a:hlink>
      <a:folHlink>
        <a:srgbClr val="40414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smtClean="0">
            <a:latin typeface="Segoe UI" panose="020B0502040204020203"/>
          </a:defRPr>
        </a:defPPr>
      </a:lstStyle>
    </a:txDef>
  </a:objectDefaults>
  <a:extraClrSchemeLst/>
  <a:extLst>
    <a:ext uri="{05A4C25C-085E-4340-85A3-A5531E510DB2}">
      <thm15:themeFamily xmlns:thm15="http://schemas.microsoft.com/office/thememl/2012/main" name="Oikon_prezentacija_template_NOVO_7-2022_v2" id="{5987DE81-A853-40DB-BE96-D2BE10BD23A9}" vid="{894FCEB1-D90F-4BB6-88DE-1E11AF59B356}"/>
    </a:ext>
  </a:extLst>
</a:theme>
</file>

<file path=ppt/theme/theme6.xml><?xml version="1.0" encoding="utf-8"?>
<a:theme xmlns:a="http://schemas.openxmlformats.org/drawingml/2006/main" name="Prazn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ikon_prezentacija_template_NOVO_7-2022_v2" id="{5987DE81-A853-40DB-BE96-D2BE10BD23A9}" vid="{8AB55B1F-2E33-4156-A2B4-FF19E8A5AFAF}"/>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85</TotalTime>
  <Words>1256</Words>
  <Application>Microsoft Office PowerPoint</Application>
  <PresentationFormat>Widescreen</PresentationFormat>
  <Paragraphs>159</Paragraphs>
  <Slides>13</Slides>
  <Notes>13</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13</vt:i4>
      </vt:variant>
    </vt:vector>
  </HeadingPairs>
  <TitlesOfParts>
    <vt:vector size="25" baseType="lpstr">
      <vt:lpstr>Arial</vt:lpstr>
      <vt:lpstr>Calibri</vt:lpstr>
      <vt:lpstr>Segoe UI</vt:lpstr>
      <vt:lpstr>Segoe UI Historic</vt:lpstr>
      <vt:lpstr>Segoe UI Light</vt:lpstr>
      <vt:lpstr>Segoe UI Semibold</vt:lpstr>
      <vt:lpstr>Gora</vt:lpstr>
      <vt:lpstr>2-Sivo</vt:lpstr>
      <vt:lpstr>Šuma</vt:lpstr>
      <vt:lpstr>More</vt:lpstr>
      <vt:lpstr>Vjetroelektrana</vt:lpstr>
      <vt:lpstr>Prazno</vt:lpstr>
      <vt:lpstr>InvaScan</vt:lpstr>
      <vt:lpstr>WHY INVASCAN?</vt:lpstr>
      <vt:lpstr>TWO TARGET SPECIES</vt:lpstr>
      <vt:lpstr>THE INVASCAN APPLICATION</vt:lpstr>
      <vt:lpstr>HOW IT WORKS</vt:lpstr>
      <vt:lpstr>FIELD VALIDATION CLOSES THE LOOP</vt:lpstr>
      <vt:lpstr>MODELS</vt:lpstr>
      <vt:lpstr>FIELD DATA</vt:lpstr>
      <vt:lpstr>RESULTS</vt:lpstr>
      <vt:lpstr>DETECTION IN PRACTICE</vt:lpstr>
      <vt:lpstr>FIELD VERIFICATION IN KOPAČKI RIT</vt:lpstr>
      <vt:lpstr>STATUS AND OUTLOOK</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UPUTE</dc:title>
  <dc:creator>Vesna Kutnjak</dc:creator>
  <cp:lastModifiedBy>Marko Augustinović</cp:lastModifiedBy>
  <cp:revision>6</cp:revision>
  <dcterms:created xsi:type="dcterms:W3CDTF">2022-07-21T09:31:04Z</dcterms:created>
  <dcterms:modified xsi:type="dcterms:W3CDTF">2026-10-01T11:42:49Z</dcterms:modified>
</cp:coreProperties>
</file>