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382" r:id="rId6"/>
    <p:sldId id="383" r:id="rId7"/>
    <p:sldId id="384" r:id="rId8"/>
    <p:sldId id="385" r:id="rId9"/>
    <p:sldId id="386" r:id="rId10"/>
    <p:sldId id="387" r:id="rId11"/>
    <p:sldId id="389" r:id="rId12"/>
    <p:sldId id="31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7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pos="600" userDrawn="1">
          <p15:clr>
            <a:srgbClr val="A4A3A4"/>
          </p15:clr>
        </p15:guide>
        <p15:guide id="4" pos="45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48260"/>
    <a:srgbClr val="E3CEB2"/>
    <a:srgbClr val="8FA971"/>
    <a:srgbClr val="669900"/>
    <a:srgbClr val="F1EAE0"/>
    <a:srgbClr val="1C4C3C"/>
    <a:srgbClr val="006A8A"/>
    <a:srgbClr val="9F792F"/>
    <a:srgbClr val="7850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5278" autoAdjust="0"/>
  </p:normalViewPr>
  <p:slideViewPr>
    <p:cSldViewPr snapToGrid="0" snapToObjects="1" showGuides="1">
      <p:cViewPr varScale="1">
        <p:scale>
          <a:sx n="102" d="100"/>
          <a:sy n="102" d="100"/>
        </p:scale>
        <p:origin x="2460" y="96"/>
      </p:cViewPr>
      <p:guideLst>
        <p:guide orient="horz" pos="1272"/>
        <p:guide pos="7056"/>
        <p:guide pos="600"/>
        <p:guide pos="4584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33" d="100"/>
        <a:sy n="33" d="100"/>
      </p:scale>
      <p:origin x="0" y="-544"/>
    </p:cViewPr>
  </p:sorterViewPr>
  <p:notesViewPr>
    <p:cSldViewPr snapToGrid="0" snapToObjects="1">
      <p:cViewPr varScale="1">
        <p:scale>
          <a:sx n="58" d="100"/>
          <a:sy n="58" d="100"/>
        </p:scale>
        <p:origin x="3240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ana Majić" userId="6a59de7d-06a9-4f5d-bdda-eeb221ac35b5" providerId="ADAL" clId="{5AC15520-5DD0-45DB-9160-EC3049862363}"/>
    <pc:docChg chg="undo custSel addSld delSld modSld delMainMaster">
      <pc:chgData name="Ivana Majić" userId="6a59de7d-06a9-4f5d-bdda-eeb221ac35b5" providerId="ADAL" clId="{5AC15520-5DD0-45DB-9160-EC3049862363}" dt="2026-09-11T12:19:02.526" v="123" actId="1076"/>
      <pc:docMkLst>
        <pc:docMk/>
      </pc:docMkLst>
      <pc:sldChg chg="addSp delSp modSp mod">
        <pc:chgData name="Ivana Majić" userId="6a59de7d-06a9-4f5d-bdda-eeb221ac35b5" providerId="ADAL" clId="{5AC15520-5DD0-45DB-9160-EC3049862363}" dt="2026-09-11T12:19:02.526" v="123" actId="1076"/>
        <pc:sldMkLst>
          <pc:docMk/>
          <pc:sldMk cId="94522443" sldId="256"/>
        </pc:sldMkLst>
        <pc:spChg chg="mod">
          <ac:chgData name="Ivana Majić" userId="6a59de7d-06a9-4f5d-bdda-eeb221ac35b5" providerId="ADAL" clId="{5AC15520-5DD0-45DB-9160-EC3049862363}" dt="2026-09-11T09:23:02.411" v="108" actId="20577"/>
          <ac:spMkLst>
            <pc:docMk/>
            <pc:sldMk cId="94522443" sldId="256"/>
            <ac:spMk id="29" creationId="{E47C4139-43E3-4C8F-B091-3B64FE379451}"/>
          </ac:spMkLst>
        </pc:spChg>
        <pc:spChg chg="mod">
          <ac:chgData name="Ivana Majić" userId="6a59de7d-06a9-4f5d-bdda-eeb221ac35b5" providerId="ADAL" clId="{5AC15520-5DD0-45DB-9160-EC3049862363}" dt="2026-09-11T09:23:05.023" v="109" actId="20577"/>
          <ac:spMkLst>
            <pc:docMk/>
            <pc:sldMk cId="94522443" sldId="256"/>
            <ac:spMk id="3075" creationId="{6B95A3ED-4F44-4B41-A755-8EF8F9743139}"/>
          </ac:spMkLst>
        </pc:spChg>
        <pc:grpChg chg="add mod topLvl">
          <ac:chgData name="Ivana Majić" userId="6a59de7d-06a9-4f5d-bdda-eeb221ac35b5" providerId="ADAL" clId="{5AC15520-5DD0-45DB-9160-EC3049862363}" dt="2026-09-11T09:15:58.241" v="75" actId="165"/>
          <ac:grpSpMkLst>
            <pc:docMk/>
            <pc:sldMk cId="94522443" sldId="256"/>
            <ac:grpSpMk id="5" creationId="{47B48185-2D11-459A-AF96-59D47C9545F0}"/>
          </ac:grpSpMkLst>
        </pc:grpChg>
        <pc:grpChg chg="add del mod">
          <ac:chgData name="Ivana Majić" userId="6a59de7d-06a9-4f5d-bdda-eeb221ac35b5" providerId="ADAL" clId="{5AC15520-5DD0-45DB-9160-EC3049862363}" dt="2026-09-11T09:15:58.241" v="75" actId="165"/>
          <ac:grpSpMkLst>
            <pc:docMk/>
            <pc:sldMk cId="94522443" sldId="256"/>
            <ac:grpSpMk id="7" creationId="{B1001B11-80F1-4542-9FD9-D0D1060837B1}"/>
          </ac:grpSpMkLst>
        </pc:grpChg>
        <pc:grpChg chg="mod">
          <ac:chgData name="Ivana Majić" userId="6a59de7d-06a9-4f5d-bdda-eeb221ac35b5" providerId="ADAL" clId="{5AC15520-5DD0-45DB-9160-EC3049862363}" dt="2026-09-11T09:15:58.241" v="75" actId="165"/>
          <ac:grpSpMkLst>
            <pc:docMk/>
            <pc:sldMk cId="94522443" sldId="256"/>
            <ac:grpSpMk id="11" creationId="{7E5D5616-1663-4453-B25E-B3E39242D127}"/>
          </ac:grpSpMkLst>
        </pc:grpChg>
        <pc:picChg chg="mod">
          <ac:chgData name="Ivana Majić" userId="6a59de7d-06a9-4f5d-bdda-eeb221ac35b5" providerId="ADAL" clId="{5AC15520-5DD0-45DB-9160-EC3049862363}" dt="2026-09-11T09:15:58.241" v="75" actId="165"/>
          <ac:picMkLst>
            <pc:docMk/>
            <pc:sldMk cId="94522443" sldId="256"/>
            <ac:picMk id="2" creationId="{00000000-0000-0000-0000-000000000000}"/>
          </ac:picMkLst>
        </pc:picChg>
        <pc:picChg chg="add mod">
          <ac:chgData name="Ivana Majić" userId="6a59de7d-06a9-4f5d-bdda-eeb221ac35b5" providerId="ADAL" clId="{5AC15520-5DD0-45DB-9160-EC3049862363}" dt="2026-09-11T12:19:02.526" v="123" actId="1076"/>
          <ac:picMkLst>
            <pc:docMk/>
            <pc:sldMk cId="94522443" sldId="256"/>
            <ac:picMk id="3" creationId="{027BCF91-014C-49D0-B8C2-FE82ED2FB061}"/>
          </ac:picMkLst>
        </pc:picChg>
        <pc:picChg chg="add del">
          <ac:chgData name="Ivana Majić" userId="6a59de7d-06a9-4f5d-bdda-eeb221ac35b5" providerId="ADAL" clId="{5AC15520-5DD0-45DB-9160-EC3049862363}" dt="2026-09-11T09:12:24.918" v="22"/>
          <ac:picMkLst>
            <pc:docMk/>
            <pc:sldMk cId="94522443" sldId="256"/>
            <ac:picMk id="3" creationId="{862E874A-C340-479F-858F-859A540A4407}"/>
          </ac:picMkLst>
        </pc:picChg>
        <pc:picChg chg="add mod">
          <ac:chgData name="Ivana Majić" userId="6a59de7d-06a9-4f5d-bdda-eeb221ac35b5" providerId="ADAL" clId="{5AC15520-5DD0-45DB-9160-EC3049862363}" dt="2026-09-11T09:15:58.241" v="75" actId="165"/>
          <ac:picMkLst>
            <pc:docMk/>
            <pc:sldMk cId="94522443" sldId="256"/>
            <ac:picMk id="4" creationId="{DC5EAF27-4FCC-40A3-98FA-2A0BEA238C60}"/>
          </ac:picMkLst>
        </pc:picChg>
        <pc:picChg chg="mod">
          <ac:chgData name="Ivana Majić" userId="6a59de7d-06a9-4f5d-bdda-eeb221ac35b5" providerId="ADAL" clId="{5AC15520-5DD0-45DB-9160-EC3049862363}" dt="2026-09-11T09:15:58.241" v="75" actId="165"/>
          <ac:picMkLst>
            <pc:docMk/>
            <pc:sldMk cId="94522443" sldId="256"/>
            <ac:picMk id="6" creationId="{00000000-0000-0000-0000-000000000000}"/>
          </ac:picMkLst>
        </pc:picChg>
        <pc:picChg chg="mod">
          <ac:chgData name="Ivana Majić" userId="6a59de7d-06a9-4f5d-bdda-eeb221ac35b5" providerId="ADAL" clId="{5AC15520-5DD0-45DB-9160-EC3049862363}" dt="2026-09-11T09:15:58.241" v="75" actId="165"/>
          <ac:picMkLst>
            <pc:docMk/>
            <pc:sldMk cId="94522443" sldId="256"/>
            <ac:picMk id="10" creationId="{3F7E14B6-3E2F-4A00-AF79-4F14D3E968CD}"/>
          </ac:picMkLst>
        </pc:picChg>
        <pc:picChg chg="mod">
          <ac:chgData name="Ivana Majić" userId="6a59de7d-06a9-4f5d-bdda-eeb221ac35b5" providerId="ADAL" clId="{5AC15520-5DD0-45DB-9160-EC3049862363}" dt="2026-09-11T09:15:58.241" v="75" actId="165"/>
          <ac:picMkLst>
            <pc:docMk/>
            <pc:sldMk cId="94522443" sldId="256"/>
            <ac:picMk id="12" creationId="{82DBDBA6-3DBF-4397-B457-E9CAB2926C37}"/>
          </ac:picMkLst>
        </pc:picChg>
        <pc:picChg chg="mod topLvl">
          <ac:chgData name="Ivana Majić" userId="6a59de7d-06a9-4f5d-bdda-eeb221ac35b5" providerId="ADAL" clId="{5AC15520-5DD0-45DB-9160-EC3049862363}" dt="2026-09-11T09:16:23.075" v="78" actId="1076"/>
          <ac:picMkLst>
            <pc:docMk/>
            <pc:sldMk cId="94522443" sldId="256"/>
            <ac:picMk id="15" creationId="{B8CEB851-4C65-4F5D-B3B4-008555454BE4}"/>
          </ac:picMkLst>
        </pc:picChg>
        <pc:picChg chg="add del">
          <ac:chgData name="Ivana Majić" userId="6a59de7d-06a9-4f5d-bdda-eeb221ac35b5" providerId="ADAL" clId="{5AC15520-5DD0-45DB-9160-EC3049862363}" dt="2026-09-11T09:12:22.501" v="20"/>
          <ac:picMkLst>
            <pc:docMk/>
            <pc:sldMk cId="94522443" sldId="256"/>
            <ac:picMk id="1026" creationId="{27D7E3C3-93E1-43D1-94CC-D980B8A8C35B}"/>
          </ac:picMkLst>
        </pc:picChg>
        <pc:picChg chg="add del">
          <ac:chgData name="Ivana Majić" userId="6a59de7d-06a9-4f5d-bdda-eeb221ac35b5" providerId="ADAL" clId="{5AC15520-5DD0-45DB-9160-EC3049862363}" dt="2026-09-11T09:12:41.102" v="24" actId="478"/>
          <ac:picMkLst>
            <pc:docMk/>
            <pc:sldMk cId="94522443" sldId="256"/>
            <ac:picMk id="1028" creationId="{21BB7A94-47E1-43AA-907C-639D73AE9C86}"/>
          </ac:picMkLst>
        </pc:picChg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0" sldId="258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1953540092" sldId="277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4228394850" sldId="281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3280687485" sldId="291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3574600476" sldId="294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2726055345" sldId="303"/>
        </pc:sldMkLst>
      </pc:sldChg>
      <pc:sldChg chg="addSp delSp modSp mod">
        <pc:chgData name="Ivana Majić" userId="6a59de7d-06a9-4f5d-bdda-eeb221ac35b5" providerId="ADAL" clId="{5AC15520-5DD0-45DB-9160-EC3049862363}" dt="2026-09-11T09:23:35.307" v="114" actId="1076"/>
        <pc:sldMkLst>
          <pc:docMk/>
          <pc:sldMk cId="2108664152" sldId="315"/>
        </pc:sldMkLst>
        <pc:spChg chg="mod">
          <ac:chgData name="Ivana Majić" userId="6a59de7d-06a9-4f5d-bdda-eeb221ac35b5" providerId="ADAL" clId="{5AC15520-5DD0-45DB-9160-EC3049862363}" dt="2026-09-11T09:20:00.884" v="105" actId="1076"/>
          <ac:spMkLst>
            <pc:docMk/>
            <pc:sldMk cId="2108664152" sldId="315"/>
            <ac:spMk id="2" creationId="{DDDF141E-ED45-4010-8142-D3B736DE570A}"/>
          </ac:spMkLst>
        </pc:spChg>
        <pc:picChg chg="del">
          <ac:chgData name="Ivana Majić" userId="6a59de7d-06a9-4f5d-bdda-eeb221ac35b5" providerId="ADAL" clId="{5AC15520-5DD0-45DB-9160-EC3049862363}" dt="2026-09-11T09:23:17.144" v="110" actId="478"/>
          <ac:picMkLst>
            <pc:docMk/>
            <pc:sldMk cId="2108664152" sldId="315"/>
            <ac:picMk id="9" creationId="{6FC6862C-3C43-4C07-9B8B-25817C717ADC}"/>
          </ac:picMkLst>
        </pc:picChg>
        <pc:picChg chg="mod">
          <ac:chgData name="Ivana Majić" userId="6a59de7d-06a9-4f5d-bdda-eeb221ac35b5" providerId="ADAL" clId="{5AC15520-5DD0-45DB-9160-EC3049862363}" dt="2026-09-11T09:23:32.369" v="113" actId="1076"/>
          <ac:picMkLst>
            <pc:docMk/>
            <pc:sldMk cId="2108664152" sldId="315"/>
            <ac:picMk id="10" creationId="{BAECE034-E8D0-43EF-B694-A6E5BFFF6711}"/>
          </ac:picMkLst>
        </pc:picChg>
        <pc:picChg chg="del">
          <ac:chgData name="Ivana Majić" userId="6a59de7d-06a9-4f5d-bdda-eeb221ac35b5" providerId="ADAL" clId="{5AC15520-5DD0-45DB-9160-EC3049862363}" dt="2026-09-11T09:13:18.564" v="35" actId="478"/>
          <ac:picMkLst>
            <pc:docMk/>
            <pc:sldMk cId="2108664152" sldId="315"/>
            <ac:picMk id="14" creationId="{42852B29-8B3C-4EC9-988A-84C3553AEDD1}"/>
          </ac:picMkLst>
        </pc:picChg>
        <pc:picChg chg="mod">
          <ac:chgData name="Ivana Majić" userId="6a59de7d-06a9-4f5d-bdda-eeb221ac35b5" providerId="ADAL" clId="{5AC15520-5DD0-45DB-9160-EC3049862363}" dt="2026-09-11T09:13:48.721" v="46" actId="1076"/>
          <ac:picMkLst>
            <pc:docMk/>
            <pc:sldMk cId="2108664152" sldId="315"/>
            <ac:picMk id="15" creationId="{374547A0-68FF-4CC6-9DFE-9C0780CD8F4A}"/>
          </ac:picMkLst>
        </pc:picChg>
        <pc:picChg chg="mod">
          <ac:chgData name="Ivana Majić" userId="6a59de7d-06a9-4f5d-bdda-eeb221ac35b5" providerId="ADAL" clId="{5AC15520-5DD0-45DB-9160-EC3049862363}" dt="2026-09-11T09:14:11.444" v="53" actId="1076"/>
          <ac:picMkLst>
            <pc:docMk/>
            <pc:sldMk cId="2108664152" sldId="315"/>
            <ac:picMk id="16" creationId="{9ECCD6BD-0138-46BD-BAD3-1A6421448F62}"/>
          </ac:picMkLst>
        </pc:picChg>
        <pc:picChg chg="mod">
          <ac:chgData name="Ivana Majić" userId="6a59de7d-06a9-4f5d-bdda-eeb221ac35b5" providerId="ADAL" clId="{5AC15520-5DD0-45DB-9160-EC3049862363}" dt="2026-09-11T09:14:13.580" v="54" actId="1076"/>
          <ac:picMkLst>
            <pc:docMk/>
            <pc:sldMk cId="2108664152" sldId="315"/>
            <ac:picMk id="17" creationId="{6F8F8BCC-9765-40BD-8D63-D8AFA1DF01C8}"/>
          </ac:picMkLst>
        </pc:picChg>
        <pc:picChg chg="add mod">
          <ac:chgData name="Ivana Majić" userId="6a59de7d-06a9-4f5d-bdda-eeb221ac35b5" providerId="ADAL" clId="{5AC15520-5DD0-45DB-9160-EC3049862363}" dt="2026-09-11T09:13:53.827" v="48" actId="1076"/>
          <ac:picMkLst>
            <pc:docMk/>
            <pc:sldMk cId="2108664152" sldId="315"/>
            <ac:picMk id="18" creationId="{DD4CD241-D8D9-4310-9107-A5F4FCDA1C89}"/>
          </ac:picMkLst>
        </pc:picChg>
        <pc:picChg chg="add mod">
          <ac:chgData name="Ivana Majić" userId="6a59de7d-06a9-4f5d-bdda-eeb221ac35b5" providerId="ADAL" clId="{5AC15520-5DD0-45DB-9160-EC3049862363}" dt="2026-09-11T09:23:35.307" v="114" actId="1076"/>
          <ac:picMkLst>
            <pc:docMk/>
            <pc:sldMk cId="2108664152" sldId="315"/>
            <ac:picMk id="19" creationId="{A088D6C8-F68E-493C-AE84-912F3C9CC7B1}"/>
          </ac:picMkLst>
        </pc:picChg>
        <pc:picChg chg="add del mod">
          <ac:chgData name="Ivana Majić" userId="6a59de7d-06a9-4f5d-bdda-eeb221ac35b5" providerId="ADAL" clId="{5AC15520-5DD0-45DB-9160-EC3049862363}" dt="2026-09-11T09:18:58.827" v="84" actId="21"/>
          <ac:picMkLst>
            <pc:docMk/>
            <pc:sldMk cId="2108664152" sldId="315"/>
            <ac:picMk id="3074" creationId="{F80C076C-01F0-4EC9-A89C-1CC9A5C5315D}"/>
          </ac:picMkLst>
        </pc:picChg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1683063165" sldId="319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2237127948" sldId="322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159147965" sldId="334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1250481306" sldId="335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3390356153" sldId="338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3579483217" sldId="339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347946995" sldId="341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533493736" sldId="342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3694979070" sldId="346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2401797947" sldId="349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2312019758" sldId="355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1842852175" sldId="356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613802299" sldId="379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3004482128" sldId="380"/>
        </pc:sldMkLst>
      </pc:sldChg>
      <pc:sldChg chg="addSp delSp modSp mod modNotesTx">
        <pc:chgData name="Ivana Majić" userId="6a59de7d-06a9-4f5d-bdda-eeb221ac35b5" providerId="ADAL" clId="{5AC15520-5DD0-45DB-9160-EC3049862363}" dt="2026-09-11T09:19:34.962" v="98" actId="1076"/>
        <pc:sldMkLst>
          <pc:docMk/>
          <pc:sldMk cId="1523356879" sldId="381"/>
        </pc:sldMkLst>
        <pc:spChg chg="del">
          <ac:chgData name="Ivana Majić" userId="6a59de7d-06a9-4f5d-bdda-eeb221ac35b5" providerId="ADAL" clId="{5AC15520-5DD0-45DB-9160-EC3049862363}" dt="2026-09-11T09:09:51.579" v="0" actId="478"/>
          <ac:spMkLst>
            <pc:docMk/>
            <pc:sldMk cId="1523356879" sldId="381"/>
            <ac:spMk id="12" creationId="{B8659E77-486E-4990-9FBF-A56A7CE7C733}"/>
          </ac:spMkLst>
        </pc:spChg>
        <pc:spChg chg="del">
          <ac:chgData name="Ivana Majić" userId="6a59de7d-06a9-4f5d-bdda-eeb221ac35b5" providerId="ADAL" clId="{5AC15520-5DD0-45DB-9160-EC3049862363}" dt="2026-09-11T09:09:56.919" v="2" actId="478"/>
          <ac:spMkLst>
            <pc:docMk/>
            <pc:sldMk cId="1523356879" sldId="381"/>
            <ac:spMk id="14" creationId="{D0FEE20C-0EC1-4497-80B9-7DB031D0F429}"/>
          </ac:spMkLst>
        </pc:spChg>
        <pc:spChg chg="del">
          <ac:chgData name="Ivana Majić" userId="6a59de7d-06a9-4f5d-bdda-eeb221ac35b5" providerId="ADAL" clId="{5AC15520-5DD0-45DB-9160-EC3049862363}" dt="2026-09-11T09:09:53.440" v="1" actId="478"/>
          <ac:spMkLst>
            <pc:docMk/>
            <pc:sldMk cId="1523356879" sldId="381"/>
            <ac:spMk id="16" creationId="{E6423570-908C-4DEA-8721-F150AFF273AF}"/>
          </ac:spMkLst>
        </pc:spChg>
        <pc:spChg chg="del">
          <ac:chgData name="Ivana Majić" userId="6a59de7d-06a9-4f5d-bdda-eeb221ac35b5" providerId="ADAL" clId="{5AC15520-5DD0-45DB-9160-EC3049862363}" dt="2026-09-11T09:10:14.231" v="4" actId="478"/>
          <ac:spMkLst>
            <pc:docMk/>
            <pc:sldMk cId="1523356879" sldId="381"/>
            <ac:spMk id="17" creationId="{DA87427A-19E4-441B-816D-DE755E44476B}"/>
          </ac:spMkLst>
        </pc:spChg>
        <pc:spChg chg="del">
          <ac:chgData name="Ivana Majić" userId="6a59de7d-06a9-4f5d-bdda-eeb221ac35b5" providerId="ADAL" clId="{5AC15520-5DD0-45DB-9160-EC3049862363}" dt="2026-09-11T09:10:24.546" v="7" actId="478"/>
          <ac:spMkLst>
            <pc:docMk/>
            <pc:sldMk cId="1523356879" sldId="381"/>
            <ac:spMk id="18" creationId="{89D4EC97-B982-4F34-A2F2-5A7CE1E3D588}"/>
          </ac:spMkLst>
        </pc:spChg>
        <pc:spChg chg="del">
          <ac:chgData name="Ivana Majić" userId="6a59de7d-06a9-4f5d-bdda-eeb221ac35b5" providerId="ADAL" clId="{5AC15520-5DD0-45DB-9160-EC3049862363}" dt="2026-09-11T09:10:16.220" v="5" actId="478"/>
          <ac:spMkLst>
            <pc:docMk/>
            <pc:sldMk cId="1523356879" sldId="381"/>
            <ac:spMk id="20" creationId="{2BE4FED0-5A61-462A-AD68-9ABC5A41D3B7}"/>
          </ac:spMkLst>
        </pc:spChg>
        <pc:spChg chg="del">
          <ac:chgData name="Ivana Majić" userId="6a59de7d-06a9-4f5d-bdda-eeb221ac35b5" providerId="ADAL" clId="{5AC15520-5DD0-45DB-9160-EC3049862363}" dt="2026-09-11T09:10:29.288" v="8" actId="478"/>
          <ac:spMkLst>
            <pc:docMk/>
            <pc:sldMk cId="1523356879" sldId="381"/>
            <ac:spMk id="21" creationId="{670F90A6-FAC6-4C9A-B628-599DED9F295A}"/>
          </ac:spMkLst>
        </pc:spChg>
        <pc:spChg chg="del">
          <ac:chgData name="Ivana Majić" userId="6a59de7d-06a9-4f5d-bdda-eeb221ac35b5" providerId="ADAL" clId="{5AC15520-5DD0-45DB-9160-EC3049862363}" dt="2026-09-11T09:10:24.546" v="7" actId="478"/>
          <ac:spMkLst>
            <pc:docMk/>
            <pc:sldMk cId="1523356879" sldId="381"/>
            <ac:spMk id="22" creationId="{F738E7AD-4DF5-49DE-8EE5-38C76B03322F}"/>
          </ac:spMkLst>
        </pc:spChg>
        <pc:spChg chg="del">
          <ac:chgData name="Ivana Majić" userId="6a59de7d-06a9-4f5d-bdda-eeb221ac35b5" providerId="ADAL" clId="{5AC15520-5DD0-45DB-9160-EC3049862363}" dt="2026-09-11T09:10:24.546" v="7" actId="478"/>
          <ac:spMkLst>
            <pc:docMk/>
            <pc:sldMk cId="1523356879" sldId="381"/>
            <ac:spMk id="24" creationId="{57F5C337-D575-4567-99FF-91BD7ADB5979}"/>
          </ac:spMkLst>
        </pc:spChg>
        <pc:spChg chg="del">
          <ac:chgData name="Ivana Majić" userId="6a59de7d-06a9-4f5d-bdda-eeb221ac35b5" providerId="ADAL" clId="{5AC15520-5DD0-45DB-9160-EC3049862363}" dt="2026-09-11T09:10:30.959" v="9" actId="478"/>
          <ac:spMkLst>
            <pc:docMk/>
            <pc:sldMk cId="1523356879" sldId="381"/>
            <ac:spMk id="25" creationId="{257412E3-8FD6-4682-BCE8-FDB807E91FE1}"/>
          </ac:spMkLst>
        </pc:spChg>
        <pc:spChg chg="del">
          <ac:chgData name="Ivana Majić" userId="6a59de7d-06a9-4f5d-bdda-eeb221ac35b5" providerId="ADAL" clId="{5AC15520-5DD0-45DB-9160-EC3049862363}" dt="2026-09-11T09:10:24.546" v="7" actId="478"/>
          <ac:spMkLst>
            <pc:docMk/>
            <pc:sldMk cId="1523356879" sldId="381"/>
            <ac:spMk id="26" creationId="{9871D1A2-1995-42DC-9EA0-2B37F2632D1D}"/>
          </ac:spMkLst>
        </pc:spChg>
        <pc:spChg chg="del">
          <ac:chgData name="Ivana Majić" userId="6a59de7d-06a9-4f5d-bdda-eeb221ac35b5" providerId="ADAL" clId="{5AC15520-5DD0-45DB-9160-EC3049862363}" dt="2026-09-11T09:10:24.546" v="7" actId="478"/>
          <ac:spMkLst>
            <pc:docMk/>
            <pc:sldMk cId="1523356879" sldId="381"/>
            <ac:spMk id="28" creationId="{A3BCC3BB-021A-4E19-B59A-95977D9C9A2C}"/>
          </ac:spMkLst>
        </pc:spChg>
        <pc:spChg chg="del mod">
          <ac:chgData name="Ivana Majić" userId="6a59de7d-06a9-4f5d-bdda-eeb221ac35b5" providerId="ADAL" clId="{5AC15520-5DD0-45DB-9160-EC3049862363}" dt="2026-09-11T09:10:34.669" v="11" actId="478"/>
          <ac:spMkLst>
            <pc:docMk/>
            <pc:sldMk cId="1523356879" sldId="381"/>
            <ac:spMk id="29" creationId="{1A9CDE74-745F-4DCC-B066-3FE1B091E4D2}"/>
          </ac:spMkLst>
        </pc:spChg>
        <pc:picChg chg="del">
          <ac:chgData name="Ivana Majić" userId="6a59de7d-06a9-4f5d-bdda-eeb221ac35b5" providerId="ADAL" clId="{5AC15520-5DD0-45DB-9160-EC3049862363}" dt="2026-09-11T09:10:36.248" v="12" actId="478"/>
          <ac:picMkLst>
            <pc:docMk/>
            <pc:sldMk cId="1523356879" sldId="381"/>
            <ac:picMk id="7" creationId="{DA0E84EC-D330-4CF3-88B7-29D9113C9375}"/>
          </ac:picMkLst>
        </pc:picChg>
        <pc:picChg chg="del">
          <ac:chgData name="Ivana Majić" userId="6a59de7d-06a9-4f5d-bdda-eeb221ac35b5" providerId="ADAL" clId="{5AC15520-5DD0-45DB-9160-EC3049862363}" dt="2026-09-11T09:10:17.902" v="6" actId="478"/>
          <ac:picMkLst>
            <pc:docMk/>
            <pc:sldMk cId="1523356879" sldId="381"/>
            <ac:picMk id="19" creationId="{9CF7AF46-7D33-4F56-AFFE-C3A724584C22}"/>
          </ac:picMkLst>
        </pc:picChg>
        <pc:picChg chg="add mod">
          <ac:chgData name="Ivana Majić" userId="6a59de7d-06a9-4f5d-bdda-eeb221ac35b5" providerId="ADAL" clId="{5AC15520-5DD0-45DB-9160-EC3049862363}" dt="2026-09-11T09:19:33.546" v="97" actId="1076"/>
          <ac:picMkLst>
            <pc:docMk/>
            <pc:sldMk cId="1523356879" sldId="381"/>
            <ac:picMk id="30" creationId="{13D7F9F5-2496-45CA-ACC9-C9AE10B71066}"/>
          </ac:picMkLst>
        </pc:picChg>
        <pc:picChg chg="add mod">
          <ac:chgData name="Ivana Majić" userId="6a59de7d-06a9-4f5d-bdda-eeb221ac35b5" providerId="ADAL" clId="{5AC15520-5DD0-45DB-9160-EC3049862363}" dt="2026-09-11T09:19:29.082" v="95" actId="1076"/>
          <ac:picMkLst>
            <pc:docMk/>
            <pc:sldMk cId="1523356879" sldId="381"/>
            <ac:picMk id="31" creationId="{3FBEA6DB-04EE-4924-89AF-DFA05504F2C3}"/>
          </ac:picMkLst>
        </pc:picChg>
        <pc:picChg chg="add del mod">
          <ac:chgData name="Ivana Majić" userId="6a59de7d-06a9-4f5d-bdda-eeb221ac35b5" providerId="ADAL" clId="{5AC15520-5DD0-45DB-9160-EC3049862363}" dt="2026-09-11T09:19:22.122" v="91" actId="478"/>
          <ac:picMkLst>
            <pc:docMk/>
            <pc:sldMk cId="1523356879" sldId="381"/>
            <ac:picMk id="2050" creationId="{F84FE29C-65AB-487C-B600-BE75813E8FE4}"/>
          </ac:picMkLst>
        </pc:picChg>
        <pc:picChg chg="add mod">
          <ac:chgData name="Ivana Majić" userId="6a59de7d-06a9-4f5d-bdda-eeb221ac35b5" providerId="ADAL" clId="{5AC15520-5DD0-45DB-9160-EC3049862363}" dt="2026-09-11T09:19:34.962" v="98" actId="1076"/>
          <ac:picMkLst>
            <pc:docMk/>
            <pc:sldMk cId="1523356879" sldId="381"/>
            <ac:picMk id="2052" creationId="{07EE33D6-65FA-441B-AA9B-7E8F6BFF018F}"/>
          </ac:picMkLst>
        </pc:picChg>
      </pc:sldChg>
      <pc:sldChg chg="new del">
        <pc:chgData name="Ivana Majić" userId="6a59de7d-06a9-4f5d-bdda-eeb221ac35b5" providerId="ADAL" clId="{5AC15520-5DD0-45DB-9160-EC3049862363}" dt="2026-09-11T09:11:35.141" v="16" actId="47"/>
        <pc:sldMkLst>
          <pc:docMk/>
          <pc:sldMk cId="388559312" sldId="382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3059116446" sldId="383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570290157" sldId="388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2988736284" sldId="389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470539850" sldId="390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3173593560" sldId="391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1760797316" sldId="392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2742106770" sldId="393"/>
        </pc:sldMkLst>
      </pc:sldChg>
      <pc:sldMasterChg chg="delSldLayout">
        <pc:chgData name="Ivana Majić" userId="6a59de7d-06a9-4f5d-bdda-eeb221ac35b5" providerId="ADAL" clId="{5AC15520-5DD0-45DB-9160-EC3049862363}" dt="2026-09-11T09:11:17.322" v="14" actId="47"/>
        <pc:sldMasterMkLst>
          <pc:docMk/>
          <pc:sldMasterMk cId="87510906" sldId="2147483648"/>
        </pc:sldMasterMkLst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87510906" sldId="2147483648"/>
            <pc:sldLayoutMk cId="1747843909" sldId="2147483672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87510906" sldId="2147483648"/>
            <pc:sldLayoutMk cId="3075252377" sldId="2147483702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87510906" sldId="2147483648"/>
            <pc:sldLayoutMk cId="3662239401" sldId="2147483703"/>
          </pc:sldLayoutMkLst>
        </pc:sldLayoutChg>
      </pc:sldMasterChg>
      <pc:sldMasterChg chg="del delSldLayout">
        <pc:chgData name="Ivana Majić" userId="6a59de7d-06a9-4f5d-bdda-eeb221ac35b5" providerId="ADAL" clId="{5AC15520-5DD0-45DB-9160-EC3049862363}" dt="2026-09-11T09:11:17.322" v="14" actId="47"/>
        <pc:sldMasterMkLst>
          <pc:docMk/>
          <pc:sldMasterMk cId="1266983831" sldId="2147483670"/>
        </pc:sldMasterMkLst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1266983831" sldId="2147483670"/>
            <pc:sldLayoutMk cId="2763623027" sldId="2147483671"/>
          </pc:sldLayoutMkLst>
        </pc:sldLayoutChg>
      </pc:sldMasterChg>
      <pc:sldMasterChg chg="del delSldLayout">
        <pc:chgData name="Ivana Majić" userId="6a59de7d-06a9-4f5d-bdda-eeb221ac35b5" providerId="ADAL" clId="{5AC15520-5DD0-45DB-9160-EC3049862363}" dt="2026-09-11T09:11:17.322" v="14" actId="47"/>
        <pc:sldMasterMkLst>
          <pc:docMk/>
          <pc:sldMasterMk cId="125073762" sldId="2147483673"/>
        </pc:sldMasterMkLst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125073762" sldId="2147483673"/>
            <pc:sldLayoutMk cId="4129883625" sldId="2147483674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125073762" sldId="2147483673"/>
            <pc:sldLayoutMk cId="2112115044" sldId="2147483675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125073762" sldId="2147483673"/>
            <pc:sldLayoutMk cId="2477899199" sldId="2147483676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125073762" sldId="2147483673"/>
            <pc:sldLayoutMk cId="3029385518" sldId="2147483677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125073762" sldId="2147483673"/>
            <pc:sldLayoutMk cId="482321320" sldId="2147483678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125073762" sldId="2147483673"/>
            <pc:sldLayoutMk cId="1426449084" sldId="2147483679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125073762" sldId="2147483673"/>
            <pc:sldLayoutMk cId="2547870271" sldId="2147483680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125073762" sldId="2147483673"/>
            <pc:sldLayoutMk cId="3859029274" sldId="2147483681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125073762" sldId="2147483673"/>
            <pc:sldLayoutMk cId="3273840690" sldId="2147483682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125073762" sldId="2147483673"/>
            <pc:sldLayoutMk cId="1447720267" sldId="2147483683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125073762" sldId="2147483673"/>
            <pc:sldLayoutMk cId="3948221917" sldId="2147483684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125073762" sldId="2147483673"/>
            <pc:sldLayoutMk cId="1255799018" sldId="2147483685"/>
          </pc:sldLayoutMkLst>
        </pc:sldLayoutChg>
      </pc:sldMasterChg>
      <pc:sldMasterChg chg="del delSldLayout">
        <pc:chgData name="Ivana Majić" userId="6a59de7d-06a9-4f5d-bdda-eeb221ac35b5" providerId="ADAL" clId="{5AC15520-5DD0-45DB-9160-EC3049862363}" dt="2026-09-11T09:11:17.322" v="14" actId="47"/>
        <pc:sldMasterMkLst>
          <pc:docMk/>
          <pc:sldMasterMk cId="620236221" sldId="2147483686"/>
        </pc:sldMasterMkLst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620236221" sldId="2147483686"/>
            <pc:sldLayoutMk cId="1350950507" sldId="2147483687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620236221" sldId="2147483686"/>
            <pc:sldLayoutMk cId="1698416550" sldId="2147483688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620236221" sldId="2147483686"/>
            <pc:sldLayoutMk cId="1111828038" sldId="2147483689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620236221" sldId="2147483686"/>
            <pc:sldLayoutMk cId="3338178781" sldId="2147483690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620236221" sldId="2147483686"/>
            <pc:sldLayoutMk cId="1006903314" sldId="2147483691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620236221" sldId="2147483686"/>
            <pc:sldLayoutMk cId="231313916" sldId="2147483692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620236221" sldId="2147483686"/>
            <pc:sldLayoutMk cId="3464413051" sldId="2147483693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620236221" sldId="2147483686"/>
            <pc:sldLayoutMk cId="3280708241" sldId="2147483694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620236221" sldId="2147483686"/>
            <pc:sldLayoutMk cId="1694701362" sldId="2147483695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620236221" sldId="2147483686"/>
            <pc:sldLayoutMk cId="3381301177" sldId="2147483696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620236221" sldId="2147483686"/>
            <pc:sldLayoutMk cId="4183671485" sldId="2147483697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620236221" sldId="2147483686"/>
            <pc:sldLayoutMk cId="392309994" sldId="2147483698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CE4D27-69B3-4B09-8002-CB7D43E5012D}" type="doc">
      <dgm:prSet loTypeId="urn:microsoft.com/office/officeart/2005/8/layout/cycle1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hr-HR"/>
        </a:p>
      </dgm:t>
    </dgm:pt>
    <dgm:pt modelId="{A1F530B0-8B9B-440E-9B74-C438ABB4E2E7}">
      <dgm:prSet custT="1"/>
      <dgm:spPr/>
      <dgm:t>
        <a:bodyPr/>
        <a:lstStyle/>
        <a:p>
          <a:r>
            <a:rPr lang="en-GB" sz="2200" b="1" noProof="0" dirty="0"/>
            <a:t>Monitoring</a:t>
          </a:r>
          <a:endParaRPr lang="en-GB" sz="2200" noProof="0" dirty="0"/>
        </a:p>
      </dgm:t>
    </dgm:pt>
    <dgm:pt modelId="{FF51423B-2F3A-407F-BC29-31E9F3549574}" type="parTrans" cxnId="{7A6A4FE1-0F9E-4B2A-8BA7-8CD58C179BD8}">
      <dgm:prSet/>
      <dgm:spPr/>
      <dgm:t>
        <a:bodyPr/>
        <a:lstStyle/>
        <a:p>
          <a:endParaRPr lang="hr-HR"/>
        </a:p>
      </dgm:t>
    </dgm:pt>
    <dgm:pt modelId="{B4FF9286-C396-49B6-9460-026E9904C48E}" type="sibTrans" cxnId="{7A6A4FE1-0F9E-4B2A-8BA7-8CD58C179BD8}">
      <dgm:prSet/>
      <dgm:spPr/>
      <dgm:t>
        <a:bodyPr/>
        <a:lstStyle/>
        <a:p>
          <a:endParaRPr lang="hr-HR"/>
        </a:p>
      </dgm:t>
    </dgm:pt>
    <dgm:pt modelId="{CAA0E61C-D0B0-42D2-B413-338E253D4C22}">
      <dgm:prSet phldrT="[Tekst]" custT="1"/>
      <dgm:spPr/>
      <dgm:t>
        <a:bodyPr/>
        <a:lstStyle/>
        <a:p>
          <a:r>
            <a:rPr lang="en-GB" sz="2200" b="1" noProof="0" dirty="0"/>
            <a:t>Action</a:t>
          </a:r>
          <a:endParaRPr lang="en-GB" sz="2200" noProof="0" dirty="0"/>
        </a:p>
      </dgm:t>
    </dgm:pt>
    <dgm:pt modelId="{133A107F-5C09-4D56-AF0E-9CC0D6557AD1}" type="parTrans" cxnId="{EA9DE7F8-C789-4819-9D5B-5182979A8BBF}">
      <dgm:prSet/>
      <dgm:spPr/>
      <dgm:t>
        <a:bodyPr/>
        <a:lstStyle/>
        <a:p>
          <a:endParaRPr lang="hr-HR"/>
        </a:p>
      </dgm:t>
    </dgm:pt>
    <dgm:pt modelId="{51D154EE-66DD-4D37-92BB-6C0F20BF3E89}" type="sibTrans" cxnId="{EA9DE7F8-C789-4819-9D5B-5182979A8BBF}">
      <dgm:prSet/>
      <dgm:spPr/>
      <dgm:t>
        <a:bodyPr/>
        <a:lstStyle/>
        <a:p>
          <a:endParaRPr lang="hr-HR"/>
        </a:p>
      </dgm:t>
    </dgm:pt>
    <dgm:pt modelId="{CCCF7892-D8D4-4BFA-A299-06AB18A7DAEF}">
      <dgm:prSet custT="1"/>
      <dgm:spPr/>
      <dgm:t>
        <a:bodyPr/>
        <a:lstStyle/>
        <a:p>
          <a:r>
            <a:rPr lang="en-GB" sz="2200" b="1" noProof="0" dirty="0"/>
            <a:t>Decisions</a:t>
          </a:r>
          <a:endParaRPr lang="en-GB" sz="2200" noProof="0" dirty="0"/>
        </a:p>
      </dgm:t>
    </dgm:pt>
    <dgm:pt modelId="{7FD69371-2FD6-4112-A3E8-2A03BAC17EA1}" type="parTrans" cxnId="{766E7DC5-DF81-4B0D-8528-8C54A393686F}">
      <dgm:prSet/>
      <dgm:spPr/>
      <dgm:t>
        <a:bodyPr/>
        <a:lstStyle/>
        <a:p>
          <a:endParaRPr lang="hr-HR"/>
        </a:p>
      </dgm:t>
    </dgm:pt>
    <dgm:pt modelId="{B0FCC70D-15A7-4447-B26E-F2C576B95E4C}" type="sibTrans" cxnId="{766E7DC5-DF81-4B0D-8528-8C54A393686F}">
      <dgm:prSet/>
      <dgm:spPr/>
      <dgm:t>
        <a:bodyPr/>
        <a:lstStyle/>
        <a:p>
          <a:endParaRPr lang="hr-HR"/>
        </a:p>
      </dgm:t>
    </dgm:pt>
    <dgm:pt modelId="{984B6ED0-4DA1-4FD2-B5D7-EEFCBA6A5193}" type="pres">
      <dgm:prSet presAssocID="{2ECE4D27-69B3-4B09-8002-CB7D43E5012D}" presName="cycle" presStyleCnt="0">
        <dgm:presLayoutVars>
          <dgm:dir/>
          <dgm:resizeHandles val="exact"/>
        </dgm:presLayoutVars>
      </dgm:prSet>
      <dgm:spPr/>
    </dgm:pt>
    <dgm:pt modelId="{47D65F86-4B87-4740-A544-3644084D22C8}" type="pres">
      <dgm:prSet presAssocID="{A1F530B0-8B9B-440E-9B74-C438ABB4E2E7}" presName="dummy" presStyleCnt="0"/>
      <dgm:spPr/>
    </dgm:pt>
    <dgm:pt modelId="{436885DA-21F1-4592-B5D5-15F9CE631A7F}" type="pres">
      <dgm:prSet presAssocID="{A1F530B0-8B9B-440E-9B74-C438ABB4E2E7}" presName="node" presStyleLbl="revTx" presStyleIdx="0" presStyleCnt="3" custScaleX="162963" custRadScaleRad="117509" custRadScaleInc="12281">
        <dgm:presLayoutVars>
          <dgm:bulletEnabled val="1"/>
        </dgm:presLayoutVars>
      </dgm:prSet>
      <dgm:spPr/>
    </dgm:pt>
    <dgm:pt modelId="{5E9C34C6-AD7D-4E03-A701-C4ADA4F8EB95}" type="pres">
      <dgm:prSet presAssocID="{B4FF9286-C396-49B6-9460-026E9904C48E}" presName="sibTrans" presStyleLbl="node1" presStyleIdx="0" presStyleCnt="3" custScaleX="112739"/>
      <dgm:spPr/>
    </dgm:pt>
    <dgm:pt modelId="{9628E858-F89A-4FC0-B8B8-6250B5B84085}" type="pres">
      <dgm:prSet presAssocID="{CCCF7892-D8D4-4BFA-A299-06AB18A7DAEF}" presName="dummy" presStyleCnt="0"/>
      <dgm:spPr/>
    </dgm:pt>
    <dgm:pt modelId="{E25FF610-518D-480D-8C71-2EFD83817DCB}" type="pres">
      <dgm:prSet presAssocID="{CCCF7892-D8D4-4BFA-A299-06AB18A7DAEF}" presName="node" presStyleLbl="revTx" presStyleIdx="1" presStyleCnt="3" custScaleX="144416">
        <dgm:presLayoutVars>
          <dgm:bulletEnabled val="1"/>
        </dgm:presLayoutVars>
      </dgm:prSet>
      <dgm:spPr/>
    </dgm:pt>
    <dgm:pt modelId="{29CADFD5-42F0-42C1-8E3F-7FA2A7DF9872}" type="pres">
      <dgm:prSet presAssocID="{B0FCC70D-15A7-4447-B26E-F2C576B95E4C}" presName="sibTrans" presStyleLbl="node1" presStyleIdx="1" presStyleCnt="3"/>
      <dgm:spPr/>
    </dgm:pt>
    <dgm:pt modelId="{8EE727F5-B8F5-4F84-9FBA-C80A6C100CC2}" type="pres">
      <dgm:prSet presAssocID="{CAA0E61C-D0B0-42D2-B413-338E253D4C22}" presName="dummy" presStyleCnt="0"/>
      <dgm:spPr/>
    </dgm:pt>
    <dgm:pt modelId="{45DE7BEC-A4E2-4EBF-96BC-D7F3F43ADA63}" type="pres">
      <dgm:prSet presAssocID="{CAA0E61C-D0B0-42D2-B413-338E253D4C22}" presName="node" presStyleLbl="revTx" presStyleIdx="2" presStyleCnt="3" custScaleX="168565" custRadScaleRad="123744" custRadScaleInc="-14242">
        <dgm:presLayoutVars>
          <dgm:bulletEnabled val="1"/>
        </dgm:presLayoutVars>
      </dgm:prSet>
      <dgm:spPr/>
    </dgm:pt>
    <dgm:pt modelId="{506B7604-07D1-4606-AA13-02C8C99D3231}" type="pres">
      <dgm:prSet presAssocID="{51D154EE-66DD-4D37-92BB-6C0F20BF3E89}" presName="sibTrans" presStyleLbl="node1" presStyleIdx="2" presStyleCnt="3"/>
      <dgm:spPr/>
    </dgm:pt>
  </dgm:ptLst>
  <dgm:cxnLst>
    <dgm:cxn modelId="{BBDB0854-9F6C-4BA0-B313-26B7E0BE8D61}" type="presOf" srcId="{A1F530B0-8B9B-440E-9B74-C438ABB4E2E7}" destId="{436885DA-21F1-4592-B5D5-15F9CE631A7F}" srcOrd="0" destOrd="0" presId="urn:microsoft.com/office/officeart/2005/8/layout/cycle1"/>
    <dgm:cxn modelId="{A6482A8F-6F34-4F10-81E0-E8D9A5A69434}" type="presOf" srcId="{2ECE4D27-69B3-4B09-8002-CB7D43E5012D}" destId="{984B6ED0-4DA1-4FD2-B5D7-EEFCBA6A5193}" srcOrd="0" destOrd="0" presId="urn:microsoft.com/office/officeart/2005/8/layout/cycle1"/>
    <dgm:cxn modelId="{CB1FA2A7-8186-471D-B7A0-6DFC51698E7F}" type="presOf" srcId="{B0FCC70D-15A7-4447-B26E-F2C576B95E4C}" destId="{29CADFD5-42F0-42C1-8E3F-7FA2A7DF9872}" srcOrd="0" destOrd="0" presId="urn:microsoft.com/office/officeart/2005/8/layout/cycle1"/>
    <dgm:cxn modelId="{0DDFBEAC-9206-40CC-8512-DCF009FAE13A}" type="presOf" srcId="{CCCF7892-D8D4-4BFA-A299-06AB18A7DAEF}" destId="{E25FF610-518D-480D-8C71-2EFD83817DCB}" srcOrd="0" destOrd="0" presId="urn:microsoft.com/office/officeart/2005/8/layout/cycle1"/>
    <dgm:cxn modelId="{6FAED5B9-E854-41E4-BA52-B1EEFD62A3C5}" type="presOf" srcId="{CAA0E61C-D0B0-42D2-B413-338E253D4C22}" destId="{45DE7BEC-A4E2-4EBF-96BC-D7F3F43ADA63}" srcOrd="0" destOrd="0" presId="urn:microsoft.com/office/officeart/2005/8/layout/cycle1"/>
    <dgm:cxn modelId="{EB61C5C3-71F4-485A-B782-E79A4629844D}" type="presOf" srcId="{51D154EE-66DD-4D37-92BB-6C0F20BF3E89}" destId="{506B7604-07D1-4606-AA13-02C8C99D3231}" srcOrd="0" destOrd="0" presId="urn:microsoft.com/office/officeart/2005/8/layout/cycle1"/>
    <dgm:cxn modelId="{766E7DC5-DF81-4B0D-8528-8C54A393686F}" srcId="{2ECE4D27-69B3-4B09-8002-CB7D43E5012D}" destId="{CCCF7892-D8D4-4BFA-A299-06AB18A7DAEF}" srcOrd="1" destOrd="0" parTransId="{7FD69371-2FD6-4112-A3E8-2A03BAC17EA1}" sibTransId="{B0FCC70D-15A7-4447-B26E-F2C576B95E4C}"/>
    <dgm:cxn modelId="{DF4254CB-81BF-49A0-8672-0AF7FDEF248B}" type="presOf" srcId="{B4FF9286-C396-49B6-9460-026E9904C48E}" destId="{5E9C34C6-AD7D-4E03-A701-C4ADA4F8EB95}" srcOrd="0" destOrd="0" presId="urn:microsoft.com/office/officeart/2005/8/layout/cycle1"/>
    <dgm:cxn modelId="{7A6A4FE1-0F9E-4B2A-8BA7-8CD58C179BD8}" srcId="{2ECE4D27-69B3-4B09-8002-CB7D43E5012D}" destId="{A1F530B0-8B9B-440E-9B74-C438ABB4E2E7}" srcOrd="0" destOrd="0" parTransId="{FF51423B-2F3A-407F-BC29-31E9F3549574}" sibTransId="{B4FF9286-C396-49B6-9460-026E9904C48E}"/>
    <dgm:cxn modelId="{EA9DE7F8-C789-4819-9D5B-5182979A8BBF}" srcId="{2ECE4D27-69B3-4B09-8002-CB7D43E5012D}" destId="{CAA0E61C-D0B0-42D2-B413-338E253D4C22}" srcOrd="2" destOrd="0" parTransId="{133A107F-5C09-4D56-AF0E-9CC0D6557AD1}" sibTransId="{51D154EE-66DD-4D37-92BB-6C0F20BF3E89}"/>
    <dgm:cxn modelId="{0D812C0C-8231-402C-8881-DE7F1AAD74A9}" type="presParOf" srcId="{984B6ED0-4DA1-4FD2-B5D7-EEFCBA6A5193}" destId="{47D65F86-4B87-4740-A544-3644084D22C8}" srcOrd="0" destOrd="0" presId="urn:microsoft.com/office/officeart/2005/8/layout/cycle1"/>
    <dgm:cxn modelId="{324C5D66-BEB6-4D09-AB33-AD8CC859F7F7}" type="presParOf" srcId="{984B6ED0-4DA1-4FD2-B5D7-EEFCBA6A5193}" destId="{436885DA-21F1-4592-B5D5-15F9CE631A7F}" srcOrd="1" destOrd="0" presId="urn:microsoft.com/office/officeart/2005/8/layout/cycle1"/>
    <dgm:cxn modelId="{BF4C43B1-AC83-43A3-95B6-01E0A94470A5}" type="presParOf" srcId="{984B6ED0-4DA1-4FD2-B5D7-EEFCBA6A5193}" destId="{5E9C34C6-AD7D-4E03-A701-C4ADA4F8EB95}" srcOrd="2" destOrd="0" presId="urn:microsoft.com/office/officeart/2005/8/layout/cycle1"/>
    <dgm:cxn modelId="{E3A1F790-129C-4547-96B1-10CC711B1F2B}" type="presParOf" srcId="{984B6ED0-4DA1-4FD2-B5D7-EEFCBA6A5193}" destId="{9628E858-F89A-4FC0-B8B8-6250B5B84085}" srcOrd="3" destOrd="0" presId="urn:microsoft.com/office/officeart/2005/8/layout/cycle1"/>
    <dgm:cxn modelId="{CC9CB41C-20A0-43B2-9304-2D8C251BDE98}" type="presParOf" srcId="{984B6ED0-4DA1-4FD2-B5D7-EEFCBA6A5193}" destId="{E25FF610-518D-480D-8C71-2EFD83817DCB}" srcOrd="4" destOrd="0" presId="urn:microsoft.com/office/officeart/2005/8/layout/cycle1"/>
    <dgm:cxn modelId="{A85BD434-7719-4F17-B411-16EFDB515933}" type="presParOf" srcId="{984B6ED0-4DA1-4FD2-B5D7-EEFCBA6A5193}" destId="{29CADFD5-42F0-42C1-8E3F-7FA2A7DF9872}" srcOrd="5" destOrd="0" presId="urn:microsoft.com/office/officeart/2005/8/layout/cycle1"/>
    <dgm:cxn modelId="{13559F4E-E816-4C09-B548-191DF8CADD4B}" type="presParOf" srcId="{984B6ED0-4DA1-4FD2-B5D7-EEFCBA6A5193}" destId="{8EE727F5-B8F5-4F84-9FBA-C80A6C100CC2}" srcOrd="6" destOrd="0" presId="urn:microsoft.com/office/officeart/2005/8/layout/cycle1"/>
    <dgm:cxn modelId="{C036D9D5-F8D7-44EC-9CF9-4BA01A014B75}" type="presParOf" srcId="{984B6ED0-4DA1-4FD2-B5D7-EEFCBA6A5193}" destId="{45DE7BEC-A4E2-4EBF-96BC-D7F3F43ADA63}" srcOrd="7" destOrd="0" presId="urn:microsoft.com/office/officeart/2005/8/layout/cycle1"/>
    <dgm:cxn modelId="{16713734-2ABD-477D-968C-2574ADB98666}" type="presParOf" srcId="{984B6ED0-4DA1-4FD2-B5D7-EEFCBA6A5193}" destId="{506B7604-07D1-4606-AA13-02C8C99D3231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179150-3A94-4163-8543-F2F92CA5AB1E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F6F50D9-24AB-4752-8C70-F566F02C6DAD}">
      <dgm:prSet phldrT="[Teks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sz="1200" b="1" noProof="0" dirty="0"/>
            <a:t>large area</a:t>
          </a:r>
        </a:p>
        <a:p>
          <a:pPr>
            <a:buFont typeface="Arial" panose="020B0604020202020204" pitchFamily="34" charset="0"/>
            <a:buChar char="•"/>
          </a:pPr>
          <a:r>
            <a:rPr lang="en-GB" sz="1200" b="1" noProof="0" dirty="0"/>
            <a:t>high biodiversity</a:t>
          </a:r>
        </a:p>
      </dgm:t>
    </dgm:pt>
    <dgm:pt modelId="{59371A88-301C-4979-8362-8B34F9664668}" type="parTrans" cxnId="{AF810CA2-8C31-4F49-AFB8-4A62C972961F}">
      <dgm:prSet/>
      <dgm:spPr/>
      <dgm:t>
        <a:bodyPr/>
        <a:lstStyle/>
        <a:p>
          <a:endParaRPr lang="en-GB"/>
        </a:p>
      </dgm:t>
    </dgm:pt>
    <dgm:pt modelId="{01D7F43D-22FA-4F26-BC37-BE6050B2A28A}" type="sibTrans" cxnId="{AF810CA2-8C31-4F49-AFB8-4A62C972961F}">
      <dgm:prSet/>
      <dgm:spPr/>
      <dgm:t>
        <a:bodyPr/>
        <a:lstStyle/>
        <a:p>
          <a:endParaRPr lang="en-GB"/>
        </a:p>
      </dgm:t>
    </dgm:pt>
    <dgm:pt modelId="{33127AA2-D1D7-4AF5-8555-8392312B328A}">
      <dgm:prSet phldrT="[Teks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sz="1200" b="1" noProof="0" dirty="0"/>
            <a:t>indicator taxon</a:t>
          </a:r>
        </a:p>
      </dgm:t>
    </dgm:pt>
    <dgm:pt modelId="{F42AE59C-A9D3-4C1F-BBED-8CE7F0C2072C}" type="parTrans" cxnId="{C79869BE-392C-4FB5-BC3E-31066D15EE57}">
      <dgm:prSet/>
      <dgm:spPr/>
      <dgm:t>
        <a:bodyPr/>
        <a:lstStyle/>
        <a:p>
          <a:endParaRPr lang="en-GB"/>
        </a:p>
      </dgm:t>
    </dgm:pt>
    <dgm:pt modelId="{397BE3CF-96FC-46C5-9C8D-029CB5EEE29F}" type="sibTrans" cxnId="{C79869BE-392C-4FB5-BC3E-31066D15EE57}">
      <dgm:prSet/>
      <dgm:spPr/>
      <dgm:t>
        <a:bodyPr/>
        <a:lstStyle/>
        <a:p>
          <a:endParaRPr lang="en-GB"/>
        </a:p>
      </dgm:t>
    </dgm:pt>
    <dgm:pt modelId="{2FB1B936-CE50-47BE-9D26-61C15E76A84A}">
      <dgm:prSet phldrT="[Teks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sz="1200" b="1" noProof="0" dirty="0"/>
            <a:t>birds</a:t>
          </a:r>
        </a:p>
      </dgm:t>
    </dgm:pt>
    <dgm:pt modelId="{0D1F6077-0540-4BAD-B276-17D97E0F81A5}" type="parTrans" cxnId="{C5EE699E-CF0D-4BBE-BF7D-A3FFD0D0F4C5}">
      <dgm:prSet/>
      <dgm:spPr/>
      <dgm:t>
        <a:bodyPr/>
        <a:lstStyle/>
        <a:p>
          <a:endParaRPr lang="en-GB"/>
        </a:p>
      </dgm:t>
    </dgm:pt>
    <dgm:pt modelId="{0A161497-3E24-49E1-B52A-13145A26CBD2}" type="sibTrans" cxnId="{C5EE699E-CF0D-4BBE-BF7D-A3FFD0D0F4C5}">
      <dgm:prSet/>
      <dgm:spPr/>
      <dgm:t>
        <a:bodyPr/>
        <a:lstStyle/>
        <a:p>
          <a:endParaRPr lang="en-GB"/>
        </a:p>
      </dgm:t>
    </dgm:pt>
    <dgm:pt modelId="{D4004C5C-5856-4B9A-8471-D32207314BB2}">
      <dgm:prSet phldrT="[Teks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200" b="1" noProof="0" dirty="0"/>
            <a:t>complex ecosystem relations</a:t>
          </a:r>
        </a:p>
      </dgm:t>
    </dgm:pt>
    <dgm:pt modelId="{9B9AD156-455D-422C-B804-4D244853E99D}" type="parTrans" cxnId="{59C6DD60-542D-457A-8600-DDDAAC47E4DC}">
      <dgm:prSet/>
      <dgm:spPr/>
      <dgm:t>
        <a:bodyPr/>
        <a:lstStyle/>
        <a:p>
          <a:endParaRPr lang="en-GB"/>
        </a:p>
      </dgm:t>
    </dgm:pt>
    <dgm:pt modelId="{4FB3C546-A008-479D-B9EC-2FD9D4E957CF}" type="sibTrans" cxnId="{59C6DD60-542D-457A-8600-DDDAAC47E4DC}">
      <dgm:prSet/>
      <dgm:spPr/>
      <dgm:t>
        <a:bodyPr/>
        <a:lstStyle/>
        <a:p>
          <a:endParaRPr lang="en-GB"/>
        </a:p>
      </dgm:t>
    </dgm:pt>
    <dgm:pt modelId="{F7FD380F-902F-487D-BCA4-BA1AADC630B9}">
      <dgm:prSet custT="1"/>
      <dgm:spPr/>
      <dgm:t>
        <a:bodyPr/>
        <a:lstStyle/>
        <a:p>
          <a:r>
            <a:rPr lang="en-GB" sz="1200" b="1" noProof="0" dirty="0"/>
            <a:t>standard monitoring</a:t>
          </a:r>
        </a:p>
      </dgm:t>
    </dgm:pt>
    <dgm:pt modelId="{F33CA2F0-3730-4DAE-82CD-1BD38251F8C3}" type="parTrans" cxnId="{D7AEE525-B679-47AF-A7B5-FFE61297334A}">
      <dgm:prSet/>
      <dgm:spPr/>
      <dgm:t>
        <a:bodyPr/>
        <a:lstStyle/>
        <a:p>
          <a:endParaRPr lang="en-GB"/>
        </a:p>
      </dgm:t>
    </dgm:pt>
    <dgm:pt modelId="{1730AB95-81F0-477D-AF60-67787512C25F}" type="sibTrans" cxnId="{D7AEE525-B679-47AF-A7B5-FFE61297334A}">
      <dgm:prSet/>
      <dgm:spPr/>
      <dgm:t>
        <a:bodyPr/>
        <a:lstStyle/>
        <a:p>
          <a:endParaRPr lang="en-GB"/>
        </a:p>
      </dgm:t>
    </dgm:pt>
    <dgm:pt modelId="{822B507B-FADB-4489-9415-8E2FC881A82B}">
      <dgm:prSet phldrT="[Teks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sz="1200" b="1" noProof="0" dirty="0" err="1"/>
            <a:t>bioacoustic</a:t>
          </a:r>
          <a:r>
            <a:rPr lang="hr-HR" sz="1200" b="1" noProof="0" dirty="0"/>
            <a:t>s</a:t>
          </a:r>
          <a:r>
            <a:rPr lang="en-GB" sz="1200" b="1" noProof="0" dirty="0"/>
            <a:t> monitoring</a:t>
          </a:r>
        </a:p>
      </dgm:t>
    </dgm:pt>
    <dgm:pt modelId="{BE05CF38-B11D-410F-9DF8-41277B476FC4}" type="parTrans" cxnId="{466C5245-A711-4602-B9AC-05873BA926CF}">
      <dgm:prSet/>
      <dgm:spPr/>
      <dgm:t>
        <a:bodyPr/>
        <a:lstStyle/>
        <a:p>
          <a:endParaRPr lang="en-GB"/>
        </a:p>
      </dgm:t>
    </dgm:pt>
    <dgm:pt modelId="{DADC85C8-DDC7-441E-B9EB-C47110E4D8BD}" type="sibTrans" cxnId="{466C5245-A711-4602-B9AC-05873BA926CF}">
      <dgm:prSet/>
      <dgm:spPr/>
      <dgm:t>
        <a:bodyPr/>
        <a:lstStyle/>
        <a:p>
          <a:endParaRPr lang="en-GB"/>
        </a:p>
      </dgm:t>
    </dgm:pt>
    <dgm:pt modelId="{4C416CC9-3642-46D4-A7A1-258A997C858A}">
      <dgm:prSet phldrT="[Teks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sz="1200" b="1" noProof="0" dirty="0"/>
            <a:t>linear transect</a:t>
          </a:r>
        </a:p>
      </dgm:t>
    </dgm:pt>
    <dgm:pt modelId="{AB967A37-6FAA-4A38-BEB4-DBD02E1F4CD2}" type="sibTrans" cxnId="{A85BD1F9-D659-40BC-ABCC-5455B5154A4F}">
      <dgm:prSet/>
      <dgm:spPr/>
      <dgm:t>
        <a:bodyPr/>
        <a:lstStyle/>
        <a:p>
          <a:endParaRPr lang="en-GB"/>
        </a:p>
      </dgm:t>
    </dgm:pt>
    <dgm:pt modelId="{ECFA64B3-1903-40A4-9D05-981A7D18B29E}" type="parTrans" cxnId="{A85BD1F9-D659-40BC-ABCC-5455B5154A4F}">
      <dgm:prSet/>
      <dgm:spPr/>
      <dgm:t>
        <a:bodyPr/>
        <a:lstStyle/>
        <a:p>
          <a:endParaRPr lang="en-GB"/>
        </a:p>
      </dgm:t>
    </dgm:pt>
    <dgm:pt modelId="{5623F4EB-2EDA-4371-B9BA-33F3BBC63BD1}" type="pres">
      <dgm:prSet presAssocID="{A7179150-3A94-4163-8543-F2F92CA5AB1E}" presName="rootnode" presStyleCnt="0">
        <dgm:presLayoutVars>
          <dgm:chMax/>
          <dgm:chPref/>
          <dgm:dir/>
          <dgm:animLvl val="lvl"/>
        </dgm:presLayoutVars>
      </dgm:prSet>
      <dgm:spPr/>
    </dgm:pt>
    <dgm:pt modelId="{41C432B5-B41D-41BF-B6EE-0489D35AE168}" type="pres">
      <dgm:prSet presAssocID="{8F6F50D9-24AB-4752-8C70-F566F02C6DAD}" presName="composite" presStyleCnt="0"/>
      <dgm:spPr/>
    </dgm:pt>
    <dgm:pt modelId="{5C68F47A-3956-4134-B8D5-4D94685CE9AF}" type="pres">
      <dgm:prSet presAssocID="{8F6F50D9-24AB-4752-8C70-F566F02C6DAD}" presName="bentUpArrow1" presStyleLbl="alignImgPlace1" presStyleIdx="0" presStyleCnt="6"/>
      <dgm:spPr/>
    </dgm:pt>
    <dgm:pt modelId="{C6E4E388-60F7-4E3A-809B-FA8D9A140EC2}" type="pres">
      <dgm:prSet presAssocID="{8F6F50D9-24AB-4752-8C70-F566F02C6DAD}" presName="ParentText" presStyleLbl="node1" presStyleIdx="0" presStyleCnt="7" custScaleX="116274">
        <dgm:presLayoutVars>
          <dgm:chMax val="1"/>
          <dgm:chPref val="1"/>
          <dgm:bulletEnabled val="1"/>
        </dgm:presLayoutVars>
      </dgm:prSet>
      <dgm:spPr/>
    </dgm:pt>
    <dgm:pt modelId="{20C5D2A1-23DA-4A7F-A5ED-3E2875894E41}" type="pres">
      <dgm:prSet presAssocID="{8F6F50D9-24AB-4752-8C70-F566F02C6DAD}" presName="ChildText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1E736508-F8CF-41A3-8896-18AE837A0640}" type="pres">
      <dgm:prSet presAssocID="{01D7F43D-22FA-4F26-BC37-BE6050B2A28A}" presName="sibTrans" presStyleCnt="0"/>
      <dgm:spPr/>
    </dgm:pt>
    <dgm:pt modelId="{EAF0FBB6-A4BF-4BAA-8959-EF9468614C05}" type="pres">
      <dgm:prSet presAssocID="{D4004C5C-5856-4B9A-8471-D32207314BB2}" presName="composite" presStyleCnt="0"/>
      <dgm:spPr/>
    </dgm:pt>
    <dgm:pt modelId="{B43D24FB-0DCD-4E95-9774-D56BCABBF5AF}" type="pres">
      <dgm:prSet presAssocID="{D4004C5C-5856-4B9A-8471-D32207314BB2}" presName="bentUpArrow1" presStyleLbl="alignImgPlace1" presStyleIdx="1" presStyleCnt="6"/>
      <dgm:spPr/>
    </dgm:pt>
    <dgm:pt modelId="{CDF514EF-4D49-48D4-9C12-5C2624593C7B}" type="pres">
      <dgm:prSet presAssocID="{D4004C5C-5856-4B9A-8471-D32207314BB2}" presName="ParentText" presStyleLbl="node1" presStyleIdx="1" presStyleCnt="7">
        <dgm:presLayoutVars>
          <dgm:chMax val="1"/>
          <dgm:chPref val="1"/>
          <dgm:bulletEnabled val="1"/>
        </dgm:presLayoutVars>
      </dgm:prSet>
      <dgm:spPr/>
    </dgm:pt>
    <dgm:pt modelId="{91CBE972-9AFC-4E7B-B2E5-D49DDF5E5D9F}" type="pres">
      <dgm:prSet presAssocID="{D4004C5C-5856-4B9A-8471-D32207314BB2}" presName="ChildText" presStyleLbl="revTx" presStyleIdx="1" presStyleCnt="6">
        <dgm:presLayoutVars>
          <dgm:chMax val="0"/>
          <dgm:chPref val="0"/>
          <dgm:bulletEnabled val="1"/>
        </dgm:presLayoutVars>
      </dgm:prSet>
      <dgm:spPr/>
    </dgm:pt>
    <dgm:pt modelId="{861E079A-D4C3-4383-B6D6-FBDE21238E08}" type="pres">
      <dgm:prSet presAssocID="{4FB3C546-A008-479D-B9EC-2FD9D4E957CF}" presName="sibTrans" presStyleCnt="0"/>
      <dgm:spPr/>
    </dgm:pt>
    <dgm:pt modelId="{FF016794-CAD3-4099-949E-694F42D11943}" type="pres">
      <dgm:prSet presAssocID="{33127AA2-D1D7-4AF5-8555-8392312B328A}" presName="composite" presStyleCnt="0"/>
      <dgm:spPr/>
    </dgm:pt>
    <dgm:pt modelId="{F570DC2B-365D-4DC3-B2CC-0FC0475F62B9}" type="pres">
      <dgm:prSet presAssocID="{33127AA2-D1D7-4AF5-8555-8392312B328A}" presName="bentUpArrow1" presStyleLbl="alignImgPlace1" presStyleIdx="2" presStyleCnt="6"/>
      <dgm:spPr/>
    </dgm:pt>
    <dgm:pt modelId="{0A42AA2D-9CD4-4494-86A5-7A211A2DA452}" type="pres">
      <dgm:prSet presAssocID="{33127AA2-D1D7-4AF5-8555-8392312B328A}" presName="ParentText" presStyleLbl="node1" presStyleIdx="2" presStyleCnt="7">
        <dgm:presLayoutVars>
          <dgm:chMax val="1"/>
          <dgm:chPref val="1"/>
          <dgm:bulletEnabled val="1"/>
        </dgm:presLayoutVars>
      </dgm:prSet>
      <dgm:spPr/>
    </dgm:pt>
    <dgm:pt modelId="{44A5CFAC-9F3D-49CD-A14B-E1F297C154B4}" type="pres">
      <dgm:prSet presAssocID="{33127AA2-D1D7-4AF5-8555-8392312B328A}" presName="ChildText" presStyleLbl="revTx" presStyleIdx="2" presStyleCnt="6">
        <dgm:presLayoutVars>
          <dgm:chMax val="0"/>
          <dgm:chPref val="0"/>
          <dgm:bulletEnabled val="1"/>
        </dgm:presLayoutVars>
      </dgm:prSet>
      <dgm:spPr/>
    </dgm:pt>
    <dgm:pt modelId="{F9C225FA-F3D9-47ED-80A8-406FF627D2C6}" type="pres">
      <dgm:prSet presAssocID="{397BE3CF-96FC-46C5-9C8D-029CB5EEE29F}" presName="sibTrans" presStyleCnt="0"/>
      <dgm:spPr/>
    </dgm:pt>
    <dgm:pt modelId="{4B70B4B7-506A-4D8F-B966-15619E75874D}" type="pres">
      <dgm:prSet presAssocID="{2FB1B936-CE50-47BE-9D26-61C15E76A84A}" presName="composite" presStyleCnt="0"/>
      <dgm:spPr/>
    </dgm:pt>
    <dgm:pt modelId="{2BC3E1FE-21A6-4CE7-ACEE-B554AC5AFB5A}" type="pres">
      <dgm:prSet presAssocID="{2FB1B936-CE50-47BE-9D26-61C15E76A84A}" presName="bentUpArrow1" presStyleLbl="alignImgPlace1" presStyleIdx="3" presStyleCnt="6"/>
      <dgm:spPr/>
    </dgm:pt>
    <dgm:pt modelId="{E6BC06E7-06B8-4B1C-ACA2-D365ACD4F16D}" type="pres">
      <dgm:prSet presAssocID="{2FB1B936-CE50-47BE-9D26-61C15E76A84A}" presName="ParentText" presStyleLbl="node1" presStyleIdx="3" presStyleCnt="7">
        <dgm:presLayoutVars>
          <dgm:chMax val="1"/>
          <dgm:chPref val="1"/>
          <dgm:bulletEnabled val="1"/>
        </dgm:presLayoutVars>
      </dgm:prSet>
      <dgm:spPr/>
    </dgm:pt>
    <dgm:pt modelId="{576744E9-8DB3-4EC4-AC6C-EFE6EAAA6D8B}" type="pres">
      <dgm:prSet presAssocID="{2FB1B936-CE50-47BE-9D26-61C15E76A84A}" presName="ChildText" presStyleLbl="revTx" presStyleIdx="3" presStyleCnt="6">
        <dgm:presLayoutVars>
          <dgm:chMax val="0"/>
          <dgm:chPref val="0"/>
          <dgm:bulletEnabled val="1"/>
        </dgm:presLayoutVars>
      </dgm:prSet>
      <dgm:spPr/>
    </dgm:pt>
    <dgm:pt modelId="{A6C26D9E-D362-45C1-8F25-113834998BE2}" type="pres">
      <dgm:prSet presAssocID="{0A161497-3E24-49E1-B52A-13145A26CBD2}" presName="sibTrans" presStyleCnt="0"/>
      <dgm:spPr/>
    </dgm:pt>
    <dgm:pt modelId="{C1846A51-8DD8-4A12-B603-144CE67E6FAD}" type="pres">
      <dgm:prSet presAssocID="{F7FD380F-902F-487D-BCA4-BA1AADC630B9}" presName="composite" presStyleCnt="0"/>
      <dgm:spPr/>
    </dgm:pt>
    <dgm:pt modelId="{B61ACF3D-4C4A-4E20-8836-58919758D172}" type="pres">
      <dgm:prSet presAssocID="{F7FD380F-902F-487D-BCA4-BA1AADC630B9}" presName="bentUpArrow1" presStyleLbl="alignImgPlace1" presStyleIdx="4" presStyleCnt="6"/>
      <dgm:spPr/>
    </dgm:pt>
    <dgm:pt modelId="{154E069B-4AFA-4659-A3EC-DAEBC6981BD4}" type="pres">
      <dgm:prSet presAssocID="{F7FD380F-902F-487D-BCA4-BA1AADC630B9}" presName="ParentText" presStyleLbl="node1" presStyleIdx="4" presStyleCnt="7">
        <dgm:presLayoutVars>
          <dgm:chMax val="1"/>
          <dgm:chPref val="1"/>
          <dgm:bulletEnabled val="1"/>
        </dgm:presLayoutVars>
      </dgm:prSet>
      <dgm:spPr/>
    </dgm:pt>
    <dgm:pt modelId="{2C315CAC-3570-4342-9EB2-F8E5AC9C8312}" type="pres">
      <dgm:prSet presAssocID="{F7FD380F-902F-487D-BCA4-BA1AADC630B9}" presName="ChildText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14D4CF80-E748-455F-9F36-B286CCED1E26}" type="pres">
      <dgm:prSet presAssocID="{1730AB95-81F0-477D-AF60-67787512C25F}" presName="sibTrans" presStyleCnt="0"/>
      <dgm:spPr/>
    </dgm:pt>
    <dgm:pt modelId="{C2D884DC-98A1-4297-BB24-22AA1E5B57EB}" type="pres">
      <dgm:prSet presAssocID="{4C416CC9-3642-46D4-A7A1-258A997C858A}" presName="composite" presStyleCnt="0"/>
      <dgm:spPr/>
    </dgm:pt>
    <dgm:pt modelId="{2FA4DD5B-B699-474D-81BC-277BF6B465C4}" type="pres">
      <dgm:prSet presAssocID="{4C416CC9-3642-46D4-A7A1-258A997C858A}" presName="bentUpArrow1" presStyleLbl="alignImgPlace1" presStyleIdx="5" presStyleCnt="6" custLinFactX="-27520" custLinFactY="-32481" custLinFactNeighborX="-100000" custLinFactNeighborY="-100000"/>
      <dgm:spPr/>
    </dgm:pt>
    <dgm:pt modelId="{5AFE0DDA-8644-4373-9FC9-9BD28BA8C68E}" type="pres">
      <dgm:prSet presAssocID="{4C416CC9-3642-46D4-A7A1-258A997C858A}" presName="ParentText" presStyleLbl="node1" presStyleIdx="5" presStyleCnt="7">
        <dgm:presLayoutVars>
          <dgm:chMax val="1"/>
          <dgm:chPref val="1"/>
          <dgm:bulletEnabled val="1"/>
        </dgm:presLayoutVars>
      </dgm:prSet>
      <dgm:spPr/>
    </dgm:pt>
    <dgm:pt modelId="{0B69CDCC-7C25-4D7E-9BF3-3086C21983B3}" type="pres">
      <dgm:prSet presAssocID="{4C416CC9-3642-46D4-A7A1-258A997C858A}" presName="ChildText" presStyleLbl="revTx" presStyleIdx="5" presStyleCnt="6">
        <dgm:presLayoutVars>
          <dgm:chMax val="0"/>
          <dgm:chPref val="0"/>
          <dgm:bulletEnabled val="1"/>
        </dgm:presLayoutVars>
      </dgm:prSet>
      <dgm:spPr/>
    </dgm:pt>
    <dgm:pt modelId="{AA4B3DDE-DD33-45F7-8C7F-C50BDC7AA1D0}" type="pres">
      <dgm:prSet presAssocID="{AB967A37-6FAA-4A38-BEB4-DBD02E1F4CD2}" presName="sibTrans" presStyleCnt="0"/>
      <dgm:spPr/>
    </dgm:pt>
    <dgm:pt modelId="{888A6EAB-E544-40A7-A816-D7DF42A9C205}" type="pres">
      <dgm:prSet presAssocID="{822B507B-FADB-4489-9415-8E2FC881A82B}" presName="composite" presStyleCnt="0"/>
      <dgm:spPr/>
    </dgm:pt>
    <dgm:pt modelId="{03614B7E-3834-4748-9FF1-254845EC8A35}" type="pres">
      <dgm:prSet presAssocID="{822B507B-FADB-4489-9415-8E2FC881A82B}" presName="ParentText" presStyleLbl="node1" presStyleIdx="6" presStyleCnt="7" custLinFactX="-73269" custLinFactNeighborX="-100000" custLinFactNeighborY="-849">
        <dgm:presLayoutVars>
          <dgm:chMax val="1"/>
          <dgm:chPref val="1"/>
          <dgm:bulletEnabled val="1"/>
        </dgm:presLayoutVars>
      </dgm:prSet>
      <dgm:spPr/>
    </dgm:pt>
  </dgm:ptLst>
  <dgm:cxnLst>
    <dgm:cxn modelId="{66FB9414-B7D5-4DD3-B83F-E34CE6B94448}" type="presOf" srcId="{33127AA2-D1D7-4AF5-8555-8392312B328A}" destId="{0A42AA2D-9CD4-4494-86A5-7A211A2DA452}" srcOrd="0" destOrd="0" presId="urn:microsoft.com/office/officeart/2005/8/layout/StepDownProcess"/>
    <dgm:cxn modelId="{D018FA14-B713-4F54-82F2-EA6A7AE58F7B}" type="presOf" srcId="{822B507B-FADB-4489-9415-8E2FC881A82B}" destId="{03614B7E-3834-4748-9FF1-254845EC8A35}" srcOrd="0" destOrd="0" presId="urn:microsoft.com/office/officeart/2005/8/layout/StepDownProcess"/>
    <dgm:cxn modelId="{D9325915-93A9-4AE0-8B7D-DB5C8034D699}" type="presOf" srcId="{F7FD380F-902F-487D-BCA4-BA1AADC630B9}" destId="{154E069B-4AFA-4659-A3EC-DAEBC6981BD4}" srcOrd="0" destOrd="0" presId="urn:microsoft.com/office/officeart/2005/8/layout/StepDownProcess"/>
    <dgm:cxn modelId="{D7AEE525-B679-47AF-A7B5-FFE61297334A}" srcId="{A7179150-3A94-4163-8543-F2F92CA5AB1E}" destId="{F7FD380F-902F-487D-BCA4-BA1AADC630B9}" srcOrd="4" destOrd="0" parTransId="{F33CA2F0-3730-4DAE-82CD-1BD38251F8C3}" sibTransId="{1730AB95-81F0-477D-AF60-67787512C25F}"/>
    <dgm:cxn modelId="{1833E731-1239-4C09-B2C3-CBB01C696931}" type="presOf" srcId="{2FB1B936-CE50-47BE-9D26-61C15E76A84A}" destId="{E6BC06E7-06B8-4B1C-ACA2-D365ACD4F16D}" srcOrd="0" destOrd="0" presId="urn:microsoft.com/office/officeart/2005/8/layout/StepDownProcess"/>
    <dgm:cxn modelId="{59C6DD60-542D-457A-8600-DDDAAC47E4DC}" srcId="{A7179150-3A94-4163-8543-F2F92CA5AB1E}" destId="{D4004C5C-5856-4B9A-8471-D32207314BB2}" srcOrd="1" destOrd="0" parTransId="{9B9AD156-455D-422C-B804-4D244853E99D}" sibTransId="{4FB3C546-A008-479D-B9EC-2FD9D4E957CF}"/>
    <dgm:cxn modelId="{466C5245-A711-4602-B9AC-05873BA926CF}" srcId="{A7179150-3A94-4163-8543-F2F92CA5AB1E}" destId="{822B507B-FADB-4489-9415-8E2FC881A82B}" srcOrd="6" destOrd="0" parTransId="{BE05CF38-B11D-410F-9DF8-41277B476FC4}" sibTransId="{DADC85C8-DDC7-441E-B9EB-C47110E4D8BD}"/>
    <dgm:cxn modelId="{72853549-4F63-45C0-B58A-C6157B6192AF}" type="presOf" srcId="{D4004C5C-5856-4B9A-8471-D32207314BB2}" destId="{CDF514EF-4D49-48D4-9C12-5C2624593C7B}" srcOrd="0" destOrd="0" presId="urn:microsoft.com/office/officeart/2005/8/layout/StepDownProcess"/>
    <dgm:cxn modelId="{32F4CD84-1BC2-4EC3-995F-BB33911008F5}" type="presOf" srcId="{4C416CC9-3642-46D4-A7A1-258A997C858A}" destId="{5AFE0DDA-8644-4373-9FC9-9BD28BA8C68E}" srcOrd="0" destOrd="0" presId="urn:microsoft.com/office/officeart/2005/8/layout/StepDownProcess"/>
    <dgm:cxn modelId="{CE82E699-9B61-4C6F-B34E-9C2A4B5DC1A1}" type="presOf" srcId="{8F6F50D9-24AB-4752-8C70-F566F02C6DAD}" destId="{C6E4E388-60F7-4E3A-809B-FA8D9A140EC2}" srcOrd="0" destOrd="0" presId="urn:microsoft.com/office/officeart/2005/8/layout/StepDownProcess"/>
    <dgm:cxn modelId="{C5EE699E-CF0D-4BBE-BF7D-A3FFD0D0F4C5}" srcId="{A7179150-3A94-4163-8543-F2F92CA5AB1E}" destId="{2FB1B936-CE50-47BE-9D26-61C15E76A84A}" srcOrd="3" destOrd="0" parTransId="{0D1F6077-0540-4BAD-B276-17D97E0F81A5}" sibTransId="{0A161497-3E24-49E1-B52A-13145A26CBD2}"/>
    <dgm:cxn modelId="{AF810CA2-8C31-4F49-AFB8-4A62C972961F}" srcId="{A7179150-3A94-4163-8543-F2F92CA5AB1E}" destId="{8F6F50D9-24AB-4752-8C70-F566F02C6DAD}" srcOrd="0" destOrd="0" parTransId="{59371A88-301C-4979-8362-8B34F9664668}" sibTransId="{01D7F43D-22FA-4F26-BC37-BE6050B2A28A}"/>
    <dgm:cxn modelId="{870777A8-E5C3-4822-A41B-E648B81ED951}" type="presOf" srcId="{A7179150-3A94-4163-8543-F2F92CA5AB1E}" destId="{5623F4EB-2EDA-4371-B9BA-33F3BBC63BD1}" srcOrd="0" destOrd="0" presId="urn:microsoft.com/office/officeart/2005/8/layout/StepDownProcess"/>
    <dgm:cxn modelId="{C79869BE-392C-4FB5-BC3E-31066D15EE57}" srcId="{A7179150-3A94-4163-8543-F2F92CA5AB1E}" destId="{33127AA2-D1D7-4AF5-8555-8392312B328A}" srcOrd="2" destOrd="0" parTransId="{F42AE59C-A9D3-4C1F-BBED-8CE7F0C2072C}" sibTransId="{397BE3CF-96FC-46C5-9C8D-029CB5EEE29F}"/>
    <dgm:cxn modelId="{A85BD1F9-D659-40BC-ABCC-5455B5154A4F}" srcId="{A7179150-3A94-4163-8543-F2F92CA5AB1E}" destId="{4C416CC9-3642-46D4-A7A1-258A997C858A}" srcOrd="5" destOrd="0" parTransId="{ECFA64B3-1903-40A4-9D05-981A7D18B29E}" sibTransId="{AB967A37-6FAA-4A38-BEB4-DBD02E1F4CD2}"/>
    <dgm:cxn modelId="{3B3100C6-611B-424E-80C5-2FF463F36290}" type="presParOf" srcId="{5623F4EB-2EDA-4371-B9BA-33F3BBC63BD1}" destId="{41C432B5-B41D-41BF-B6EE-0489D35AE168}" srcOrd="0" destOrd="0" presId="urn:microsoft.com/office/officeart/2005/8/layout/StepDownProcess"/>
    <dgm:cxn modelId="{457F47EB-3BD7-451D-A5B8-C7975B2E64BB}" type="presParOf" srcId="{41C432B5-B41D-41BF-B6EE-0489D35AE168}" destId="{5C68F47A-3956-4134-B8D5-4D94685CE9AF}" srcOrd="0" destOrd="0" presId="urn:microsoft.com/office/officeart/2005/8/layout/StepDownProcess"/>
    <dgm:cxn modelId="{F59C958A-3DF2-45D4-B079-3A30A3963996}" type="presParOf" srcId="{41C432B5-B41D-41BF-B6EE-0489D35AE168}" destId="{C6E4E388-60F7-4E3A-809B-FA8D9A140EC2}" srcOrd="1" destOrd="0" presId="urn:microsoft.com/office/officeart/2005/8/layout/StepDownProcess"/>
    <dgm:cxn modelId="{FF09F095-E573-4395-88DB-9652AE9B526F}" type="presParOf" srcId="{41C432B5-B41D-41BF-B6EE-0489D35AE168}" destId="{20C5D2A1-23DA-4A7F-A5ED-3E2875894E41}" srcOrd="2" destOrd="0" presId="urn:microsoft.com/office/officeart/2005/8/layout/StepDownProcess"/>
    <dgm:cxn modelId="{4362B620-D7B2-4B7E-9242-E68468D3BB63}" type="presParOf" srcId="{5623F4EB-2EDA-4371-B9BA-33F3BBC63BD1}" destId="{1E736508-F8CF-41A3-8896-18AE837A0640}" srcOrd="1" destOrd="0" presId="urn:microsoft.com/office/officeart/2005/8/layout/StepDownProcess"/>
    <dgm:cxn modelId="{E1E8A025-3D47-4E30-98B9-3CBFBD478EE3}" type="presParOf" srcId="{5623F4EB-2EDA-4371-B9BA-33F3BBC63BD1}" destId="{EAF0FBB6-A4BF-4BAA-8959-EF9468614C05}" srcOrd="2" destOrd="0" presId="urn:microsoft.com/office/officeart/2005/8/layout/StepDownProcess"/>
    <dgm:cxn modelId="{2A8A0780-36AB-4232-B1D3-4E5F090C542D}" type="presParOf" srcId="{EAF0FBB6-A4BF-4BAA-8959-EF9468614C05}" destId="{B43D24FB-0DCD-4E95-9774-D56BCABBF5AF}" srcOrd="0" destOrd="0" presId="urn:microsoft.com/office/officeart/2005/8/layout/StepDownProcess"/>
    <dgm:cxn modelId="{66BBF40A-794A-4FB7-8B73-5AE26167C9CF}" type="presParOf" srcId="{EAF0FBB6-A4BF-4BAA-8959-EF9468614C05}" destId="{CDF514EF-4D49-48D4-9C12-5C2624593C7B}" srcOrd="1" destOrd="0" presId="urn:microsoft.com/office/officeart/2005/8/layout/StepDownProcess"/>
    <dgm:cxn modelId="{437FD4FC-55C1-4CEC-B549-502E44685EB6}" type="presParOf" srcId="{EAF0FBB6-A4BF-4BAA-8959-EF9468614C05}" destId="{91CBE972-9AFC-4E7B-B2E5-D49DDF5E5D9F}" srcOrd="2" destOrd="0" presId="urn:microsoft.com/office/officeart/2005/8/layout/StepDownProcess"/>
    <dgm:cxn modelId="{17D39187-2CCD-4572-AA4C-D575AEC88FA7}" type="presParOf" srcId="{5623F4EB-2EDA-4371-B9BA-33F3BBC63BD1}" destId="{861E079A-D4C3-4383-B6D6-FBDE21238E08}" srcOrd="3" destOrd="0" presId="urn:microsoft.com/office/officeart/2005/8/layout/StepDownProcess"/>
    <dgm:cxn modelId="{2C89912A-8287-4023-8237-128E8A7BEB0F}" type="presParOf" srcId="{5623F4EB-2EDA-4371-B9BA-33F3BBC63BD1}" destId="{FF016794-CAD3-4099-949E-694F42D11943}" srcOrd="4" destOrd="0" presId="urn:microsoft.com/office/officeart/2005/8/layout/StepDownProcess"/>
    <dgm:cxn modelId="{226E84AD-D154-49BA-B2D0-E5622E05710F}" type="presParOf" srcId="{FF016794-CAD3-4099-949E-694F42D11943}" destId="{F570DC2B-365D-4DC3-B2CC-0FC0475F62B9}" srcOrd="0" destOrd="0" presId="urn:microsoft.com/office/officeart/2005/8/layout/StepDownProcess"/>
    <dgm:cxn modelId="{055F2472-A214-418E-866E-9ACF7DE27278}" type="presParOf" srcId="{FF016794-CAD3-4099-949E-694F42D11943}" destId="{0A42AA2D-9CD4-4494-86A5-7A211A2DA452}" srcOrd="1" destOrd="0" presId="urn:microsoft.com/office/officeart/2005/8/layout/StepDownProcess"/>
    <dgm:cxn modelId="{41845EBD-256F-490C-B8B6-CACDC75C0623}" type="presParOf" srcId="{FF016794-CAD3-4099-949E-694F42D11943}" destId="{44A5CFAC-9F3D-49CD-A14B-E1F297C154B4}" srcOrd="2" destOrd="0" presId="urn:microsoft.com/office/officeart/2005/8/layout/StepDownProcess"/>
    <dgm:cxn modelId="{6E1EFD80-C26E-4582-A393-85CC989B86FC}" type="presParOf" srcId="{5623F4EB-2EDA-4371-B9BA-33F3BBC63BD1}" destId="{F9C225FA-F3D9-47ED-80A8-406FF627D2C6}" srcOrd="5" destOrd="0" presId="urn:microsoft.com/office/officeart/2005/8/layout/StepDownProcess"/>
    <dgm:cxn modelId="{3349E6C8-440A-430E-853A-FA13C017925C}" type="presParOf" srcId="{5623F4EB-2EDA-4371-B9BA-33F3BBC63BD1}" destId="{4B70B4B7-506A-4D8F-B966-15619E75874D}" srcOrd="6" destOrd="0" presId="urn:microsoft.com/office/officeart/2005/8/layout/StepDownProcess"/>
    <dgm:cxn modelId="{9C1CF775-287B-4267-A311-BA41C531FF9B}" type="presParOf" srcId="{4B70B4B7-506A-4D8F-B966-15619E75874D}" destId="{2BC3E1FE-21A6-4CE7-ACEE-B554AC5AFB5A}" srcOrd="0" destOrd="0" presId="urn:microsoft.com/office/officeart/2005/8/layout/StepDownProcess"/>
    <dgm:cxn modelId="{03A52776-9D48-434D-AF5E-2BDD014D2EDF}" type="presParOf" srcId="{4B70B4B7-506A-4D8F-B966-15619E75874D}" destId="{E6BC06E7-06B8-4B1C-ACA2-D365ACD4F16D}" srcOrd="1" destOrd="0" presId="urn:microsoft.com/office/officeart/2005/8/layout/StepDownProcess"/>
    <dgm:cxn modelId="{58799B8F-E4A5-4B04-B54A-73D3121AC215}" type="presParOf" srcId="{4B70B4B7-506A-4D8F-B966-15619E75874D}" destId="{576744E9-8DB3-4EC4-AC6C-EFE6EAAA6D8B}" srcOrd="2" destOrd="0" presId="urn:microsoft.com/office/officeart/2005/8/layout/StepDownProcess"/>
    <dgm:cxn modelId="{C5DD7025-0357-4F02-9937-963F780149FE}" type="presParOf" srcId="{5623F4EB-2EDA-4371-B9BA-33F3BBC63BD1}" destId="{A6C26D9E-D362-45C1-8F25-113834998BE2}" srcOrd="7" destOrd="0" presId="urn:microsoft.com/office/officeart/2005/8/layout/StepDownProcess"/>
    <dgm:cxn modelId="{A9E0CD68-93B5-4953-B461-7BFEAFF247E7}" type="presParOf" srcId="{5623F4EB-2EDA-4371-B9BA-33F3BBC63BD1}" destId="{C1846A51-8DD8-4A12-B603-144CE67E6FAD}" srcOrd="8" destOrd="0" presId="urn:microsoft.com/office/officeart/2005/8/layout/StepDownProcess"/>
    <dgm:cxn modelId="{4EDD6333-8079-4F06-8C66-5D09A11E7F91}" type="presParOf" srcId="{C1846A51-8DD8-4A12-B603-144CE67E6FAD}" destId="{B61ACF3D-4C4A-4E20-8836-58919758D172}" srcOrd="0" destOrd="0" presId="urn:microsoft.com/office/officeart/2005/8/layout/StepDownProcess"/>
    <dgm:cxn modelId="{F5A350B0-8EA8-44F9-9B42-151DB2D8F014}" type="presParOf" srcId="{C1846A51-8DD8-4A12-B603-144CE67E6FAD}" destId="{154E069B-4AFA-4659-A3EC-DAEBC6981BD4}" srcOrd="1" destOrd="0" presId="urn:microsoft.com/office/officeart/2005/8/layout/StepDownProcess"/>
    <dgm:cxn modelId="{8A9905DC-6E6A-4F71-A031-1EB86DEFFF55}" type="presParOf" srcId="{C1846A51-8DD8-4A12-B603-144CE67E6FAD}" destId="{2C315CAC-3570-4342-9EB2-F8E5AC9C8312}" srcOrd="2" destOrd="0" presId="urn:microsoft.com/office/officeart/2005/8/layout/StepDownProcess"/>
    <dgm:cxn modelId="{D626C541-5FA7-48D2-B872-1AC5B4AD1943}" type="presParOf" srcId="{5623F4EB-2EDA-4371-B9BA-33F3BBC63BD1}" destId="{14D4CF80-E748-455F-9F36-B286CCED1E26}" srcOrd="9" destOrd="0" presId="urn:microsoft.com/office/officeart/2005/8/layout/StepDownProcess"/>
    <dgm:cxn modelId="{FEFA44E7-106B-425B-9AE5-28208D47F05A}" type="presParOf" srcId="{5623F4EB-2EDA-4371-B9BA-33F3BBC63BD1}" destId="{C2D884DC-98A1-4297-BB24-22AA1E5B57EB}" srcOrd="10" destOrd="0" presId="urn:microsoft.com/office/officeart/2005/8/layout/StepDownProcess"/>
    <dgm:cxn modelId="{3A04BB31-4057-45DA-98D3-F81EBD891678}" type="presParOf" srcId="{C2D884DC-98A1-4297-BB24-22AA1E5B57EB}" destId="{2FA4DD5B-B699-474D-81BC-277BF6B465C4}" srcOrd="0" destOrd="0" presId="urn:microsoft.com/office/officeart/2005/8/layout/StepDownProcess"/>
    <dgm:cxn modelId="{6DA5C27F-D41A-43CA-9F15-CE07AEBBB586}" type="presParOf" srcId="{C2D884DC-98A1-4297-BB24-22AA1E5B57EB}" destId="{5AFE0DDA-8644-4373-9FC9-9BD28BA8C68E}" srcOrd="1" destOrd="0" presId="urn:microsoft.com/office/officeart/2005/8/layout/StepDownProcess"/>
    <dgm:cxn modelId="{01C7FB90-508B-4959-9160-75F52314C196}" type="presParOf" srcId="{C2D884DC-98A1-4297-BB24-22AA1E5B57EB}" destId="{0B69CDCC-7C25-4D7E-9BF3-3086C21983B3}" srcOrd="2" destOrd="0" presId="urn:microsoft.com/office/officeart/2005/8/layout/StepDownProcess"/>
    <dgm:cxn modelId="{A528D1AF-E270-43B2-8313-88C11A0F8DDC}" type="presParOf" srcId="{5623F4EB-2EDA-4371-B9BA-33F3BBC63BD1}" destId="{AA4B3DDE-DD33-45F7-8C7F-C50BDC7AA1D0}" srcOrd="11" destOrd="0" presId="urn:microsoft.com/office/officeart/2005/8/layout/StepDownProcess"/>
    <dgm:cxn modelId="{10D6BFAB-7A26-4670-B137-28A05A89B8AE}" type="presParOf" srcId="{5623F4EB-2EDA-4371-B9BA-33F3BBC63BD1}" destId="{888A6EAB-E544-40A7-A816-D7DF42A9C205}" srcOrd="12" destOrd="0" presId="urn:microsoft.com/office/officeart/2005/8/layout/StepDownProcess"/>
    <dgm:cxn modelId="{A0814362-D1E7-4BA7-8B3C-CBAA1D637A5E}" type="presParOf" srcId="{888A6EAB-E544-40A7-A816-D7DF42A9C205}" destId="{03614B7E-3834-4748-9FF1-254845EC8A35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6885DA-21F1-4592-B5D5-15F9CE631A7F}">
      <dsp:nvSpPr>
        <dsp:cNvPr id="0" name=""/>
        <dsp:cNvSpPr/>
      </dsp:nvSpPr>
      <dsp:spPr>
        <a:xfrm>
          <a:off x="2442124" y="224379"/>
          <a:ext cx="1843990" cy="1131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noProof="0" dirty="0"/>
            <a:t>Monitoring</a:t>
          </a:r>
          <a:endParaRPr lang="en-GB" sz="2200" kern="1200" noProof="0" dirty="0"/>
        </a:p>
      </dsp:txBody>
      <dsp:txXfrm>
        <a:off x="2442124" y="224379"/>
        <a:ext cx="1843990" cy="1131539"/>
      </dsp:txXfrm>
    </dsp:sp>
    <dsp:sp modelId="{5E9C34C6-AD7D-4E03-A701-C4ADA4F8EB95}">
      <dsp:nvSpPr>
        <dsp:cNvPr id="0" name=""/>
        <dsp:cNvSpPr/>
      </dsp:nvSpPr>
      <dsp:spPr>
        <a:xfrm>
          <a:off x="895246" y="-181986"/>
          <a:ext cx="3018422" cy="2677354"/>
        </a:xfrm>
        <a:prstGeom prst="circularArrow">
          <a:avLst>
            <a:gd name="adj1" fmla="val 8241"/>
            <a:gd name="adj2" fmla="val 575511"/>
            <a:gd name="adj3" fmla="val 2816289"/>
            <a:gd name="adj4" fmla="val 626294"/>
            <a:gd name="adj5" fmla="val 9615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5FF610-518D-480D-8C71-2EFD83817DCB}">
      <dsp:nvSpPr>
        <dsp:cNvPr id="0" name=""/>
        <dsp:cNvSpPr/>
      </dsp:nvSpPr>
      <dsp:spPr>
        <a:xfrm>
          <a:off x="1376785" y="1871905"/>
          <a:ext cx="1634123" cy="1131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noProof="0" dirty="0"/>
            <a:t>Decisions</a:t>
          </a:r>
          <a:endParaRPr lang="en-GB" sz="2200" kern="1200" noProof="0" dirty="0"/>
        </a:p>
      </dsp:txBody>
      <dsp:txXfrm>
        <a:off x="1376785" y="1871905"/>
        <a:ext cx="1634123" cy="1131539"/>
      </dsp:txXfrm>
    </dsp:sp>
    <dsp:sp modelId="{29CADFD5-42F0-42C1-8E3F-7FA2A7DF9872}">
      <dsp:nvSpPr>
        <dsp:cNvPr id="0" name=""/>
        <dsp:cNvSpPr/>
      </dsp:nvSpPr>
      <dsp:spPr>
        <a:xfrm>
          <a:off x="569183" y="-227589"/>
          <a:ext cx="2677354" cy="2677354"/>
        </a:xfrm>
        <a:prstGeom prst="circularArrow">
          <a:avLst>
            <a:gd name="adj1" fmla="val 8241"/>
            <a:gd name="adj2" fmla="val 575511"/>
            <a:gd name="adj3" fmla="val 9491516"/>
            <a:gd name="adj4" fmla="val 7132710"/>
            <a:gd name="adj5" fmla="val 9615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5DE7BEC-A4E2-4EBF-96BC-D7F3F43ADA63}">
      <dsp:nvSpPr>
        <dsp:cNvPr id="0" name=""/>
        <dsp:cNvSpPr/>
      </dsp:nvSpPr>
      <dsp:spPr>
        <a:xfrm>
          <a:off x="8" y="212233"/>
          <a:ext cx="1907378" cy="1131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noProof="0" dirty="0"/>
            <a:t>Action</a:t>
          </a:r>
          <a:endParaRPr lang="en-GB" sz="2200" kern="1200" noProof="0" dirty="0"/>
        </a:p>
      </dsp:txBody>
      <dsp:txXfrm>
        <a:off x="8" y="212233"/>
        <a:ext cx="1907378" cy="1131539"/>
      </dsp:txXfrm>
    </dsp:sp>
    <dsp:sp modelId="{506B7604-07D1-4606-AA13-02C8C99D3231}">
      <dsp:nvSpPr>
        <dsp:cNvPr id="0" name=""/>
        <dsp:cNvSpPr/>
      </dsp:nvSpPr>
      <dsp:spPr>
        <a:xfrm>
          <a:off x="793504" y="-280576"/>
          <a:ext cx="2677354" cy="2677354"/>
        </a:xfrm>
        <a:prstGeom prst="circularArrow">
          <a:avLst>
            <a:gd name="adj1" fmla="val 8241"/>
            <a:gd name="adj2" fmla="val 575511"/>
            <a:gd name="adj3" fmla="val 18066263"/>
            <a:gd name="adj4" fmla="val 13817046"/>
            <a:gd name="adj5" fmla="val 9615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68F47A-3956-4134-B8D5-4D94685CE9AF}">
      <dsp:nvSpPr>
        <dsp:cNvPr id="0" name=""/>
        <dsp:cNvSpPr/>
      </dsp:nvSpPr>
      <dsp:spPr>
        <a:xfrm rot="5400000">
          <a:off x="514911" y="811352"/>
          <a:ext cx="735681" cy="83754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E4E388-60F7-4E3A-809B-FA8D9A140EC2}">
      <dsp:nvSpPr>
        <dsp:cNvPr id="0" name=""/>
        <dsp:cNvSpPr/>
      </dsp:nvSpPr>
      <dsp:spPr>
        <a:xfrm>
          <a:off x="219227" y="-4165"/>
          <a:ext cx="1440000" cy="86687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200" b="1" kern="1200" noProof="0" dirty="0"/>
            <a:t>large area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200" b="1" kern="1200" noProof="0" dirty="0"/>
            <a:t>high biodiversity</a:t>
          </a:r>
        </a:p>
      </dsp:txBody>
      <dsp:txXfrm>
        <a:off x="261552" y="38160"/>
        <a:ext cx="1355350" cy="782228"/>
      </dsp:txXfrm>
    </dsp:sp>
    <dsp:sp modelId="{20C5D2A1-23DA-4A7F-A5ED-3E2875894E41}">
      <dsp:nvSpPr>
        <dsp:cNvPr id="0" name=""/>
        <dsp:cNvSpPr/>
      </dsp:nvSpPr>
      <dsp:spPr>
        <a:xfrm>
          <a:off x="1558455" y="78511"/>
          <a:ext cx="900734" cy="7006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24FB-0DCD-4E95-9774-D56BCABBF5AF}">
      <dsp:nvSpPr>
        <dsp:cNvPr id="0" name=""/>
        <dsp:cNvSpPr/>
      </dsp:nvSpPr>
      <dsp:spPr>
        <a:xfrm rot="5400000">
          <a:off x="1489320" y="1785142"/>
          <a:ext cx="735681" cy="83754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F514EF-4D49-48D4-9C12-5C2624593C7B}">
      <dsp:nvSpPr>
        <dsp:cNvPr id="0" name=""/>
        <dsp:cNvSpPr/>
      </dsp:nvSpPr>
      <dsp:spPr>
        <a:xfrm>
          <a:off x="1294409" y="969624"/>
          <a:ext cx="1238454" cy="86687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200" b="1" kern="1200" noProof="0" dirty="0"/>
            <a:t>complex ecosystem relations</a:t>
          </a:r>
        </a:p>
      </dsp:txBody>
      <dsp:txXfrm>
        <a:off x="1336734" y="1011949"/>
        <a:ext cx="1153804" cy="782228"/>
      </dsp:txXfrm>
    </dsp:sp>
    <dsp:sp modelId="{91CBE972-9AFC-4E7B-B2E5-D49DDF5E5D9F}">
      <dsp:nvSpPr>
        <dsp:cNvPr id="0" name=""/>
        <dsp:cNvSpPr/>
      </dsp:nvSpPr>
      <dsp:spPr>
        <a:xfrm>
          <a:off x="2532864" y="1052301"/>
          <a:ext cx="900734" cy="7006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70DC2B-365D-4DC3-B2CC-0FC0475F62B9}">
      <dsp:nvSpPr>
        <dsp:cNvPr id="0" name=""/>
        <dsp:cNvSpPr/>
      </dsp:nvSpPr>
      <dsp:spPr>
        <a:xfrm rot="5400000">
          <a:off x="2564501" y="2758933"/>
          <a:ext cx="735681" cy="83754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42AA2D-9CD4-4494-86A5-7A211A2DA452}">
      <dsp:nvSpPr>
        <dsp:cNvPr id="0" name=""/>
        <dsp:cNvSpPr/>
      </dsp:nvSpPr>
      <dsp:spPr>
        <a:xfrm>
          <a:off x="2369590" y="1943415"/>
          <a:ext cx="1238454" cy="86687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200" b="1" kern="1200" noProof="0" dirty="0"/>
            <a:t>indicator taxon</a:t>
          </a:r>
        </a:p>
      </dsp:txBody>
      <dsp:txXfrm>
        <a:off x="2411915" y="1985740"/>
        <a:ext cx="1153804" cy="782228"/>
      </dsp:txXfrm>
    </dsp:sp>
    <dsp:sp modelId="{44A5CFAC-9F3D-49CD-A14B-E1F297C154B4}">
      <dsp:nvSpPr>
        <dsp:cNvPr id="0" name=""/>
        <dsp:cNvSpPr/>
      </dsp:nvSpPr>
      <dsp:spPr>
        <a:xfrm>
          <a:off x="3608045" y="2026091"/>
          <a:ext cx="900734" cy="7006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C3E1FE-21A6-4CE7-ACEE-B554AC5AFB5A}">
      <dsp:nvSpPr>
        <dsp:cNvPr id="0" name=""/>
        <dsp:cNvSpPr/>
      </dsp:nvSpPr>
      <dsp:spPr>
        <a:xfrm rot="5400000">
          <a:off x="3639683" y="3732723"/>
          <a:ext cx="735681" cy="83754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BC06E7-06B8-4B1C-ACA2-D365ACD4F16D}">
      <dsp:nvSpPr>
        <dsp:cNvPr id="0" name=""/>
        <dsp:cNvSpPr/>
      </dsp:nvSpPr>
      <dsp:spPr>
        <a:xfrm>
          <a:off x="3444772" y="2917205"/>
          <a:ext cx="1238454" cy="86687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200" b="1" kern="1200" noProof="0" dirty="0"/>
            <a:t>birds</a:t>
          </a:r>
        </a:p>
      </dsp:txBody>
      <dsp:txXfrm>
        <a:off x="3487097" y="2959530"/>
        <a:ext cx="1153804" cy="782228"/>
      </dsp:txXfrm>
    </dsp:sp>
    <dsp:sp modelId="{576744E9-8DB3-4EC4-AC6C-EFE6EAAA6D8B}">
      <dsp:nvSpPr>
        <dsp:cNvPr id="0" name=""/>
        <dsp:cNvSpPr/>
      </dsp:nvSpPr>
      <dsp:spPr>
        <a:xfrm>
          <a:off x="4683227" y="2999882"/>
          <a:ext cx="900734" cy="7006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1ACF3D-4C4A-4E20-8836-58919758D172}">
      <dsp:nvSpPr>
        <dsp:cNvPr id="0" name=""/>
        <dsp:cNvSpPr/>
      </dsp:nvSpPr>
      <dsp:spPr>
        <a:xfrm rot="5400000">
          <a:off x="4714865" y="4706513"/>
          <a:ext cx="735681" cy="83754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4E069B-4AFA-4659-A3EC-DAEBC6981BD4}">
      <dsp:nvSpPr>
        <dsp:cNvPr id="0" name=""/>
        <dsp:cNvSpPr/>
      </dsp:nvSpPr>
      <dsp:spPr>
        <a:xfrm>
          <a:off x="4519954" y="3890995"/>
          <a:ext cx="1238454" cy="86687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noProof="0" dirty="0"/>
            <a:t>standard monitoring</a:t>
          </a:r>
        </a:p>
      </dsp:txBody>
      <dsp:txXfrm>
        <a:off x="4562279" y="3933320"/>
        <a:ext cx="1153804" cy="782228"/>
      </dsp:txXfrm>
    </dsp:sp>
    <dsp:sp modelId="{2C315CAC-3570-4342-9EB2-F8E5AC9C8312}">
      <dsp:nvSpPr>
        <dsp:cNvPr id="0" name=""/>
        <dsp:cNvSpPr/>
      </dsp:nvSpPr>
      <dsp:spPr>
        <a:xfrm>
          <a:off x="5758409" y="3973672"/>
          <a:ext cx="900734" cy="7006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A4DD5B-B699-474D-81BC-277BF6B465C4}">
      <dsp:nvSpPr>
        <dsp:cNvPr id="0" name=""/>
        <dsp:cNvSpPr/>
      </dsp:nvSpPr>
      <dsp:spPr>
        <a:xfrm rot="5400000">
          <a:off x="4722006" y="4705665"/>
          <a:ext cx="735681" cy="83754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FE0DDA-8644-4373-9FC9-9BD28BA8C68E}">
      <dsp:nvSpPr>
        <dsp:cNvPr id="0" name=""/>
        <dsp:cNvSpPr/>
      </dsp:nvSpPr>
      <dsp:spPr>
        <a:xfrm>
          <a:off x="5595135" y="4864785"/>
          <a:ext cx="1238454" cy="86687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200" b="1" kern="1200" noProof="0" dirty="0"/>
            <a:t>linear transect</a:t>
          </a:r>
        </a:p>
      </dsp:txBody>
      <dsp:txXfrm>
        <a:off x="5637460" y="4907110"/>
        <a:ext cx="1153804" cy="782228"/>
      </dsp:txXfrm>
    </dsp:sp>
    <dsp:sp modelId="{0B69CDCC-7C25-4D7E-9BF3-3086C21983B3}">
      <dsp:nvSpPr>
        <dsp:cNvPr id="0" name=""/>
        <dsp:cNvSpPr/>
      </dsp:nvSpPr>
      <dsp:spPr>
        <a:xfrm>
          <a:off x="6833590" y="4947462"/>
          <a:ext cx="900734" cy="7006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614B7E-3834-4748-9FF1-254845EC8A35}">
      <dsp:nvSpPr>
        <dsp:cNvPr id="0" name=""/>
        <dsp:cNvSpPr/>
      </dsp:nvSpPr>
      <dsp:spPr>
        <a:xfrm>
          <a:off x="4524459" y="5831216"/>
          <a:ext cx="1238454" cy="86687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200" b="1" kern="1200" noProof="0" dirty="0" err="1"/>
            <a:t>bioacoustic</a:t>
          </a:r>
          <a:r>
            <a:rPr lang="hr-HR" sz="1200" b="1" kern="1200" noProof="0" dirty="0"/>
            <a:t>s</a:t>
          </a:r>
          <a:r>
            <a:rPr lang="en-GB" sz="1200" b="1" kern="1200" noProof="0" dirty="0"/>
            <a:t> monitoring</a:t>
          </a:r>
        </a:p>
      </dsp:txBody>
      <dsp:txXfrm>
        <a:off x="4566784" y="5873541"/>
        <a:ext cx="1153804" cy="7822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D397ADA-28FC-D95C-9949-C2600B76E89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6638BB-B5C2-68A8-E3FA-52921DD0027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7502F-DB6E-469A-9C44-FB8EDEF15CA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D222EB-9CD6-7377-B538-2102EE87F35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9DFD59-EA45-6CD0-571D-72EF11B864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A6A3EC-C558-4879-9E77-732F9A1F5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1728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817FE1-3397-4E25-A0AD-CD1F478AA284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03C4B0-A82C-497E-A667-41FFA619A4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57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3C4B0-A82C-497E-A667-41FFA619A47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46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45CF3-E8C2-5453-AEF2-DE4021E05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1380FE-D3BD-4FBC-D029-83892986C1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2D3480-81FD-4F27-73F2-95C98AD23E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41AED5-0738-7DAD-6E48-8BBC790F88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3C4B0-A82C-497E-A667-41FFA619A47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460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0240D-D891-EDB5-059A-8A61800D2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50A159-9090-55E2-5266-46771C6FA2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59D8A6-7095-9D94-5FBB-931DB643C6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926150-F617-ED47-DC13-A145BC8D16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3C4B0-A82C-497E-A667-41FFA619A47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570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BE111-2927-0006-8431-1CB03F22C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99FCCB-EA76-FCB1-34B9-118FC20570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482514-838B-F774-652F-E2623D32E8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3FAD5F-D5DC-ACD5-3E62-5C02C2DDE1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3C4B0-A82C-497E-A667-41FFA619A47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8728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062C0-5219-074E-B2D8-A35BF10AA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CBF120-BD1D-BEE7-216A-A8437175AC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9D1F8C-A17E-CE2E-984D-0A548FDDE9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DF532C-FD48-0430-FA77-AC8678B7D7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3C4B0-A82C-497E-A667-41FFA619A47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6781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96DC1-2FA1-89BD-9312-CC417A4E4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BE1DD9-3A73-D90C-26BC-F4C2734682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A77376-E0F6-46F8-6994-7CF90E3B05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8D3CC8-7887-B34B-C411-50E334D539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3C4B0-A82C-497E-A667-41FFA619A47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776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10562-A31F-E30A-2667-5D8B72D1D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7EAA73-CFE8-6EE1-B21B-FD1850C2E7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B3635F-3560-80D8-1A36-D2A0695576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F120DC-F95C-DCE5-9A25-88BE1AEFC7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3C4B0-A82C-497E-A667-41FFA619A47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5671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CFEFD-445A-D50E-A9B5-0C3EC75B2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AB8DC7-04F9-D4C0-424A-97EA7FCF2C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4AD858-A7A4-1C6C-13D5-796FE73E1A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CDA468-2122-2E76-146E-E9EE361C04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3C4B0-A82C-497E-A667-41FFA619A47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5192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3C4B0-A82C-497E-A667-41FFA619A47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41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4109FC96-A524-9411-F587-93938397D0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82765" y="0"/>
            <a:ext cx="5409235" cy="6857999"/>
          </a:xfr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E2DDD5-B179-8D33-E206-E8EC18C65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2185416"/>
            <a:ext cx="6693408" cy="20848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1" i="0" cap="all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219809-9823-E5C1-322B-DCDB7769D4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5812" y="4504854"/>
            <a:ext cx="6391656" cy="475938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B4CE57F-5479-CED7-E9B0-CE4C7D42FF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5256" y="1517904"/>
            <a:ext cx="6254496" cy="42976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7870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74567E9-2483-C330-76B4-52F75C9504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4" y="1517904"/>
            <a:ext cx="4416552" cy="1572768"/>
          </a:xfrm>
        </p:spPr>
        <p:txBody>
          <a:bodyPr anchor="b"/>
          <a:lstStyle>
            <a:lvl1pPr>
              <a:defRPr sz="5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5DF0DBE-FBE3-E653-13B1-8A27023E2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r>
              <a:rPr lang="en-US" dirty="0"/>
              <a:t>course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EA9653-6F42-EC48-B443-D3FF0CD0D4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7824" y="3429000"/>
            <a:ext cx="4242816" cy="235000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DD0971A-C596-F81B-B6DF-4B71CD04270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90616" y="0"/>
            <a:ext cx="6501384" cy="6858000"/>
          </a:xfrm>
          <a:custGeom>
            <a:avLst/>
            <a:gdLst>
              <a:gd name="connsiteX0" fmla="*/ 5755419 w 6501384"/>
              <a:gd name="connsiteY0" fmla="*/ 6245920 h 6858000"/>
              <a:gd name="connsiteX1" fmla="*/ 5755419 w 6501384"/>
              <a:gd name="connsiteY1" fmla="*/ 6291639 h 6858000"/>
              <a:gd name="connsiteX2" fmla="*/ 6242504 w 6501384"/>
              <a:gd name="connsiteY2" fmla="*/ 6291639 h 6858000"/>
              <a:gd name="connsiteX3" fmla="*/ 6242504 w 6501384"/>
              <a:gd name="connsiteY3" fmla="*/ 6245920 h 6858000"/>
              <a:gd name="connsiteX4" fmla="*/ 0 w 6501384"/>
              <a:gd name="connsiteY4" fmla="*/ 0 h 6858000"/>
              <a:gd name="connsiteX5" fmla="*/ 6501384 w 6501384"/>
              <a:gd name="connsiteY5" fmla="*/ 0 h 6858000"/>
              <a:gd name="connsiteX6" fmla="*/ 6501384 w 6501384"/>
              <a:gd name="connsiteY6" fmla="*/ 6858000 h 6858000"/>
              <a:gd name="connsiteX7" fmla="*/ 0 w 6501384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01384" h="6858000">
                <a:moveTo>
                  <a:pt x="5755419" y="6245920"/>
                </a:moveTo>
                <a:lnTo>
                  <a:pt x="5755419" y="6291639"/>
                </a:lnTo>
                <a:lnTo>
                  <a:pt x="6242504" y="6291639"/>
                </a:lnTo>
                <a:lnTo>
                  <a:pt x="6242504" y="6245920"/>
                </a:lnTo>
                <a:close/>
                <a:moveTo>
                  <a:pt x="0" y="0"/>
                </a:moveTo>
                <a:lnTo>
                  <a:pt x="6501384" y="0"/>
                </a:lnTo>
                <a:lnTo>
                  <a:pt x="650138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5B50D50-73C7-3F50-52F5-210AF03CEA5F}"/>
              </a:ext>
            </a:extLst>
          </p:cNvPr>
          <p:cNvSpPr/>
          <p:nvPr userDrawn="1"/>
        </p:nvSpPr>
        <p:spPr>
          <a:xfrm flipV="1">
            <a:off x="11446035" y="6245920"/>
            <a:ext cx="487085" cy="45719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339096C-E86B-C5A9-1F2F-E4FD0552D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380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and Content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1BAF3EC-96ED-627A-D8DF-71B5521F8C5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23150"/>
            <a:ext cx="12192000" cy="3730752"/>
          </a:xfrm>
          <a:solidFill>
            <a:schemeClr val="accent1">
              <a:lumMod val="7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294162-C98D-D8F6-47BD-4CE34B63F8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4" y="896112"/>
            <a:ext cx="6611112" cy="1453896"/>
          </a:xfrm>
        </p:spPr>
        <p:txBody>
          <a:bodyPr anchor="b"/>
          <a:lstStyle>
            <a:lvl1pPr>
              <a:defRPr sz="5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7E7FED9-E80E-C940-F98B-AB755EE20D5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22091" y="4325692"/>
            <a:ext cx="1289304" cy="813816"/>
          </a:xfrm>
        </p:spPr>
        <p:txBody>
          <a:bodyPr/>
          <a:lstStyle>
            <a:lvl1pPr marL="0" indent="0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759331-56CA-A5B3-ECFB-757CC5B9E3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6816" y="4809744"/>
            <a:ext cx="1188720" cy="292608"/>
          </a:xfrm>
          <a:solidFill>
            <a:schemeClr val="accent1">
              <a:lumMod val="50000"/>
            </a:schemeClr>
          </a:solidFill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1D1D906-0BC4-FEE6-C101-A96C6910656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956816" y="5248656"/>
            <a:ext cx="1627632" cy="10424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E30AA8E2-6DF5-EF83-796A-52DC1B42BA7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77739" y="4325692"/>
            <a:ext cx="1289304" cy="813816"/>
          </a:xfrm>
        </p:spPr>
        <p:txBody>
          <a:bodyPr/>
          <a:lstStyle>
            <a:lvl1pPr marL="0" indent="0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2E6D84C-E8F7-4012-F33F-2BC73176DF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94176" y="4809744"/>
            <a:ext cx="1188720" cy="292608"/>
          </a:xfrm>
          <a:solidFill>
            <a:schemeClr val="accent1">
              <a:lumMod val="50000"/>
            </a:schemeClr>
          </a:solidFill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5C6931C-E330-4493-0643-D5997565908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694176" y="5248656"/>
            <a:ext cx="1627632" cy="10424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CBD2F4CC-8E51-87CF-F79A-F27C3CEB564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67044" y="4325692"/>
            <a:ext cx="1289304" cy="813816"/>
          </a:xfrm>
        </p:spPr>
        <p:txBody>
          <a:bodyPr/>
          <a:lstStyle>
            <a:lvl1pPr marL="0" indent="0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BDAE69-C4D7-13B7-8424-76C2742E854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86400" y="4809744"/>
            <a:ext cx="1188720" cy="292608"/>
          </a:xfrm>
          <a:solidFill>
            <a:schemeClr val="accent1">
              <a:lumMod val="50000"/>
            </a:schemeClr>
          </a:solidFill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784D331-4EA8-7763-413A-D86421E774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486400" y="5248656"/>
            <a:ext cx="1627632" cy="10424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F7A8DA1D-6CC4-473F-2C8F-4BF59295EA2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179891" y="4325692"/>
            <a:ext cx="1289304" cy="813816"/>
          </a:xfrm>
        </p:spPr>
        <p:txBody>
          <a:bodyPr/>
          <a:lstStyle>
            <a:lvl1pPr marL="0" indent="0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D2BB440-F01A-2C17-2EB1-29400B0808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14616" y="4809744"/>
            <a:ext cx="1188720" cy="292608"/>
          </a:xfrm>
          <a:solidFill>
            <a:schemeClr val="accent1">
              <a:lumMod val="50000"/>
            </a:schemeClr>
          </a:solidFill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C8E70445-8223-C947-41BD-B5232418DC1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214616" y="5248656"/>
            <a:ext cx="1627632" cy="10424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C0CEB3F3-5DF9-EBDA-0049-32F1E30883A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26395" y="4325692"/>
            <a:ext cx="1289304" cy="813816"/>
          </a:xfrm>
        </p:spPr>
        <p:txBody>
          <a:bodyPr/>
          <a:lstStyle>
            <a:lvl1pPr marL="0" indent="0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7CA7A68-9715-41A2-960B-4A4FCA50B69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961120" y="4809744"/>
            <a:ext cx="1188720" cy="292608"/>
          </a:xfrm>
          <a:solidFill>
            <a:schemeClr val="accent1">
              <a:lumMod val="50000"/>
            </a:schemeClr>
          </a:solidFill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0DEDB88-9B42-2A98-CCD8-509BAE5364B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951976" y="5248656"/>
            <a:ext cx="1627632" cy="10424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47486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A5DB37-3750-510E-8CAA-D76AFD5CC5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E647C7-955C-FC73-3737-298D139F20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920" y="1728216"/>
            <a:ext cx="5074920" cy="3794760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defRPr sz="199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00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EA9653-6F42-EC48-B443-D3FF0CD0D4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632" y="4663440"/>
            <a:ext cx="4581144" cy="1500187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D17795E-6A15-8CD3-45F4-FE61964FDC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46496" y="1185487"/>
            <a:ext cx="3557016" cy="1453896"/>
          </a:xfrm>
        </p:spPr>
        <p:txBody>
          <a:bodyPr anchor="b">
            <a:noAutofit/>
          </a:bodyPr>
          <a:lstStyle>
            <a:lvl1pPr marL="0" indent="0" algn="r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lesson</a:t>
            </a:r>
          </a:p>
        </p:txBody>
      </p:sp>
    </p:spTree>
    <p:extLst>
      <p:ext uri="{BB962C8B-B14F-4D97-AF65-F5344CB8AC3E}">
        <p14:creationId xmlns:p14="http://schemas.microsoft.com/office/powerpoint/2010/main" val="2925168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74567E9-2483-C330-76B4-52F75C9504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4032" y="1517904"/>
            <a:ext cx="4416552" cy="1572768"/>
          </a:xfrm>
        </p:spPr>
        <p:txBody>
          <a:bodyPr anchor="b"/>
          <a:lstStyle>
            <a:lvl1pPr>
              <a:defRPr sz="5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A5DB37-3750-510E-8CAA-D76AFD5CC5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108192" cy="68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D0CFB59-AAC5-2429-8ABD-5C7810D2F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r>
              <a:rPr lang="en-US" dirty="0"/>
              <a:t>course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EA9653-6F42-EC48-B443-D3FF0CD0D4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4032" y="3429000"/>
            <a:ext cx="4242816" cy="2350008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1B8C20-6DAD-D765-BC74-189D6F5065A1}"/>
              </a:ext>
            </a:extLst>
          </p:cNvPr>
          <p:cNvSpPr/>
          <p:nvPr userDrawn="1"/>
        </p:nvSpPr>
        <p:spPr>
          <a:xfrm flipV="1">
            <a:off x="11446035" y="6245920"/>
            <a:ext cx="487085" cy="45719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BBF308-C3AC-92A2-F532-FF8180F43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274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1BAF3EC-96ED-627A-D8DF-71B5521F8C5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23150"/>
            <a:ext cx="12192000" cy="2898648"/>
          </a:xfrm>
          <a:solidFill>
            <a:schemeClr val="accent1">
              <a:lumMod val="7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294162-C98D-D8F6-47BD-4CE34B63F8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4" y="347472"/>
            <a:ext cx="6611112" cy="1453896"/>
          </a:xfrm>
        </p:spPr>
        <p:txBody>
          <a:bodyPr anchor="b"/>
          <a:lstStyle>
            <a:lvl1pPr>
              <a:defRPr sz="5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37955206-B899-8803-FDE5-D32B873902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7824" y="1773936"/>
            <a:ext cx="4041648" cy="106203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364A7DC8-84BB-05AA-594A-2BDB0719556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77824" y="3328416"/>
            <a:ext cx="9957816" cy="402336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759331-56CA-A5B3-ECFB-757CC5B9E3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7824" y="4096512"/>
            <a:ext cx="1673352" cy="292608"/>
          </a:xfrm>
          <a:noFill/>
        </p:spPr>
        <p:txBody>
          <a:bodyPr/>
          <a:lstStyle>
            <a:lvl1pPr marL="0" indent="0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2E6D84C-E8F7-4012-F33F-2BC73176DF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60904" y="4096512"/>
            <a:ext cx="1673352" cy="292608"/>
          </a:xfrm>
          <a:noFill/>
        </p:spPr>
        <p:txBody>
          <a:bodyPr/>
          <a:lstStyle>
            <a:lvl1pPr marL="0" indent="0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BDAE69-C4D7-13B7-8424-76C2742E854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62272" y="4096512"/>
            <a:ext cx="1673352" cy="292608"/>
          </a:xfrm>
          <a:noFill/>
        </p:spPr>
        <p:txBody>
          <a:bodyPr/>
          <a:lstStyle>
            <a:lvl1pPr marL="0" indent="0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D2BB440-F01A-2C17-2EB1-29400B0808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27064" y="4096512"/>
            <a:ext cx="1673352" cy="292608"/>
          </a:xfrm>
          <a:noFill/>
        </p:spPr>
        <p:txBody>
          <a:bodyPr/>
          <a:lstStyle>
            <a:lvl1pPr marL="0" indent="0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7CA7A68-9715-41A2-960B-4A4FCA50B69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01000" y="4096512"/>
            <a:ext cx="1673352" cy="292608"/>
          </a:xfrm>
          <a:noFill/>
        </p:spPr>
        <p:txBody>
          <a:bodyPr/>
          <a:lstStyle>
            <a:lvl1pPr marL="0" indent="0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1D1D906-0BC4-FEE6-C101-A96C6910656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7824" y="4535424"/>
            <a:ext cx="1673352" cy="1042416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5C6931C-E330-4493-0643-D5997565908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60904" y="4535424"/>
            <a:ext cx="1673352" cy="1042416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784D331-4EA8-7763-413A-D86421E774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62272" y="4535424"/>
            <a:ext cx="1673352" cy="1042416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C8E70445-8223-C947-41BD-B5232418DC1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27064" y="4535424"/>
            <a:ext cx="1673352" cy="1042416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0DEDB88-9B42-2A98-CCD8-509BAE5364B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001000" y="4535424"/>
            <a:ext cx="1673352" cy="1042416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C3AD13A-778C-0B94-E890-F60B86ABB584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course title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34822A-F2F6-6134-01C8-6CB9A884CDD6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719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2E9B473-9612-90C4-92F3-3DAB99570A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4" y="347472"/>
            <a:ext cx="3557016" cy="1453896"/>
          </a:xfrm>
        </p:spPr>
        <p:txBody>
          <a:bodyPr anchor="b"/>
          <a:lstStyle>
            <a:lvl1pPr>
              <a:defRPr sz="5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745086ED-6566-AB9A-70A6-D9D2DB077F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7824" y="1773936"/>
            <a:ext cx="4041648" cy="106203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19AD1-1029-1DE8-E36D-41EF92EDB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7824" y="2587752"/>
            <a:ext cx="10213848" cy="3145536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24F3A78-F067-8639-9E61-32AE80986E0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6007608"/>
            <a:ext cx="12192000" cy="850392"/>
          </a:xfrm>
          <a:custGeom>
            <a:avLst/>
            <a:gdLst>
              <a:gd name="connsiteX0" fmla="*/ 11446035 w 12192000"/>
              <a:gd name="connsiteY0" fmla="*/ 238312 h 850392"/>
              <a:gd name="connsiteX1" fmla="*/ 11446035 w 12192000"/>
              <a:gd name="connsiteY1" fmla="*/ 284031 h 850392"/>
              <a:gd name="connsiteX2" fmla="*/ 11933120 w 12192000"/>
              <a:gd name="connsiteY2" fmla="*/ 284031 h 850392"/>
              <a:gd name="connsiteX3" fmla="*/ 11933120 w 12192000"/>
              <a:gd name="connsiteY3" fmla="*/ 238312 h 850392"/>
              <a:gd name="connsiteX4" fmla="*/ 0 w 12192000"/>
              <a:gd name="connsiteY4" fmla="*/ 0 h 850392"/>
              <a:gd name="connsiteX5" fmla="*/ 12192000 w 12192000"/>
              <a:gd name="connsiteY5" fmla="*/ 0 h 850392"/>
              <a:gd name="connsiteX6" fmla="*/ 12192000 w 12192000"/>
              <a:gd name="connsiteY6" fmla="*/ 850392 h 850392"/>
              <a:gd name="connsiteX7" fmla="*/ 0 w 12192000"/>
              <a:gd name="connsiteY7" fmla="*/ 850392 h 850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850392">
                <a:moveTo>
                  <a:pt x="11446035" y="238312"/>
                </a:moveTo>
                <a:lnTo>
                  <a:pt x="11446035" y="284031"/>
                </a:lnTo>
                <a:lnTo>
                  <a:pt x="11933120" y="284031"/>
                </a:lnTo>
                <a:lnTo>
                  <a:pt x="11933120" y="238312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850392"/>
                </a:lnTo>
                <a:lnTo>
                  <a:pt x="0" y="850392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FD9871F-9716-E693-46E0-C82668C233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173736" y="6276547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course title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3B6AA57-B313-9EB7-BDE7-E6B64F9104E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0B8C45-3813-10BB-8CEE-B97E114209B1}"/>
              </a:ext>
            </a:extLst>
          </p:cNvPr>
          <p:cNvSpPr/>
          <p:nvPr userDrawn="1"/>
        </p:nvSpPr>
        <p:spPr>
          <a:xfrm flipV="1">
            <a:off x="11446035" y="6245920"/>
            <a:ext cx="487085" cy="45719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92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1BAF3EC-96ED-627A-D8DF-71B5521F8C5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67856" y="0"/>
            <a:ext cx="5724144" cy="4224528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294162-C98D-D8F6-47BD-4CE34B63F8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4" y="347472"/>
            <a:ext cx="6611112" cy="1453896"/>
          </a:xfrm>
        </p:spPr>
        <p:txBody>
          <a:bodyPr anchor="b"/>
          <a:lstStyle>
            <a:lvl1pPr>
              <a:defRPr sz="5400"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37955206-B899-8803-FDE5-D32B873902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7824" y="1773936"/>
            <a:ext cx="4041648" cy="10620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759331-56CA-A5B3-ECFB-757CC5B9E3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7824" y="2761488"/>
            <a:ext cx="2615184" cy="292608"/>
          </a:xfrm>
          <a:noFill/>
        </p:spPr>
        <p:txBody>
          <a:bodyPr/>
          <a:lstStyle>
            <a:lvl1pPr marL="0" indent="0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2E6D84C-E8F7-4012-F33F-2BC73176DF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18888" y="2761488"/>
            <a:ext cx="2615184" cy="292608"/>
          </a:xfrm>
          <a:noFill/>
        </p:spPr>
        <p:txBody>
          <a:bodyPr/>
          <a:lstStyle>
            <a:lvl1pPr marL="0" indent="0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BDAE69-C4D7-13B7-8424-76C2742E854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23376" y="2761488"/>
            <a:ext cx="2615184" cy="292608"/>
          </a:xfrm>
          <a:noFill/>
        </p:spPr>
        <p:txBody>
          <a:bodyPr/>
          <a:lstStyle>
            <a:lvl1pPr marL="0" indent="0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1D1D906-0BC4-FEE6-C101-A96C6910656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7824" y="3264061"/>
            <a:ext cx="2615184" cy="2313779"/>
          </a:xfrm>
          <a:noFill/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5C6931C-E330-4493-0643-D5997565908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18888" y="3264061"/>
            <a:ext cx="2615184" cy="2313779"/>
          </a:xfrm>
          <a:noFill/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784D331-4EA8-7763-413A-D86421E774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723376" y="3264061"/>
            <a:ext cx="2615184" cy="2313779"/>
          </a:xfrm>
          <a:noFill/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7D3EE34-4CB3-EFD4-CB18-2CBD6765A6B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course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DDE7B4-8792-03F9-C90E-BDC9932ABDA2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25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64FA7FA-4022-3FA2-0E0E-0972860B874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087368"/>
            <a:ext cx="12192000" cy="2770632"/>
          </a:xfrm>
          <a:custGeom>
            <a:avLst/>
            <a:gdLst>
              <a:gd name="connsiteX0" fmla="*/ 11446035 w 12192000"/>
              <a:gd name="connsiteY0" fmla="*/ 2158552 h 2770632"/>
              <a:gd name="connsiteX1" fmla="*/ 11446035 w 12192000"/>
              <a:gd name="connsiteY1" fmla="*/ 2204271 h 2770632"/>
              <a:gd name="connsiteX2" fmla="*/ 11933120 w 12192000"/>
              <a:gd name="connsiteY2" fmla="*/ 2204271 h 2770632"/>
              <a:gd name="connsiteX3" fmla="*/ 11933120 w 12192000"/>
              <a:gd name="connsiteY3" fmla="*/ 2158552 h 2770632"/>
              <a:gd name="connsiteX4" fmla="*/ 0 w 12192000"/>
              <a:gd name="connsiteY4" fmla="*/ 0 h 2770632"/>
              <a:gd name="connsiteX5" fmla="*/ 12192000 w 12192000"/>
              <a:gd name="connsiteY5" fmla="*/ 0 h 2770632"/>
              <a:gd name="connsiteX6" fmla="*/ 12192000 w 12192000"/>
              <a:gd name="connsiteY6" fmla="*/ 2770632 h 2770632"/>
              <a:gd name="connsiteX7" fmla="*/ 0 w 12192000"/>
              <a:gd name="connsiteY7" fmla="*/ 2770632 h 277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2770632">
                <a:moveTo>
                  <a:pt x="11446035" y="2158552"/>
                </a:moveTo>
                <a:lnTo>
                  <a:pt x="11446035" y="2204271"/>
                </a:lnTo>
                <a:lnTo>
                  <a:pt x="11933120" y="2204271"/>
                </a:lnTo>
                <a:lnTo>
                  <a:pt x="11933120" y="2158552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2770632"/>
                </a:lnTo>
                <a:lnTo>
                  <a:pt x="0" y="2770632"/>
                </a:lnTo>
                <a:close/>
              </a:path>
            </a:pathLst>
          </a:custGeom>
        </p:spPr>
        <p:txBody>
          <a:bodyPr wrap="square" anchor="b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10577E-706F-A37B-4229-35D618DD29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4" y="347472"/>
            <a:ext cx="3557016" cy="1453896"/>
          </a:xfrm>
        </p:spPr>
        <p:txBody>
          <a:bodyPr anchor="b"/>
          <a:lstStyle>
            <a:lvl1pPr>
              <a:defRPr sz="5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434838A-8B00-6F97-4B88-92382B1262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7824" y="1773936"/>
            <a:ext cx="4041648" cy="106203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732329-445D-026F-2751-7C7CC24FF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07608" y="1005840"/>
            <a:ext cx="4160520" cy="292608"/>
          </a:xfrm>
        </p:spPr>
        <p:txBody>
          <a:bodyPr anchor="b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15BFF6-ADF4-B12B-F366-E1E7F245C3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07608" y="1552792"/>
            <a:ext cx="4160520" cy="1576160"/>
          </a:xfrm>
        </p:spPr>
        <p:txBody>
          <a:bodyPr/>
          <a:lstStyle>
            <a:lvl1pPr marL="283464" indent="-283464">
              <a:defRPr sz="1400">
                <a:solidFill>
                  <a:schemeClr val="bg1"/>
                </a:solidFill>
              </a:defRPr>
            </a:lvl1pPr>
            <a:lvl2pPr indent="-283464">
              <a:defRPr sz="1200">
                <a:solidFill>
                  <a:schemeClr val="bg1"/>
                </a:solidFill>
              </a:defRPr>
            </a:lvl2pPr>
            <a:lvl3pPr indent="-283464">
              <a:defRPr sz="1100">
                <a:solidFill>
                  <a:schemeClr val="bg1"/>
                </a:solidFill>
              </a:defRPr>
            </a:lvl3pPr>
            <a:lvl4pPr indent="-283464">
              <a:defRPr sz="1100">
                <a:solidFill>
                  <a:schemeClr val="bg1"/>
                </a:solidFill>
              </a:defRPr>
            </a:lvl4pPr>
            <a:lvl5pPr indent="-283464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775745-3C47-7E04-1FD8-EC04C993FF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07608" y="3438144"/>
            <a:ext cx="4160520" cy="292608"/>
          </a:xfrm>
        </p:spPr>
        <p:txBody>
          <a:bodyPr anchor="b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E07129-582E-5D7F-246C-5ABE714D4F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07608" y="3985096"/>
            <a:ext cx="4160520" cy="1576160"/>
          </a:xfrm>
        </p:spPr>
        <p:txBody>
          <a:bodyPr/>
          <a:lstStyle>
            <a:lvl1pPr indent="-283464">
              <a:defRPr sz="1400">
                <a:solidFill>
                  <a:schemeClr val="bg1"/>
                </a:solidFill>
              </a:defRPr>
            </a:lvl1pPr>
            <a:lvl2pPr indent="-283464">
              <a:defRPr sz="1200">
                <a:solidFill>
                  <a:schemeClr val="bg1"/>
                </a:solidFill>
              </a:defRPr>
            </a:lvl2pPr>
            <a:lvl3pPr indent="-283464">
              <a:defRPr sz="1100">
                <a:solidFill>
                  <a:schemeClr val="bg1"/>
                </a:solidFill>
              </a:defRPr>
            </a:lvl3pPr>
            <a:lvl4pPr indent="-283464">
              <a:defRPr sz="1100">
                <a:solidFill>
                  <a:schemeClr val="bg1"/>
                </a:solidFill>
              </a:defRPr>
            </a:lvl4pPr>
            <a:lvl5pPr indent="-283464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C78AC046-3CF2-802F-750B-B70D9B89A33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r>
              <a:rPr lang="en-US" dirty="0"/>
              <a:t>course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9B26AA9-8344-BF2E-82C8-AF9EDF269B9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298DCFC-BBE6-A0EE-9253-E7AC8A49A023}"/>
              </a:ext>
            </a:extLst>
          </p:cNvPr>
          <p:cNvSpPr/>
          <p:nvPr userDrawn="1"/>
        </p:nvSpPr>
        <p:spPr>
          <a:xfrm flipV="1">
            <a:off x="11446035" y="6245920"/>
            <a:ext cx="487085" cy="45719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933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B294162-C98D-D8F6-47BD-4CE34B63F8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4" y="347472"/>
            <a:ext cx="3557016" cy="1453896"/>
          </a:xfrm>
        </p:spPr>
        <p:txBody>
          <a:bodyPr anchor="b"/>
          <a:lstStyle>
            <a:lvl1pPr>
              <a:defRPr sz="5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F368CE2E-3249-FEAA-35F7-F23895DA05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7824" y="1773936"/>
            <a:ext cx="4041648" cy="106203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19AD1-1029-1DE8-E36D-41EF92EDB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0" y="2377440"/>
            <a:ext cx="6867144" cy="385876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21AED7-4B5F-555E-55E1-3126E0E0B437}"/>
              </a:ext>
            </a:extLst>
          </p:cNvPr>
          <p:cNvSpPr/>
          <p:nvPr userDrawn="1"/>
        </p:nvSpPr>
        <p:spPr>
          <a:xfrm flipV="1">
            <a:off x="11446035" y="6245920"/>
            <a:ext cx="487085" cy="45719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6E15A75-4600-D47B-7F47-3093E7B5F62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r>
              <a:rPr lang="en-US" dirty="0"/>
              <a:t>course title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F97AED1-4A22-3F95-CE27-D0D48AA867B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861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1BAF3EC-96ED-627A-D8DF-71B5521F8C5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3163824"/>
          </a:xfrm>
          <a:solidFill>
            <a:schemeClr val="accent1">
              <a:lumMod val="7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294162-C98D-D8F6-47BD-4CE34B63F8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4" y="896112"/>
            <a:ext cx="6611112" cy="1453896"/>
          </a:xfrm>
        </p:spPr>
        <p:txBody>
          <a:bodyPr anchor="b"/>
          <a:lstStyle>
            <a:lvl1pPr>
              <a:defRPr sz="5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19AD1-1029-1DE8-E36D-41EF92EDB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7824" y="3913632"/>
            <a:ext cx="10305288" cy="1746504"/>
          </a:xfrm>
        </p:spPr>
        <p:txBody>
          <a:bodyPr/>
          <a:lstStyle>
            <a:lvl1pPr>
              <a:lnSpc>
                <a:spcPct val="100000"/>
              </a:lnSpc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67EB87-8CC8-597B-6EC9-8EBA60838A02}"/>
              </a:ext>
            </a:extLst>
          </p:cNvPr>
          <p:cNvSpPr/>
          <p:nvPr userDrawn="1"/>
        </p:nvSpPr>
        <p:spPr>
          <a:xfrm flipV="1">
            <a:off x="11446035" y="6245920"/>
            <a:ext cx="487085" cy="45719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40036-C3C5-6C07-99C1-04B4835670A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r>
              <a:rPr lang="en-US" dirty="0"/>
              <a:t>course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86AC08-6EB6-7F52-7F52-E874CCF1139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93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B294162-C98D-D8F6-47BD-4CE34B63F8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4" y="896112"/>
            <a:ext cx="6611112" cy="1453896"/>
          </a:xfrm>
        </p:spPr>
        <p:txBody>
          <a:bodyPr anchor="b"/>
          <a:lstStyle>
            <a:lvl1pPr>
              <a:defRPr sz="5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1BAF3EC-96ED-627A-D8DF-71B5521F8C5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58368"/>
          </a:xfrm>
          <a:solidFill>
            <a:schemeClr val="accent1">
              <a:lumMod val="7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19AD1-1029-1DE8-E36D-41EF92EDB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680" y="2587752"/>
            <a:ext cx="10075672" cy="3145536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5D9E6C-F9B9-D8DB-178E-4553780AA928}"/>
              </a:ext>
            </a:extLst>
          </p:cNvPr>
          <p:cNvSpPr/>
          <p:nvPr userDrawn="1"/>
        </p:nvSpPr>
        <p:spPr>
          <a:xfrm flipV="1">
            <a:off x="11446035" y="6245920"/>
            <a:ext cx="487085" cy="45719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C83E49A-BDF1-7E34-30FE-A4A45160F7A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r>
              <a:rPr lang="en-US" dirty="0"/>
              <a:t>course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10355B-1B69-AD49-6AB0-3D194609B2F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347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B294162-C98D-D8F6-47BD-4CE34B63F8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4" y="896112"/>
            <a:ext cx="6611112" cy="1453896"/>
          </a:xfrm>
        </p:spPr>
        <p:txBody>
          <a:bodyPr anchor="b"/>
          <a:lstStyle>
            <a:lvl1pPr>
              <a:defRPr sz="5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19AD1-1029-1DE8-E36D-41EF92EDB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42048" y="1060704"/>
            <a:ext cx="4069080" cy="1901952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bg1"/>
                </a:solidFill>
              </a:defRPr>
            </a:lvl1pPr>
            <a:lvl2pPr marL="283464">
              <a:defRPr sz="1600">
                <a:solidFill>
                  <a:schemeClr val="bg1"/>
                </a:solidFill>
              </a:defRPr>
            </a:lvl2pPr>
            <a:lvl3pPr marL="566928">
              <a:defRPr sz="1400">
                <a:solidFill>
                  <a:schemeClr val="bg1"/>
                </a:solidFill>
              </a:defRPr>
            </a:lvl3pPr>
            <a:lvl4pPr marL="859536">
              <a:defRPr sz="1200">
                <a:solidFill>
                  <a:schemeClr val="bg1"/>
                </a:solidFill>
              </a:defRPr>
            </a:lvl4pPr>
            <a:lvl5pPr marL="1152144"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48162DF-463B-6273-87B0-C2199D9D105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3557016"/>
            <a:ext cx="12192000" cy="3300984"/>
          </a:xfrm>
          <a:custGeom>
            <a:avLst/>
            <a:gdLst>
              <a:gd name="connsiteX0" fmla="*/ 11446035 w 12192000"/>
              <a:gd name="connsiteY0" fmla="*/ 2688904 h 3300984"/>
              <a:gd name="connsiteX1" fmla="*/ 11446035 w 12192000"/>
              <a:gd name="connsiteY1" fmla="*/ 2734623 h 3300984"/>
              <a:gd name="connsiteX2" fmla="*/ 11933120 w 12192000"/>
              <a:gd name="connsiteY2" fmla="*/ 2734623 h 3300984"/>
              <a:gd name="connsiteX3" fmla="*/ 11933120 w 12192000"/>
              <a:gd name="connsiteY3" fmla="*/ 2688904 h 3300984"/>
              <a:gd name="connsiteX4" fmla="*/ 0 w 12192000"/>
              <a:gd name="connsiteY4" fmla="*/ 0 h 3300984"/>
              <a:gd name="connsiteX5" fmla="*/ 12192000 w 12192000"/>
              <a:gd name="connsiteY5" fmla="*/ 0 h 3300984"/>
              <a:gd name="connsiteX6" fmla="*/ 12192000 w 12192000"/>
              <a:gd name="connsiteY6" fmla="*/ 3300984 h 3300984"/>
              <a:gd name="connsiteX7" fmla="*/ 0 w 12192000"/>
              <a:gd name="connsiteY7" fmla="*/ 3300984 h 330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300984">
                <a:moveTo>
                  <a:pt x="11446035" y="2688904"/>
                </a:moveTo>
                <a:lnTo>
                  <a:pt x="11446035" y="2734623"/>
                </a:lnTo>
                <a:lnTo>
                  <a:pt x="11933120" y="2734623"/>
                </a:lnTo>
                <a:lnTo>
                  <a:pt x="11933120" y="2688904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300984"/>
                </a:lnTo>
                <a:lnTo>
                  <a:pt x="0" y="3300984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2422ED3-8684-C41B-4675-BBDC2C8E5B5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r>
              <a:rPr lang="en-US" dirty="0"/>
              <a:t>course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CE6B05-7A34-DD4C-91AD-29F26B6F9CF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84A137-9DB1-1EF0-305E-7DB76003BEEF}"/>
              </a:ext>
            </a:extLst>
          </p:cNvPr>
          <p:cNvSpPr/>
          <p:nvPr userDrawn="1"/>
        </p:nvSpPr>
        <p:spPr>
          <a:xfrm flipV="1">
            <a:off x="11446035" y="6245920"/>
            <a:ext cx="487085" cy="45719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2362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B204B-5F84-6245-AE72-7A8C5B7310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AB472-C06F-6BEF-0C0E-65EA59CA73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6ADE38-8A0A-0F93-DE98-1E3265816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4E7A33-CA4E-DAED-6589-1B5DC61AC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course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ACFDC-DFA7-1C09-92B3-D574BA94E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A7CE-F400-7B46-9E16-10D36E8C32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4679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BABB4-22CD-17FF-907C-C72C3F1B5B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A3A82B-AB98-7510-5B1F-000D214C740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course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0B29A9-FB61-93CF-3836-717038D2ED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7390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3EE89-1608-EDAC-C029-E4E550F00E1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course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D47AD-6129-B223-8047-C719153A4C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731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989DB-50DC-20A4-2341-EC5E6AF6FF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26305-7761-21B5-BED4-42833BBEB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96E8B-F843-EF0E-F259-D3BA3F2173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1237E1-6846-B0F5-86C9-7BC757AACBA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course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D90CB2-96B7-2FE3-2F3A-4A4C704BB5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328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CB6D48-D20C-54AA-94F1-D8E933286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1F663A-C2C8-12B2-AE7C-318452D5F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676FC8-F25A-C087-965F-C86D7A6638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3736" y="625449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>
                    <a:alpha val="78000"/>
                  </a:schemeClr>
                </a:solidFill>
              </a:defRPr>
            </a:lvl1pPr>
          </a:lstStyle>
          <a:p>
            <a:r>
              <a:rPr lang="en-US" dirty="0"/>
              <a:t>course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FBFC1D-3B9C-EFD1-A014-1F648ADDBD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7704" y="6181344"/>
            <a:ext cx="670560" cy="6766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2900" b="1">
                <a:solidFill>
                  <a:schemeClr val="tx2">
                    <a:alpha val="78000"/>
                  </a:schemeClr>
                </a:solidFill>
              </a:defRPr>
            </a:lvl1pPr>
          </a:lstStyle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176A5B-B081-E990-1FB5-4AE9CF7924C4}"/>
              </a:ext>
            </a:extLst>
          </p:cNvPr>
          <p:cNvSpPr/>
          <p:nvPr userDrawn="1"/>
        </p:nvSpPr>
        <p:spPr>
          <a:xfrm flipV="1">
            <a:off x="11446035" y="6245920"/>
            <a:ext cx="487085" cy="45719"/>
          </a:xfrm>
          <a:prstGeom prst="rect">
            <a:avLst/>
          </a:prstGeom>
          <a:solidFill>
            <a:srgbClr val="1C4C3C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10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5" r:id="rId3"/>
    <p:sldLayoutId id="2147483651" r:id="rId4"/>
    <p:sldLayoutId id="2147483661" r:id="rId5"/>
    <p:sldLayoutId id="2147483667" r:id="rId6"/>
    <p:sldLayoutId id="2147483666" r:id="rId7"/>
    <p:sldLayoutId id="2147483668" r:id="rId8"/>
    <p:sldLayoutId id="2147483653" r:id="rId9"/>
    <p:sldLayoutId id="2147483650" r:id="rId10"/>
    <p:sldLayoutId id="2147483662" r:id="rId11"/>
    <p:sldLayoutId id="2147483663" r:id="rId12"/>
    <p:sldLayoutId id="2147483664" r:id="rId13"/>
    <p:sldLayoutId id="2147483652" r:id="rId14"/>
    <p:sldLayoutId id="2147483654" r:id="rId15"/>
    <p:sldLayoutId id="2147483655" r:id="rId16"/>
    <p:sldLayoutId id="2147483656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566928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859536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52144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44752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44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0.jpe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diagramData" Target="../diagrams/data1.xml"/><Relationship Id="rId11" Type="http://schemas.openxmlformats.org/officeDocument/2006/relationships/image" Target="../media/image15.jpeg"/><Relationship Id="rId5" Type="http://schemas.openxmlformats.org/officeDocument/2006/relationships/image" Target="../media/image12.png"/><Relationship Id="rId10" Type="http://schemas.microsoft.com/office/2007/relationships/diagramDrawing" Target="../diagrams/drawing1.xml"/><Relationship Id="rId4" Type="http://schemas.openxmlformats.org/officeDocument/2006/relationships/image" Target="../media/image11.png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10.jpeg"/><Relationship Id="rId7" Type="http://schemas.openxmlformats.org/officeDocument/2006/relationships/diagramData" Target="../diagrams/data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6.jpeg"/><Relationship Id="rId11" Type="http://schemas.microsoft.com/office/2007/relationships/diagramDrawing" Target="../diagrams/drawing2.xml"/><Relationship Id="rId5" Type="http://schemas.openxmlformats.org/officeDocument/2006/relationships/image" Target="../media/image12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11.png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0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7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microsoft.com/office/2007/relationships/hdphoto" Target="../media/hdphoto2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0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microsoft.com/office/2007/relationships/hdphoto" Target="../media/hdphoto3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2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3.jpeg"/><Relationship Id="rId7" Type="http://schemas.openxmlformats.org/officeDocument/2006/relationships/image" Target="../media/image6.png"/><Relationship Id="rId12" Type="http://schemas.microsoft.com/office/2007/relationships/hdphoto" Target="../media/hdphoto4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png"/><Relationship Id="rId11" Type="http://schemas.openxmlformats.org/officeDocument/2006/relationships/image" Target="../media/image27.png"/><Relationship Id="rId5" Type="http://schemas.openxmlformats.org/officeDocument/2006/relationships/image" Target="../media/image2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70D9F58-DC00-4F51-9FA4-CC9862E2DC3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E47C4139-43E3-4C8F-B091-3B64FE37945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18171" y="3388222"/>
            <a:ext cx="11307104" cy="505014"/>
          </a:xfrm>
        </p:spPr>
        <p:txBody>
          <a:bodyPr/>
          <a:lstStyle/>
          <a:p>
            <a:pPr algn="ctr"/>
            <a:r>
              <a:rPr lang="en-GB" sz="3000" b="1" noProof="0" dirty="0" err="1"/>
              <a:t>Bioacoustic</a:t>
            </a:r>
            <a:r>
              <a:rPr lang="hr-HR" sz="3000" b="1" noProof="0" dirty="0"/>
              <a:t>s</a:t>
            </a:r>
            <a:r>
              <a:rPr lang="en-GB" sz="3000" b="1" noProof="0" dirty="0"/>
              <a:t> Monitoring in the </a:t>
            </a:r>
            <a:r>
              <a:rPr lang="en-GB" sz="3000" b="1" noProof="0" dirty="0" err="1"/>
              <a:t>WatchOut</a:t>
            </a:r>
            <a:r>
              <a:rPr lang="en-GB" sz="3000" b="1" noProof="0" dirty="0"/>
              <a:t> Project as Support for </a:t>
            </a:r>
            <a:r>
              <a:rPr lang="en-GB" sz="3000" b="1" noProof="0" dirty="0" err="1"/>
              <a:t>Ornithofauna</a:t>
            </a:r>
            <a:r>
              <a:rPr lang="en-GB" sz="3000" b="1" noProof="0" dirty="0"/>
              <a:t> Monitoring in </a:t>
            </a:r>
            <a:r>
              <a:rPr lang="en-GB" sz="3000" b="1" noProof="0" dirty="0" err="1"/>
              <a:t>Kopački</a:t>
            </a:r>
            <a:r>
              <a:rPr lang="en-GB" sz="3000" b="1" noProof="0" dirty="0"/>
              <a:t> </a:t>
            </a:r>
            <a:r>
              <a:rPr lang="en-GB" sz="3000" b="1" noProof="0" dirty="0" err="1"/>
              <a:t>rit</a:t>
            </a:r>
            <a:r>
              <a:rPr lang="en-GB" sz="3000" b="1" noProof="0" dirty="0"/>
              <a:t> Nature Park</a:t>
            </a:r>
          </a:p>
        </p:txBody>
      </p:sp>
      <p:sp>
        <p:nvSpPr>
          <p:cNvPr id="3075" name="Subtitle 3074">
            <a:extLst>
              <a:ext uri="{FF2B5EF4-FFF2-40B4-BE49-F238E27FC236}">
                <a16:creationId xmlns:a16="http://schemas.microsoft.com/office/drawing/2014/main" id="{6B95A3ED-4F44-4B41-A755-8EF8F97431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78932" y="5051561"/>
            <a:ext cx="7608565" cy="576200"/>
          </a:xfrm>
        </p:spPr>
        <p:txBody>
          <a:bodyPr/>
          <a:lstStyle/>
          <a:p>
            <a:pPr algn="r"/>
            <a:r>
              <a:rPr lang="en-GB" sz="1200" noProof="0" dirty="0"/>
              <a:t>Vlatko Rožac, JUPP </a:t>
            </a:r>
            <a:r>
              <a:rPr lang="en-GB" sz="1200" noProof="0" dirty="0" err="1"/>
              <a:t>Kopački</a:t>
            </a:r>
            <a:r>
              <a:rPr lang="en-GB" sz="1200" noProof="0" dirty="0"/>
              <a:t> </a:t>
            </a:r>
            <a:r>
              <a:rPr lang="en-GB" sz="1200" noProof="0" dirty="0" err="1"/>
              <a:t>rit</a:t>
            </a:r>
            <a:endParaRPr lang="en-GB" sz="1200" noProof="0" dirty="0"/>
          </a:p>
          <a:p>
            <a:pPr algn="r"/>
            <a:r>
              <a:rPr lang="en-GB" sz="1200" b="0" noProof="0" dirty="0">
                <a:solidFill>
                  <a:schemeClr val="tx1"/>
                </a:solidFill>
              </a:rPr>
              <a:t>October 2, 202</a:t>
            </a:r>
            <a:r>
              <a:rPr lang="hr-HR" sz="1200" b="0" noProof="0">
                <a:solidFill>
                  <a:schemeClr val="tx1"/>
                </a:solidFill>
              </a:rPr>
              <a:t>6</a:t>
            </a:r>
            <a:endParaRPr lang="en-GB" sz="1200" b="0" noProof="0" dirty="0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7886CED-117B-4D9B-BAE9-A50347120F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4301" y="4739142"/>
            <a:ext cx="2859718" cy="202250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C8843EDF-0FCB-42B6-8BE1-CEC0D99D9C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DD44E36-C3C4-444A-989C-E9989ABD32ED}"/>
              </a:ext>
            </a:extLst>
          </p:cNvPr>
          <p:cNvSpPr txBox="1"/>
          <p:nvPr/>
        </p:nvSpPr>
        <p:spPr>
          <a:xfrm>
            <a:off x="9471259" y="2297635"/>
            <a:ext cx="25658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i="1" noProof="0" dirty="0">
                <a:solidFill>
                  <a:schemeClr val="bg1"/>
                </a:solidFill>
              </a:rPr>
              <a:t>Fulica </a:t>
            </a:r>
            <a:r>
              <a:rPr lang="en-GB" i="1" noProof="0" dirty="0" err="1">
                <a:solidFill>
                  <a:schemeClr val="bg1"/>
                </a:solidFill>
              </a:rPr>
              <a:t>atra</a:t>
            </a:r>
            <a:r>
              <a:rPr lang="en-GB" i="1" noProof="0" dirty="0">
                <a:solidFill>
                  <a:schemeClr val="bg1"/>
                </a:solidFill>
              </a:rPr>
              <a:t>, </a:t>
            </a:r>
            <a:r>
              <a:rPr lang="en-GB" noProof="0" dirty="0" err="1">
                <a:solidFill>
                  <a:schemeClr val="bg1"/>
                </a:solidFill>
              </a:rPr>
              <a:t>Kopački</a:t>
            </a:r>
            <a:r>
              <a:rPr lang="en-GB" noProof="0" dirty="0">
                <a:solidFill>
                  <a:schemeClr val="bg1"/>
                </a:solidFill>
              </a:rPr>
              <a:t> </a:t>
            </a:r>
            <a:r>
              <a:rPr lang="en-GB" noProof="0" dirty="0" err="1">
                <a:solidFill>
                  <a:schemeClr val="bg1"/>
                </a:solidFill>
              </a:rPr>
              <a:t>rit</a:t>
            </a:r>
            <a:endParaRPr lang="en-GB" noProof="0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8CEB851-4C65-4F5D-B3B4-008555454B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7779" y="350033"/>
            <a:ext cx="939283" cy="93928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7B48185-2D11-459A-AF96-59D47C9545F0}"/>
              </a:ext>
            </a:extLst>
          </p:cNvPr>
          <p:cNvGrpSpPr/>
          <p:nvPr/>
        </p:nvGrpSpPr>
        <p:grpSpPr>
          <a:xfrm>
            <a:off x="2229154" y="5838814"/>
            <a:ext cx="6698202" cy="760374"/>
            <a:chOff x="977959" y="5938764"/>
            <a:chExt cx="6698202" cy="760374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E5D5616-1663-4453-B25E-B3E39242D127}"/>
                </a:ext>
              </a:extLst>
            </p:cNvPr>
            <p:cNvGrpSpPr/>
            <p:nvPr/>
          </p:nvGrpSpPr>
          <p:grpSpPr>
            <a:xfrm>
              <a:off x="977959" y="5938764"/>
              <a:ext cx="6698202" cy="760374"/>
              <a:chOff x="2309882" y="4901781"/>
              <a:chExt cx="7269941" cy="879290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2309882" y="4901781"/>
                <a:ext cx="1667133" cy="87929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</p:pic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96107" y="5091362"/>
                <a:ext cx="1643360" cy="61409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3F7E14B6-3E2F-4A00-AF79-4F14D3E968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549745" y="5200848"/>
                <a:ext cx="1015039" cy="32326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82DBDBA6-3DBF-4397-B457-E9CAB2926C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564784" y="4940920"/>
                <a:ext cx="1015039" cy="72843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</p:pic>
        </p:grpSp>
        <p:pic>
          <p:nvPicPr>
            <p:cNvPr id="4" name="Picture 4" descr="WildMon">
              <a:extLst>
                <a:ext uri="{FF2B5EF4-FFF2-40B4-BE49-F238E27FC236}">
                  <a16:creationId xmlns:a16="http://schemas.microsoft.com/office/drawing/2014/main" id="{DC5EAF27-4FCC-40A3-98FA-2A0BEA238C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2821" y="6176520"/>
              <a:ext cx="1292072" cy="3834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27BCF91-014C-49D0-B8C2-FE82ED2FB061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59" y="5137594"/>
            <a:ext cx="1731969" cy="1505591"/>
          </a:xfrm>
          <a:prstGeom prst="rect">
            <a:avLst/>
          </a:prstGeom>
        </p:spPr>
      </p:pic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A8885764-5968-511E-35AD-DA7E3D7B9638}"/>
              </a:ext>
            </a:extLst>
          </p:cNvPr>
          <p:cNvSpPr txBox="1">
            <a:spLocks/>
          </p:cNvSpPr>
          <p:nvPr/>
        </p:nvSpPr>
        <p:spPr>
          <a:xfrm>
            <a:off x="6091532" y="63342"/>
            <a:ext cx="5252743" cy="5050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66928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9536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52144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44752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noProof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r>
              <a:rPr lang="en-GB" b="1" baseline="30000" noProof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GB" b="1" noProof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INTERNATIONAL SYMPOSIUM</a:t>
            </a:r>
          </a:p>
          <a:p>
            <a:r>
              <a:rPr lang="en-GB" b="1" noProof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KOPAČKI RIT: PAST, PRESENT, FUTURE 2026</a:t>
            </a:r>
          </a:p>
          <a:p>
            <a:endParaRPr lang="en-GB" b="1" noProof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522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1C0B9-8664-A758-8DEC-4BF90742C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4" descr="Close-up of peacock feathers">
            <a:extLst>
              <a:ext uri="{FF2B5EF4-FFF2-40B4-BE49-F238E27FC236}">
                <a16:creationId xmlns:a16="http://schemas.microsoft.com/office/drawing/2014/main" id="{6FBA5C1E-93C1-9F0C-BD5C-5B0EE2B380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006164" y="-6756"/>
            <a:ext cx="6185835" cy="6857999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866342-713D-17DE-91E5-C549EBFCF0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58A7CE-F400-7B46-9E16-10D36E8C32FD}" type="slidenum">
              <a:rPr lang="en-GB" noProof="0" smtClean="0"/>
              <a:pPr/>
              <a:t>2</a:t>
            </a:fld>
            <a:endParaRPr lang="en-GB" noProof="0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FF0D3017-3EAE-1B0F-26D2-2C168CBE3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1378" y="-85476"/>
            <a:ext cx="5135405" cy="308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2" descr="preencoded.png">
            <a:extLst>
              <a:ext uri="{FF2B5EF4-FFF2-40B4-BE49-F238E27FC236}">
                <a16:creationId xmlns:a16="http://schemas.microsoft.com/office/drawing/2014/main" id="{867A2BE7-CABF-98E8-ACD0-082F721C767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563" y="2399808"/>
            <a:ext cx="6297017" cy="19051"/>
          </a:xfrm>
          <a:prstGeom prst="rect">
            <a:avLst/>
          </a:prstGeom>
        </p:spPr>
      </p:pic>
      <p:pic>
        <p:nvPicPr>
          <p:cNvPr id="23" name="Image 4" descr="preencoded.png">
            <a:extLst>
              <a:ext uri="{FF2B5EF4-FFF2-40B4-BE49-F238E27FC236}">
                <a16:creationId xmlns:a16="http://schemas.microsoft.com/office/drawing/2014/main" id="{73CAE824-53A4-E773-BC38-44BE0E11522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4476358"/>
            <a:ext cx="6297017" cy="19051"/>
          </a:xfrm>
          <a:prstGeom prst="rect">
            <a:avLst/>
          </a:prstGeom>
        </p:spPr>
      </p:pic>
      <p:pic>
        <p:nvPicPr>
          <p:cNvPr id="27" name="Image 5" descr="preencoded.png">
            <a:extLst>
              <a:ext uri="{FF2B5EF4-FFF2-40B4-BE49-F238E27FC236}">
                <a16:creationId xmlns:a16="http://schemas.microsoft.com/office/drawing/2014/main" id="{8A8302F8-C26B-F2C2-DBE0-E8A8446512F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5514583"/>
            <a:ext cx="6297017" cy="19051"/>
          </a:xfrm>
          <a:prstGeom prst="rect">
            <a:avLst/>
          </a:prstGeom>
        </p:spPr>
      </p:pic>
      <p:sp>
        <p:nvSpPr>
          <p:cNvPr id="2" name="TekstniOkvir 1">
            <a:extLst>
              <a:ext uri="{FF2B5EF4-FFF2-40B4-BE49-F238E27FC236}">
                <a16:creationId xmlns:a16="http://schemas.microsoft.com/office/drawing/2014/main" id="{EC922228-8A3E-D1AB-8419-437B77F59394}"/>
              </a:ext>
            </a:extLst>
          </p:cNvPr>
          <p:cNvSpPr txBox="1"/>
          <p:nvPr/>
        </p:nvSpPr>
        <p:spPr>
          <a:xfrm>
            <a:off x="525216" y="533400"/>
            <a:ext cx="432958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u="sng" noProof="0" dirty="0" err="1"/>
              <a:t>Kopački</a:t>
            </a:r>
            <a:r>
              <a:rPr lang="en-GB" sz="2200" b="1" u="sng" noProof="0" dirty="0"/>
              <a:t> </a:t>
            </a:r>
            <a:r>
              <a:rPr lang="en-GB" sz="2200" b="1" u="sng" noProof="0" dirty="0" err="1"/>
              <a:t>rit</a:t>
            </a:r>
            <a:endParaRPr lang="en-GB" sz="2200" b="1" u="sng" noProof="0" dirty="0"/>
          </a:p>
          <a:p>
            <a:endParaRPr lang="en-GB" sz="2200" noProof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noProof="0" dirty="0"/>
              <a:t>big river floodplain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noProof="0" dirty="0"/>
              <a:t>often periodic disturbances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noProof="0" dirty="0"/>
              <a:t>high biodiversity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noProof="0" dirty="0"/>
              <a:t>the most dynamic and endangered ecosystems </a:t>
            </a:r>
          </a:p>
          <a:p>
            <a:endParaRPr lang="en-GB" sz="2200" noProof="0" dirty="0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105C45F4-5BDB-267F-61B1-E53819A42C5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315928"/>
            <a:ext cx="6297017" cy="3542072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49DF499D-8378-2292-1779-8487E5F596E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4983" y="3309172"/>
            <a:ext cx="6297017" cy="354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910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CFCE4-EE6C-3EE6-8550-12EA39DCD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4" descr="Close-up of peacock feathers">
            <a:extLst>
              <a:ext uri="{FF2B5EF4-FFF2-40B4-BE49-F238E27FC236}">
                <a16:creationId xmlns:a16="http://schemas.microsoft.com/office/drawing/2014/main" id="{28F7A20E-C3F1-3518-7EAD-3E156489DA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006164" y="-6756"/>
            <a:ext cx="6185835" cy="6857999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1C9FB-0EB6-F257-DF33-A7EA61389C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58A7CE-F400-7B46-9E16-10D36E8C32FD}" type="slidenum">
              <a:rPr lang="en-GB" noProof="0" smtClean="0"/>
              <a:pPr/>
              <a:t>3</a:t>
            </a:fld>
            <a:endParaRPr lang="en-GB" noProof="0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65B877EB-73F9-6923-6126-84A4EAB18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1378" y="-85476"/>
            <a:ext cx="5135405" cy="308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2" descr="preencoded.png">
            <a:extLst>
              <a:ext uri="{FF2B5EF4-FFF2-40B4-BE49-F238E27FC236}">
                <a16:creationId xmlns:a16="http://schemas.microsoft.com/office/drawing/2014/main" id="{93636D71-57CF-6FD4-080B-BDD2913EF5F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563" y="2399808"/>
            <a:ext cx="6297017" cy="19051"/>
          </a:xfrm>
          <a:prstGeom prst="rect">
            <a:avLst/>
          </a:prstGeom>
        </p:spPr>
      </p:pic>
      <p:pic>
        <p:nvPicPr>
          <p:cNvPr id="23" name="Image 4" descr="preencoded.png">
            <a:extLst>
              <a:ext uri="{FF2B5EF4-FFF2-40B4-BE49-F238E27FC236}">
                <a16:creationId xmlns:a16="http://schemas.microsoft.com/office/drawing/2014/main" id="{D2D25C40-AB90-1E6F-CC5C-074EAF6D0EF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4476358"/>
            <a:ext cx="6297017" cy="19051"/>
          </a:xfrm>
          <a:prstGeom prst="rect">
            <a:avLst/>
          </a:prstGeom>
        </p:spPr>
      </p:pic>
      <p:pic>
        <p:nvPicPr>
          <p:cNvPr id="27" name="Image 5" descr="preencoded.png">
            <a:extLst>
              <a:ext uri="{FF2B5EF4-FFF2-40B4-BE49-F238E27FC236}">
                <a16:creationId xmlns:a16="http://schemas.microsoft.com/office/drawing/2014/main" id="{2EDBD53E-50B7-E5B6-9F39-3655F497032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5514583"/>
            <a:ext cx="6297017" cy="19051"/>
          </a:xfrm>
          <a:prstGeom prst="rect">
            <a:avLst/>
          </a:prstGeom>
        </p:spPr>
      </p:pic>
      <p:sp>
        <p:nvSpPr>
          <p:cNvPr id="2" name="TekstniOkvir 1">
            <a:extLst>
              <a:ext uri="{FF2B5EF4-FFF2-40B4-BE49-F238E27FC236}">
                <a16:creationId xmlns:a16="http://schemas.microsoft.com/office/drawing/2014/main" id="{89A3DB20-BF31-963B-7C7F-134E4C7CF0B5}"/>
              </a:ext>
            </a:extLst>
          </p:cNvPr>
          <p:cNvSpPr txBox="1"/>
          <p:nvPr/>
        </p:nvSpPr>
        <p:spPr>
          <a:xfrm>
            <a:off x="525216" y="533400"/>
            <a:ext cx="521570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u="sng" noProof="0" dirty="0" err="1"/>
              <a:t>Kopački</a:t>
            </a:r>
            <a:r>
              <a:rPr lang="en-GB" sz="2200" b="1" u="sng" noProof="0" dirty="0"/>
              <a:t> </a:t>
            </a:r>
            <a:r>
              <a:rPr lang="en-GB" sz="2200" b="1" u="sng" noProof="0" dirty="0" err="1"/>
              <a:t>rit</a:t>
            </a:r>
            <a:r>
              <a:rPr lang="en-GB" sz="2200" b="1" u="sng" noProof="0" dirty="0"/>
              <a:t> Management</a:t>
            </a:r>
          </a:p>
          <a:p>
            <a:endParaRPr lang="en-GB" sz="2200" noProof="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200" noProof="0" dirty="0"/>
              <a:t>Sustainability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200" noProof="0" dirty="0"/>
              <a:t>Adaptability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200" noProof="0" dirty="0"/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GB" sz="2200" noProof="0" dirty="0"/>
              <a:t>Surveillance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GB" sz="2200" noProof="0" dirty="0"/>
              <a:t>Monitoring</a:t>
            </a:r>
          </a:p>
          <a:p>
            <a:endParaRPr lang="en-GB" sz="2200" noProof="0" dirty="0"/>
          </a:p>
          <a:p>
            <a:endParaRPr lang="en-GB" sz="2200" noProof="0" dirty="0"/>
          </a:p>
        </p:txBody>
      </p:sp>
      <p:graphicFrame>
        <p:nvGraphicFramePr>
          <p:cNvPr id="4" name="Dijagram 3">
            <a:extLst>
              <a:ext uri="{FF2B5EF4-FFF2-40B4-BE49-F238E27FC236}">
                <a16:creationId xmlns:a16="http://schemas.microsoft.com/office/drawing/2014/main" id="{E34A6DD0-91DE-32D1-99A7-A268023979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38168"/>
              </p:ext>
            </p:extLst>
          </p:nvPr>
        </p:nvGraphicFramePr>
        <p:xfrm>
          <a:off x="747679" y="3654161"/>
          <a:ext cx="4356000" cy="3004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5" name="Slika 4">
            <a:extLst>
              <a:ext uri="{FF2B5EF4-FFF2-40B4-BE49-F238E27FC236}">
                <a16:creationId xmlns:a16="http://schemas.microsoft.com/office/drawing/2014/main" id="{7385125B-9733-E373-E462-89E8677EC955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84155" y="2517818"/>
            <a:ext cx="3789814" cy="391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327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FC9B9-9084-ED66-344C-BDF89B5F7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4" descr="Close-up of peacock feathers">
            <a:extLst>
              <a:ext uri="{FF2B5EF4-FFF2-40B4-BE49-F238E27FC236}">
                <a16:creationId xmlns:a16="http://schemas.microsoft.com/office/drawing/2014/main" id="{F0B9C0E5-15C3-9738-6838-A6D2F91FE1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006164" y="-6756"/>
            <a:ext cx="6185835" cy="6857999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A768B-12EC-881A-38FA-3C59E2BABF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58A7CE-F400-7B46-9E16-10D36E8C32FD}" type="slidenum">
              <a:rPr lang="en-GB" noProof="0" smtClean="0"/>
              <a:pPr/>
              <a:t>4</a:t>
            </a:fld>
            <a:endParaRPr lang="en-GB" noProof="0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348CCD99-7549-E153-D93D-4DB564856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1378" y="-85476"/>
            <a:ext cx="5135405" cy="308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2" descr="preencoded.png">
            <a:extLst>
              <a:ext uri="{FF2B5EF4-FFF2-40B4-BE49-F238E27FC236}">
                <a16:creationId xmlns:a16="http://schemas.microsoft.com/office/drawing/2014/main" id="{DAFC0669-06E6-BF51-CC4F-C3D0AD3AB98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563" y="2399808"/>
            <a:ext cx="6297017" cy="19051"/>
          </a:xfrm>
          <a:prstGeom prst="rect">
            <a:avLst/>
          </a:prstGeom>
        </p:spPr>
      </p:pic>
      <p:pic>
        <p:nvPicPr>
          <p:cNvPr id="23" name="Image 4" descr="preencoded.png">
            <a:extLst>
              <a:ext uri="{FF2B5EF4-FFF2-40B4-BE49-F238E27FC236}">
                <a16:creationId xmlns:a16="http://schemas.microsoft.com/office/drawing/2014/main" id="{DB55A8A8-02B6-E35B-BB19-9537E2259BC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4476358"/>
            <a:ext cx="6297017" cy="19051"/>
          </a:xfrm>
          <a:prstGeom prst="rect">
            <a:avLst/>
          </a:prstGeom>
        </p:spPr>
      </p:pic>
      <p:pic>
        <p:nvPicPr>
          <p:cNvPr id="27" name="Image 5" descr="preencoded.png">
            <a:extLst>
              <a:ext uri="{FF2B5EF4-FFF2-40B4-BE49-F238E27FC236}">
                <a16:creationId xmlns:a16="http://schemas.microsoft.com/office/drawing/2014/main" id="{1288D819-4927-45F0-8986-3FA0D61A9B6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5514583"/>
            <a:ext cx="6297017" cy="19051"/>
          </a:xfrm>
          <a:prstGeom prst="rect">
            <a:avLst/>
          </a:prstGeom>
        </p:spPr>
      </p:pic>
      <p:sp>
        <p:nvSpPr>
          <p:cNvPr id="12" name="TekstniOkvir 11">
            <a:extLst>
              <a:ext uri="{FF2B5EF4-FFF2-40B4-BE49-F238E27FC236}">
                <a16:creationId xmlns:a16="http://schemas.microsoft.com/office/drawing/2014/main" id="{B1E2703C-E3D5-B734-9864-97A8A676CE13}"/>
              </a:ext>
            </a:extLst>
          </p:cNvPr>
          <p:cNvSpPr txBox="1"/>
          <p:nvPr/>
        </p:nvSpPr>
        <p:spPr>
          <a:xfrm>
            <a:off x="3611174" y="233115"/>
            <a:ext cx="17877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u="sng" noProof="0" dirty="0"/>
              <a:t>Monitoring</a:t>
            </a:r>
            <a:endParaRPr lang="en-GB" sz="2200" noProof="0" dirty="0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1AA34ADC-8B16-8187-41E4-A3BFDF88878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6302609" y="2409333"/>
            <a:ext cx="5592942" cy="3622937"/>
          </a:xfrm>
          <a:prstGeom prst="rect">
            <a:avLst/>
          </a:prstGeom>
        </p:spPr>
      </p:pic>
      <p:grpSp>
        <p:nvGrpSpPr>
          <p:cNvPr id="8" name="Grupa 7">
            <a:extLst>
              <a:ext uri="{FF2B5EF4-FFF2-40B4-BE49-F238E27FC236}">
                <a16:creationId xmlns:a16="http://schemas.microsoft.com/office/drawing/2014/main" id="{E0228E7C-3FF0-7FE9-E008-44AE2C79332A}"/>
              </a:ext>
            </a:extLst>
          </p:cNvPr>
          <p:cNvGrpSpPr/>
          <p:nvPr/>
        </p:nvGrpSpPr>
        <p:grpSpPr>
          <a:xfrm>
            <a:off x="0" y="78355"/>
            <a:ext cx="8128000" cy="6701289"/>
            <a:chOff x="-385424" y="1079185"/>
            <a:chExt cx="8128000" cy="5850778"/>
          </a:xfrm>
        </p:grpSpPr>
        <p:graphicFrame>
          <p:nvGraphicFramePr>
            <p:cNvPr id="5" name="Dijagram 4">
              <a:extLst>
                <a:ext uri="{FF2B5EF4-FFF2-40B4-BE49-F238E27FC236}">
                  <a16:creationId xmlns:a16="http://schemas.microsoft.com/office/drawing/2014/main" id="{C83660EC-88C5-3352-FA18-B2688111E88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213006612"/>
                </p:ext>
              </p:extLst>
            </p:nvPr>
          </p:nvGraphicFramePr>
          <p:xfrm>
            <a:off x="-385424" y="1079185"/>
            <a:ext cx="8128000" cy="585077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7" name="Strelica: savijeno prema gore 6">
              <a:extLst>
                <a:ext uri="{FF2B5EF4-FFF2-40B4-BE49-F238E27FC236}">
                  <a16:creationId xmlns:a16="http://schemas.microsoft.com/office/drawing/2014/main" id="{85AA8C1A-ACEE-25BD-6C8F-95A69FC34E80}"/>
                </a:ext>
              </a:extLst>
            </p:cNvPr>
            <p:cNvSpPr/>
            <p:nvPr/>
          </p:nvSpPr>
          <p:spPr>
            <a:xfrm rot="5400000">
              <a:off x="2720251" y="5422784"/>
              <a:ext cx="1748843" cy="773925"/>
            </a:xfrm>
            <a:prstGeom prst="bentUpArrow">
              <a:avLst>
                <a:gd name="adj1" fmla="val 31662"/>
                <a:gd name="adj2" fmla="val 25000"/>
                <a:gd name="adj3" fmla="val 3578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957752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B20C5-4DEE-4041-5D14-5410A2DD6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4" descr="Close-up of peacock feathers">
            <a:extLst>
              <a:ext uri="{FF2B5EF4-FFF2-40B4-BE49-F238E27FC236}">
                <a16:creationId xmlns:a16="http://schemas.microsoft.com/office/drawing/2014/main" id="{7BE05C34-3AB4-5D24-4ADC-13C4C5A0EE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006164" y="-6756"/>
            <a:ext cx="6185835" cy="6857999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85E10-B383-2994-D2EC-A482340E37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58A7CE-F400-7B46-9E16-10D36E8C32FD}" type="slidenum">
              <a:rPr lang="en-GB" noProof="0" smtClean="0"/>
              <a:pPr/>
              <a:t>5</a:t>
            </a:fld>
            <a:endParaRPr lang="en-GB" noProof="0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47F5D54A-AE40-5DD4-2B5B-7D98343CF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1378" y="-85476"/>
            <a:ext cx="5135405" cy="308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2" descr="preencoded.png">
            <a:extLst>
              <a:ext uri="{FF2B5EF4-FFF2-40B4-BE49-F238E27FC236}">
                <a16:creationId xmlns:a16="http://schemas.microsoft.com/office/drawing/2014/main" id="{06FAC7FC-6CBC-6CD4-8321-90CAEF8D6A1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563" y="2399808"/>
            <a:ext cx="6297017" cy="19051"/>
          </a:xfrm>
          <a:prstGeom prst="rect">
            <a:avLst/>
          </a:prstGeom>
        </p:spPr>
      </p:pic>
      <p:pic>
        <p:nvPicPr>
          <p:cNvPr id="23" name="Image 4" descr="preencoded.png">
            <a:extLst>
              <a:ext uri="{FF2B5EF4-FFF2-40B4-BE49-F238E27FC236}">
                <a16:creationId xmlns:a16="http://schemas.microsoft.com/office/drawing/2014/main" id="{6AF00908-0058-B616-5DED-F4DFD8FFA85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4476358"/>
            <a:ext cx="6297017" cy="19051"/>
          </a:xfrm>
          <a:prstGeom prst="rect">
            <a:avLst/>
          </a:prstGeom>
        </p:spPr>
      </p:pic>
      <p:pic>
        <p:nvPicPr>
          <p:cNvPr id="27" name="Image 5" descr="preencoded.png">
            <a:extLst>
              <a:ext uri="{FF2B5EF4-FFF2-40B4-BE49-F238E27FC236}">
                <a16:creationId xmlns:a16="http://schemas.microsoft.com/office/drawing/2014/main" id="{38D8133F-26C2-538F-B3B8-F69600A2F1D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5514583"/>
            <a:ext cx="6297017" cy="19051"/>
          </a:xfrm>
          <a:prstGeom prst="rect">
            <a:avLst/>
          </a:prstGeom>
        </p:spPr>
      </p:pic>
      <p:sp>
        <p:nvSpPr>
          <p:cNvPr id="2" name="TekstniOkvir 1">
            <a:extLst>
              <a:ext uri="{FF2B5EF4-FFF2-40B4-BE49-F238E27FC236}">
                <a16:creationId xmlns:a16="http://schemas.microsoft.com/office/drawing/2014/main" id="{70A29200-0A41-CDBA-58A6-60BDA0DD4C50}"/>
              </a:ext>
            </a:extLst>
          </p:cNvPr>
          <p:cNvSpPr txBox="1"/>
          <p:nvPr/>
        </p:nvSpPr>
        <p:spPr>
          <a:xfrm>
            <a:off x="346254" y="533400"/>
            <a:ext cx="207146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u="sng" noProof="0" dirty="0"/>
              <a:t>Monitoring Results</a:t>
            </a:r>
          </a:p>
          <a:p>
            <a:endParaRPr lang="en-GB" sz="2200" noProof="0" dirty="0"/>
          </a:p>
          <a:p>
            <a:r>
              <a:rPr lang="en-GB" sz="2200" noProof="0" dirty="0"/>
              <a:t>Linear transect in July – August 2025</a:t>
            </a:r>
            <a:endParaRPr lang="hr-HR" sz="2200" noProof="0" dirty="0"/>
          </a:p>
          <a:p>
            <a:endParaRPr lang="en-GB" sz="2200" noProof="0" dirty="0"/>
          </a:p>
          <a:p>
            <a:r>
              <a:rPr lang="en-GB" sz="2200" noProof="0" dirty="0"/>
              <a:t>2</a:t>
            </a:r>
            <a:r>
              <a:rPr lang="en-GB" sz="2200" baseline="30000" noProof="0" dirty="0"/>
              <a:t>nd</a:t>
            </a:r>
            <a:r>
              <a:rPr lang="en-GB" sz="2200" noProof="0" dirty="0"/>
              <a:t> round of bioacoustics monitoring 2025</a:t>
            </a:r>
          </a:p>
          <a:p>
            <a:endParaRPr lang="en-GB" sz="2200" noProof="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1F96D14F-EC0C-DAFA-7B3C-70ABCE1ED5E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7462" y="0"/>
            <a:ext cx="4854830" cy="6863725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625B45C8-3727-26CA-C871-18E81331484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3047" y="6757"/>
            <a:ext cx="4848953" cy="6856968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AC42F21A-A8C5-12EB-7243-3BFDE9785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254" y="5055205"/>
            <a:ext cx="1501558" cy="901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7620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FFB0E-ED95-91DF-D971-40F57A173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4" descr="Close-up of peacock feathers">
            <a:extLst>
              <a:ext uri="{FF2B5EF4-FFF2-40B4-BE49-F238E27FC236}">
                <a16:creationId xmlns:a16="http://schemas.microsoft.com/office/drawing/2014/main" id="{8E1E387E-A585-4DE7-FD06-CBF3D67998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006164" y="-6756"/>
            <a:ext cx="6185835" cy="6857999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DD4D56-FD38-E43B-7553-6678B93E72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58A7CE-F400-7B46-9E16-10D36E8C32FD}" type="slidenum">
              <a:rPr lang="en-GB" noProof="0" smtClean="0"/>
              <a:pPr/>
              <a:t>6</a:t>
            </a:fld>
            <a:endParaRPr lang="en-GB" noProof="0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BDC7B801-3BE3-686E-3E08-74E779580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1378" y="-85476"/>
            <a:ext cx="5135405" cy="308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2" descr="preencoded.png">
            <a:extLst>
              <a:ext uri="{FF2B5EF4-FFF2-40B4-BE49-F238E27FC236}">
                <a16:creationId xmlns:a16="http://schemas.microsoft.com/office/drawing/2014/main" id="{0A35FFD2-28E8-992F-1ADB-A1AF30DBA34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563" y="2399808"/>
            <a:ext cx="6297017" cy="19051"/>
          </a:xfrm>
          <a:prstGeom prst="rect">
            <a:avLst/>
          </a:prstGeom>
        </p:spPr>
      </p:pic>
      <p:pic>
        <p:nvPicPr>
          <p:cNvPr id="23" name="Image 4" descr="preencoded.png">
            <a:extLst>
              <a:ext uri="{FF2B5EF4-FFF2-40B4-BE49-F238E27FC236}">
                <a16:creationId xmlns:a16="http://schemas.microsoft.com/office/drawing/2014/main" id="{421EF4CA-80FD-0CF2-50F3-C083DC084B4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4476358"/>
            <a:ext cx="6297017" cy="19051"/>
          </a:xfrm>
          <a:prstGeom prst="rect">
            <a:avLst/>
          </a:prstGeom>
        </p:spPr>
      </p:pic>
      <p:pic>
        <p:nvPicPr>
          <p:cNvPr id="27" name="Image 5" descr="preencoded.png">
            <a:extLst>
              <a:ext uri="{FF2B5EF4-FFF2-40B4-BE49-F238E27FC236}">
                <a16:creationId xmlns:a16="http://schemas.microsoft.com/office/drawing/2014/main" id="{C514A5D8-96DF-C933-108E-DF7FFB13C8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5514583"/>
            <a:ext cx="6297017" cy="19051"/>
          </a:xfrm>
          <a:prstGeom prst="rect">
            <a:avLst/>
          </a:prstGeom>
        </p:spPr>
      </p:pic>
      <p:sp>
        <p:nvSpPr>
          <p:cNvPr id="2" name="TekstniOkvir 1">
            <a:extLst>
              <a:ext uri="{FF2B5EF4-FFF2-40B4-BE49-F238E27FC236}">
                <a16:creationId xmlns:a16="http://schemas.microsoft.com/office/drawing/2014/main" id="{A03E0724-E0E7-DA22-A937-737755357122}"/>
              </a:ext>
            </a:extLst>
          </p:cNvPr>
          <p:cNvSpPr txBox="1"/>
          <p:nvPr/>
        </p:nvSpPr>
        <p:spPr>
          <a:xfrm>
            <a:off x="525216" y="533400"/>
            <a:ext cx="536123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noProof="0" dirty="0"/>
              <a:t>Monitoring Results</a:t>
            </a:r>
          </a:p>
        </p:txBody>
      </p:sp>
      <p:graphicFrame>
        <p:nvGraphicFramePr>
          <p:cNvPr id="3" name="Tablica 2">
            <a:extLst>
              <a:ext uri="{FF2B5EF4-FFF2-40B4-BE49-F238E27FC236}">
                <a16:creationId xmlns:a16="http://schemas.microsoft.com/office/drawing/2014/main" id="{B3A66447-B156-7200-CABD-6A683EB00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4090763"/>
              </p:ext>
            </p:extLst>
          </p:nvPr>
        </p:nvGraphicFramePr>
        <p:xfrm>
          <a:off x="333563" y="1458060"/>
          <a:ext cx="5498865" cy="48665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11239">
                  <a:extLst>
                    <a:ext uri="{9D8B030D-6E8A-4147-A177-3AD203B41FA5}">
                      <a16:colId xmlns:a16="http://schemas.microsoft.com/office/drawing/2014/main" val="3300488630"/>
                    </a:ext>
                  </a:extLst>
                </a:gridCol>
                <a:gridCol w="1943813">
                  <a:extLst>
                    <a:ext uri="{9D8B030D-6E8A-4147-A177-3AD203B41FA5}">
                      <a16:colId xmlns:a16="http://schemas.microsoft.com/office/drawing/2014/main" val="946029092"/>
                    </a:ext>
                  </a:extLst>
                </a:gridCol>
                <a:gridCol w="1943813">
                  <a:extLst>
                    <a:ext uri="{9D8B030D-6E8A-4147-A177-3AD203B41FA5}">
                      <a16:colId xmlns:a16="http://schemas.microsoft.com/office/drawing/2014/main" val="2674623674"/>
                    </a:ext>
                  </a:extLst>
                </a:gridCol>
              </a:tblGrid>
              <a:tr h="6495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0" noProof="0" dirty="0">
                          <a:effectLst/>
                        </a:rPr>
                        <a:t> </a:t>
                      </a:r>
                      <a:endParaRPr lang="en-GB" sz="18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0" noProof="0" dirty="0">
                          <a:effectLst/>
                        </a:rPr>
                        <a:t>Standard monitoring</a:t>
                      </a:r>
                      <a:endParaRPr lang="en-GB" sz="18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0" noProof="0" dirty="0">
                          <a:effectLst/>
                        </a:rPr>
                        <a:t>Bioacoustics monitoring</a:t>
                      </a:r>
                      <a:endParaRPr lang="en-GB" sz="18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50316185"/>
                  </a:ext>
                </a:extLst>
              </a:tr>
              <a:tr h="6495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0" noProof="0" dirty="0">
                          <a:effectLst/>
                        </a:rPr>
                        <a:t>Detection</a:t>
                      </a:r>
                      <a:endParaRPr lang="en-GB" sz="18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0" noProof="0" dirty="0">
                          <a:effectLst/>
                        </a:rPr>
                        <a:t>visual + acoustic</a:t>
                      </a:r>
                      <a:endParaRPr lang="en-GB" sz="1800" b="1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0" noProof="0" dirty="0">
                          <a:effectLst/>
                        </a:rPr>
                        <a:t>acoustic</a:t>
                      </a:r>
                      <a:endParaRPr lang="en-GB" sz="1800" b="1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51664042"/>
                  </a:ext>
                </a:extLst>
              </a:tr>
              <a:tr h="6495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0" noProof="0" dirty="0">
                          <a:effectLst/>
                        </a:rPr>
                        <a:t>Linear transect</a:t>
                      </a:r>
                      <a:endParaRPr lang="en-GB" sz="18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0" noProof="0" dirty="0">
                          <a:effectLst/>
                        </a:rPr>
                        <a:t>34/58</a:t>
                      </a:r>
                      <a:endParaRPr lang="en-GB" sz="1800" b="1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800" b="1" kern="100" noProof="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74853551"/>
                  </a:ext>
                </a:extLst>
              </a:tr>
              <a:tr h="3199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0" noProof="0" dirty="0">
                          <a:effectLst/>
                        </a:rPr>
                        <a:t>Spot</a:t>
                      </a:r>
                      <a:endParaRPr lang="en-GB" sz="18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GB" sz="1800" b="1" kern="100" noProof="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0" noProof="0" dirty="0">
                          <a:effectLst/>
                        </a:rPr>
                        <a:t>85</a:t>
                      </a:r>
                      <a:endParaRPr lang="en-GB" sz="1800" b="1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6983551"/>
                  </a:ext>
                </a:extLst>
              </a:tr>
              <a:tr h="6495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0" noProof="0" dirty="0">
                          <a:effectLst/>
                        </a:rPr>
                        <a:t>Field effort (PD)</a:t>
                      </a:r>
                      <a:endParaRPr lang="en-GB" sz="18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0" noProof="0" dirty="0">
                          <a:effectLst/>
                        </a:rPr>
                        <a:t>24</a:t>
                      </a:r>
                      <a:endParaRPr lang="en-GB" sz="1800" b="1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0" noProof="0" dirty="0">
                          <a:effectLst/>
                        </a:rPr>
                        <a:t>42,5</a:t>
                      </a:r>
                      <a:endParaRPr lang="en-GB" sz="1800" b="1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30394609"/>
                  </a:ext>
                </a:extLst>
              </a:tr>
              <a:tr h="6495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0" noProof="0" dirty="0">
                          <a:effectLst/>
                        </a:rPr>
                        <a:t>Number of species</a:t>
                      </a:r>
                      <a:endParaRPr lang="en-GB" sz="18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0" noProof="0" dirty="0">
                          <a:effectLst/>
                        </a:rPr>
                        <a:t>84</a:t>
                      </a:r>
                      <a:endParaRPr lang="en-GB" sz="1800" b="1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0" noProof="0" dirty="0">
                          <a:effectLst/>
                        </a:rPr>
                        <a:t>224</a:t>
                      </a:r>
                      <a:r>
                        <a:rPr lang="hr-HR" sz="1800" b="1" kern="0" noProof="0" dirty="0">
                          <a:effectLst/>
                        </a:rPr>
                        <a:t> (-35)</a:t>
                      </a:r>
                      <a:endParaRPr lang="en-GB" sz="1800" b="1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37273396"/>
                  </a:ext>
                </a:extLst>
              </a:tr>
              <a:tr h="6495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0" noProof="0" dirty="0">
                          <a:effectLst/>
                        </a:rPr>
                        <a:t>Duration (h)</a:t>
                      </a:r>
                      <a:endParaRPr lang="en-GB" sz="18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0" noProof="0" dirty="0">
                          <a:effectLst/>
                        </a:rPr>
                        <a:t>72</a:t>
                      </a:r>
                      <a:endParaRPr lang="en-GB" sz="1800" b="1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0" noProof="0" dirty="0">
                          <a:effectLst/>
                        </a:rPr>
                        <a:t>14</a:t>
                      </a:r>
                      <a:r>
                        <a:rPr lang="hr-HR" sz="1800" b="1" kern="0" noProof="0" dirty="0">
                          <a:effectLst/>
                        </a:rPr>
                        <a:t>.</a:t>
                      </a:r>
                      <a:r>
                        <a:rPr lang="en-GB" sz="1800" b="1" kern="0" noProof="0" dirty="0">
                          <a:effectLst/>
                        </a:rPr>
                        <a:t>385,6</a:t>
                      </a:r>
                      <a:endParaRPr lang="en-GB" sz="1800" b="1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51312257"/>
                  </a:ext>
                </a:extLst>
              </a:tr>
              <a:tr h="6495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0" noProof="0" dirty="0">
                          <a:effectLst/>
                        </a:rPr>
                        <a:t>Surface (ha)</a:t>
                      </a:r>
                      <a:endParaRPr lang="en-GB" sz="18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0" noProof="0" dirty="0">
                          <a:effectLst/>
                        </a:rPr>
                        <a:t>5</a:t>
                      </a:r>
                      <a:r>
                        <a:rPr lang="hr-HR" sz="1800" b="1" kern="0" noProof="0" dirty="0">
                          <a:effectLst/>
                        </a:rPr>
                        <a:t>.</a:t>
                      </a:r>
                      <a:r>
                        <a:rPr lang="en-GB" sz="1800" b="1" kern="0" noProof="0" dirty="0">
                          <a:effectLst/>
                        </a:rPr>
                        <a:t>891,708</a:t>
                      </a:r>
                      <a:endParaRPr lang="en-GB" sz="1800" b="1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0" noProof="0" dirty="0">
                          <a:effectLst/>
                        </a:rPr>
                        <a:t>1.092,72</a:t>
                      </a:r>
                      <a:endParaRPr lang="en-GB" sz="1800" b="1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32443494"/>
                  </a:ext>
                </a:extLst>
              </a:tr>
            </a:tbl>
          </a:graphicData>
        </a:graphic>
      </p:graphicFrame>
      <p:pic>
        <p:nvPicPr>
          <p:cNvPr id="5" name="Slika 4">
            <a:extLst>
              <a:ext uri="{FF2B5EF4-FFF2-40B4-BE49-F238E27FC236}">
                <a16:creationId xmlns:a16="http://schemas.microsoft.com/office/drawing/2014/main" id="{8117A113-DA61-9647-6A3F-9350CDEB83E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70871" y="2203832"/>
            <a:ext cx="6089614" cy="397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115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95EE1-4D31-481D-51A6-B62E6BB9E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4" descr="Close-up of peacock feathers">
            <a:extLst>
              <a:ext uri="{FF2B5EF4-FFF2-40B4-BE49-F238E27FC236}">
                <a16:creationId xmlns:a16="http://schemas.microsoft.com/office/drawing/2014/main" id="{5D3035E1-4287-FD39-A882-B0EFBEA339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006164" y="-6756"/>
            <a:ext cx="6185835" cy="6857999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8AC06-1223-45DB-257B-E79E8E1013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58A7CE-F400-7B46-9E16-10D36E8C32FD}" type="slidenum">
              <a:rPr lang="en-GB" noProof="0" smtClean="0"/>
              <a:pPr/>
              <a:t>7</a:t>
            </a:fld>
            <a:endParaRPr lang="en-GB" noProof="0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817CDD4B-7448-033F-0CB8-E24F66504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1378" y="-85476"/>
            <a:ext cx="5135405" cy="308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2" descr="preencoded.png">
            <a:extLst>
              <a:ext uri="{FF2B5EF4-FFF2-40B4-BE49-F238E27FC236}">
                <a16:creationId xmlns:a16="http://schemas.microsoft.com/office/drawing/2014/main" id="{BB291EFF-25AE-1CB9-71B6-0667C7810A0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563" y="2399808"/>
            <a:ext cx="6297017" cy="19051"/>
          </a:xfrm>
          <a:prstGeom prst="rect">
            <a:avLst/>
          </a:prstGeom>
        </p:spPr>
      </p:pic>
      <p:pic>
        <p:nvPicPr>
          <p:cNvPr id="23" name="Image 4" descr="preencoded.png">
            <a:extLst>
              <a:ext uri="{FF2B5EF4-FFF2-40B4-BE49-F238E27FC236}">
                <a16:creationId xmlns:a16="http://schemas.microsoft.com/office/drawing/2014/main" id="{6697B985-075F-A214-D335-071A31BD7B4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4476358"/>
            <a:ext cx="6297017" cy="19051"/>
          </a:xfrm>
          <a:prstGeom prst="rect">
            <a:avLst/>
          </a:prstGeom>
        </p:spPr>
      </p:pic>
      <p:pic>
        <p:nvPicPr>
          <p:cNvPr id="27" name="Image 5" descr="preencoded.png">
            <a:extLst>
              <a:ext uri="{FF2B5EF4-FFF2-40B4-BE49-F238E27FC236}">
                <a16:creationId xmlns:a16="http://schemas.microsoft.com/office/drawing/2014/main" id="{563E7A4D-A413-75DD-610F-B23C98F3266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5514583"/>
            <a:ext cx="6297017" cy="19051"/>
          </a:xfrm>
          <a:prstGeom prst="rect">
            <a:avLst/>
          </a:prstGeom>
        </p:spPr>
      </p:pic>
      <p:sp>
        <p:nvSpPr>
          <p:cNvPr id="2" name="TekstniOkvir 1">
            <a:extLst>
              <a:ext uri="{FF2B5EF4-FFF2-40B4-BE49-F238E27FC236}">
                <a16:creationId xmlns:a16="http://schemas.microsoft.com/office/drawing/2014/main" id="{CF66A5CB-6287-C6AB-C37C-C1A65934ECC6}"/>
              </a:ext>
            </a:extLst>
          </p:cNvPr>
          <p:cNvSpPr txBox="1"/>
          <p:nvPr/>
        </p:nvSpPr>
        <p:spPr>
          <a:xfrm>
            <a:off x="300558" y="266700"/>
            <a:ext cx="579544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u="sng" noProof="0" dirty="0"/>
              <a:t>Conclusion</a:t>
            </a:r>
          </a:p>
          <a:p>
            <a:endParaRPr lang="en-GB" sz="2200" noProof="0" dirty="0"/>
          </a:p>
          <a:p>
            <a:pPr>
              <a:lnSpc>
                <a:spcPct val="150000"/>
              </a:lnSpc>
            </a:pPr>
            <a:r>
              <a:rPr lang="en-GB" sz="2200" u="sng" noProof="0" dirty="0"/>
              <a:t>Bioacoustics monitoring data: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200" noProof="0" dirty="0"/>
              <a:t>species presence,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200" noProof="0" dirty="0"/>
              <a:t>distribution,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200" noProof="0" dirty="0"/>
              <a:t>dispersion,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200" noProof="0" dirty="0"/>
              <a:t>behaviour,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200" noProof="0" dirty="0"/>
              <a:t>nesting &amp; migration periods. </a:t>
            </a:r>
          </a:p>
          <a:p>
            <a:endParaRPr lang="en-GB" sz="2200" noProof="0" dirty="0"/>
          </a:p>
          <a:p>
            <a:pPr>
              <a:lnSpc>
                <a:spcPct val="150000"/>
              </a:lnSpc>
            </a:pPr>
            <a:r>
              <a:rPr lang="en-GB" sz="2200" u="sng" noProof="0" dirty="0"/>
              <a:t>Improvements</a:t>
            </a:r>
          </a:p>
          <a:p>
            <a:r>
              <a:rPr lang="en-GB" sz="2200" noProof="0" dirty="0"/>
              <a:t>Technical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200" noProof="0" dirty="0"/>
              <a:t>efficiency</a:t>
            </a:r>
          </a:p>
          <a:p>
            <a:r>
              <a:rPr lang="en-GB" sz="2200" noProof="0" dirty="0"/>
              <a:t>Data quality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200" noProof="0" dirty="0"/>
              <a:t>abundance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200" noProof="0" dirty="0"/>
              <a:t>density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AD16AF77-2998-083E-64F6-AC71758A770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58956" y="2359740"/>
            <a:ext cx="4907827" cy="425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65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758FB-3529-DB3A-B601-2AB06CAA3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4" descr="Close-up of peacock feathers">
            <a:extLst>
              <a:ext uri="{FF2B5EF4-FFF2-40B4-BE49-F238E27FC236}">
                <a16:creationId xmlns:a16="http://schemas.microsoft.com/office/drawing/2014/main" id="{5293AF4B-5993-6525-6E97-C6485C71E9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006164" y="-6756"/>
            <a:ext cx="6185835" cy="6857999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E3492-28C2-DCB2-EE4F-AEFF181407B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58A7CE-F400-7B46-9E16-10D36E8C32FD}" type="slidenum">
              <a:rPr lang="en-GB" noProof="0" smtClean="0"/>
              <a:pPr/>
              <a:t>8</a:t>
            </a:fld>
            <a:endParaRPr lang="en-GB" noProof="0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AB26DD90-0E0D-2FFA-228B-9393EBDB2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1378" y="-85476"/>
            <a:ext cx="5135405" cy="308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2" descr="preencoded.png">
            <a:extLst>
              <a:ext uri="{FF2B5EF4-FFF2-40B4-BE49-F238E27FC236}">
                <a16:creationId xmlns:a16="http://schemas.microsoft.com/office/drawing/2014/main" id="{B45FB48F-CCD1-4D65-2382-B04D1A642E6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563" y="2399808"/>
            <a:ext cx="6297017" cy="19051"/>
          </a:xfrm>
          <a:prstGeom prst="rect">
            <a:avLst/>
          </a:prstGeom>
        </p:spPr>
      </p:pic>
      <p:pic>
        <p:nvPicPr>
          <p:cNvPr id="23" name="Image 4" descr="preencoded.png">
            <a:extLst>
              <a:ext uri="{FF2B5EF4-FFF2-40B4-BE49-F238E27FC236}">
                <a16:creationId xmlns:a16="http://schemas.microsoft.com/office/drawing/2014/main" id="{0A096387-5393-393E-F847-BDAD249FDDD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4476358"/>
            <a:ext cx="6297017" cy="19051"/>
          </a:xfrm>
          <a:prstGeom prst="rect">
            <a:avLst/>
          </a:prstGeom>
        </p:spPr>
      </p:pic>
      <p:sp>
        <p:nvSpPr>
          <p:cNvPr id="2" name="TekstniOkvir 1">
            <a:extLst>
              <a:ext uri="{FF2B5EF4-FFF2-40B4-BE49-F238E27FC236}">
                <a16:creationId xmlns:a16="http://schemas.microsoft.com/office/drawing/2014/main" id="{30DAB56C-F807-7133-D25E-7AD7422BD21E}"/>
              </a:ext>
            </a:extLst>
          </p:cNvPr>
          <p:cNvSpPr txBox="1"/>
          <p:nvPr/>
        </p:nvSpPr>
        <p:spPr>
          <a:xfrm>
            <a:off x="300558" y="1690062"/>
            <a:ext cx="570560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b="1" u="sng" noProof="0" dirty="0"/>
              <a:t>Conclusion</a:t>
            </a:r>
          </a:p>
          <a:p>
            <a:endParaRPr lang="en-GB" sz="2200" noProof="0" dirty="0"/>
          </a:p>
          <a:p>
            <a:endParaRPr lang="en-GB" sz="2200" noProof="0" dirty="0"/>
          </a:p>
          <a:p>
            <a:r>
              <a:rPr lang="en-GB" sz="2200" b="1" noProof="0" dirty="0"/>
              <a:t>Purpose is not to replace standard monitoring, but to improve the efficiency and data quality to perform more precisely conclusions for the sustainable and adaptive protected area management.</a:t>
            </a:r>
          </a:p>
          <a:p>
            <a:endParaRPr lang="en-GB" sz="2200" noProof="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30BA7898-0DB1-691B-C878-DEE45AA71D3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6162" y="2566423"/>
            <a:ext cx="6185836" cy="347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149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Opis fotografije nije dostupan.">
            <a:extLst>
              <a:ext uri="{FF2B5EF4-FFF2-40B4-BE49-F238E27FC236}">
                <a16:creationId xmlns:a16="http://schemas.microsoft.com/office/drawing/2014/main" id="{612ED998-AA0F-9033-D323-84EC9AF61A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4844" y="870801"/>
            <a:ext cx="7839169" cy="52248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DF141E-ED45-4010-8142-D3B736DE5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13" y="375441"/>
            <a:ext cx="10515600" cy="1325563"/>
          </a:xfrm>
        </p:spPr>
        <p:txBody>
          <a:bodyPr/>
          <a:lstStyle/>
          <a:p>
            <a:r>
              <a:rPr lang="en-GB" sz="2400" noProof="0" dirty="0">
                <a:latin typeface="+mn-lt"/>
              </a:rPr>
              <a:t>Acknowledgment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BD3521-A344-44E5-8993-2E28611661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58A7CE-F400-7B46-9E16-10D36E8C32FD}" type="slidenum">
              <a:rPr lang="en-GB" noProof="0" smtClean="0"/>
              <a:pPr/>
              <a:t>9</a:t>
            </a:fld>
            <a:endParaRPr lang="en-GB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29F9D4-F9A4-4BC6-993B-FFD9F74D62BD}"/>
              </a:ext>
            </a:extLst>
          </p:cNvPr>
          <p:cNvSpPr/>
          <p:nvPr/>
        </p:nvSpPr>
        <p:spPr>
          <a:xfrm>
            <a:off x="4164403" y="6434801"/>
            <a:ext cx="27989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noProof="0" dirty="0"/>
              <a:t>https://watchout.com.hr/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AECE034-E8D0-43EF-B694-A6E5BFFF67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6450" y="513755"/>
            <a:ext cx="985111" cy="98511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9007B27-0136-4047-99CB-2D55B3D96720}"/>
              </a:ext>
            </a:extLst>
          </p:cNvPr>
          <p:cNvGrpSpPr/>
          <p:nvPr/>
        </p:nvGrpSpPr>
        <p:grpSpPr>
          <a:xfrm>
            <a:off x="2801120" y="5544953"/>
            <a:ext cx="6598338" cy="768763"/>
            <a:chOff x="3224021" y="5034191"/>
            <a:chExt cx="6181699" cy="75688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3EBC1D7-14BC-49AD-9FD5-D0B3A7BF0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24021" y="5139443"/>
              <a:ext cx="1181564" cy="62318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74547A0-68FF-4CC6-9DFE-9C0780CD8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62099" y="5243002"/>
              <a:ext cx="1466682" cy="548077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ECCD6BD-0138-46BD-BAD3-1A6421448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90211" y="5330638"/>
              <a:ext cx="800470" cy="254927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F8F8BCC-9765-40BD-8D63-D8AFA1DF01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90681" y="5034191"/>
              <a:ext cx="1015039" cy="728439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586D4B59-03E5-4EDF-81C6-AD6563CC34C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1561" y="110457"/>
            <a:ext cx="2455037" cy="1736302"/>
          </a:xfrm>
          <a:prstGeom prst="rect">
            <a:avLst/>
          </a:prstGeom>
        </p:spPr>
      </p:pic>
      <p:pic>
        <p:nvPicPr>
          <p:cNvPr id="18" name="Picture 4" descr="WildMon">
            <a:extLst>
              <a:ext uri="{FF2B5EF4-FFF2-40B4-BE49-F238E27FC236}">
                <a16:creationId xmlns:a16="http://schemas.microsoft.com/office/drawing/2014/main" id="{DD4CD241-D8D9-4310-9107-A5F4FCDA1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2216" y="5797924"/>
            <a:ext cx="1292072" cy="383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A088D6C8-F68E-493C-AE84-912F3C9CC7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50910" y="3617745"/>
            <a:ext cx="4144237" cy="2487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7EE8BFAF-276A-CECB-32B0-18B3BC81E3D7}"/>
              </a:ext>
            </a:extLst>
          </p:cNvPr>
          <p:cNvSpPr txBox="1"/>
          <p:nvPr/>
        </p:nvSpPr>
        <p:spPr>
          <a:xfrm>
            <a:off x="3290547" y="2472047"/>
            <a:ext cx="56109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u="sng" noProof="0" dirty="0"/>
              <a:t>Thank you for your attention!</a:t>
            </a:r>
            <a:endParaRPr lang="en-GB" sz="2800" b="1" noProof="0" dirty="0"/>
          </a:p>
          <a:p>
            <a:endParaRPr lang="en-GB" sz="2800" noProof="0" dirty="0"/>
          </a:p>
        </p:txBody>
      </p:sp>
    </p:spTree>
    <p:extLst>
      <p:ext uri="{BB962C8B-B14F-4D97-AF65-F5344CB8AC3E}">
        <p14:creationId xmlns:p14="http://schemas.microsoft.com/office/powerpoint/2010/main" val="2108664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4">
      <a:dk1>
        <a:srgbClr val="000000"/>
      </a:dk1>
      <a:lt1>
        <a:srgbClr val="FFFFFF"/>
      </a:lt1>
      <a:dk2>
        <a:srgbClr val="1C4C3C"/>
      </a:dk2>
      <a:lt2>
        <a:srgbClr val="E7E6E6"/>
      </a:lt2>
      <a:accent1>
        <a:srgbClr val="8FA971"/>
      </a:accent1>
      <a:accent2>
        <a:srgbClr val="345496"/>
      </a:accent2>
      <a:accent3>
        <a:srgbClr val="BD7B28"/>
      </a:accent3>
      <a:accent4>
        <a:srgbClr val="00698A"/>
      </a:accent4>
      <a:accent5>
        <a:srgbClr val="648260"/>
      </a:accent5>
      <a:accent6>
        <a:srgbClr val="F1EAE0"/>
      </a:accent6>
      <a:hlink>
        <a:srgbClr val="1B4C3C"/>
      </a:hlink>
      <a:folHlink>
        <a:srgbClr val="BD7B27"/>
      </a:folHlink>
    </a:clrScheme>
    <a:fontScheme name="Custom 14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ture-Course-Presentation__Win32_SW_v15" id="{2C9DFD55-A638-4F93-8FB2-21CFF204D143}" vid="{DA5D547E-0C12-4C38-92D7-DC23D24655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4" ma:contentTypeDescription="Create a new document." ma:contentTypeScope="" ma:versionID="2d714a3296df14eba7a100bb665443ca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49549bf45bfbbfb6cffed527380e77e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B385D8-F902-4922-8FBA-406E7ED219F2}">
  <ds:schemaRefs>
    <ds:schemaRef ds:uri="http://purl.org/dc/elements/1.1/"/>
    <ds:schemaRef ds:uri="71af3243-3dd4-4a8d-8c0d-dd76da1f02a5"/>
    <ds:schemaRef ds:uri="16c05727-aa75-4e4a-9b5f-8a80a1165891"/>
    <ds:schemaRef ds:uri="http://www.w3.org/XML/1998/namespace"/>
    <ds:schemaRef ds:uri="http://schemas.microsoft.com/office/2006/metadata/properties"/>
    <ds:schemaRef ds:uri="http://schemas.microsoft.com/sharepoint/v3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230e9df3-be65-4c73-a93b-d1236ebd677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D66DFBA-374C-41C2-B90E-F32A24B2E9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065AE5F-E0C7-443C-9CED-36FB3B770C7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Nature course presentation</Template>
  <TotalTime>5935</TotalTime>
  <Words>242</Words>
  <Application>Microsoft Office PowerPoint</Application>
  <PresentationFormat>Široki zaslon</PresentationFormat>
  <Paragraphs>98</Paragraphs>
  <Slides>9</Slides>
  <Notes>9</Notes>
  <HiddenSlides>0</HiddenSlides>
  <MMClips>0</MMClips>
  <ScaleCrop>false</ScaleCrop>
  <HeadingPairs>
    <vt:vector size="6" baseType="variant">
      <vt:variant>
        <vt:lpstr>Korišteni fontovi</vt:lpstr>
      </vt:variant>
      <vt:variant>
        <vt:i4>6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9</vt:i4>
      </vt:variant>
    </vt:vector>
  </HeadingPairs>
  <TitlesOfParts>
    <vt:vector size="16" baseType="lpstr">
      <vt:lpstr>Aptos</vt:lpstr>
      <vt:lpstr>Arial</vt:lpstr>
      <vt:lpstr>Avenir Next LT Pro</vt:lpstr>
      <vt:lpstr>Calibri</vt:lpstr>
      <vt:lpstr>Sabon Next LT</vt:lpstr>
      <vt:lpstr>Wingdings</vt:lpstr>
      <vt:lpstr>Office Theme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Acknowledgment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KINGDOMS OF NATURE</dc:title>
  <dc:creator>Ivana Majić</dc:creator>
  <cp:lastModifiedBy>Vlatko Rožac</cp:lastModifiedBy>
  <cp:revision>366</cp:revision>
  <cp:lastPrinted>2024-05-05T19:37:40Z</cp:lastPrinted>
  <dcterms:created xsi:type="dcterms:W3CDTF">2023-03-02T14:59:03Z</dcterms:created>
  <dcterms:modified xsi:type="dcterms:W3CDTF">2026-09-30T06:46:17Z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