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382" r:id="rId6"/>
    <p:sldId id="383" r:id="rId7"/>
    <p:sldId id="397" r:id="rId8"/>
    <p:sldId id="396" r:id="rId9"/>
    <p:sldId id="395" r:id="rId10"/>
    <p:sldId id="394" r:id="rId11"/>
    <p:sldId id="393" r:id="rId12"/>
    <p:sldId id="392" r:id="rId13"/>
    <p:sldId id="391" r:id="rId14"/>
    <p:sldId id="390" r:id="rId15"/>
    <p:sldId id="31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7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pos="600" userDrawn="1">
          <p15:clr>
            <a:srgbClr val="A4A3A4"/>
          </p15:clr>
        </p15:guide>
        <p15:guide id="4" pos="45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AE0"/>
    <a:srgbClr val="FFFFFF"/>
    <a:srgbClr val="648260"/>
    <a:srgbClr val="E3CEB2"/>
    <a:srgbClr val="8FA971"/>
    <a:srgbClr val="669900"/>
    <a:srgbClr val="1C4C3C"/>
    <a:srgbClr val="006A8A"/>
    <a:srgbClr val="9F792F"/>
    <a:srgbClr val="7850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5278" autoAdjust="0"/>
  </p:normalViewPr>
  <p:slideViewPr>
    <p:cSldViewPr snapToGrid="0" snapToObjects="1" showGuides="1">
      <p:cViewPr varScale="1">
        <p:scale>
          <a:sx n="107" d="100"/>
          <a:sy n="107" d="100"/>
        </p:scale>
        <p:origin x="720" y="114"/>
      </p:cViewPr>
      <p:guideLst>
        <p:guide orient="horz" pos="1272"/>
        <p:guide pos="7056"/>
        <p:guide pos="600"/>
        <p:guide pos="4584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33" d="100"/>
        <a:sy n="33" d="100"/>
      </p:scale>
      <p:origin x="0" y="-544"/>
    </p:cViewPr>
  </p:sorterViewPr>
  <p:notesViewPr>
    <p:cSldViewPr snapToGrid="0" snapToObjects="1">
      <p:cViewPr varScale="1">
        <p:scale>
          <a:sx n="58" d="100"/>
          <a:sy n="58" d="100"/>
        </p:scale>
        <p:origin x="3240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na Majić" userId="6a59de7d-06a9-4f5d-bdda-eeb221ac35b5" providerId="ADAL" clId="{5AC15520-5DD0-45DB-9160-EC3049862363}"/>
    <pc:docChg chg="undo custSel addSld delSld modSld delMainMaster">
      <pc:chgData name="Ivana Majić" userId="6a59de7d-06a9-4f5d-bdda-eeb221ac35b5" providerId="ADAL" clId="{5AC15520-5DD0-45DB-9160-EC3049862363}" dt="2026-09-11T12:19:02.526" v="123" actId="1076"/>
      <pc:docMkLst>
        <pc:docMk/>
      </pc:docMkLst>
      <pc:sldChg chg="addSp delSp modSp mod">
        <pc:chgData name="Ivana Majić" userId="6a59de7d-06a9-4f5d-bdda-eeb221ac35b5" providerId="ADAL" clId="{5AC15520-5DD0-45DB-9160-EC3049862363}" dt="2026-09-11T12:19:02.526" v="123" actId="1076"/>
        <pc:sldMkLst>
          <pc:docMk/>
          <pc:sldMk cId="94522443" sldId="256"/>
        </pc:sldMkLst>
        <pc:spChg chg="mod">
          <ac:chgData name="Ivana Majić" userId="6a59de7d-06a9-4f5d-bdda-eeb221ac35b5" providerId="ADAL" clId="{5AC15520-5DD0-45DB-9160-EC3049862363}" dt="2026-09-11T09:23:02.411" v="108" actId="20577"/>
          <ac:spMkLst>
            <pc:docMk/>
            <pc:sldMk cId="94522443" sldId="256"/>
            <ac:spMk id="29" creationId="{E47C4139-43E3-4C8F-B091-3B64FE379451}"/>
          </ac:spMkLst>
        </pc:spChg>
        <pc:spChg chg="mod">
          <ac:chgData name="Ivana Majić" userId="6a59de7d-06a9-4f5d-bdda-eeb221ac35b5" providerId="ADAL" clId="{5AC15520-5DD0-45DB-9160-EC3049862363}" dt="2026-09-11T09:23:05.023" v="109" actId="20577"/>
          <ac:spMkLst>
            <pc:docMk/>
            <pc:sldMk cId="94522443" sldId="256"/>
            <ac:spMk id="3075" creationId="{6B95A3ED-4F44-4B41-A755-8EF8F9743139}"/>
          </ac:spMkLst>
        </pc:spChg>
        <pc:grpChg chg="add mod topLvl">
          <ac:chgData name="Ivana Majić" userId="6a59de7d-06a9-4f5d-bdda-eeb221ac35b5" providerId="ADAL" clId="{5AC15520-5DD0-45DB-9160-EC3049862363}" dt="2026-09-11T09:15:58.241" v="75" actId="165"/>
          <ac:grpSpMkLst>
            <pc:docMk/>
            <pc:sldMk cId="94522443" sldId="256"/>
            <ac:grpSpMk id="5" creationId="{47B48185-2D11-459A-AF96-59D47C9545F0}"/>
          </ac:grpSpMkLst>
        </pc:grpChg>
        <pc:grpChg chg="add del mod">
          <ac:chgData name="Ivana Majić" userId="6a59de7d-06a9-4f5d-bdda-eeb221ac35b5" providerId="ADAL" clId="{5AC15520-5DD0-45DB-9160-EC3049862363}" dt="2026-09-11T09:15:58.241" v="75" actId="165"/>
          <ac:grpSpMkLst>
            <pc:docMk/>
            <pc:sldMk cId="94522443" sldId="256"/>
            <ac:grpSpMk id="7" creationId="{B1001B11-80F1-4542-9FD9-D0D1060837B1}"/>
          </ac:grpSpMkLst>
        </pc:grpChg>
        <pc:grpChg chg="mod">
          <ac:chgData name="Ivana Majić" userId="6a59de7d-06a9-4f5d-bdda-eeb221ac35b5" providerId="ADAL" clId="{5AC15520-5DD0-45DB-9160-EC3049862363}" dt="2026-09-11T09:15:58.241" v="75" actId="165"/>
          <ac:grpSpMkLst>
            <pc:docMk/>
            <pc:sldMk cId="94522443" sldId="256"/>
            <ac:grpSpMk id="11" creationId="{7E5D5616-1663-4453-B25E-B3E39242D127}"/>
          </ac:grpSpMkLst>
        </pc:grpChg>
        <pc:picChg chg="mod">
          <ac:chgData name="Ivana Majić" userId="6a59de7d-06a9-4f5d-bdda-eeb221ac35b5" providerId="ADAL" clId="{5AC15520-5DD0-45DB-9160-EC3049862363}" dt="2026-09-11T09:15:58.241" v="75" actId="165"/>
          <ac:picMkLst>
            <pc:docMk/>
            <pc:sldMk cId="94522443" sldId="256"/>
            <ac:picMk id="2" creationId="{00000000-0000-0000-0000-000000000000}"/>
          </ac:picMkLst>
        </pc:picChg>
        <pc:picChg chg="add mod">
          <ac:chgData name="Ivana Majić" userId="6a59de7d-06a9-4f5d-bdda-eeb221ac35b5" providerId="ADAL" clId="{5AC15520-5DD0-45DB-9160-EC3049862363}" dt="2026-09-11T12:19:02.526" v="123" actId="1076"/>
          <ac:picMkLst>
            <pc:docMk/>
            <pc:sldMk cId="94522443" sldId="256"/>
            <ac:picMk id="3" creationId="{027BCF91-014C-49D0-B8C2-FE82ED2FB061}"/>
          </ac:picMkLst>
        </pc:picChg>
        <pc:picChg chg="add del">
          <ac:chgData name="Ivana Majić" userId="6a59de7d-06a9-4f5d-bdda-eeb221ac35b5" providerId="ADAL" clId="{5AC15520-5DD0-45DB-9160-EC3049862363}" dt="2026-09-11T09:12:24.918" v="22"/>
          <ac:picMkLst>
            <pc:docMk/>
            <pc:sldMk cId="94522443" sldId="256"/>
            <ac:picMk id="3" creationId="{862E874A-C340-479F-858F-859A540A4407}"/>
          </ac:picMkLst>
        </pc:picChg>
        <pc:picChg chg="add mod">
          <ac:chgData name="Ivana Majić" userId="6a59de7d-06a9-4f5d-bdda-eeb221ac35b5" providerId="ADAL" clId="{5AC15520-5DD0-45DB-9160-EC3049862363}" dt="2026-09-11T09:15:58.241" v="75" actId="165"/>
          <ac:picMkLst>
            <pc:docMk/>
            <pc:sldMk cId="94522443" sldId="256"/>
            <ac:picMk id="4" creationId="{DC5EAF27-4FCC-40A3-98FA-2A0BEA238C60}"/>
          </ac:picMkLst>
        </pc:picChg>
        <pc:picChg chg="mod">
          <ac:chgData name="Ivana Majić" userId="6a59de7d-06a9-4f5d-bdda-eeb221ac35b5" providerId="ADAL" clId="{5AC15520-5DD0-45DB-9160-EC3049862363}" dt="2026-09-11T09:15:58.241" v="75" actId="165"/>
          <ac:picMkLst>
            <pc:docMk/>
            <pc:sldMk cId="94522443" sldId="256"/>
            <ac:picMk id="6" creationId="{00000000-0000-0000-0000-000000000000}"/>
          </ac:picMkLst>
        </pc:picChg>
        <pc:picChg chg="mod">
          <ac:chgData name="Ivana Majić" userId="6a59de7d-06a9-4f5d-bdda-eeb221ac35b5" providerId="ADAL" clId="{5AC15520-5DD0-45DB-9160-EC3049862363}" dt="2026-09-11T09:15:58.241" v="75" actId="165"/>
          <ac:picMkLst>
            <pc:docMk/>
            <pc:sldMk cId="94522443" sldId="256"/>
            <ac:picMk id="10" creationId="{3F7E14B6-3E2F-4A00-AF79-4F14D3E968CD}"/>
          </ac:picMkLst>
        </pc:picChg>
        <pc:picChg chg="mod">
          <ac:chgData name="Ivana Majić" userId="6a59de7d-06a9-4f5d-bdda-eeb221ac35b5" providerId="ADAL" clId="{5AC15520-5DD0-45DB-9160-EC3049862363}" dt="2026-09-11T09:15:58.241" v="75" actId="165"/>
          <ac:picMkLst>
            <pc:docMk/>
            <pc:sldMk cId="94522443" sldId="256"/>
            <ac:picMk id="12" creationId="{82DBDBA6-3DBF-4397-B457-E9CAB2926C37}"/>
          </ac:picMkLst>
        </pc:picChg>
        <pc:picChg chg="mod topLvl">
          <ac:chgData name="Ivana Majić" userId="6a59de7d-06a9-4f5d-bdda-eeb221ac35b5" providerId="ADAL" clId="{5AC15520-5DD0-45DB-9160-EC3049862363}" dt="2026-09-11T09:16:23.075" v="78" actId="1076"/>
          <ac:picMkLst>
            <pc:docMk/>
            <pc:sldMk cId="94522443" sldId="256"/>
            <ac:picMk id="15" creationId="{B8CEB851-4C65-4F5D-B3B4-008555454BE4}"/>
          </ac:picMkLst>
        </pc:picChg>
        <pc:picChg chg="add del">
          <ac:chgData name="Ivana Majić" userId="6a59de7d-06a9-4f5d-bdda-eeb221ac35b5" providerId="ADAL" clId="{5AC15520-5DD0-45DB-9160-EC3049862363}" dt="2026-09-11T09:12:22.501" v="20"/>
          <ac:picMkLst>
            <pc:docMk/>
            <pc:sldMk cId="94522443" sldId="256"/>
            <ac:picMk id="1026" creationId="{27D7E3C3-93E1-43D1-94CC-D980B8A8C35B}"/>
          </ac:picMkLst>
        </pc:picChg>
        <pc:picChg chg="add del">
          <ac:chgData name="Ivana Majić" userId="6a59de7d-06a9-4f5d-bdda-eeb221ac35b5" providerId="ADAL" clId="{5AC15520-5DD0-45DB-9160-EC3049862363}" dt="2026-09-11T09:12:41.102" v="24" actId="478"/>
          <ac:picMkLst>
            <pc:docMk/>
            <pc:sldMk cId="94522443" sldId="256"/>
            <ac:picMk id="1028" creationId="{21BB7A94-47E1-43AA-907C-639D73AE9C86}"/>
          </ac:picMkLst>
        </pc:picChg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0" sldId="258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1953540092" sldId="277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4228394850" sldId="281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3280687485" sldId="291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3574600476" sldId="294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2726055345" sldId="303"/>
        </pc:sldMkLst>
      </pc:sldChg>
      <pc:sldChg chg="addSp delSp modSp mod">
        <pc:chgData name="Ivana Majić" userId="6a59de7d-06a9-4f5d-bdda-eeb221ac35b5" providerId="ADAL" clId="{5AC15520-5DD0-45DB-9160-EC3049862363}" dt="2026-09-11T09:23:35.307" v="114" actId="1076"/>
        <pc:sldMkLst>
          <pc:docMk/>
          <pc:sldMk cId="2108664152" sldId="315"/>
        </pc:sldMkLst>
        <pc:spChg chg="mod">
          <ac:chgData name="Ivana Majić" userId="6a59de7d-06a9-4f5d-bdda-eeb221ac35b5" providerId="ADAL" clId="{5AC15520-5DD0-45DB-9160-EC3049862363}" dt="2026-09-11T09:20:00.884" v="105" actId="1076"/>
          <ac:spMkLst>
            <pc:docMk/>
            <pc:sldMk cId="2108664152" sldId="315"/>
            <ac:spMk id="2" creationId="{DDDF141E-ED45-4010-8142-D3B736DE570A}"/>
          </ac:spMkLst>
        </pc:spChg>
        <pc:picChg chg="del">
          <ac:chgData name="Ivana Majić" userId="6a59de7d-06a9-4f5d-bdda-eeb221ac35b5" providerId="ADAL" clId="{5AC15520-5DD0-45DB-9160-EC3049862363}" dt="2026-09-11T09:23:17.144" v="110" actId="478"/>
          <ac:picMkLst>
            <pc:docMk/>
            <pc:sldMk cId="2108664152" sldId="315"/>
            <ac:picMk id="9" creationId="{6FC6862C-3C43-4C07-9B8B-25817C717ADC}"/>
          </ac:picMkLst>
        </pc:picChg>
        <pc:picChg chg="mod">
          <ac:chgData name="Ivana Majić" userId="6a59de7d-06a9-4f5d-bdda-eeb221ac35b5" providerId="ADAL" clId="{5AC15520-5DD0-45DB-9160-EC3049862363}" dt="2026-09-11T09:23:32.369" v="113" actId="1076"/>
          <ac:picMkLst>
            <pc:docMk/>
            <pc:sldMk cId="2108664152" sldId="315"/>
            <ac:picMk id="10" creationId="{BAECE034-E8D0-43EF-B694-A6E5BFFF6711}"/>
          </ac:picMkLst>
        </pc:picChg>
        <pc:picChg chg="del">
          <ac:chgData name="Ivana Majić" userId="6a59de7d-06a9-4f5d-bdda-eeb221ac35b5" providerId="ADAL" clId="{5AC15520-5DD0-45DB-9160-EC3049862363}" dt="2026-09-11T09:13:18.564" v="35" actId="478"/>
          <ac:picMkLst>
            <pc:docMk/>
            <pc:sldMk cId="2108664152" sldId="315"/>
            <ac:picMk id="14" creationId="{42852B29-8B3C-4EC9-988A-84C3553AEDD1}"/>
          </ac:picMkLst>
        </pc:picChg>
        <pc:picChg chg="mod">
          <ac:chgData name="Ivana Majić" userId="6a59de7d-06a9-4f5d-bdda-eeb221ac35b5" providerId="ADAL" clId="{5AC15520-5DD0-45DB-9160-EC3049862363}" dt="2026-09-11T09:13:48.721" v="46" actId="1076"/>
          <ac:picMkLst>
            <pc:docMk/>
            <pc:sldMk cId="2108664152" sldId="315"/>
            <ac:picMk id="15" creationId="{374547A0-68FF-4CC6-9DFE-9C0780CD8F4A}"/>
          </ac:picMkLst>
        </pc:picChg>
        <pc:picChg chg="mod">
          <ac:chgData name="Ivana Majić" userId="6a59de7d-06a9-4f5d-bdda-eeb221ac35b5" providerId="ADAL" clId="{5AC15520-5DD0-45DB-9160-EC3049862363}" dt="2026-09-11T09:14:11.444" v="53" actId="1076"/>
          <ac:picMkLst>
            <pc:docMk/>
            <pc:sldMk cId="2108664152" sldId="315"/>
            <ac:picMk id="16" creationId="{9ECCD6BD-0138-46BD-BAD3-1A6421448F62}"/>
          </ac:picMkLst>
        </pc:picChg>
        <pc:picChg chg="mod">
          <ac:chgData name="Ivana Majić" userId="6a59de7d-06a9-4f5d-bdda-eeb221ac35b5" providerId="ADAL" clId="{5AC15520-5DD0-45DB-9160-EC3049862363}" dt="2026-09-11T09:14:13.580" v="54" actId="1076"/>
          <ac:picMkLst>
            <pc:docMk/>
            <pc:sldMk cId="2108664152" sldId="315"/>
            <ac:picMk id="17" creationId="{6F8F8BCC-9765-40BD-8D63-D8AFA1DF01C8}"/>
          </ac:picMkLst>
        </pc:picChg>
        <pc:picChg chg="add mod">
          <ac:chgData name="Ivana Majić" userId="6a59de7d-06a9-4f5d-bdda-eeb221ac35b5" providerId="ADAL" clId="{5AC15520-5DD0-45DB-9160-EC3049862363}" dt="2026-09-11T09:13:53.827" v="48" actId="1076"/>
          <ac:picMkLst>
            <pc:docMk/>
            <pc:sldMk cId="2108664152" sldId="315"/>
            <ac:picMk id="18" creationId="{DD4CD241-D8D9-4310-9107-A5F4FCDA1C89}"/>
          </ac:picMkLst>
        </pc:picChg>
        <pc:picChg chg="add mod">
          <ac:chgData name="Ivana Majić" userId="6a59de7d-06a9-4f5d-bdda-eeb221ac35b5" providerId="ADAL" clId="{5AC15520-5DD0-45DB-9160-EC3049862363}" dt="2026-09-11T09:23:35.307" v="114" actId="1076"/>
          <ac:picMkLst>
            <pc:docMk/>
            <pc:sldMk cId="2108664152" sldId="315"/>
            <ac:picMk id="19" creationId="{A088D6C8-F68E-493C-AE84-912F3C9CC7B1}"/>
          </ac:picMkLst>
        </pc:picChg>
        <pc:picChg chg="add del mod">
          <ac:chgData name="Ivana Majić" userId="6a59de7d-06a9-4f5d-bdda-eeb221ac35b5" providerId="ADAL" clId="{5AC15520-5DD0-45DB-9160-EC3049862363}" dt="2026-09-11T09:18:58.827" v="84" actId="21"/>
          <ac:picMkLst>
            <pc:docMk/>
            <pc:sldMk cId="2108664152" sldId="315"/>
            <ac:picMk id="3074" creationId="{F80C076C-01F0-4EC9-A89C-1CC9A5C5315D}"/>
          </ac:picMkLst>
        </pc:picChg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1683063165" sldId="319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2237127948" sldId="322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159147965" sldId="334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1250481306" sldId="335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3390356153" sldId="338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3579483217" sldId="339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347946995" sldId="341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533493736" sldId="342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3694979070" sldId="346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2401797947" sldId="349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2312019758" sldId="355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1842852175" sldId="356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613802299" sldId="379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3004482128" sldId="380"/>
        </pc:sldMkLst>
      </pc:sldChg>
      <pc:sldChg chg="addSp delSp modSp mod modNotesTx">
        <pc:chgData name="Ivana Majić" userId="6a59de7d-06a9-4f5d-bdda-eeb221ac35b5" providerId="ADAL" clId="{5AC15520-5DD0-45DB-9160-EC3049862363}" dt="2026-09-11T09:19:34.962" v="98" actId="1076"/>
        <pc:sldMkLst>
          <pc:docMk/>
          <pc:sldMk cId="1523356879" sldId="381"/>
        </pc:sldMkLst>
        <pc:spChg chg="del">
          <ac:chgData name="Ivana Majić" userId="6a59de7d-06a9-4f5d-bdda-eeb221ac35b5" providerId="ADAL" clId="{5AC15520-5DD0-45DB-9160-EC3049862363}" dt="2026-09-11T09:09:51.579" v="0" actId="478"/>
          <ac:spMkLst>
            <pc:docMk/>
            <pc:sldMk cId="1523356879" sldId="381"/>
            <ac:spMk id="12" creationId="{B8659E77-486E-4990-9FBF-A56A7CE7C733}"/>
          </ac:spMkLst>
        </pc:spChg>
        <pc:spChg chg="del">
          <ac:chgData name="Ivana Majić" userId="6a59de7d-06a9-4f5d-bdda-eeb221ac35b5" providerId="ADAL" clId="{5AC15520-5DD0-45DB-9160-EC3049862363}" dt="2026-09-11T09:09:56.919" v="2" actId="478"/>
          <ac:spMkLst>
            <pc:docMk/>
            <pc:sldMk cId="1523356879" sldId="381"/>
            <ac:spMk id="14" creationId="{D0FEE20C-0EC1-4497-80B9-7DB031D0F429}"/>
          </ac:spMkLst>
        </pc:spChg>
        <pc:spChg chg="del">
          <ac:chgData name="Ivana Majić" userId="6a59de7d-06a9-4f5d-bdda-eeb221ac35b5" providerId="ADAL" clId="{5AC15520-5DD0-45DB-9160-EC3049862363}" dt="2026-09-11T09:09:53.440" v="1" actId="478"/>
          <ac:spMkLst>
            <pc:docMk/>
            <pc:sldMk cId="1523356879" sldId="381"/>
            <ac:spMk id="16" creationId="{E6423570-908C-4DEA-8721-F150AFF273AF}"/>
          </ac:spMkLst>
        </pc:spChg>
        <pc:spChg chg="del">
          <ac:chgData name="Ivana Majić" userId="6a59de7d-06a9-4f5d-bdda-eeb221ac35b5" providerId="ADAL" clId="{5AC15520-5DD0-45DB-9160-EC3049862363}" dt="2026-09-11T09:10:14.231" v="4" actId="478"/>
          <ac:spMkLst>
            <pc:docMk/>
            <pc:sldMk cId="1523356879" sldId="381"/>
            <ac:spMk id="17" creationId="{DA87427A-19E4-441B-816D-DE755E44476B}"/>
          </ac:spMkLst>
        </pc:spChg>
        <pc:spChg chg="del">
          <ac:chgData name="Ivana Majić" userId="6a59de7d-06a9-4f5d-bdda-eeb221ac35b5" providerId="ADAL" clId="{5AC15520-5DD0-45DB-9160-EC3049862363}" dt="2026-09-11T09:10:24.546" v="7" actId="478"/>
          <ac:spMkLst>
            <pc:docMk/>
            <pc:sldMk cId="1523356879" sldId="381"/>
            <ac:spMk id="18" creationId="{89D4EC97-B982-4F34-A2F2-5A7CE1E3D588}"/>
          </ac:spMkLst>
        </pc:spChg>
        <pc:spChg chg="del">
          <ac:chgData name="Ivana Majić" userId="6a59de7d-06a9-4f5d-bdda-eeb221ac35b5" providerId="ADAL" clId="{5AC15520-5DD0-45DB-9160-EC3049862363}" dt="2026-09-11T09:10:16.220" v="5" actId="478"/>
          <ac:spMkLst>
            <pc:docMk/>
            <pc:sldMk cId="1523356879" sldId="381"/>
            <ac:spMk id="20" creationId="{2BE4FED0-5A61-462A-AD68-9ABC5A41D3B7}"/>
          </ac:spMkLst>
        </pc:spChg>
        <pc:spChg chg="del">
          <ac:chgData name="Ivana Majić" userId="6a59de7d-06a9-4f5d-bdda-eeb221ac35b5" providerId="ADAL" clId="{5AC15520-5DD0-45DB-9160-EC3049862363}" dt="2026-09-11T09:10:29.288" v="8" actId="478"/>
          <ac:spMkLst>
            <pc:docMk/>
            <pc:sldMk cId="1523356879" sldId="381"/>
            <ac:spMk id="21" creationId="{670F90A6-FAC6-4C9A-B628-599DED9F295A}"/>
          </ac:spMkLst>
        </pc:spChg>
        <pc:spChg chg="del">
          <ac:chgData name="Ivana Majić" userId="6a59de7d-06a9-4f5d-bdda-eeb221ac35b5" providerId="ADAL" clId="{5AC15520-5DD0-45DB-9160-EC3049862363}" dt="2026-09-11T09:10:24.546" v="7" actId="478"/>
          <ac:spMkLst>
            <pc:docMk/>
            <pc:sldMk cId="1523356879" sldId="381"/>
            <ac:spMk id="22" creationId="{F738E7AD-4DF5-49DE-8EE5-38C76B03322F}"/>
          </ac:spMkLst>
        </pc:spChg>
        <pc:spChg chg="del">
          <ac:chgData name="Ivana Majić" userId="6a59de7d-06a9-4f5d-bdda-eeb221ac35b5" providerId="ADAL" clId="{5AC15520-5DD0-45DB-9160-EC3049862363}" dt="2026-09-11T09:10:24.546" v="7" actId="478"/>
          <ac:spMkLst>
            <pc:docMk/>
            <pc:sldMk cId="1523356879" sldId="381"/>
            <ac:spMk id="24" creationId="{57F5C337-D575-4567-99FF-91BD7ADB5979}"/>
          </ac:spMkLst>
        </pc:spChg>
        <pc:spChg chg="del">
          <ac:chgData name="Ivana Majić" userId="6a59de7d-06a9-4f5d-bdda-eeb221ac35b5" providerId="ADAL" clId="{5AC15520-5DD0-45DB-9160-EC3049862363}" dt="2026-09-11T09:10:30.959" v="9" actId="478"/>
          <ac:spMkLst>
            <pc:docMk/>
            <pc:sldMk cId="1523356879" sldId="381"/>
            <ac:spMk id="25" creationId="{257412E3-8FD6-4682-BCE8-FDB807E91FE1}"/>
          </ac:spMkLst>
        </pc:spChg>
        <pc:spChg chg="del">
          <ac:chgData name="Ivana Majić" userId="6a59de7d-06a9-4f5d-bdda-eeb221ac35b5" providerId="ADAL" clId="{5AC15520-5DD0-45DB-9160-EC3049862363}" dt="2026-09-11T09:10:24.546" v="7" actId="478"/>
          <ac:spMkLst>
            <pc:docMk/>
            <pc:sldMk cId="1523356879" sldId="381"/>
            <ac:spMk id="26" creationId="{9871D1A2-1995-42DC-9EA0-2B37F2632D1D}"/>
          </ac:spMkLst>
        </pc:spChg>
        <pc:spChg chg="del">
          <ac:chgData name="Ivana Majić" userId="6a59de7d-06a9-4f5d-bdda-eeb221ac35b5" providerId="ADAL" clId="{5AC15520-5DD0-45DB-9160-EC3049862363}" dt="2026-09-11T09:10:24.546" v="7" actId="478"/>
          <ac:spMkLst>
            <pc:docMk/>
            <pc:sldMk cId="1523356879" sldId="381"/>
            <ac:spMk id="28" creationId="{A3BCC3BB-021A-4E19-B59A-95977D9C9A2C}"/>
          </ac:spMkLst>
        </pc:spChg>
        <pc:spChg chg="del mod">
          <ac:chgData name="Ivana Majić" userId="6a59de7d-06a9-4f5d-bdda-eeb221ac35b5" providerId="ADAL" clId="{5AC15520-5DD0-45DB-9160-EC3049862363}" dt="2026-09-11T09:10:34.669" v="11" actId="478"/>
          <ac:spMkLst>
            <pc:docMk/>
            <pc:sldMk cId="1523356879" sldId="381"/>
            <ac:spMk id="29" creationId="{1A9CDE74-745F-4DCC-B066-3FE1B091E4D2}"/>
          </ac:spMkLst>
        </pc:spChg>
        <pc:picChg chg="del">
          <ac:chgData name="Ivana Majić" userId="6a59de7d-06a9-4f5d-bdda-eeb221ac35b5" providerId="ADAL" clId="{5AC15520-5DD0-45DB-9160-EC3049862363}" dt="2026-09-11T09:10:36.248" v="12" actId="478"/>
          <ac:picMkLst>
            <pc:docMk/>
            <pc:sldMk cId="1523356879" sldId="381"/>
            <ac:picMk id="7" creationId="{DA0E84EC-D330-4CF3-88B7-29D9113C9375}"/>
          </ac:picMkLst>
        </pc:picChg>
        <pc:picChg chg="del">
          <ac:chgData name="Ivana Majić" userId="6a59de7d-06a9-4f5d-bdda-eeb221ac35b5" providerId="ADAL" clId="{5AC15520-5DD0-45DB-9160-EC3049862363}" dt="2026-09-11T09:10:17.902" v="6" actId="478"/>
          <ac:picMkLst>
            <pc:docMk/>
            <pc:sldMk cId="1523356879" sldId="381"/>
            <ac:picMk id="19" creationId="{9CF7AF46-7D33-4F56-AFFE-C3A724584C22}"/>
          </ac:picMkLst>
        </pc:picChg>
        <pc:picChg chg="add mod">
          <ac:chgData name="Ivana Majić" userId="6a59de7d-06a9-4f5d-bdda-eeb221ac35b5" providerId="ADAL" clId="{5AC15520-5DD0-45DB-9160-EC3049862363}" dt="2026-09-11T09:19:33.546" v="97" actId="1076"/>
          <ac:picMkLst>
            <pc:docMk/>
            <pc:sldMk cId="1523356879" sldId="381"/>
            <ac:picMk id="30" creationId="{13D7F9F5-2496-45CA-ACC9-C9AE10B71066}"/>
          </ac:picMkLst>
        </pc:picChg>
        <pc:picChg chg="add mod">
          <ac:chgData name="Ivana Majić" userId="6a59de7d-06a9-4f5d-bdda-eeb221ac35b5" providerId="ADAL" clId="{5AC15520-5DD0-45DB-9160-EC3049862363}" dt="2026-09-11T09:19:29.082" v="95" actId="1076"/>
          <ac:picMkLst>
            <pc:docMk/>
            <pc:sldMk cId="1523356879" sldId="381"/>
            <ac:picMk id="31" creationId="{3FBEA6DB-04EE-4924-89AF-DFA05504F2C3}"/>
          </ac:picMkLst>
        </pc:picChg>
        <pc:picChg chg="add del mod">
          <ac:chgData name="Ivana Majić" userId="6a59de7d-06a9-4f5d-bdda-eeb221ac35b5" providerId="ADAL" clId="{5AC15520-5DD0-45DB-9160-EC3049862363}" dt="2026-09-11T09:19:22.122" v="91" actId="478"/>
          <ac:picMkLst>
            <pc:docMk/>
            <pc:sldMk cId="1523356879" sldId="381"/>
            <ac:picMk id="2050" creationId="{F84FE29C-65AB-487C-B600-BE75813E8FE4}"/>
          </ac:picMkLst>
        </pc:picChg>
        <pc:picChg chg="add mod">
          <ac:chgData name="Ivana Majić" userId="6a59de7d-06a9-4f5d-bdda-eeb221ac35b5" providerId="ADAL" clId="{5AC15520-5DD0-45DB-9160-EC3049862363}" dt="2026-09-11T09:19:34.962" v="98" actId="1076"/>
          <ac:picMkLst>
            <pc:docMk/>
            <pc:sldMk cId="1523356879" sldId="381"/>
            <ac:picMk id="2052" creationId="{07EE33D6-65FA-441B-AA9B-7E8F6BFF018F}"/>
          </ac:picMkLst>
        </pc:picChg>
      </pc:sldChg>
      <pc:sldChg chg="new del">
        <pc:chgData name="Ivana Majić" userId="6a59de7d-06a9-4f5d-bdda-eeb221ac35b5" providerId="ADAL" clId="{5AC15520-5DD0-45DB-9160-EC3049862363}" dt="2026-09-11T09:11:35.141" v="16" actId="47"/>
        <pc:sldMkLst>
          <pc:docMk/>
          <pc:sldMk cId="388559312" sldId="382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3059116446" sldId="383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570290157" sldId="388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2988736284" sldId="389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470539850" sldId="390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3173593560" sldId="391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1760797316" sldId="392"/>
        </pc:sldMkLst>
      </pc:sldChg>
      <pc:sldChg chg="del">
        <pc:chgData name="Ivana Majić" userId="6a59de7d-06a9-4f5d-bdda-eeb221ac35b5" providerId="ADAL" clId="{5AC15520-5DD0-45DB-9160-EC3049862363}" dt="2026-09-11T09:11:17.322" v="14" actId="47"/>
        <pc:sldMkLst>
          <pc:docMk/>
          <pc:sldMk cId="2742106770" sldId="393"/>
        </pc:sldMkLst>
      </pc:sldChg>
      <pc:sldMasterChg chg="delSldLayout">
        <pc:chgData name="Ivana Majić" userId="6a59de7d-06a9-4f5d-bdda-eeb221ac35b5" providerId="ADAL" clId="{5AC15520-5DD0-45DB-9160-EC3049862363}" dt="2026-09-11T09:11:17.322" v="14" actId="47"/>
        <pc:sldMasterMkLst>
          <pc:docMk/>
          <pc:sldMasterMk cId="87510906" sldId="2147483648"/>
        </pc:sldMasterMkLst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87510906" sldId="2147483648"/>
            <pc:sldLayoutMk cId="1747843909" sldId="2147483672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87510906" sldId="2147483648"/>
            <pc:sldLayoutMk cId="3075252377" sldId="2147483702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87510906" sldId="2147483648"/>
            <pc:sldLayoutMk cId="3662239401" sldId="2147483703"/>
          </pc:sldLayoutMkLst>
        </pc:sldLayoutChg>
      </pc:sldMasterChg>
      <pc:sldMasterChg chg="del delSldLayout">
        <pc:chgData name="Ivana Majić" userId="6a59de7d-06a9-4f5d-bdda-eeb221ac35b5" providerId="ADAL" clId="{5AC15520-5DD0-45DB-9160-EC3049862363}" dt="2026-09-11T09:11:17.322" v="14" actId="47"/>
        <pc:sldMasterMkLst>
          <pc:docMk/>
          <pc:sldMasterMk cId="1266983831" sldId="2147483670"/>
        </pc:sldMasterMkLst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66983831" sldId="2147483670"/>
            <pc:sldLayoutMk cId="2763623027" sldId="2147483671"/>
          </pc:sldLayoutMkLst>
        </pc:sldLayoutChg>
      </pc:sldMasterChg>
      <pc:sldMasterChg chg="del delSldLayout">
        <pc:chgData name="Ivana Majić" userId="6a59de7d-06a9-4f5d-bdda-eeb221ac35b5" providerId="ADAL" clId="{5AC15520-5DD0-45DB-9160-EC3049862363}" dt="2026-09-11T09:11:17.322" v="14" actId="47"/>
        <pc:sldMasterMkLst>
          <pc:docMk/>
          <pc:sldMasterMk cId="125073762" sldId="2147483673"/>
        </pc:sldMasterMkLst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5073762" sldId="2147483673"/>
            <pc:sldLayoutMk cId="4129883625" sldId="2147483674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5073762" sldId="2147483673"/>
            <pc:sldLayoutMk cId="2112115044" sldId="2147483675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5073762" sldId="2147483673"/>
            <pc:sldLayoutMk cId="2477899199" sldId="2147483676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5073762" sldId="2147483673"/>
            <pc:sldLayoutMk cId="3029385518" sldId="2147483677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5073762" sldId="2147483673"/>
            <pc:sldLayoutMk cId="482321320" sldId="2147483678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5073762" sldId="2147483673"/>
            <pc:sldLayoutMk cId="1426449084" sldId="2147483679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5073762" sldId="2147483673"/>
            <pc:sldLayoutMk cId="2547870271" sldId="2147483680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5073762" sldId="2147483673"/>
            <pc:sldLayoutMk cId="3859029274" sldId="2147483681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5073762" sldId="2147483673"/>
            <pc:sldLayoutMk cId="3273840690" sldId="2147483682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5073762" sldId="2147483673"/>
            <pc:sldLayoutMk cId="1447720267" sldId="2147483683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5073762" sldId="2147483673"/>
            <pc:sldLayoutMk cId="3948221917" sldId="2147483684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125073762" sldId="2147483673"/>
            <pc:sldLayoutMk cId="1255799018" sldId="2147483685"/>
          </pc:sldLayoutMkLst>
        </pc:sldLayoutChg>
      </pc:sldMasterChg>
      <pc:sldMasterChg chg="del delSldLayout">
        <pc:chgData name="Ivana Majić" userId="6a59de7d-06a9-4f5d-bdda-eeb221ac35b5" providerId="ADAL" clId="{5AC15520-5DD0-45DB-9160-EC3049862363}" dt="2026-09-11T09:11:17.322" v="14" actId="47"/>
        <pc:sldMasterMkLst>
          <pc:docMk/>
          <pc:sldMasterMk cId="620236221" sldId="2147483686"/>
        </pc:sldMasterMkLst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620236221" sldId="2147483686"/>
            <pc:sldLayoutMk cId="1350950507" sldId="2147483687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620236221" sldId="2147483686"/>
            <pc:sldLayoutMk cId="1698416550" sldId="2147483688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620236221" sldId="2147483686"/>
            <pc:sldLayoutMk cId="1111828038" sldId="2147483689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620236221" sldId="2147483686"/>
            <pc:sldLayoutMk cId="3338178781" sldId="2147483690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620236221" sldId="2147483686"/>
            <pc:sldLayoutMk cId="1006903314" sldId="2147483691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620236221" sldId="2147483686"/>
            <pc:sldLayoutMk cId="231313916" sldId="2147483692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620236221" sldId="2147483686"/>
            <pc:sldLayoutMk cId="3464413051" sldId="2147483693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620236221" sldId="2147483686"/>
            <pc:sldLayoutMk cId="3280708241" sldId="2147483694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620236221" sldId="2147483686"/>
            <pc:sldLayoutMk cId="1694701362" sldId="2147483695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620236221" sldId="2147483686"/>
            <pc:sldLayoutMk cId="3381301177" sldId="2147483696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620236221" sldId="2147483686"/>
            <pc:sldLayoutMk cId="4183671485" sldId="2147483697"/>
          </pc:sldLayoutMkLst>
        </pc:sldLayoutChg>
        <pc:sldLayoutChg chg="del">
          <pc:chgData name="Ivana Majić" userId="6a59de7d-06a9-4f5d-bdda-eeb221ac35b5" providerId="ADAL" clId="{5AC15520-5DD0-45DB-9160-EC3049862363}" dt="2026-09-11T09:11:17.322" v="14" actId="47"/>
          <pc:sldLayoutMkLst>
            <pc:docMk/>
            <pc:sldMasterMk cId="620236221" sldId="2147483686"/>
            <pc:sldLayoutMk cId="392309994" sldId="2147483698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D397ADA-28FC-D95C-9949-C2600B76E89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6638BB-B5C2-68A8-E3FA-52921DD0027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7502F-DB6E-469A-9C44-FB8EDEF15CA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D222EB-9CD6-7377-B538-2102EE87F35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9DFD59-EA45-6CD0-571D-72EF11B864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A6A3EC-C558-4879-9E77-732F9A1F51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1728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817FE1-3397-4E25-A0AD-CD1F478AA284}" type="datetimeFigureOut">
              <a:rPr lang="en-US" smtClean="0"/>
              <a:t>10/2/2026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03C4B0-A82C-497E-A667-41FFA619A4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574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3C4B0-A82C-497E-A667-41FFA619A47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46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45CF3-E8C2-5453-AEF2-DE4021E05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1380FE-D3BD-4FBC-D029-83892986C1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2D3480-81FD-4F27-73F2-95C98AD23E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41AED5-0738-7DAD-6E48-8BBC790F88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3C4B0-A82C-497E-A667-41FFA619A47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460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0240D-D891-EDB5-059A-8A61800D2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50A159-9090-55E2-5266-46771C6FA2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59D8A6-7095-9D94-5FBB-931DB643C6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926150-F617-ED47-DC13-A145BC8D16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3C4B0-A82C-497E-A667-41FFA619A47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570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0240D-D891-EDB5-059A-8A61800D2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50A159-9090-55E2-5266-46771C6FA2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59D8A6-7095-9D94-5FBB-931DB643C6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926150-F617-ED47-DC13-A145BC8D16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3C4B0-A82C-497E-A667-41FFA619A47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13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0240D-D891-EDB5-059A-8A61800D2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50A159-9090-55E2-5266-46771C6FA2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59D8A6-7095-9D94-5FBB-931DB643C6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926150-F617-ED47-DC13-A145BC8D16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3C4B0-A82C-497E-A667-41FFA619A47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2751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0240D-D891-EDB5-059A-8A61800D2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50A159-9090-55E2-5266-46771C6FA2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59D8A6-7095-9D94-5FBB-931DB643C6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926150-F617-ED47-DC13-A145BC8D16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3C4B0-A82C-497E-A667-41FFA619A47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642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0240D-D891-EDB5-059A-8A61800D2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50A159-9090-55E2-5266-46771C6FA2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59D8A6-7095-9D94-5FBB-931DB643C6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926150-F617-ED47-DC13-A145BC8D16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3C4B0-A82C-497E-A667-41FFA619A47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455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0240D-D891-EDB5-059A-8A61800D2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50A159-9090-55E2-5266-46771C6FA2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59D8A6-7095-9D94-5FBB-931DB643C6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926150-F617-ED47-DC13-A145BC8D16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3C4B0-A82C-497E-A667-41FFA619A47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5789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0240D-D891-EDB5-059A-8A61800D2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50A159-9090-55E2-5266-46771C6FA2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59D8A6-7095-9D94-5FBB-931DB643C6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926150-F617-ED47-DC13-A145BC8D16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3C4B0-A82C-497E-A667-41FFA619A47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1421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0240D-D891-EDB5-059A-8A61800D2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50A159-9090-55E2-5266-46771C6FA2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59D8A6-7095-9D94-5FBB-931DB643C6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926150-F617-ED47-DC13-A145BC8D16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3C4B0-A82C-497E-A667-41FFA619A47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1904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0240D-D891-EDB5-059A-8A61800D2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50A159-9090-55E2-5266-46771C6FA2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59D8A6-7095-9D94-5FBB-931DB643C6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926150-F617-ED47-DC13-A145BC8D16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3C4B0-A82C-497E-A667-41FFA619A47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0952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03C4B0-A82C-497E-A667-41FFA619A47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41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4109FC96-A524-9411-F587-93938397D0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82765" y="0"/>
            <a:ext cx="5409235" cy="6857999"/>
          </a:xfrm>
          <a:noFill/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E2DDD5-B179-8D33-E206-E8EC18C65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2185416"/>
            <a:ext cx="6693408" cy="208483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1" i="0" cap="all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219809-9823-E5C1-322B-DCDB7769D4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5812" y="4504854"/>
            <a:ext cx="6391656" cy="475938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B4CE57F-5479-CED7-E9B0-CE4C7D42FF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05256" y="1517904"/>
            <a:ext cx="6254496" cy="42976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7870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4567E9-2483-C330-76B4-52F75C9504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1517904"/>
            <a:ext cx="4416552" cy="1572768"/>
          </a:xfrm>
        </p:spPr>
        <p:txBody>
          <a:bodyPr anchor="b"/>
          <a:lstStyle>
            <a:lvl1pPr>
              <a:defRPr sz="5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5DF0DBE-FBE3-E653-13B1-8A27023E2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r>
              <a:rPr lang="en-US" dirty="0"/>
              <a:t>course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EA9653-6F42-EC48-B443-D3FF0CD0D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7824" y="3429000"/>
            <a:ext cx="4242816" cy="2350008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DD0971A-C596-F81B-B6DF-4B71CD04270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90616" y="0"/>
            <a:ext cx="6501384" cy="6858000"/>
          </a:xfrm>
          <a:custGeom>
            <a:avLst/>
            <a:gdLst>
              <a:gd name="connsiteX0" fmla="*/ 5755419 w 6501384"/>
              <a:gd name="connsiteY0" fmla="*/ 6245920 h 6858000"/>
              <a:gd name="connsiteX1" fmla="*/ 5755419 w 6501384"/>
              <a:gd name="connsiteY1" fmla="*/ 6291639 h 6858000"/>
              <a:gd name="connsiteX2" fmla="*/ 6242504 w 6501384"/>
              <a:gd name="connsiteY2" fmla="*/ 6291639 h 6858000"/>
              <a:gd name="connsiteX3" fmla="*/ 6242504 w 6501384"/>
              <a:gd name="connsiteY3" fmla="*/ 6245920 h 6858000"/>
              <a:gd name="connsiteX4" fmla="*/ 0 w 6501384"/>
              <a:gd name="connsiteY4" fmla="*/ 0 h 6858000"/>
              <a:gd name="connsiteX5" fmla="*/ 6501384 w 6501384"/>
              <a:gd name="connsiteY5" fmla="*/ 0 h 6858000"/>
              <a:gd name="connsiteX6" fmla="*/ 6501384 w 6501384"/>
              <a:gd name="connsiteY6" fmla="*/ 6858000 h 6858000"/>
              <a:gd name="connsiteX7" fmla="*/ 0 w 6501384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501384" h="6858000">
                <a:moveTo>
                  <a:pt x="5755419" y="6245920"/>
                </a:moveTo>
                <a:lnTo>
                  <a:pt x="5755419" y="6291639"/>
                </a:lnTo>
                <a:lnTo>
                  <a:pt x="6242504" y="6291639"/>
                </a:lnTo>
                <a:lnTo>
                  <a:pt x="6242504" y="6245920"/>
                </a:lnTo>
                <a:close/>
                <a:moveTo>
                  <a:pt x="0" y="0"/>
                </a:moveTo>
                <a:lnTo>
                  <a:pt x="6501384" y="0"/>
                </a:lnTo>
                <a:lnTo>
                  <a:pt x="650138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B50D50-73C7-3F50-52F5-210AF03CEA5F}"/>
              </a:ext>
            </a:extLst>
          </p:cNvPr>
          <p:cNvSpPr/>
          <p:nvPr userDrawn="1"/>
        </p:nvSpPr>
        <p:spPr>
          <a:xfrm flipV="1">
            <a:off x="11446035" y="6245920"/>
            <a:ext cx="487085" cy="45719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339096C-E86B-C5A9-1F2F-E4FD0552D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380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and Content"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1BAF3EC-96ED-627A-D8DF-71B5521F8C5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23150"/>
            <a:ext cx="12192000" cy="3730752"/>
          </a:xfrm>
          <a:solidFill>
            <a:schemeClr val="accent1">
              <a:lumMod val="7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294162-C98D-D8F6-47BD-4CE34B63F8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896112"/>
            <a:ext cx="6611112" cy="1453896"/>
          </a:xfrm>
        </p:spPr>
        <p:txBody>
          <a:bodyPr anchor="b"/>
          <a:lstStyle>
            <a:lvl1pPr>
              <a:defRPr sz="5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7E7FED9-E80E-C940-F98B-AB755EE20D5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22091" y="4325692"/>
            <a:ext cx="1289304" cy="813816"/>
          </a:xfrm>
        </p:spPr>
        <p:txBody>
          <a:bodyPr/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759331-56CA-A5B3-ECFB-757CC5B9E3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6816" y="4809744"/>
            <a:ext cx="1188720" cy="292608"/>
          </a:xfrm>
          <a:solidFill>
            <a:schemeClr val="accent1">
              <a:lumMod val="50000"/>
            </a:schemeClr>
          </a:solidFill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1D1D906-0BC4-FEE6-C101-A96C6910656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956816" y="5248656"/>
            <a:ext cx="1627632" cy="10424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E30AA8E2-6DF5-EF83-796A-52DC1B42BA7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77739" y="4325692"/>
            <a:ext cx="1289304" cy="813816"/>
          </a:xfrm>
        </p:spPr>
        <p:txBody>
          <a:bodyPr/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2E6D84C-E8F7-4012-F33F-2BC73176D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94176" y="4809744"/>
            <a:ext cx="1188720" cy="292608"/>
          </a:xfrm>
          <a:solidFill>
            <a:schemeClr val="accent1">
              <a:lumMod val="50000"/>
            </a:schemeClr>
          </a:solidFill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5C6931C-E330-4493-0643-D5997565908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94176" y="5248656"/>
            <a:ext cx="1627632" cy="10424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CBD2F4CC-8E51-87CF-F79A-F27C3CEB564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67044" y="4325692"/>
            <a:ext cx="1289304" cy="813816"/>
          </a:xfrm>
        </p:spPr>
        <p:txBody>
          <a:bodyPr/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BDAE69-C4D7-13B7-8424-76C2742E854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86400" y="4809744"/>
            <a:ext cx="1188720" cy="292608"/>
          </a:xfrm>
          <a:solidFill>
            <a:schemeClr val="accent1">
              <a:lumMod val="50000"/>
            </a:schemeClr>
          </a:solidFill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784D331-4EA8-7763-413A-D86421E774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486400" y="5248656"/>
            <a:ext cx="1627632" cy="10424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F7A8DA1D-6CC4-473F-2C8F-4BF59295EA2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179891" y="4325692"/>
            <a:ext cx="1289304" cy="813816"/>
          </a:xfrm>
        </p:spPr>
        <p:txBody>
          <a:bodyPr/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D2BB440-F01A-2C17-2EB1-29400B0808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14616" y="4809744"/>
            <a:ext cx="1188720" cy="292608"/>
          </a:xfrm>
          <a:solidFill>
            <a:schemeClr val="accent1">
              <a:lumMod val="50000"/>
            </a:schemeClr>
          </a:solidFill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C8E70445-8223-C947-41BD-B5232418DC1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214616" y="5248656"/>
            <a:ext cx="1627632" cy="10424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C0CEB3F3-5DF9-EBDA-0049-32F1E30883A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26395" y="4325692"/>
            <a:ext cx="1289304" cy="813816"/>
          </a:xfrm>
        </p:spPr>
        <p:txBody>
          <a:bodyPr/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7CA7A68-9715-41A2-960B-4A4FCA50B6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961120" y="4809744"/>
            <a:ext cx="1188720" cy="292608"/>
          </a:xfrm>
          <a:solidFill>
            <a:schemeClr val="accent1">
              <a:lumMod val="50000"/>
            </a:schemeClr>
          </a:solidFill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0DEDB88-9B42-2A98-CCD8-509BAE5364B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951976" y="5248656"/>
            <a:ext cx="1627632" cy="104241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7486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A5DB37-3750-510E-8CAA-D76AFD5CC5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E647C7-955C-FC73-3737-298D139F20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920" y="1728216"/>
            <a:ext cx="5074920" cy="3794760"/>
          </a:xfrm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defRPr sz="199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00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EA9653-6F42-EC48-B443-D3FF0CD0D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632" y="4663440"/>
            <a:ext cx="4581144" cy="1500187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D17795E-6A15-8CD3-45F4-FE61964FDC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46496" y="1185487"/>
            <a:ext cx="3557016" cy="1453896"/>
          </a:xfrm>
        </p:spPr>
        <p:txBody>
          <a:bodyPr anchor="b">
            <a:noAutofit/>
          </a:bodyPr>
          <a:lstStyle>
            <a:lvl1pPr marL="0" indent="0" algn="r">
              <a:buNone/>
              <a:defRPr sz="5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lesson</a:t>
            </a:r>
          </a:p>
        </p:txBody>
      </p:sp>
    </p:spTree>
    <p:extLst>
      <p:ext uri="{BB962C8B-B14F-4D97-AF65-F5344CB8AC3E}">
        <p14:creationId xmlns:p14="http://schemas.microsoft.com/office/powerpoint/2010/main" val="2925168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4567E9-2483-C330-76B4-52F75C9504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4032" y="1517904"/>
            <a:ext cx="4416552" cy="1572768"/>
          </a:xfrm>
        </p:spPr>
        <p:txBody>
          <a:bodyPr anchor="b"/>
          <a:lstStyle>
            <a:lvl1pPr>
              <a:defRPr sz="5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A5DB37-3750-510E-8CAA-D76AFD5CC5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108192" cy="685800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D0CFB59-AAC5-2429-8ABD-5C7810D2F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r>
              <a:rPr lang="en-US" dirty="0"/>
              <a:t>course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EA9653-6F42-EC48-B443-D3FF0CD0D4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4032" y="3429000"/>
            <a:ext cx="4242816" cy="2350008"/>
          </a:xfrm>
        </p:spPr>
        <p:txBody>
          <a:bodyPr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1B8C20-6DAD-D765-BC74-189D6F5065A1}"/>
              </a:ext>
            </a:extLst>
          </p:cNvPr>
          <p:cNvSpPr/>
          <p:nvPr userDrawn="1"/>
        </p:nvSpPr>
        <p:spPr>
          <a:xfrm flipV="1">
            <a:off x="11446035" y="6245920"/>
            <a:ext cx="487085" cy="45719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BBF308-C3AC-92A2-F532-FF8180F43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274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1BAF3EC-96ED-627A-D8DF-71B5521F8C5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23150"/>
            <a:ext cx="12192000" cy="2898648"/>
          </a:xfrm>
          <a:solidFill>
            <a:schemeClr val="accent1">
              <a:lumMod val="7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294162-C98D-D8F6-47BD-4CE34B63F8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347472"/>
            <a:ext cx="6611112" cy="1453896"/>
          </a:xfrm>
        </p:spPr>
        <p:txBody>
          <a:bodyPr anchor="b"/>
          <a:lstStyle>
            <a:lvl1pPr>
              <a:defRPr sz="5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37955206-B899-8803-FDE5-D32B873902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7824" y="1773936"/>
            <a:ext cx="4041648" cy="106203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364A7DC8-84BB-05AA-594A-2BDB0719556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77824" y="3328416"/>
            <a:ext cx="9957816" cy="402336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759331-56CA-A5B3-ECFB-757CC5B9E3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7824" y="4096512"/>
            <a:ext cx="1673352" cy="292608"/>
          </a:xfrm>
          <a:noFill/>
        </p:spPr>
        <p:txBody>
          <a:bodyPr/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2E6D84C-E8F7-4012-F33F-2BC73176D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60904" y="4096512"/>
            <a:ext cx="1673352" cy="292608"/>
          </a:xfrm>
          <a:noFill/>
        </p:spPr>
        <p:txBody>
          <a:bodyPr/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BDAE69-C4D7-13B7-8424-76C2742E854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62272" y="4096512"/>
            <a:ext cx="1673352" cy="292608"/>
          </a:xfrm>
          <a:noFill/>
        </p:spPr>
        <p:txBody>
          <a:bodyPr/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D2BB440-F01A-2C17-2EB1-29400B0808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27064" y="4096512"/>
            <a:ext cx="1673352" cy="292608"/>
          </a:xfrm>
          <a:noFill/>
        </p:spPr>
        <p:txBody>
          <a:bodyPr/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17CA7A68-9715-41A2-960B-4A4FCA50B6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01000" y="4096512"/>
            <a:ext cx="1673352" cy="292608"/>
          </a:xfrm>
          <a:noFill/>
        </p:spPr>
        <p:txBody>
          <a:bodyPr/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1D1D906-0BC4-FEE6-C101-A96C6910656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7824" y="4535424"/>
            <a:ext cx="1673352" cy="1042416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5C6931C-E330-4493-0643-D5997565908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660904" y="4535424"/>
            <a:ext cx="1673352" cy="1042416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784D331-4EA8-7763-413A-D86421E774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62272" y="4535424"/>
            <a:ext cx="1673352" cy="1042416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C8E70445-8223-C947-41BD-B5232418DC1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27064" y="4535424"/>
            <a:ext cx="1673352" cy="1042416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0DEDB88-9B42-2A98-CCD8-509BAE5364B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01000" y="4535424"/>
            <a:ext cx="1673352" cy="1042416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C3AD13A-778C-0B94-E890-F60B86ABB584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course title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34822A-F2F6-6134-01C8-6CB9A884CDD6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719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2E9B473-9612-90C4-92F3-3DAB99570A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347472"/>
            <a:ext cx="3557016" cy="1453896"/>
          </a:xfrm>
        </p:spPr>
        <p:txBody>
          <a:bodyPr anchor="b"/>
          <a:lstStyle>
            <a:lvl1pPr>
              <a:defRPr sz="5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745086ED-6566-AB9A-70A6-D9D2DB077F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7824" y="1773936"/>
            <a:ext cx="4041648" cy="106203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19AD1-1029-1DE8-E36D-41EF92EDB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824" y="2587752"/>
            <a:ext cx="10213848" cy="3145536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24F3A78-F067-8639-9E61-32AE80986E0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6007608"/>
            <a:ext cx="12192000" cy="850392"/>
          </a:xfrm>
          <a:custGeom>
            <a:avLst/>
            <a:gdLst>
              <a:gd name="connsiteX0" fmla="*/ 11446035 w 12192000"/>
              <a:gd name="connsiteY0" fmla="*/ 238312 h 850392"/>
              <a:gd name="connsiteX1" fmla="*/ 11446035 w 12192000"/>
              <a:gd name="connsiteY1" fmla="*/ 284031 h 850392"/>
              <a:gd name="connsiteX2" fmla="*/ 11933120 w 12192000"/>
              <a:gd name="connsiteY2" fmla="*/ 284031 h 850392"/>
              <a:gd name="connsiteX3" fmla="*/ 11933120 w 12192000"/>
              <a:gd name="connsiteY3" fmla="*/ 238312 h 850392"/>
              <a:gd name="connsiteX4" fmla="*/ 0 w 12192000"/>
              <a:gd name="connsiteY4" fmla="*/ 0 h 850392"/>
              <a:gd name="connsiteX5" fmla="*/ 12192000 w 12192000"/>
              <a:gd name="connsiteY5" fmla="*/ 0 h 850392"/>
              <a:gd name="connsiteX6" fmla="*/ 12192000 w 12192000"/>
              <a:gd name="connsiteY6" fmla="*/ 850392 h 850392"/>
              <a:gd name="connsiteX7" fmla="*/ 0 w 12192000"/>
              <a:gd name="connsiteY7" fmla="*/ 850392 h 850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850392">
                <a:moveTo>
                  <a:pt x="11446035" y="238312"/>
                </a:moveTo>
                <a:lnTo>
                  <a:pt x="11446035" y="284031"/>
                </a:lnTo>
                <a:lnTo>
                  <a:pt x="11933120" y="284031"/>
                </a:lnTo>
                <a:lnTo>
                  <a:pt x="11933120" y="23831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850392"/>
                </a:lnTo>
                <a:lnTo>
                  <a:pt x="0" y="850392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FD9871F-9716-E693-46E0-C82668C233A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173736" y="6276547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course title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3B6AA57-B313-9EB7-BDE7-E6B64F9104E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0B8C45-3813-10BB-8CEE-B97E114209B1}"/>
              </a:ext>
            </a:extLst>
          </p:cNvPr>
          <p:cNvSpPr/>
          <p:nvPr userDrawn="1"/>
        </p:nvSpPr>
        <p:spPr>
          <a:xfrm flipV="1">
            <a:off x="11446035" y="6245920"/>
            <a:ext cx="487085" cy="45719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92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1BAF3EC-96ED-627A-D8DF-71B5521F8C5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67856" y="0"/>
            <a:ext cx="5724144" cy="4224528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294162-C98D-D8F6-47BD-4CE34B63F8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347472"/>
            <a:ext cx="6611112" cy="1453896"/>
          </a:xfrm>
        </p:spPr>
        <p:txBody>
          <a:bodyPr anchor="b"/>
          <a:lstStyle>
            <a:lvl1pPr>
              <a:defRPr sz="54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37955206-B899-8803-FDE5-D32B873902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7824" y="1773936"/>
            <a:ext cx="4041648" cy="10620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759331-56CA-A5B3-ECFB-757CC5B9E3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7824" y="2761488"/>
            <a:ext cx="2615184" cy="292608"/>
          </a:xfrm>
          <a:noFill/>
        </p:spPr>
        <p:txBody>
          <a:bodyPr/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2E6D84C-E8F7-4012-F33F-2BC73176D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18888" y="2761488"/>
            <a:ext cx="2615184" cy="292608"/>
          </a:xfrm>
          <a:noFill/>
        </p:spPr>
        <p:txBody>
          <a:bodyPr/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BDAE69-C4D7-13B7-8424-76C2742E854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23376" y="2761488"/>
            <a:ext cx="2615184" cy="292608"/>
          </a:xfrm>
          <a:noFill/>
        </p:spPr>
        <p:txBody>
          <a:bodyPr/>
          <a:lstStyle>
            <a:lvl1pPr marL="0" indent="0"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1D1D906-0BC4-FEE6-C101-A96C6910656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7824" y="3264061"/>
            <a:ext cx="2615184" cy="2313779"/>
          </a:xfrm>
          <a:noFill/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5C6931C-E330-4493-0643-D5997565908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818888" y="3264061"/>
            <a:ext cx="2615184" cy="2313779"/>
          </a:xfrm>
          <a:noFill/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784D331-4EA8-7763-413A-D86421E774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723376" y="3264061"/>
            <a:ext cx="2615184" cy="2313779"/>
          </a:xfrm>
          <a:noFill/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7D3EE34-4CB3-EFD4-CB18-2CBD6765A6B3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 dirty="0"/>
              <a:t>course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DDE7B4-8792-03F9-C90E-BDC9932ABDA2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25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64FA7FA-4022-3FA2-0E0E-0972860B87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087368"/>
            <a:ext cx="12192000" cy="2770632"/>
          </a:xfrm>
          <a:custGeom>
            <a:avLst/>
            <a:gdLst>
              <a:gd name="connsiteX0" fmla="*/ 11446035 w 12192000"/>
              <a:gd name="connsiteY0" fmla="*/ 2158552 h 2770632"/>
              <a:gd name="connsiteX1" fmla="*/ 11446035 w 12192000"/>
              <a:gd name="connsiteY1" fmla="*/ 2204271 h 2770632"/>
              <a:gd name="connsiteX2" fmla="*/ 11933120 w 12192000"/>
              <a:gd name="connsiteY2" fmla="*/ 2204271 h 2770632"/>
              <a:gd name="connsiteX3" fmla="*/ 11933120 w 12192000"/>
              <a:gd name="connsiteY3" fmla="*/ 2158552 h 2770632"/>
              <a:gd name="connsiteX4" fmla="*/ 0 w 12192000"/>
              <a:gd name="connsiteY4" fmla="*/ 0 h 2770632"/>
              <a:gd name="connsiteX5" fmla="*/ 12192000 w 12192000"/>
              <a:gd name="connsiteY5" fmla="*/ 0 h 2770632"/>
              <a:gd name="connsiteX6" fmla="*/ 12192000 w 12192000"/>
              <a:gd name="connsiteY6" fmla="*/ 2770632 h 2770632"/>
              <a:gd name="connsiteX7" fmla="*/ 0 w 12192000"/>
              <a:gd name="connsiteY7" fmla="*/ 2770632 h 277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2770632">
                <a:moveTo>
                  <a:pt x="11446035" y="2158552"/>
                </a:moveTo>
                <a:lnTo>
                  <a:pt x="11446035" y="2204271"/>
                </a:lnTo>
                <a:lnTo>
                  <a:pt x="11933120" y="2204271"/>
                </a:lnTo>
                <a:lnTo>
                  <a:pt x="11933120" y="215855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2770632"/>
                </a:lnTo>
                <a:lnTo>
                  <a:pt x="0" y="2770632"/>
                </a:lnTo>
                <a:close/>
              </a:path>
            </a:pathLst>
          </a:custGeom>
        </p:spPr>
        <p:txBody>
          <a:bodyPr wrap="square" anchor="b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10577E-706F-A37B-4229-35D618DD29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347472"/>
            <a:ext cx="3557016" cy="1453896"/>
          </a:xfrm>
        </p:spPr>
        <p:txBody>
          <a:bodyPr anchor="b"/>
          <a:lstStyle>
            <a:lvl1pPr>
              <a:defRPr sz="5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434838A-8B00-6F97-4B88-92382B1262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7824" y="1773936"/>
            <a:ext cx="4041648" cy="106203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732329-445D-026F-2751-7C7CC24FF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07608" y="1005840"/>
            <a:ext cx="4160520" cy="292608"/>
          </a:xfrm>
        </p:spPr>
        <p:txBody>
          <a:bodyPr anchor="b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15BFF6-ADF4-B12B-F366-E1E7F245C3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07608" y="1552792"/>
            <a:ext cx="4160520" cy="1576160"/>
          </a:xfrm>
        </p:spPr>
        <p:txBody>
          <a:bodyPr/>
          <a:lstStyle>
            <a:lvl1pPr marL="283464" indent="-283464">
              <a:defRPr sz="1400">
                <a:solidFill>
                  <a:schemeClr val="bg1"/>
                </a:solidFill>
              </a:defRPr>
            </a:lvl1pPr>
            <a:lvl2pPr indent="-283464">
              <a:defRPr sz="1200">
                <a:solidFill>
                  <a:schemeClr val="bg1"/>
                </a:solidFill>
              </a:defRPr>
            </a:lvl2pPr>
            <a:lvl3pPr indent="-283464">
              <a:defRPr sz="1100">
                <a:solidFill>
                  <a:schemeClr val="bg1"/>
                </a:solidFill>
              </a:defRPr>
            </a:lvl3pPr>
            <a:lvl4pPr indent="-283464">
              <a:defRPr sz="1100">
                <a:solidFill>
                  <a:schemeClr val="bg1"/>
                </a:solidFill>
              </a:defRPr>
            </a:lvl4pPr>
            <a:lvl5pPr indent="-283464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775745-3C47-7E04-1FD8-EC04C993FF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07608" y="3438144"/>
            <a:ext cx="4160520" cy="292608"/>
          </a:xfrm>
        </p:spPr>
        <p:txBody>
          <a:bodyPr anchor="b"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E07129-582E-5D7F-246C-5ABE714D4F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07608" y="3985096"/>
            <a:ext cx="4160520" cy="1576160"/>
          </a:xfrm>
        </p:spPr>
        <p:txBody>
          <a:bodyPr/>
          <a:lstStyle>
            <a:lvl1pPr indent="-283464">
              <a:defRPr sz="1400">
                <a:solidFill>
                  <a:schemeClr val="bg1"/>
                </a:solidFill>
              </a:defRPr>
            </a:lvl1pPr>
            <a:lvl2pPr indent="-283464">
              <a:defRPr sz="1200">
                <a:solidFill>
                  <a:schemeClr val="bg1"/>
                </a:solidFill>
              </a:defRPr>
            </a:lvl2pPr>
            <a:lvl3pPr indent="-283464">
              <a:defRPr sz="1100">
                <a:solidFill>
                  <a:schemeClr val="bg1"/>
                </a:solidFill>
              </a:defRPr>
            </a:lvl3pPr>
            <a:lvl4pPr indent="-283464">
              <a:defRPr sz="1100">
                <a:solidFill>
                  <a:schemeClr val="bg1"/>
                </a:solidFill>
              </a:defRPr>
            </a:lvl4pPr>
            <a:lvl5pPr indent="-283464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C78AC046-3CF2-802F-750B-B70D9B89A33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r>
              <a:rPr lang="en-US" dirty="0"/>
              <a:t>course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9B26AA9-8344-BF2E-82C8-AF9EDF269B9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298DCFC-BBE6-A0EE-9253-E7AC8A49A023}"/>
              </a:ext>
            </a:extLst>
          </p:cNvPr>
          <p:cNvSpPr/>
          <p:nvPr userDrawn="1"/>
        </p:nvSpPr>
        <p:spPr>
          <a:xfrm flipV="1">
            <a:off x="11446035" y="6245920"/>
            <a:ext cx="487085" cy="45719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933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B294162-C98D-D8F6-47BD-4CE34B63F8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347472"/>
            <a:ext cx="3557016" cy="1453896"/>
          </a:xfrm>
        </p:spPr>
        <p:txBody>
          <a:bodyPr anchor="b"/>
          <a:lstStyle>
            <a:lvl1pPr>
              <a:defRPr sz="5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F368CE2E-3249-FEAA-35F7-F23895DA05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77824" y="1773936"/>
            <a:ext cx="4041648" cy="106203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19AD1-1029-1DE8-E36D-41EF92EDB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0560" y="2377440"/>
            <a:ext cx="6867144" cy="385876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21AED7-4B5F-555E-55E1-3126E0E0B437}"/>
              </a:ext>
            </a:extLst>
          </p:cNvPr>
          <p:cNvSpPr/>
          <p:nvPr userDrawn="1"/>
        </p:nvSpPr>
        <p:spPr>
          <a:xfrm flipV="1">
            <a:off x="11446035" y="6245920"/>
            <a:ext cx="487085" cy="45719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6E15A75-4600-D47B-7F47-3093E7B5F62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r>
              <a:rPr lang="en-US" dirty="0"/>
              <a:t>course title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F97AED1-4A22-3F95-CE27-D0D48AA867B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861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1BAF3EC-96ED-627A-D8DF-71B5521F8C5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3163824"/>
          </a:xfrm>
          <a:solidFill>
            <a:schemeClr val="accent1">
              <a:lumMod val="7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294162-C98D-D8F6-47BD-4CE34B63F8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896112"/>
            <a:ext cx="6611112" cy="1453896"/>
          </a:xfrm>
        </p:spPr>
        <p:txBody>
          <a:bodyPr anchor="b"/>
          <a:lstStyle>
            <a:lvl1pPr>
              <a:defRPr sz="5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19AD1-1029-1DE8-E36D-41EF92EDB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824" y="3913632"/>
            <a:ext cx="10305288" cy="1746504"/>
          </a:xfrm>
        </p:spPr>
        <p:txBody>
          <a:bodyPr/>
          <a:lstStyle>
            <a:lvl1pPr>
              <a:lnSpc>
                <a:spcPct val="100000"/>
              </a:lnSpc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67EB87-8CC8-597B-6EC9-8EBA60838A02}"/>
              </a:ext>
            </a:extLst>
          </p:cNvPr>
          <p:cNvSpPr/>
          <p:nvPr userDrawn="1"/>
        </p:nvSpPr>
        <p:spPr>
          <a:xfrm flipV="1">
            <a:off x="11446035" y="6245920"/>
            <a:ext cx="487085" cy="45719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40036-C3C5-6C07-99C1-04B4835670A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r>
              <a:rPr lang="en-US" dirty="0"/>
              <a:t>course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86AC08-6EB6-7F52-7F52-E874CCF1139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93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B294162-C98D-D8F6-47BD-4CE34B63F8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896112"/>
            <a:ext cx="6611112" cy="1453896"/>
          </a:xfrm>
        </p:spPr>
        <p:txBody>
          <a:bodyPr anchor="b"/>
          <a:lstStyle>
            <a:lvl1pPr>
              <a:defRPr sz="5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1BAF3EC-96ED-627A-D8DF-71B5521F8C5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58368"/>
          </a:xfrm>
          <a:solidFill>
            <a:schemeClr val="accent1">
              <a:lumMod val="7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19AD1-1029-1DE8-E36D-41EF92EDB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680" y="2587752"/>
            <a:ext cx="10075672" cy="3145536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5D9E6C-F9B9-D8DB-178E-4553780AA928}"/>
              </a:ext>
            </a:extLst>
          </p:cNvPr>
          <p:cNvSpPr/>
          <p:nvPr userDrawn="1"/>
        </p:nvSpPr>
        <p:spPr>
          <a:xfrm flipV="1">
            <a:off x="11446035" y="6245920"/>
            <a:ext cx="487085" cy="45719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C83E49A-BDF1-7E34-30FE-A4A45160F7A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r>
              <a:rPr lang="en-US" dirty="0"/>
              <a:t>course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10355B-1B69-AD49-6AB0-3D194609B2F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347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B294162-C98D-D8F6-47BD-4CE34B63F8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7824" y="896112"/>
            <a:ext cx="6611112" cy="1453896"/>
          </a:xfrm>
        </p:spPr>
        <p:txBody>
          <a:bodyPr anchor="b"/>
          <a:lstStyle>
            <a:lvl1pPr>
              <a:defRPr sz="5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119AD1-1029-1DE8-E36D-41EF92EDB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42048" y="1060704"/>
            <a:ext cx="4069080" cy="1901952"/>
          </a:xfrm>
        </p:spPr>
        <p:txBody>
          <a:bodyPr/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bg1"/>
                </a:solidFill>
              </a:defRPr>
            </a:lvl1pPr>
            <a:lvl2pPr marL="283464">
              <a:defRPr sz="1600">
                <a:solidFill>
                  <a:schemeClr val="bg1"/>
                </a:solidFill>
              </a:defRPr>
            </a:lvl2pPr>
            <a:lvl3pPr marL="566928">
              <a:defRPr sz="1400">
                <a:solidFill>
                  <a:schemeClr val="bg1"/>
                </a:solidFill>
              </a:defRPr>
            </a:lvl3pPr>
            <a:lvl4pPr marL="859536">
              <a:defRPr sz="1200">
                <a:solidFill>
                  <a:schemeClr val="bg1"/>
                </a:solidFill>
              </a:defRPr>
            </a:lvl4pPr>
            <a:lvl5pPr marL="1152144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48162DF-463B-6273-87B0-C2199D9D105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3557016"/>
            <a:ext cx="12192000" cy="3300984"/>
          </a:xfrm>
          <a:custGeom>
            <a:avLst/>
            <a:gdLst>
              <a:gd name="connsiteX0" fmla="*/ 11446035 w 12192000"/>
              <a:gd name="connsiteY0" fmla="*/ 2688904 h 3300984"/>
              <a:gd name="connsiteX1" fmla="*/ 11446035 w 12192000"/>
              <a:gd name="connsiteY1" fmla="*/ 2734623 h 3300984"/>
              <a:gd name="connsiteX2" fmla="*/ 11933120 w 12192000"/>
              <a:gd name="connsiteY2" fmla="*/ 2734623 h 3300984"/>
              <a:gd name="connsiteX3" fmla="*/ 11933120 w 12192000"/>
              <a:gd name="connsiteY3" fmla="*/ 2688904 h 3300984"/>
              <a:gd name="connsiteX4" fmla="*/ 0 w 12192000"/>
              <a:gd name="connsiteY4" fmla="*/ 0 h 3300984"/>
              <a:gd name="connsiteX5" fmla="*/ 12192000 w 12192000"/>
              <a:gd name="connsiteY5" fmla="*/ 0 h 3300984"/>
              <a:gd name="connsiteX6" fmla="*/ 12192000 w 12192000"/>
              <a:gd name="connsiteY6" fmla="*/ 3300984 h 3300984"/>
              <a:gd name="connsiteX7" fmla="*/ 0 w 12192000"/>
              <a:gd name="connsiteY7" fmla="*/ 3300984 h 3300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300984">
                <a:moveTo>
                  <a:pt x="11446035" y="2688904"/>
                </a:moveTo>
                <a:lnTo>
                  <a:pt x="11446035" y="2734623"/>
                </a:lnTo>
                <a:lnTo>
                  <a:pt x="11933120" y="2734623"/>
                </a:lnTo>
                <a:lnTo>
                  <a:pt x="11933120" y="2688904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300984"/>
                </a:lnTo>
                <a:lnTo>
                  <a:pt x="0" y="3300984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2422ED3-8684-C41B-4675-BBDC2C8E5B5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r>
              <a:rPr lang="en-US" dirty="0"/>
              <a:t>course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CE6B05-7A34-DD4C-91AD-29F26B6F9CF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8000"/>
                  </a:schemeClr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84A137-9DB1-1EF0-305E-7DB76003BEEF}"/>
              </a:ext>
            </a:extLst>
          </p:cNvPr>
          <p:cNvSpPr/>
          <p:nvPr userDrawn="1"/>
        </p:nvSpPr>
        <p:spPr>
          <a:xfrm flipV="1">
            <a:off x="11446035" y="6245920"/>
            <a:ext cx="487085" cy="45719"/>
          </a:xfrm>
          <a:prstGeom prst="rect">
            <a:avLst/>
          </a:prstGeom>
          <a:solidFill>
            <a:schemeClr val="bg1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236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B204B-5F84-6245-AE72-7A8C5B7310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AB472-C06F-6BEF-0C0E-65EA59CA73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6ADE38-8A0A-0F93-DE98-1E326581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4E7A33-CA4E-DAED-6589-1B5DC61AC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course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ACFDC-DFA7-1C09-92B3-D574BA94E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58A7CE-F400-7B46-9E16-10D36E8C32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4679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BABB4-22CD-17FF-907C-C72C3F1B5B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A3A82B-AB98-7510-5B1F-000D214C740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course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0B29A9-FB61-93CF-3836-717038D2ED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7390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3EE89-1608-EDAC-C029-E4E550F00E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course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D47AD-6129-B223-8047-C719153A4C7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731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989DB-50DC-20A4-2341-EC5E6AF6FF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226305-7761-21B5-BED4-42833BBEB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96E8B-F843-EF0E-F259-D3BA3F2173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1237E1-6846-B0F5-86C9-7BC757AACBA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course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D90CB2-96B7-2FE3-2F3A-4A4C704BB5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328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CB6D48-D20C-54AA-94F1-D8E933286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1F663A-C2C8-12B2-AE7C-318452D5F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76FC8-F25A-C087-965F-C86D7A6638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3736" y="625449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>
                    <a:alpha val="78000"/>
                  </a:schemeClr>
                </a:solidFill>
              </a:defRPr>
            </a:lvl1pPr>
          </a:lstStyle>
          <a:p>
            <a:r>
              <a:rPr lang="en-US" dirty="0"/>
              <a:t>course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FBFC1D-3B9C-EFD1-A014-1F648ADDB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7704" y="6181344"/>
            <a:ext cx="670560" cy="6766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2900" b="1">
                <a:solidFill>
                  <a:schemeClr val="tx2">
                    <a:alpha val="78000"/>
                  </a:schemeClr>
                </a:solidFill>
              </a:defRPr>
            </a:lvl1pPr>
          </a:lstStyle>
          <a:p>
            <a:fld id="{8058A7CE-F400-7B46-9E16-10D36E8C32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176A5B-B081-E990-1FB5-4AE9CF7924C4}"/>
              </a:ext>
            </a:extLst>
          </p:cNvPr>
          <p:cNvSpPr/>
          <p:nvPr userDrawn="1"/>
        </p:nvSpPr>
        <p:spPr>
          <a:xfrm flipV="1">
            <a:off x="11446035" y="6245920"/>
            <a:ext cx="487085" cy="45719"/>
          </a:xfrm>
          <a:prstGeom prst="rect">
            <a:avLst/>
          </a:prstGeom>
          <a:solidFill>
            <a:srgbClr val="1C4C3C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10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5" r:id="rId3"/>
    <p:sldLayoutId id="2147483651" r:id="rId4"/>
    <p:sldLayoutId id="2147483661" r:id="rId5"/>
    <p:sldLayoutId id="2147483667" r:id="rId6"/>
    <p:sldLayoutId id="2147483666" r:id="rId7"/>
    <p:sldLayoutId id="2147483668" r:id="rId8"/>
    <p:sldLayoutId id="2147483653" r:id="rId9"/>
    <p:sldLayoutId id="2147483650" r:id="rId10"/>
    <p:sldLayoutId id="2147483662" r:id="rId11"/>
    <p:sldLayoutId id="2147483663" r:id="rId12"/>
    <p:sldLayoutId id="2147483664" r:id="rId13"/>
    <p:sldLayoutId id="2147483652" r:id="rId14"/>
    <p:sldLayoutId id="2147483654" r:id="rId15"/>
    <p:sldLayoutId id="2147483655" r:id="rId16"/>
    <p:sldLayoutId id="2147483656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566928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859536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52144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44752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44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0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7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0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1.emf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0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0.jpe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9.png"/><Relationship Id="rId5" Type="http://schemas.openxmlformats.org/officeDocument/2006/relationships/image" Target="../media/image12.png"/><Relationship Id="rId10" Type="http://schemas.openxmlformats.org/officeDocument/2006/relationships/image" Target="../media/image33.png"/><Relationship Id="rId4" Type="http://schemas.openxmlformats.org/officeDocument/2006/relationships/image" Target="../media/image11.png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10.jpe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12.png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image" Target="../media/image11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10.jpe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12.png"/><Relationship Id="rId10" Type="http://schemas.openxmlformats.org/officeDocument/2006/relationships/image" Target="../media/image48.png"/><Relationship Id="rId4" Type="http://schemas.openxmlformats.org/officeDocument/2006/relationships/image" Target="../media/image11.png"/><Relationship Id="rId9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png"/><Relationship Id="rId3" Type="http://schemas.openxmlformats.org/officeDocument/2006/relationships/image" Target="../media/image10.jpeg"/><Relationship Id="rId7" Type="http://schemas.openxmlformats.org/officeDocument/2006/relationships/image" Target="../media/image52.png"/><Relationship Id="rId12" Type="http://schemas.openxmlformats.org/officeDocument/2006/relationships/image" Target="../media/image5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12.png"/><Relationship Id="rId10" Type="http://schemas.openxmlformats.org/officeDocument/2006/relationships/image" Target="../media/image55.png"/><Relationship Id="rId4" Type="http://schemas.openxmlformats.org/officeDocument/2006/relationships/image" Target="../media/image11.png"/><Relationship Id="rId9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10.jpe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12.png"/><Relationship Id="rId10" Type="http://schemas.openxmlformats.org/officeDocument/2006/relationships/image" Target="../media/image63.png"/><Relationship Id="rId4" Type="http://schemas.openxmlformats.org/officeDocument/2006/relationships/image" Target="../media/image11.png"/><Relationship Id="rId9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7.png"/><Relationship Id="rId7" Type="http://schemas.openxmlformats.org/officeDocument/2006/relationships/image" Target="../media/image6.png"/><Relationship Id="rId12" Type="http://schemas.microsoft.com/office/2007/relationships/hdphoto" Target="../media/hdphoto1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.png"/><Relationship Id="rId11" Type="http://schemas.openxmlformats.org/officeDocument/2006/relationships/image" Target="../media/image71.png"/><Relationship Id="rId5" Type="http://schemas.openxmlformats.org/officeDocument/2006/relationships/image" Target="../media/image68.png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70D9F58-DC00-4F51-9FA4-CC9862E2DC3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3075" name="Subtitle 3074">
            <a:extLst>
              <a:ext uri="{FF2B5EF4-FFF2-40B4-BE49-F238E27FC236}">
                <a16:creationId xmlns:a16="http://schemas.microsoft.com/office/drawing/2014/main" id="{6B95A3ED-4F44-4B41-A755-8EF8F97431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862694" y="4890349"/>
            <a:ext cx="7608565" cy="576200"/>
          </a:xfrm>
        </p:spPr>
        <p:txBody>
          <a:bodyPr/>
          <a:lstStyle/>
          <a:p>
            <a:pPr algn="ctr"/>
            <a:r>
              <a:rPr lang="en-GB" sz="1200" b="0" noProof="0" dirty="0">
                <a:solidFill>
                  <a:schemeClr val="tx1"/>
                </a:solidFill>
              </a:rPr>
              <a:t>SINIŠA OZIMEC, IVANA MAJIĆ, TIHOMIR FLORIJANČIĆ, ANKICA SARAJLIĆ, IVAN PLAŠČAK, </a:t>
            </a:r>
            <a:endParaRPr lang="hr-HR" sz="1200" b="0" noProof="0" dirty="0">
              <a:solidFill>
                <a:schemeClr val="tx1"/>
              </a:solidFill>
            </a:endParaRPr>
          </a:p>
          <a:p>
            <a:pPr algn="ctr"/>
            <a:r>
              <a:rPr lang="en-GB" sz="1200" b="0" noProof="0" dirty="0">
                <a:solidFill>
                  <a:schemeClr val="tx1"/>
                </a:solidFill>
              </a:rPr>
              <a:t>DORIJAN RADOČAJ,</a:t>
            </a:r>
            <a:r>
              <a:rPr lang="hr-HR" sz="1200" b="0" noProof="0" dirty="0">
                <a:solidFill>
                  <a:schemeClr val="tx1"/>
                </a:solidFill>
              </a:rPr>
              <a:t> </a:t>
            </a:r>
            <a:r>
              <a:rPr lang="en-GB" sz="1200" b="0" noProof="0" dirty="0">
                <a:solidFill>
                  <a:schemeClr val="tx1"/>
                </a:solidFill>
              </a:rPr>
              <a:t>DRAGAN PRLIĆ, MARIN ŠKORO, MARIJA VEREŠ, VLATKO ROŽAC</a:t>
            </a:r>
          </a:p>
          <a:p>
            <a:pPr algn="ctr"/>
            <a:r>
              <a:rPr lang="en-GB" sz="1200" b="0" noProof="0" dirty="0">
                <a:solidFill>
                  <a:schemeClr val="tx1"/>
                </a:solidFill>
              </a:rPr>
              <a:t>October 2, 202</a:t>
            </a:r>
            <a:r>
              <a:rPr lang="hr-HR" sz="1200" b="0" noProof="0" dirty="0">
                <a:solidFill>
                  <a:schemeClr val="tx1"/>
                </a:solidFill>
              </a:rPr>
              <a:t>6</a:t>
            </a:r>
            <a:endParaRPr lang="en-GB" sz="1200" b="0" noProof="0" dirty="0">
              <a:solidFill>
                <a:schemeClr val="tx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7886CED-117B-4D9B-BAE9-A50347120FD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4301" y="4739142"/>
            <a:ext cx="2859718" cy="202250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C8843EDF-0FCB-42B6-8BE1-CEC0D99D9C3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DD44E36-C3C4-444A-989C-E9989ABD32ED}"/>
              </a:ext>
            </a:extLst>
          </p:cNvPr>
          <p:cNvSpPr txBox="1"/>
          <p:nvPr/>
        </p:nvSpPr>
        <p:spPr>
          <a:xfrm>
            <a:off x="9471259" y="2297635"/>
            <a:ext cx="25658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i="1" noProof="0" dirty="0">
                <a:solidFill>
                  <a:schemeClr val="bg1"/>
                </a:solidFill>
              </a:rPr>
              <a:t>Fulica </a:t>
            </a:r>
            <a:r>
              <a:rPr lang="en-GB" i="1" noProof="0" dirty="0" err="1">
                <a:solidFill>
                  <a:schemeClr val="bg1"/>
                </a:solidFill>
              </a:rPr>
              <a:t>atra</a:t>
            </a:r>
            <a:r>
              <a:rPr lang="en-GB" i="1" noProof="0" dirty="0">
                <a:solidFill>
                  <a:schemeClr val="bg1"/>
                </a:solidFill>
              </a:rPr>
              <a:t>, </a:t>
            </a:r>
            <a:r>
              <a:rPr lang="en-GB" noProof="0" dirty="0" err="1">
                <a:solidFill>
                  <a:schemeClr val="bg1"/>
                </a:solidFill>
              </a:rPr>
              <a:t>Kopački</a:t>
            </a:r>
            <a:r>
              <a:rPr lang="en-GB" noProof="0" dirty="0">
                <a:solidFill>
                  <a:schemeClr val="bg1"/>
                </a:solidFill>
              </a:rPr>
              <a:t> </a:t>
            </a:r>
            <a:r>
              <a:rPr lang="en-GB" noProof="0" dirty="0" err="1">
                <a:solidFill>
                  <a:schemeClr val="bg1"/>
                </a:solidFill>
              </a:rPr>
              <a:t>rit</a:t>
            </a:r>
            <a:endParaRPr lang="en-GB" noProof="0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8CEB851-4C65-4F5D-B3B4-008555454B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7779" y="350033"/>
            <a:ext cx="939283" cy="93928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7B48185-2D11-459A-AF96-59D47C9545F0}"/>
              </a:ext>
            </a:extLst>
          </p:cNvPr>
          <p:cNvGrpSpPr/>
          <p:nvPr/>
        </p:nvGrpSpPr>
        <p:grpSpPr>
          <a:xfrm>
            <a:off x="2229154" y="5838814"/>
            <a:ext cx="6698202" cy="760374"/>
            <a:chOff x="977959" y="5938764"/>
            <a:chExt cx="6698202" cy="760374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E5D5616-1663-4453-B25E-B3E39242D127}"/>
                </a:ext>
              </a:extLst>
            </p:cNvPr>
            <p:cNvGrpSpPr/>
            <p:nvPr/>
          </p:nvGrpSpPr>
          <p:grpSpPr>
            <a:xfrm>
              <a:off x="977959" y="5938764"/>
              <a:ext cx="6698202" cy="760374"/>
              <a:chOff x="2309882" y="4901781"/>
              <a:chExt cx="7269941" cy="879290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6">
                <a:alphaModFix/>
              </a:blip>
              <a:stretch>
                <a:fillRect/>
              </a:stretch>
            </p:blipFill>
            <p:spPr>
              <a:xfrm>
                <a:off x="2309882" y="4901781"/>
                <a:ext cx="1667133" cy="87929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</p:pic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96107" y="5091362"/>
                <a:ext cx="1643360" cy="61409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3F7E14B6-3E2F-4A00-AF79-4F14D3E968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549745" y="5200848"/>
                <a:ext cx="1015039" cy="3232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82DBDBA6-3DBF-4397-B457-E9CAB2926C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564784" y="4940920"/>
                <a:ext cx="1015039" cy="72843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</p:pic>
        </p:grpSp>
        <p:pic>
          <p:nvPicPr>
            <p:cNvPr id="4" name="Picture 4" descr="WildMon">
              <a:extLst>
                <a:ext uri="{FF2B5EF4-FFF2-40B4-BE49-F238E27FC236}">
                  <a16:creationId xmlns:a16="http://schemas.microsoft.com/office/drawing/2014/main" id="{DC5EAF27-4FCC-40A3-98FA-2A0BEA238C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2821" y="6176520"/>
              <a:ext cx="1292072" cy="3834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027BCF91-014C-49D0-B8C2-FE82ED2FB061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59" y="5137594"/>
            <a:ext cx="1731969" cy="1505591"/>
          </a:xfrm>
          <a:prstGeom prst="rect">
            <a:avLst/>
          </a:prstGeom>
        </p:spPr>
      </p:pic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A8885764-5968-511E-35AD-DA7E3D7B9638}"/>
              </a:ext>
            </a:extLst>
          </p:cNvPr>
          <p:cNvSpPr txBox="1">
            <a:spLocks/>
          </p:cNvSpPr>
          <p:nvPr/>
        </p:nvSpPr>
        <p:spPr>
          <a:xfrm>
            <a:off x="6091532" y="63342"/>
            <a:ext cx="5252743" cy="5050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9536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52144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44752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noProof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r>
              <a:rPr lang="en-GB" b="1" baseline="30000" noProof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GB" b="1" noProof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INTERNATIONAL SYMPOSIUM</a:t>
            </a:r>
          </a:p>
          <a:p>
            <a:r>
              <a:rPr lang="en-GB" b="1" noProof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KOPAČKI RIT: PAST, PRESENT, FUTURE 2026</a:t>
            </a:r>
          </a:p>
          <a:p>
            <a:endParaRPr lang="en-GB" b="1" noProof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F3D5FEAD-6901-47EC-A19F-CDEAAFFAFAE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17513" y="3387725"/>
            <a:ext cx="11307762" cy="504825"/>
          </a:xfrm>
        </p:spPr>
        <p:txBody>
          <a:bodyPr/>
          <a:lstStyle/>
          <a:p>
            <a:pPr algn="ctr"/>
            <a:r>
              <a:rPr lang="hr-HR" sz="2800" b="1" dirty="0">
                <a:effectLst/>
                <a:ea typeface="Times New Roman" panose="02020603050405020304" pitchFamily="18" charset="0"/>
              </a:rPr>
              <a:t>Achievements of standard biodiversity monitoring in </a:t>
            </a:r>
          </a:p>
          <a:p>
            <a:pPr algn="ctr"/>
            <a:r>
              <a:rPr lang="hr-HR" sz="2800" b="1" dirty="0">
                <a:effectLst/>
                <a:ea typeface="Times New Roman" panose="02020603050405020304" pitchFamily="18" charset="0"/>
              </a:rPr>
              <a:t>Kopački rit Nature Park during the implementation </a:t>
            </a:r>
          </a:p>
          <a:p>
            <a:pPr algn="ctr"/>
            <a:r>
              <a:rPr lang="hr-HR" sz="2800" b="1" dirty="0">
                <a:effectLst/>
                <a:ea typeface="Times New Roman" panose="02020603050405020304" pitchFamily="18" charset="0"/>
              </a:rPr>
              <a:t>of the "Watch Out" project</a:t>
            </a:r>
            <a:endParaRPr lang="en-US" sz="2800" dirty="0">
              <a:effectLst/>
              <a:ea typeface="Times New Roman" panose="02020603050405020304" pitchFamily="18" charset="0"/>
            </a:endParaRPr>
          </a:p>
          <a:p>
            <a:pPr algn="ctr"/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94522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1C0B9-8664-A758-8DEC-4BF90742C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4" descr="Close-up of peacock feathers">
            <a:extLst>
              <a:ext uri="{FF2B5EF4-FFF2-40B4-BE49-F238E27FC236}">
                <a16:creationId xmlns:a16="http://schemas.microsoft.com/office/drawing/2014/main" id="{6FBA5C1E-93C1-9F0C-BD5C-5B0EE2B380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006162" y="-6756"/>
            <a:ext cx="6185835" cy="6857999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66342-713D-17DE-91E5-C549EBFCF0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GB" noProof="0" smtClean="0"/>
              <a:pPr/>
              <a:t>2</a:t>
            </a:fld>
            <a:endParaRPr lang="en-GB" noProof="0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FF0D3017-3EAE-1B0F-26D2-2C168CBE3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1378" y="-85476"/>
            <a:ext cx="5135405" cy="308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867A2BE7-CABF-98E8-ACD0-082F721C767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563" y="2399808"/>
            <a:ext cx="6297017" cy="19051"/>
          </a:xfrm>
          <a:prstGeom prst="rect">
            <a:avLst/>
          </a:prstGeom>
        </p:spPr>
      </p:pic>
      <p:pic>
        <p:nvPicPr>
          <p:cNvPr id="23" name="Image 4" descr="preencoded.png">
            <a:extLst>
              <a:ext uri="{FF2B5EF4-FFF2-40B4-BE49-F238E27FC236}">
                <a16:creationId xmlns:a16="http://schemas.microsoft.com/office/drawing/2014/main" id="{73CAE824-53A4-E773-BC38-44BE0E11522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4476358"/>
            <a:ext cx="6297017" cy="19051"/>
          </a:xfrm>
          <a:prstGeom prst="rect">
            <a:avLst/>
          </a:prstGeom>
        </p:spPr>
      </p:pic>
      <p:pic>
        <p:nvPicPr>
          <p:cNvPr id="27" name="Image 5" descr="preencoded.png">
            <a:extLst>
              <a:ext uri="{FF2B5EF4-FFF2-40B4-BE49-F238E27FC236}">
                <a16:creationId xmlns:a16="http://schemas.microsoft.com/office/drawing/2014/main" id="{8A8302F8-C26B-F2C2-DBE0-E8A8446512F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5514583"/>
            <a:ext cx="6297017" cy="190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F7CBC82-3297-4A74-A5C1-B430F54C63FB}"/>
              </a:ext>
            </a:extLst>
          </p:cNvPr>
          <p:cNvSpPr txBox="1"/>
          <p:nvPr/>
        </p:nvSpPr>
        <p:spPr>
          <a:xfrm>
            <a:off x="333563" y="365502"/>
            <a:ext cx="542737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r-HR" sz="2400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Nature conservation status:</a:t>
            </a:r>
            <a:endParaRPr lang="hr-HR" sz="24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Kopački rit Managed Nature Reserve (1967)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Kopački rit Special Zoological Reserve, and </a:t>
            </a:r>
          </a:p>
          <a:p>
            <a:pPr algn="just"/>
            <a:r>
              <a:rPr lang="hr-HR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    Nature Park </a:t>
            </a:r>
            <a:r>
              <a:rPr lang="hr-HR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(1976)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Kopački rit </a:t>
            </a:r>
            <a:r>
              <a:rPr lang="hr-HR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Nature Park </a:t>
            </a:r>
            <a:r>
              <a:rPr lang="hr-HR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(1999)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List of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Wetlands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of International Importance </a:t>
            </a:r>
            <a:endParaRPr lang="hr-HR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algn="just"/>
            <a:r>
              <a:rPr lang="hr-HR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   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under the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Ramsar Convention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(</a:t>
            </a:r>
            <a:r>
              <a:rPr lang="hr-HR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No.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583</a:t>
            </a:r>
            <a:r>
              <a:rPr lang="hr-HR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/1992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)</a:t>
            </a:r>
            <a:endParaRPr lang="hr-HR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algn="just"/>
            <a:r>
              <a:rPr lang="hr-HR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UNESCO’s Man and Biosphere Programme: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Mura-Drava-Danube Transboundary </a:t>
            </a:r>
          </a:p>
          <a:p>
            <a:pPr algn="just"/>
            <a:r>
              <a:rPr lang="hr-HR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    Biosphere Reserve (Croatia-Hungary) (2012)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Mura-Drava-Danube 5-country</a:t>
            </a:r>
          </a:p>
          <a:p>
            <a:pPr algn="just"/>
            <a:r>
              <a:rPr lang="hr-HR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    Transboundary Biosphere Reserve (Austria, </a:t>
            </a:r>
          </a:p>
          <a:p>
            <a:pPr algn="just"/>
            <a:r>
              <a:rPr lang="hr-HR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    Croatia, Hungary, Serbia, Slovenia) (2021)</a:t>
            </a:r>
            <a:endParaRPr lang="hr-HR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  <a:p>
            <a:pPr algn="just"/>
            <a:r>
              <a:rPr lang="hr-HR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Ecological network Natura 2000: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SPA (Birds Directive) </a:t>
            </a:r>
          </a:p>
          <a:p>
            <a:pPr algn="just"/>
            <a:r>
              <a:rPr lang="hr-HR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    HR1000016 Podunavlje i donje Podravlje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r-HR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SAC (Habitats Directive) </a:t>
            </a:r>
          </a:p>
          <a:p>
            <a:pPr algn="just"/>
            <a:r>
              <a:rPr lang="hr-HR" b="1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     HR2000394 Kopački rit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3D2494-B141-4CF5-9D0B-E5CEF8A317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8292" y="2297606"/>
            <a:ext cx="2224580" cy="30820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ED151DF-6707-43CF-BDD5-EDD1DEA16A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5002" y="2660524"/>
            <a:ext cx="1694835" cy="18411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0834F1F-750C-4144-9C0E-A29D89B8E0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39959" y="2180251"/>
            <a:ext cx="2525297" cy="331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910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CFCE4-EE6C-3EE6-8550-12EA39DCD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4" descr="Close-up of peacock feathers">
            <a:extLst>
              <a:ext uri="{FF2B5EF4-FFF2-40B4-BE49-F238E27FC236}">
                <a16:creationId xmlns:a16="http://schemas.microsoft.com/office/drawing/2014/main" id="{28F7A20E-C3F1-3518-7EAD-3E156489DA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006164" y="-6756"/>
            <a:ext cx="6185835" cy="6857999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1C9FB-0EB6-F257-DF33-A7EA61389C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GB" noProof="0" smtClean="0"/>
              <a:pPr/>
              <a:t>3</a:t>
            </a:fld>
            <a:endParaRPr lang="en-GB" noProof="0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65B877EB-73F9-6923-6126-84A4EAB18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1378" y="-85476"/>
            <a:ext cx="5135405" cy="308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93636D71-57CF-6FD4-080B-BDD2913EF5F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563" y="2399808"/>
            <a:ext cx="6297017" cy="19051"/>
          </a:xfrm>
          <a:prstGeom prst="rect">
            <a:avLst/>
          </a:prstGeom>
        </p:spPr>
      </p:pic>
      <p:pic>
        <p:nvPicPr>
          <p:cNvPr id="23" name="Image 4" descr="preencoded.png">
            <a:extLst>
              <a:ext uri="{FF2B5EF4-FFF2-40B4-BE49-F238E27FC236}">
                <a16:creationId xmlns:a16="http://schemas.microsoft.com/office/drawing/2014/main" id="{D2D25C40-AB90-1E6F-CC5C-074EAF6D0EF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4476358"/>
            <a:ext cx="6297017" cy="19051"/>
          </a:xfrm>
          <a:prstGeom prst="rect">
            <a:avLst/>
          </a:prstGeom>
        </p:spPr>
      </p:pic>
      <p:pic>
        <p:nvPicPr>
          <p:cNvPr id="27" name="Image 5" descr="preencoded.png">
            <a:extLst>
              <a:ext uri="{FF2B5EF4-FFF2-40B4-BE49-F238E27FC236}">
                <a16:creationId xmlns:a16="http://schemas.microsoft.com/office/drawing/2014/main" id="{2EDBD53E-50B7-E5B6-9F39-3655F497032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5514583"/>
            <a:ext cx="6297017" cy="19051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D53E772-0345-447E-BE57-04E43EBFDAB2}"/>
              </a:ext>
            </a:extLst>
          </p:cNvPr>
          <p:cNvSpPr txBox="1">
            <a:spLocks/>
          </p:cNvSpPr>
          <p:nvPr/>
        </p:nvSpPr>
        <p:spPr>
          <a:xfrm>
            <a:off x="89838" y="627445"/>
            <a:ext cx="6006162" cy="3530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9536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52144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44752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hr-HR" sz="2400" b="1" dirty="0"/>
              <a:t>Biodiversity estimation for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hr-HR" sz="2400" b="1" dirty="0"/>
              <a:t>Kopački rit Nature Park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960CCB-41D0-4190-A2EB-16A07BA0FA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669" y="2381642"/>
            <a:ext cx="10235202" cy="4079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27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CFCE4-EE6C-3EE6-8550-12EA39DCD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4" descr="Close-up of peacock feathers">
            <a:extLst>
              <a:ext uri="{FF2B5EF4-FFF2-40B4-BE49-F238E27FC236}">
                <a16:creationId xmlns:a16="http://schemas.microsoft.com/office/drawing/2014/main" id="{28F7A20E-C3F1-3518-7EAD-3E156489DA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006164" y="-6756"/>
            <a:ext cx="6185835" cy="6857999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1C9FB-0EB6-F257-DF33-A7EA61389C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GB" noProof="0" smtClean="0"/>
              <a:pPr/>
              <a:t>4</a:t>
            </a:fld>
            <a:endParaRPr lang="en-GB" noProof="0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65B877EB-73F9-6923-6126-84A4EAB18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1378" y="-85476"/>
            <a:ext cx="5135405" cy="308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93636D71-57CF-6FD4-080B-BDD2913EF5F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563" y="2399808"/>
            <a:ext cx="6297017" cy="19051"/>
          </a:xfrm>
          <a:prstGeom prst="rect">
            <a:avLst/>
          </a:prstGeom>
        </p:spPr>
      </p:pic>
      <p:pic>
        <p:nvPicPr>
          <p:cNvPr id="23" name="Image 4" descr="preencoded.png">
            <a:extLst>
              <a:ext uri="{FF2B5EF4-FFF2-40B4-BE49-F238E27FC236}">
                <a16:creationId xmlns:a16="http://schemas.microsoft.com/office/drawing/2014/main" id="{D2D25C40-AB90-1E6F-CC5C-074EAF6D0EF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4476358"/>
            <a:ext cx="6297017" cy="19051"/>
          </a:xfrm>
          <a:prstGeom prst="rect">
            <a:avLst/>
          </a:prstGeom>
        </p:spPr>
      </p:pic>
      <p:pic>
        <p:nvPicPr>
          <p:cNvPr id="27" name="Image 5" descr="preencoded.png">
            <a:extLst>
              <a:ext uri="{FF2B5EF4-FFF2-40B4-BE49-F238E27FC236}">
                <a16:creationId xmlns:a16="http://schemas.microsoft.com/office/drawing/2014/main" id="{2EDBD53E-50B7-E5B6-9F39-3655F497032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5514583"/>
            <a:ext cx="6297017" cy="19051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03C455F-BC27-4BC9-B7AD-6668D3AA4C4E}"/>
              </a:ext>
            </a:extLst>
          </p:cNvPr>
          <p:cNvSpPr txBox="1">
            <a:spLocks/>
          </p:cNvSpPr>
          <p:nvPr/>
        </p:nvSpPr>
        <p:spPr>
          <a:xfrm>
            <a:off x="300559" y="508949"/>
            <a:ext cx="5153025" cy="48736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9536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52144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44752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Standard monitoring of habitats, wild fauna and flora </a:t>
            </a:r>
            <a:r>
              <a:rPr lang="hr-HR" sz="2000" dirty="0">
                <a:solidFill>
                  <a:schemeClr val="accent1">
                    <a:lumMod val="50000"/>
                  </a:schemeClr>
                </a:solidFill>
              </a:rPr>
              <a:t>was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hr-HR" sz="2000" dirty="0">
                <a:solidFill>
                  <a:schemeClr val="accent1">
                    <a:lumMod val="50000"/>
                  </a:schemeClr>
                </a:solidFill>
              </a:rPr>
              <a:t>done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by researchers from the Faculty of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</a:rPr>
              <a:t>Agrobiotechnical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Sciences Osijek, </a:t>
            </a:r>
            <a:r>
              <a:rPr lang="hr-HR" sz="2000" dirty="0">
                <a:solidFill>
                  <a:schemeClr val="accent1">
                    <a:lumMod val="50000"/>
                  </a:schemeClr>
                </a:solidFill>
              </a:rPr>
              <a:t>and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with </a:t>
            </a:r>
            <a:r>
              <a:rPr lang="hr-HR" sz="2000" dirty="0">
                <a:solidFill>
                  <a:schemeClr val="accent1">
                    <a:lumMod val="50000"/>
                  </a:schemeClr>
                </a:solidFill>
              </a:rPr>
              <a:t>partnership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of employees of the Public Institution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</a:rPr>
              <a:t>Kopački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</a:rPr>
              <a:t>rit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Nature Park, in the period April 2023 </a:t>
            </a:r>
            <a:r>
              <a:rPr lang="hr-HR" sz="2000" dirty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September 2026. </a:t>
            </a:r>
            <a:endParaRPr lang="hr-HR" sz="20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hr-HR" sz="2000" dirty="0">
                <a:solidFill>
                  <a:schemeClr val="accent1">
                    <a:lumMod val="50000"/>
                  </a:schemeClr>
                </a:solidFill>
              </a:rPr>
              <a:t>A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</a:rPr>
              <a:t>pplication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of standard protocols for monitoring in wildlife biology for particular taxonomic groups, field observations, use of camera traps, recording and analyses of collected data. </a:t>
            </a:r>
            <a:endParaRPr lang="hr-HR" sz="20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Project results makes an important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</a:rPr>
              <a:t>cont</a:t>
            </a:r>
            <a:r>
              <a:rPr lang="hr-HR" sz="2000" dirty="0">
                <a:solidFill>
                  <a:schemeClr val="accent1">
                    <a:lumMod val="50000"/>
                  </a:schemeClr>
                </a:solidFill>
              </a:rPr>
              <a:t>r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</a:rPr>
              <a:t>ibution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to better knowledge on diversity of habitats, wild fauna, flora in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</a:rPr>
              <a:t>Kopački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1">
                    <a:lumMod val="50000"/>
                  </a:schemeClr>
                </a:solidFill>
              </a:rPr>
              <a:t>rit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 Nature Park, especially of threatened, rare, strictly protected</a:t>
            </a:r>
            <a:r>
              <a:rPr lang="hr-HR" sz="20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sz="2000" dirty="0">
                <a:solidFill>
                  <a:schemeClr val="accent1">
                    <a:lumMod val="50000"/>
                  </a:schemeClr>
                </a:solidFill>
              </a:rPr>
              <a:t>and Natura 2000 target species. </a:t>
            </a:r>
            <a:endParaRPr lang="hr-HR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D8FDC3-67B6-461A-B2E5-78CE2390C1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0243" y="2374114"/>
            <a:ext cx="2780017" cy="20362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033875-1080-4950-8ACD-14BC2DB836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8309" y="2373640"/>
            <a:ext cx="2717592" cy="20367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1C068E-B934-46EB-A932-8ED3EA8926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00" y="4561413"/>
            <a:ext cx="2794831" cy="20171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52A2D3-E039-4CFD-B86F-856A93D3DF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18811" y="4606581"/>
            <a:ext cx="2805434" cy="197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82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CFCE4-EE6C-3EE6-8550-12EA39DCD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4" descr="Close-up of peacock feathers">
            <a:extLst>
              <a:ext uri="{FF2B5EF4-FFF2-40B4-BE49-F238E27FC236}">
                <a16:creationId xmlns:a16="http://schemas.microsoft.com/office/drawing/2014/main" id="{28F7A20E-C3F1-3518-7EAD-3E156489DA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006164" y="-6756"/>
            <a:ext cx="6185835" cy="6857999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1C9FB-0EB6-F257-DF33-A7EA61389C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GB" noProof="0" smtClean="0"/>
              <a:pPr/>
              <a:t>5</a:t>
            </a:fld>
            <a:endParaRPr lang="en-GB" noProof="0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65B877EB-73F9-6923-6126-84A4EAB18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1378" y="-85476"/>
            <a:ext cx="5135405" cy="308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93636D71-57CF-6FD4-080B-BDD2913EF5F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563" y="2399808"/>
            <a:ext cx="6297017" cy="19051"/>
          </a:xfrm>
          <a:prstGeom prst="rect">
            <a:avLst/>
          </a:prstGeom>
        </p:spPr>
      </p:pic>
      <p:pic>
        <p:nvPicPr>
          <p:cNvPr id="23" name="Image 4" descr="preencoded.png">
            <a:extLst>
              <a:ext uri="{FF2B5EF4-FFF2-40B4-BE49-F238E27FC236}">
                <a16:creationId xmlns:a16="http://schemas.microsoft.com/office/drawing/2014/main" id="{D2D25C40-AB90-1E6F-CC5C-074EAF6D0EF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4476358"/>
            <a:ext cx="6297017" cy="19051"/>
          </a:xfrm>
          <a:prstGeom prst="rect">
            <a:avLst/>
          </a:prstGeom>
        </p:spPr>
      </p:pic>
      <p:pic>
        <p:nvPicPr>
          <p:cNvPr id="27" name="Image 5" descr="preencoded.png">
            <a:extLst>
              <a:ext uri="{FF2B5EF4-FFF2-40B4-BE49-F238E27FC236}">
                <a16:creationId xmlns:a16="http://schemas.microsoft.com/office/drawing/2014/main" id="{2EDBD53E-50B7-E5B6-9F39-3655F497032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5514583"/>
            <a:ext cx="6297017" cy="190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C102289-6C7B-43BB-90C2-0C041B0EE628}"/>
              </a:ext>
            </a:extLst>
          </p:cNvPr>
          <p:cNvSpPr txBox="1"/>
          <p:nvPr/>
        </p:nvSpPr>
        <p:spPr>
          <a:xfrm>
            <a:off x="6006164" y="2441670"/>
            <a:ext cx="6589813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r-HR" sz="2000" dirty="0">
                <a:solidFill>
                  <a:srgbClr val="FFFF00"/>
                </a:solidFill>
              </a:rPr>
              <a:t>Priority for standard monitoring: 49 wild fauna </a:t>
            </a:r>
          </a:p>
          <a:p>
            <a:pPr algn="just"/>
            <a:r>
              <a:rPr lang="hr-HR" sz="2000" dirty="0">
                <a:solidFill>
                  <a:srgbClr val="FFFF00"/>
                </a:solidFill>
              </a:rPr>
              <a:t>     and flora species, selected as indicator species</a:t>
            </a:r>
          </a:p>
          <a:p>
            <a:pPr algn="just"/>
            <a:r>
              <a:rPr lang="hr-HR" sz="2000" dirty="0">
                <a:solidFill>
                  <a:srgbClr val="FFFF00"/>
                </a:solidFill>
              </a:rPr>
              <a:t>     of various habitats: aquatic and wetland, </a:t>
            </a:r>
          </a:p>
          <a:p>
            <a:pPr algn="just"/>
            <a:r>
              <a:rPr lang="hr-HR" sz="2000" dirty="0">
                <a:solidFill>
                  <a:srgbClr val="FFFF00"/>
                </a:solidFill>
              </a:rPr>
              <a:t>     forest, forest and wetland, and grassland habitats</a:t>
            </a:r>
          </a:p>
          <a:p>
            <a:pPr algn="just"/>
            <a:r>
              <a:rPr lang="hr-HR" sz="2000" dirty="0">
                <a:solidFill>
                  <a:srgbClr val="FFFF00"/>
                </a:solidFill>
              </a:rPr>
              <a:t>     Insects: 4 species</a:t>
            </a:r>
          </a:p>
          <a:p>
            <a:pPr algn="just"/>
            <a:r>
              <a:rPr lang="hr-HR" sz="2000" dirty="0">
                <a:solidFill>
                  <a:srgbClr val="FFFF00"/>
                </a:solidFill>
              </a:rPr>
              <a:t>     Amphibians: 1 species</a:t>
            </a:r>
          </a:p>
          <a:p>
            <a:pPr algn="just"/>
            <a:r>
              <a:rPr lang="hr-HR" sz="2000" dirty="0">
                <a:solidFill>
                  <a:srgbClr val="FFFF00"/>
                </a:solidFill>
              </a:rPr>
              <a:t>     Birds: 26 species</a:t>
            </a:r>
          </a:p>
          <a:p>
            <a:pPr algn="just"/>
            <a:r>
              <a:rPr lang="hr-HR" sz="2000" dirty="0">
                <a:solidFill>
                  <a:srgbClr val="FFFF00"/>
                </a:solidFill>
              </a:rPr>
              <a:t>     Mammals: 5 species</a:t>
            </a:r>
          </a:p>
          <a:p>
            <a:pPr algn="just"/>
            <a:r>
              <a:rPr lang="hr-HR" sz="2000" dirty="0">
                <a:solidFill>
                  <a:srgbClr val="FFFF00"/>
                </a:solidFill>
              </a:rPr>
              <a:t>     Flora: 13 species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r-HR" sz="2000" dirty="0">
                <a:solidFill>
                  <a:srgbClr val="FFFF00"/>
                </a:solidFill>
              </a:rPr>
              <a:t>Red List of Croatia: 40 species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hr-HR" sz="2000" dirty="0">
                <a:solidFill>
                  <a:srgbClr val="FFFF00"/>
                </a:solidFill>
              </a:rPr>
              <a:t>Natura 2000 target species: 23 species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95FDAA-337F-4FA0-87CE-0EAF2DB4C7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927" y="172885"/>
            <a:ext cx="4245231" cy="63467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4957E30-C5B4-4C73-ADF8-402B21A831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6797" y="287507"/>
            <a:ext cx="1896020" cy="131075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FA44FD-AEF1-4691-BB4B-DFAAE75702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4309" y="1666301"/>
            <a:ext cx="1458216" cy="29164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004BADF-20FB-4C81-A07A-4835628761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86797" y="4691106"/>
            <a:ext cx="1458216" cy="132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783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CFCE4-EE6C-3EE6-8550-12EA39DCD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4" descr="Close-up of peacock feathers">
            <a:extLst>
              <a:ext uri="{FF2B5EF4-FFF2-40B4-BE49-F238E27FC236}">
                <a16:creationId xmlns:a16="http://schemas.microsoft.com/office/drawing/2014/main" id="{28F7A20E-C3F1-3518-7EAD-3E156489DA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006164" y="-6756"/>
            <a:ext cx="6185835" cy="6857999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1C9FB-0EB6-F257-DF33-A7EA61389C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GB" noProof="0" smtClean="0"/>
              <a:pPr/>
              <a:t>6</a:t>
            </a:fld>
            <a:endParaRPr lang="en-GB" noProof="0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65B877EB-73F9-6923-6126-84A4EAB18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1378" y="-85476"/>
            <a:ext cx="5135405" cy="308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93636D71-57CF-6FD4-080B-BDD2913EF5F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563" y="2399808"/>
            <a:ext cx="6297017" cy="19051"/>
          </a:xfrm>
          <a:prstGeom prst="rect">
            <a:avLst/>
          </a:prstGeom>
        </p:spPr>
      </p:pic>
      <p:pic>
        <p:nvPicPr>
          <p:cNvPr id="23" name="Image 4" descr="preencoded.png">
            <a:extLst>
              <a:ext uri="{FF2B5EF4-FFF2-40B4-BE49-F238E27FC236}">
                <a16:creationId xmlns:a16="http://schemas.microsoft.com/office/drawing/2014/main" id="{D2D25C40-AB90-1E6F-CC5C-074EAF6D0EF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4476358"/>
            <a:ext cx="6297017" cy="19051"/>
          </a:xfrm>
          <a:prstGeom prst="rect">
            <a:avLst/>
          </a:prstGeom>
        </p:spPr>
      </p:pic>
      <p:pic>
        <p:nvPicPr>
          <p:cNvPr id="27" name="Image 5" descr="preencoded.png">
            <a:extLst>
              <a:ext uri="{FF2B5EF4-FFF2-40B4-BE49-F238E27FC236}">
                <a16:creationId xmlns:a16="http://schemas.microsoft.com/office/drawing/2014/main" id="{2EDBD53E-50B7-E5B6-9F39-3655F497032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5514583"/>
            <a:ext cx="6297017" cy="190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0A65BB0-3B6F-412F-91C8-D380EDAD22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572" y="2253411"/>
            <a:ext cx="5135405" cy="4481302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1BEDA21F-5F00-49B9-A911-F6919361E0A0}"/>
              </a:ext>
            </a:extLst>
          </p:cNvPr>
          <p:cNvSpPr txBox="1">
            <a:spLocks/>
          </p:cNvSpPr>
          <p:nvPr/>
        </p:nvSpPr>
        <p:spPr>
          <a:xfrm>
            <a:off x="127416" y="263526"/>
            <a:ext cx="5768559" cy="27082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9536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52144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44752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000" b="1" dirty="0"/>
              <a:t>Habitat diversity</a:t>
            </a:r>
            <a:r>
              <a:rPr lang="en-US" sz="2000" dirty="0"/>
              <a:t> consists of 89 habitat types, of which 49 (55%) are endangered at the national and European level. </a:t>
            </a:r>
            <a:endParaRPr lang="hr-HR" sz="2000" dirty="0"/>
          </a:p>
          <a:p>
            <a:pPr algn="just"/>
            <a:r>
              <a:rPr lang="en-US" sz="2000" dirty="0"/>
              <a:t>Target habitat types and target wild fauna species for the Natura 2000 ecological network sites SPA HR1000016 and SAC HR2000394 </a:t>
            </a:r>
            <a:r>
              <a:rPr lang="en-US" sz="2000" dirty="0" err="1"/>
              <a:t>Kopački</a:t>
            </a:r>
            <a:r>
              <a:rPr lang="en-US" sz="2000" dirty="0"/>
              <a:t> </a:t>
            </a:r>
            <a:r>
              <a:rPr lang="en-US" sz="2000" dirty="0" err="1"/>
              <a:t>rit</a:t>
            </a:r>
            <a:r>
              <a:rPr lang="en-US" sz="2000" dirty="0"/>
              <a:t>, had been recorded.</a:t>
            </a:r>
            <a:endParaRPr lang="hr-HR" sz="2000" dirty="0"/>
          </a:p>
          <a:p>
            <a:pPr algn="just"/>
            <a:r>
              <a:rPr lang="en-US" sz="2000" dirty="0"/>
              <a:t>The spatial distribution of terrestrial, aquatic and wetland habitat types is in permanent dynamic, depending on frequency, intensity and duration of floods (mainly the Danube River), as well as </a:t>
            </a:r>
            <a:r>
              <a:rPr lang="hr-HR" sz="2000" dirty="0"/>
              <a:t>of </a:t>
            </a:r>
            <a:r>
              <a:rPr lang="en-US" sz="2000" dirty="0"/>
              <a:t>drought periods. </a:t>
            </a:r>
            <a:endParaRPr lang="hr-HR" sz="2000" dirty="0"/>
          </a:p>
          <a:p>
            <a:pPr algn="just"/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543D2F0-9518-4BF2-A18B-0C764FC782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914" y="4119283"/>
            <a:ext cx="2705275" cy="15004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419F1C-7A20-421C-9A45-E95389F46A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43126" y="4081062"/>
            <a:ext cx="2927514" cy="22011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77D73C-835B-4B81-8BB7-19738A3CAC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09964" y="6233588"/>
            <a:ext cx="1566808" cy="34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723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CFCE4-EE6C-3EE6-8550-12EA39DCD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4" descr="Close-up of peacock feathers">
            <a:extLst>
              <a:ext uri="{FF2B5EF4-FFF2-40B4-BE49-F238E27FC236}">
                <a16:creationId xmlns:a16="http://schemas.microsoft.com/office/drawing/2014/main" id="{28F7A20E-C3F1-3518-7EAD-3E156489DA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006164" y="-6756"/>
            <a:ext cx="6185835" cy="6857999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1C9FB-0EB6-F257-DF33-A7EA61389C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GB" noProof="0" smtClean="0"/>
              <a:pPr/>
              <a:t>7</a:t>
            </a:fld>
            <a:endParaRPr lang="en-GB" noProof="0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65B877EB-73F9-6923-6126-84A4EAB18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1378" y="-85476"/>
            <a:ext cx="5135405" cy="308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93636D71-57CF-6FD4-080B-BDD2913EF5F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563" y="2399808"/>
            <a:ext cx="6297017" cy="19051"/>
          </a:xfrm>
          <a:prstGeom prst="rect">
            <a:avLst/>
          </a:prstGeom>
        </p:spPr>
      </p:pic>
      <p:pic>
        <p:nvPicPr>
          <p:cNvPr id="23" name="Image 4" descr="preencoded.png">
            <a:extLst>
              <a:ext uri="{FF2B5EF4-FFF2-40B4-BE49-F238E27FC236}">
                <a16:creationId xmlns:a16="http://schemas.microsoft.com/office/drawing/2014/main" id="{D2D25C40-AB90-1E6F-CC5C-074EAF6D0EF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4476358"/>
            <a:ext cx="6297017" cy="19051"/>
          </a:xfrm>
          <a:prstGeom prst="rect">
            <a:avLst/>
          </a:prstGeom>
        </p:spPr>
      </p:pic>
      <p:pic>
        <p:nvPicPr>
          <p:cNvPr id="27" name="Image 5" descr="preencoded.png">
            <a:extLst>
              <a:ext uri="{FF2B5EF4-FFF2-40B4-BE49-F238E27FC236}">
                <a16:creationId xmlns:a16="http://schemas.microsoft.com/office/drawing/2014/main" id="{2EDBD53E-50B7-E5B6-9F39-3655F497032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5514583"/>
            <a:ext cx="6297017" cy="19051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71C7028-C05A-461D-83D7-F8F93F2312EA}"/>
              </a:ext>
            </a:extLst>
          </p:cNvPr>
          <p:cNvSpPr txBox="1">
            <a:spLocks/>
          </p:cNvSpPr>
          <p:nvPr/>
        </p:nvSpPr>
        <p:spPr>
          <a:xfrm>
            <a:off x="104775" y="311150"/>
            <a:ext cx="11786666" cy="3429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9536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52144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44752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hr-HR" sz="1800" dirty="0"/>
              <a:t>List of </a:t>
            </a:r>
            <a:r>
              <a:rPr lang="hr-HR" sz="1800" b="1" dirty="0"/>
              <a:t>target and priority habitat types </a:t>
            </a:r>
            <a:r>
              <a:rPr lang="hr-HR" sz="1800" dirty="0"/>
              <a:t>from Annex I 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hr-HR" sz="1800" dirty="0"/>
              <a:t>of the EU Habitats Directive, designated for 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hr-HR" sz="1800" dirty="0"/>
              <a:t>SAC HR2000394 Kopački rit:</a:t>
            </a:r>
          </a:p>
          <a:p>
            <a:pPr algn="just"/>
            <a:r>
              <a:rPr lang="hr-HR" sz="1800" b="1" dirty="0"/>
              <a:t>3130</a:t>
            </a:r>
            <a:r>
              <a:rPr lang="hr-HR" sz="1800" dirty="0"/>
              <a:t> Oligotrophic to mesotrophic standing waters </a:t>
            </a:r>
          </a:p>
          <a:p>
            <a:pPr marL="0" indent="0" algn="just">
              <a:buNone/>
            </a:pPr>
            <a:r>
              <a:rPr lang="hr-HR" sz="1800" dirty="0"/>
              <a:t>     with vegetation of the </a:t>
            </a:r>
            <a:r>
              <a:rPr lang="hr-HR" sz="1800" i="1" dirty="0"/>
              <a:t>Littorelletea uniflorae </a:t>
            </a:r>
            <a:r>
              <a:rPr lang="hr-HR" sz="1800" dirty="0"/>
              <a:t>and/or </a:t>
            </a:r>
          </a:p>
          <a:p>
            <a:pPr marL="0" indent="0" algn="just">
              <a:buNone/>
            </a:pPr>
            <a:r>
              <a:rPr lang="hr-HR" sz="1800" dirty="0"/>
              <a:t>    the </a:t>
            </a:r>
            <a:r>
              <a:rPr lang="hr-HR" sz="1800" i="1" dirty="0"/>
              <a:t>Isoëto-Nanojuncetea</a:t>
            </a:r>
          </a:p>
          <a:p>
            <a:pPr algn="just"/>
            <a:r>
              <a:rPr lang="hr-HR" sz="1800" b="1" dirty="0"/>
              <a:t>3150</a:t>
            </a:r>
            <a:r>
              <a:rPr lang="hr-HR" sz="1800" dirty="0"/>
              <a:t> Natural eutrophic lakes with </a:t>
            </a:r>
            <a:r>
              <a:rPr lang="hr-HR" sz="1800" i="1" dirty="0"/>
              <a:t>Magnopotamion</a:t>
            </a:r>
            <a:r>
              <a:rPr lang="hr-HR" sz="1800" dirty="0"/>
              <a:t> </a:t>
            </a:r>
          </a:p>
          <a:p>
            <a:pPr marL="0" indent="0" algn="just">
              <a:buNone/>
            </a:pPr>
            <a:r>
              <a:rPr lang="hr-HR" sz="1800" dirty="0"/>
              <a:t>      or </a:t>
            </a:r>
            <a:r>
              <a:rPr lang="hr-HR" sz="1800" i="1" dirty="0"/>
              <a:t>Hydrocharition </a:t>
            </a:r>
            <a:r>
              <a:rPr lang="hr-HR" sz="1800" dirty="0"/>
              <a:t>– type vegetation</a:t>
            </a:r>
          </a:p>
          <a:p>
            <a:pPr algn="just"/>
            <a:r>
              <a:rPr lang="hr-HR" sz="1800" b="1" dirty="0"/>
              <a:t>6440 </a:t>
            </a:r>
            <a:r>
              <a:rPr lang="hr-HR" sz="1800" dirty="0"/>
              <a:t>Alluvial meadows of river valleys of the </a:t>
            </a:r>
          </a:p>
          <a:p>
            <a:pPr marL="0" indent="0" algn="just">
              <a:buNone/>
            </a:pPr>
            <a:r>
              <a:rPr lang="hr-HR" sz="1800" i="1" dirty="0"/>
              <a:t>     Cnidion dubii</a:t>
            </a:r>
          </a:p>
          <a:p>
            <a:pPr algn="just"/>
            <a:r>
              <a:rPr lang="hr-HR" sz="1800" b="1" dirty="0"/>
              <a:t>91E0* </a:t>
            </a:r>
            <a:r>
              <a:rPr lang="hr-HR" sz="1800" dirty="0"/>
              <a:t>Alluvial forests with </a:t>
            </a:r>
            <a:r>
              <a:rPr lang="hr-HR" sz="1800" i="1" dirty="0"/>
              <a:t>Alnus glutinosa </a:t>
            </a:r>
            <a:r>
              <a:rPr lang="hr-HR" sz="1800" dirty="0"/>
              <a:t>and </a:t>
            </a:r>
          </a:p>
          <a:p>
            <a:pPr marL="0" indent="0" algn="just">
              <a:buNone/>
            </a:pPr>
            <a:r>
              <a:rPr lang="hr-HR" sz="1800" i="1" dirty="0"/>
              <a:t>     Fraxinus excelsior</a:t>
            </a:r>
            <a:r>
              <a:rPr lang="hr-HR" sz="1800" dirty="0"/>
              <a:t> (</a:t>
            </a:r>
            <a:r>
              <a:rPr lang="hr-HR" sz="1800" i="1" dirty="0"/>
              <a:t>Alno-Padion, Alnion incanae, </a:t>
            </a:r>
          </a:p>
          <a:p>
            <a:pPr marL="0" indent="0" algn="just">
              <a:buNone/>
            </a:pPr>
            <a:r>
              <a:rPr lang="hr-HR" sz="1800" i="1" dirty="0"/>
              <a:t>     Salicion albae</a:t>
            </a:r>
            <a:r>
              <a:rPr lang="hr-HR" sz="1800" dirty="0"/>
              <a:t>)</a:t>
            </a:r>
          </a:p>
          <a:p>
            <a:pPr algn="just"/>
            <a:r>
              <a:rPr lang="hr-HR" sz="1800" b="1" dirty="0"/>
              <a:t>91F0</a:t>
            </a:r>
            <a:r>
              <a:rPr lang="hr-HR" sz="1800" dirty="0"/>
              <a:t> Riparian mixed forests of </a:t>
            </a:r>
            <a:r>
              <a:rPr lang="hr-HR" sz="1800" i="1" dirty="0"/>
              <a:t>Quercus robur, </a:t>
            </a:r>
          </a:p>
          <a:p>
            <a:pPr marL="0" indent="0" algn="just">
              <a:buNone/>
            </a:pPr>
            <a:r>
              <a:rPr lang="hr-HR" sz="1800" i="1" dirty="0"/>
              <a:t>    Ulmus laevis </a:t>
            </a:r>
            <a:r>
              <a:rPr lang="hr-HR" sz="1800" dirty="0"/>
              <a:t>and </a:t>
            </a:r>
            <a:r>
              <a:rPr lang="hr-HR" sz="1800" i="1" dirty="0"/>
              <a:t>Ulmus minor, Fraxinus excelsior </a:t>
            </a:r>
          </a:p>
          <a:p>
            <a:pPr marL="0" indent="0" algn="just">
              <a:buNone/>
            </a:pPr>
            <a:r>
              <a:rPr lang="hr-HR" sz="1800" i="1" dirty="0"/>
              <a:t>    </a:t>
            </a:r>
            <a:r>
              <a:rPr lang="hr-HR" sz="1800" dirty="0"/>
              <a:t>or </a:t>
            </a:r>
            <a:r>
              <a:rPr lang="hr-HR" sz="1800" i="1" dirty="0"/>
              <a:t>Fraxinus angustifolia</a:t>
            </a:r>
            <a:r>
              <a:rPr lang="hr-HR" sz="1800" dirty="0"/>
              <a:t>, along the great rivers </a:t>
            </a:r>
          </a:p>
          <a:p>
            <a:pPr marL="0" indent="0" algn="just">
              <a:buNone/>
            </a:pPr>
            <a:r>
              <a:rPr lang="hr-HR" sz="1800" dirty="0"/>
              <a:t>    (</a:t>
            </a:r>
            <a:r>
              <a:rPr lang="hr-HR" sz="1800" i="1" dirty="0"/>
              <a:t>Ulmenion  minoris</a:t>
            </a:r>
            <a:r>
              <a:rPr lang="hr-HR" sz="1800" dirty="0"/>
              <a:t>)</a:t>
            </a:r>
          </a:p>
          <a:p>
            <a:pPr algn="just"/>
            <a:endParaRPr lang="hr-HR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4D65EE-C1D5-48A3-BBC9-C996D77D53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7854" y="2399808"/>
            <a:ext cx="2194750" cy="16643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8F8A13-72E7-4ADB-B733-46D5BC5EC6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99080" y="2366745"/>
            <a:ext cx="2276639" cy="17074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4373D1-C30B-4180-9745-23388CCC3B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72121" y="4206923"/>
            <a:ext cx="1961890" cy="14714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96F7B8-4F18-43E1-8851-9033F60B3B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7997" y="4206923"/>
            <a:ext cx="1947464" cy="14714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950B004-E007-4A4D-9A14-90D5AB9304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65921" y="4185487"/>
            <a:ext cx="1952874" cy="147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490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CFCE4-EE6C-3EE6-8550-12EA39DCD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4" descr="Close-up of peacock feathers">
            <a:extLst>
              <a:ext uri="{FF2B5EF4-FFF2-40B4-BE49-F238E27FC236}">
                <a16:creationId xmlns:a16="http://schemas.microsoft.com/office/drawing/2014/main" id="{28F7A20E-C3F1-3518-7EAD-3E156489DA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006164" y="-6756"/>
            <a:ext cx="6185835" cy="6857999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1C9FB-0EB6-F257-DF33-A7EA61389C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GB" noProof="0" smtClean="0"/>
              <a:pPr/>
              <a:t>8</a:t>
            </a:fld>
            <a:endParaRPr lang="en-GB" noProof="0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65B877EB-73F9-6923-6126-84A4EAB18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1378" y="-85476"/>
            <a:ext cx="5135405" cy="308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93636D71-57CF-6FD4-080B-BDD2913EF5F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563" y="2399808"/>
            <a:ext cx="6297017" cy="19051"/>
          </a:xfrm>
          <a:prstGeom prst="rect">
            <a:avLst/>
          </a:prstGeom>
        </p:spPr>
      </p:pic>
      <p:pic>
        <p:nvPicPr>
          <p:cNvPr id="23" name="Image 4" descr="preencoded.png">
            <a:extLst>
              <a:ext uri="{FF2B5EF4-FFF2-40B4-BE49-F238E27FC236}">
                <a16:creationId xmlns:a16="http://schemas.microsoft.com/office/drawing/2014/main" id="{D2D25C40-AB90-1E6F-CC5C-074EAF6D0EF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4476358"/>
            <a:ext cx="6297017" cy="19051"/>
          </a:xfrm>
          <a:prstGeom prst="rect">
            <a:avLst/>
          </a:prstGeom>
        </p:spPr>
      </p:pic>
      <p:pic>
        <p:nvPicPr>
          <p:cNvPr id="27" name="Image 5" descr="preencoded.png">
            <a:extLst>
              <a:ext uri="{FF2B5EF4-FFF2-40B4-BE49-F238E27FC236}">
                <a16:creationId xmlns:a16="http://schemas.microsoft.com/office/drawing/2014/main" id="{2EDBD53E-50B7-E5B6-9F39-3655F497032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5514583"/>
            <a:ext cx="6297017" cy="19051"/>
          </a:xfrm>
          <a:prstGeom prst="rect">
            <a:avLst/>
          </a:prstGeom>
        </p:spPr>
      </p:pic>
      <p:sp>
        <p:nvSpPr>
          <p:cNvPr id="12" name="Content Placeholder 17">
            <a:extLst>
              <a:ext uri="{FF2B5EF4-FFF2-40B4-BE49-F238E27FC236}">
                <a16:creationId xmlns:a16="http://schemas.microsoft.com/office/drawing/2014/main" id="{EFC8F322-3418-458E-8D87-8E1FB50DC1F3}"/>
              </a:ext>
            </a:extLst>
          </p:cNvPr>
          <p:cNvSpPr txBox="1">
            <a:spLocks/>
          </p:cNvSpPr>
          <p:nvPr/>
        </p:nvSpPr>
        <p:spPr>
          <a:xfrm>
            <a:off x="1676500" y="260097"/>
            <a:ext cx="6172200" cy="5419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9536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52144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44752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r-HR" b="1"/>
              <a:t>Flora diversity</a:t>
            </a:r>
            <a:endParaRPr lang="hr-HR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E972EA-F630-4C52-BB0D-9604E8F015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563" y="3964203"/>
            <a:ext cx="8669263" cy="2633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314CDBA-F3B0-430B-8449-A1F3576498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81871" y="2436857"/>
            <a:ext cx="1815809" cy="13644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4CC9EB-BB4D-4898-8A06-3628277073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7779" y="2148874"/>
            <a:ext cx="2817165" cy="17740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6BCB82-1208-4E36-ACD8-68F72616DC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34259" y="2209697"/>
            <a:ext cx="2209927" cy="18963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35C10B-7CF9-4D3A-AA64-3220933C59A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11310" y="4258648"/>
            <a:ext cx="2954252" cy="212616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16073C4-3822-44A7-ABE0-B93945BE794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6974" y="850431"/>
            <a:ext cx="1359526" cy="17009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D40F5A0-7FF8-4563-9DB7-209432BB33C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48591" y="853082"/>
            <a:ext cx="2270878" cy="169827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220891E-3201-484B-8AE1-BF1F10E572F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91560" y="833761"/>
            <a:ext cx="1822461" cy="144862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4989AC7-3034-4A5B-9246-3E09CA577AB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3563" y="2626790"/>
            <a:ext cx="1716723" cy="129610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7E29131-2EB9-4587-ABD3-BA7075D4165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138807" y="2650103"/>
            <a:ext cx="1668489" cy="129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832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CFCE4-EE6C-3EE6-8550-12EA39DCD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4" descr="Close-up of peacock feathers">
            <a:extLst>
              <a:ext uri="{FF2B5EF4-FFF2-40B4-BE49-F238E27FC236}">
                <a16:creationId xmlns:a16="http://schemas.microsoft.com/office/drawing/2014/main" id="{28F7A20E-C3F1-3518-7EAD-3E156489DA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006164" y="-6756"/>
            <a:ext cx="6185835" cy="6857999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1C9FB-0EB6-F257-DF33-A7EA61389C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GB" noProof="0" smtClean="0"/>
              <a:pPr/>
              <a:t>9</a:t>
            </a:fld>
            <a:endParaRPr lang="en-GB" noProof="0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65B877EB-73F9-6923-6126-84A4EAB18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1378" y="-85476"/>
            <a:ext cx="5135405" cy="308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93636D71-57CF-6FD4-080B-BDD2913EF5F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563" y="2399808"/>
            <a:ext cx="6297017" cy="19051"/>
          </a:xfrm>
          <a:prstGeom prst="rect">
            <a:avLst/>
          </a:prstGeom>
        </p:spPr>
      </p:pic>
      <p:pic>
        <p:nvPicPr>
          <p:cNvPr id="23" name="Image 4" descr="preencoded.png">
            <a:extLst>
              <a:ext uri="{FF2B5EF4-FFF2-40B4-BE49-F238E27FC236}">
                <a16:creationId xmlns:a16="http://schemas.microsoft.com/office/drawing/2014/main" id="{D2D25C40-AB90-1E6F-CC5C-074EAF6D0EF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4476358"/>
            <a:ext cx="6297017" cy="19051"/>
          </a:xfrm>
          <a:prstGeom prst="rect">
            <a:avLst/>
          </a:prstGeom>
        </p:spPr>
      </p:pic>
      <p:pic>
        <p:nvPicPr>
          <p:cNvPr id="27" name="Image 5" descr="preencoded.png">
            <a:extLst>
              <a:ext uri="{FF2B5EF4-FFF2-40B4-BE49-F238E27FC236}">
                <a16:creationId xmlns:a16="http://schemas.microsoft.com/office/drawing/2014/main" id="{2EDBD53E-50B7-E5B6-9F39-3655F497032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5514583"/>
            <a:ext cx="6297017" cy="19051"/>
          </a:xfrm>
          <a:prstGeom prst="rect">
            <a:avLst/>
          </a:prstGeom>
        </p:spPr>
      </p:pic>
      <p:sp>
        <p:nvSpPr>
          <p:cNvPr id="12" name="Content Placeholder 17">
            <a:extLst>
              <a:ext uri="{FF2B5EF4-FFF2-40B4-BE49-F238E27FC236}">
                <a16:creationId xmlns:a16="http://schemas.microsoft.com/office/drawing/2014/main" id="{D8D77449-6181-4BD3-B926-90057631E11E}"/>
              </a:ext>
            </a:extLst>
          </p:cNvPr>
          <p:cNvSpPr txBox="1">
            <a:spLocks/>
          </p:cNvSpPr>
          <p:nvPr/>
        </p:nvSpPr>
        <p:spPr>
          <a:xfrm>
            <a:off x="1143100" y="71322"/>
            <a:ext cx="6172200" cy="5419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9536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52144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44752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r-HR" b="1" dirty="0"/>
              <a:t>Invertebrate diversity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9AF8512-2DC3-4A56-9887-E797BC256AA0}"/>
              </a:ext>
            </a:extLst>
          </p:cNvPr>
          <p:cNvSpPr txBox="1">
            <a:spLocks/>
          </p:cNvSpPr>
          <p:nvPr/>
        </p:nvSpPr>
        <p:spPr>
          <a:xfrm>
            <a:off x="209550" y="737870"/>
            <a:ext cx="11808714" cy="6160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9536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52144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44752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hr-HR" sz="2000" dirty="0"/>
              <a:t>Wild </a:t>
            </a:r>
            <a:r>
              <a:rPr lang="en-US" sz="2000" dirty="0"/>
              <a:t>fauna diversity from the taxonomic </a:t>
            </a:r>
            <a:endParaRPr lang="hr-HR" sz="2000" dirty="0"/>
          </a:p>
          <a:p>
            <a:pPr marL="0" indent="0" algn="just">
              <a:buNone/>
            </a:pPr>
            <a:r>
              <a:rPr lang="hr-HR" sz="2000" dirty="0"/>
              <a:t>    </a:t>
            </a:r>
            <a:r>
              <a:rPr lang="en-US" sz="2000" dirty="0"/>
              <a:t>groups of invertebrates</a:t>
            </a:r>
            <a:r>
              <a:rPr lang="hr-HR" sz="2000" dirty="0"/>
              <a:t>: s</a:t>
            </a:r>
            <a:r>
              <a:rPr lang="en-US" sz="2000" dirty="0"/>
              <a:t>nails, </a:t>
            </a:r>
            <a:r>
              <a:rPr lang="en-US" sz="2000" dirty="0" err="1"/>
              <a:t>bivalv</a:t>
            </a:r>
            <a:r>
              <a:rPr lang="hr-HR" sz="2000" dirty="0"/>
              <a:t>e</a:t>
            </a:r>
            <a:r>
              <a:rPr lang="en-US" sz="2000" dirty="0"/>
              <a:t>s, </a:t>
            </a:r>
            <a:endParaRPr lang="hr-HR" sz="2000" dirty="0"/>
          </a:p>
          <a:p>
            <a:pPr marL="0" indent="0" algn="just">
              <a:buNone/>
            </a:pPr>
            <a:r>
              <a:rPr lang="hr-HR" sz="2000" dirty="0"/>
              <a:t>    </a:t>
            </a:r>
            <a:r>
              <a:rPr lang="en-US" sz="2000" dirty="0"/>
              <a:t>leeches, arachnids, </a:t>
            </a:r>
            <a:r>
              <a:rPr lang="hr-HR" sz="2000" dirty="0"/>
              <a:t>and </a:t>
            </a:r>
            <a:r>
              <a:rPr lang="en-US" sz="2000" dirty="0"/>
              <a:t>insects</a:t>
            </a:r>
            <a:r>
              <a:rPr lang="hr-HR" sz="2000" dirty="0"/>
              <a:t>, had been </a:t>
            </a:r>
          </a:p>
          <a:p>
            <a:pPr marL="0" indent="0" algn="just">
              <a:buNone/>
            </a:pPr>
            <a:r>
              <a:rPr lang="hr-HR" sz="2000" dirty="0"/>
              <a:t>    recorded.</a:t>
            </a:r>
          </a:p>
          <a:p>
            <a:pPr algn="just"/>
            <a:r>
              <a:rPr lang="hr-HR" sz="2000" dirty="0"/>
              <a:t>Insects with 1,138 species makes 34% of </a:t>
            </a:r>
          </a:p>
          <a:p>
            <a:pPr marL="0" indent="0" algn="just">
              <a:buNone/>
            </a:pPr>
            <a:r>
              <a:rPr lang="hr-HR" sz="2000" dirty="0"/>
              <a:t>    total known biota; dominating groups:</a:t>
            </a:r>
          </a:p>
          <a:p>
            <a:pPr marL="0" indent="0" algn="just">
              <a:buNone/>
            </a:pPr>
            <a:r>
              <a:rPr lang="hr-HR" sz="2000" dirty="0"/>
              <a:t>    Coleoptera (390 species), and Lepidoptera </a:t>
            </a:r>
          </a:p>
          <a:p>
            <a:pPr marL="0" indent="0" algn="just">
              <a:buNone/>
            </a:pPr>
            <a:r>
              <a:rPr lang="hr-HR" sz="2000" dirty="0"/>
              <a:t>    (339 species). About 42 aquatic insects. 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hr-HR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D3055B-A664-4D38-A784-C4EDA9C7B3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550" y="4183303"/>
            <a:ext cx="2438611" cy="17679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DEBE79-9BF8-4F3D-BFF8-680B273DE9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9170" y="4277005"/>
            <a:ext cx="2794257" cy="16742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1E920A-0B20-46B0-829C-BC56A86DDE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9898" y="2354085"/>
            <a:ext cx="2304678" cy="14882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1109451-2307-4569-82CC-66BF4AAF91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80198" y="2351302"/>
            <a:ext cx="1662502" cy="14882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6634A6D-02A4-483C-BAF6-72A9288E9E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63499" y="2302730"/>
            <a:ext cx="1662502" cy="161887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F17799C-FAA9-4F98-A8D5-7821F955864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9898" y="4042598"/>
            <a:ext cx="2225233" cy="205453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E164B3F-EC92-4D28-90CF-7C2630156A2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80197" y="4040428"/>
            <a:ext cx="2593771" cy="228822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4EB2DB9-82C7-420B-9E57-C34B123B8FF6}"/>
              </a:ext>
            </a:extLst>
          </p:cNvPr>
          <p:cNvSpPr txBox="1"/>
          <p:nvPr/>
        </p:nvSpPr>
        <p:spPr>
          <a:xfrm>
            <a:off x="8484576" y="6397798"/>
            <a:ext cx="38376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200" i="1" dirty="0">
                <a:solidFill>
                  <a:srgbClr val="FFFF00"/>
                </a:solidFill>
              </a:rPr>
              <a:t>Lycaena dispar</a:t>
            </a:r>
            <a:r>
              <a:rPr lang="hr-HR" sz="1200" dirty="0">
                <a:solidFill>
                  <a:srgbClr val="FFFF00"/>
                </a:solidFill>
              </a:rPr>
              <a:t>, Natura 2000 target species</a:t>
            </a:r>
          </a:p>
        </p:txBody>
      </p:sp>
    </p:spTree>
    <p:extLst>
      <p:ext uri="{BB962C8B-B14F-4D97-AF65-F5344CB8AC3E}">
        <p14:creationId xmlns:p14="http://schemas.microsoft.com/office/powerpoint/2010/main" val="3634753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CFCE4-EE6C-3EE6-8550-12EA39DCD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4" descr="Close-up of peacock feathers">
            <a:extLst>
              <a:ext uri="{FF2B5EF4-FFF2-40B4-BE49-F238E27FC236}">
                <a16:creationId xmlns:a16="http://schemas.microsoft.com/office/drawing/2014/main" id="{28F7A20E-C3F1-3518-7EAD-3E156489DA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006164" y="-6756"/>
            <a:ext cx="6185835" cy="6857999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1C9FB-0EB6-F257-DF33-A7EA61389C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GB" noProof="0" smtClean="0"/>
              <a:pPr/>
              <a:t>10</a:t>
            </a:fld>
            <a:endParaRPr lang="en-GB" noProof="0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65B877EB-73F9-6923-6126-84A4EAB18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1378" y="-85476"/>
            <a:ext cx="5135405" cy="308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93636D71-57CF-6FD4-080B-BDD2913EF5F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563" y="2399808"/>
            <a:ext cx="6297017" cy="19051"/>
          </a:xfrm>
          <a:prstGeom prst="rect">
            <a:avLst/>
          </a:prstGeom>
        </p:spPr>
      </p:pic>
      <p:pic>
        <p:nvPicPr>
          <p:cNvPr id="23" name="Image 4" descr="preencoded.png">
            <a:extLst>
              <a:ext uri="{FF2B5EF4-FFF2-40B4-BE49-F238E27FC236}">
                <a16:creationId xmlns:a16="http://schemas.microsoft.com/office/drawing/2014/main" id="{D2D25C40-AB90-1E6F-CC5C-074EAF6D0EF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4476358"/>
            <a:ext cx="6297017" cy="19051"/>
          </a:xfrm>
          <a:prstGeom prst="rect">
            <a:avLst/>
          </a:prstGeom>
        </p:spPr>
      </p:pic>
      <p:pic>
        <p:nvPicPr>
          <p:cNvPr id="27" name="Image 5" descr="preencoded.png">
            <a:extLst>
              <a:ext uri="{FF2B5EF4-FFF2-40B4-BE49-F238E27FC236}">
                <a16:creationId xmlns:a16="http://schemas.microsoft.com/office/drawing/2014/main" id="{2EDBD53E-50B7-E5B6-9F39-3655F497032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5514583"/>
            <a:ext cx="6297017" cy="19051"/>
          </a:xfrm>
          <a:prstGeom prst="rect">
            <a:avLst/>
          </a:prstGeom>
        </p:spPr>
      </p:pic>
      <p:sp>
        <p:nvSpPr>
          <p:cNvPr id="12" name="Content Placeholder 17">
            <a:extLst>
              <a:ext uri="{FF2B5EF4-FFF2-40B4-BE49-F238E27FC236}">
                <a16:creationId xmlns:a16="http://schemas.microsoft.com/office/drawing/2014/main" id="{97CD9355-8A50-478F-9EAF-3EF1E60BA456}"/>
              </a:ext>
            </a:extLst>
          </p:cNvPr>
          <p:cNvSpPr txBox="1">
            <a:spLocks/>
          </p:cNvSpPr>
          <p:nvPr/>
        </p:nvSpPr>
        <p:spPr>
          <a:xfrm>
            <a:off x="1390750" y="164847"/>
            <a:ext cx="6172200" cy="5419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9536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52144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44752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r-HR" b="1" dirty="0"/>
              <a:t>Vertebrate diversity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576AD5D-42B8-42A2-8B89-0FDF35BBDEE7}"/>
              </a:ext>
            </a:extLst>
          </p:cNvPr>
          <p:cNvSpPr txBox="1">
            <a:spLocks/>
          </p:cNvSpPr>
          <p:nvPr/>
        </p:nvSpPr>
        <p:spPr>
          <a:xfrm>
            <a:off x="115177" y="901963"/>
            <a:ext cx="7159802" cy="3429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9536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52144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44752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hr-HR" sz="1800" b="1" dirty="0"/>
              <a:t>Freshwater fish </a:t>
            </a:r>
            <a:r>
              <a:rPr lang="hr-HR" sz="1800" dirty="0"/>
              <a:t>fauna: </a:t>
            </a:r>
            <a:r>
              <a:rPr lang="en-US" sz="1800" dirty="0"/>
              <a:t>50 species</a:t>
            </a:r>
            <a:r>
              <a:rPr lang="hr-HR" sz="1800" dirty="0"/>
              <a:t> </a:t>
            </a:r>
            <a:r>
              <a:rPr lang="en-US" sz="1800" dirty="0"/>
              <a:t>14 families</a:t>
            </a:r>
            <a:endParaRPr lang="hr-HR" sz="1800" dirty="0"/>
          </a:p>
          <a:p>
            <a:pPr algn="just"/>
            <a:r>
              <a:rPr lang="hr-HR" sz="1800" b="1" dirty="0"/>
              <a:t>Amphibian </a:t>
            </a:r>
            <a:r>
              <a:rPr lang="hr-HR" sz="1800" dirty="0"/>
              <a:t>fauna: 12 species of frogs and newts</a:t>
            </a:r>
          </a:p>
          <a:p>
            <a:pPr algn="just"/>
            <a:r>
              <a:rPr lang="hr-HR" sz="1800" b="1" dirty="0"/>
              <a:t>Reptile </a:t>
            </a:r>
            <a:r>
              <a:rPr lang="hr-HR" sz="1800" dirty="0"/>
              <a:t>fauna: </a:t>
            </a:r>
            <a:r>
              <a:rPr lang="en-US" sz="1800" dirty="0"/>
              <a:t>11 species, turtles and snakes</a:t>
            </a:r>
            <a:endParaRPr lang="hr-HR" sz="1800" dirty="0"/>
          </a:p>
          <a:p>
            <a:pPr algn="just"/>
            <a:r>
              <a:rPr lang="hr-HR" sz="1800" b="1" dirty="0"/>
              <a:t>Bird fauna</a:t>
            </a:r>
            <a:r>
              <a:rPr lang="hr-HR" sz="1800" dirty="0"/>
              <a:t>: </a:t>
            </a:r>
            <a:r>
              <a:rPr lang="en-US" sz="1800" dirty="0"/>
              <a:t>294 species (80% of total for </a:t>
            </a:r>
            <a:endParaRPr lang="hr-HR" sz="1800" dirty="0"/>
          </a:p>
          <a:p>
            <a:pPr marL="0" indent="0" algn="just">
              <a:buNone/>
            </a:pPr>
            <a:r>
              <a:rPr lang="hr-HR" sz="1800" dirty="0"/>
              <a:t>     </a:t>
            </a:r>
            <a:r>
              <a:rPr lang="en-US" sz="1800" dirty="0"/>
              <a:t>Croatia)</a:t>
            </a:r>
            <a:r>
              <a:rPr lang="hr-HR" sz="1800" dirty="0"/>
              <a:t>; w</a:t>
            </a:r>
            <a:r>
              <a:rPr lang="en-US" sz="1800" dirty="0" err="1"/>
              <a:t>etland</a:t>
            </a:r>
            <a:r>
              <a:rPr lang="en-US" sz="1800" dirty="0"/>
              <a:t> character of </a:t>
            </a:r>
            <a:r>
              <a:rPr lang="en-US" sz="1800" dirty="0" err="1"/>
              <a:t>Kopački</a:t>
            </a:r>
            <a:r>
              <a:rPr lang="en-US" sz="1800" dirty="0"/>
              <a:t> </a:t>
            </a:r>
            <a:r>
              <a:rPr lang="en-US" sz="1800" dirty="0" err="1"/>
              <a:t>rit</a:t>
            </a:r>
            <a:r>
              <a:rPr lang="en-US" sz="1800" dirty="0"/>
              <a:t> </a:t>
            </a:r>
            <a:endParaRPr lang="hr-HR" sz="1800" dirty="0"/>
          </a:p>
          <a:p>
            <a:pPr marL="0" indent="0" algn="just">
              <a:buNone/>
            </a:pPr>
            <a:r>
              <a:rPr lang="hr-HR" sz="1800" dirty="0"/>
              <a:t>     </a:t>
            </a:r>
            <a:r>
              <a:rPr lang="en-US" sz="1800" dirty="0"/>
              <a:t>provides optimal conditions for </a:t>
            </a:r>
            <a:r>
              <a:rPr lang="hr-HR" sz="1800" dirty="0"/>
              <a:t>many </a:t>
            </a:r>
            <a:r>
              <a:rPr lang="en-US" sz="1800" dirty="0"/>
              <a:t>marshland </a:t>
            </a:r>
            <a:endParaRPr lang="hr-HR" sz="1800" dirty="0"/>
          </a:p>
          <a:p>
            <a:pPr marL="0" indent="0" algn="just">
              <a:buNone/>
            </a:pPr>
            <a:r>
              <a:rPr lang="hr-HR" sz="1800" dirty="0"/>
              <a:t>     </a:t>
            </a:r>
            <a:r>
              <a:rPr lang="en-US" sz="1800" dirty="0"/>
              <a:t>and colonial waterbird species</a:t>
            </a:r>
            <a:endParaRPr lang="hr-HR" sz="1800" dirty="0"/>
          </a:p>
          <a:p>
            <a:pPr algn="just"/>
            <a:r>
              <a:rPr lang="hr-HR" sz="1800" b="1" dirty="0"/>
              <a:t>Mammal fauna</a:t>
            </a:r>
            <a:r>
              <a:rPr lang="hr-HR" sz="1800" dirty="0"/>
              <a:t>: </a:t>
            </a:r>
            <a:r>
              <a:rPr lang="en-US" sz="1800" dirty="0"/>
              <a:t>62 species (61% of total </a:t>
            </a:r>
            <a:endParaRPr lang="hr-HR" sz="1800" dirty="0"/>
          </a:p>
          <a:p>
            <a:pPr marL="0" indent="0" algn="just">
              <a:buNone/>
            </a:pPr>
            <a:r>
              <a:rPr lang="hr-HR" sz="1800" dirty="0"/>
              <a:t>     </a:t>
            </a:r>
            <a:r>
              <a:rPr lang="en-US" sz="1800" dirty="0"/>
              <a:t>for Croatia)</a:t>
            </a:r>
            <a:r>
              <a:rPr lang="hr-HR" sz="1800" dirty="0"/>
              <a:t>; </a:t>
            </a:r>
            <a:r>
              <a:rPr lang="en-US" sz="1800" dirty="0"/>
              <a:t>dominating group are: rodents (</a:t>
            </a:r>
            <a:r>
              <a:rPr lang="hr-HR" sz="1800" dirty="0"/>
              <a:t>20</a:t>
            </a:r>
            <a:r>
              <a:rPr lang="en-US" sz="1800" dirty="0"/>
              <a:t>),</a:t>
            </a:r>
            <a:r>
              <a:rPr lang="hr-HR" sz="1800" dirty="0"/>
              <a:t> </a:t>
            </a:r>
          </a:p>
          <a:p>
            <a:pPr marL="0" indent="0" algn="just">
              <a:buNone/>
            </a:pPr>
            <a:r>
              <a:rPr lang="hr-HR" sz="1800" dirty="0"/>
              <a:t>     </a:t>
            </a:r>
            <a:r>
              <a:rPr lang="en-US" sz="1800" dirty="0"/>
              <a:t>bats (</a:t>
            </a:r>
            <a:r>
              <a:rPr lang="hr-HR" sz="1800" dirty="0"/>
              <a:t>1</a:t>
            </a:r>
            <a:r>
              <a:rPr lang="en-US" sz="1800" dirty="0"/>
              <a:t>9), and carnivores (11 species)</a:t>
            </a:r>
            <a:endParaRPr lang="hr-HR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7AB3AC-1F0E-495B-90DC-57A314A12E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3736" y="4740638"/>
            <a:ext cx="2243522" cy="17009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2F7BBA5-0925-452C-9D0E-F74F4BEDEC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44081" y="4754336"/>
            <a:ext cx="2237426" cy="16887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282B50-091E-45CC-8EA6-47B21C2975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7451" y="4731360"/>
            <a:ext cx="2237426" cy="17009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A054A9-2894-41A6-90A7-BD4C858581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20549" y="2376971"/>
            <a:ext cx="2261812" cy="165825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F8389D5-B14D-4555-96E1-0E3A6F12C6B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36994" y="2376971"/>
            <a:ext cx="1896630" cy="165825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9D7DE50-A2BF-43FC-9AA8-EC5809527B6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88816" y="2367692"/>
            <a:ext cx="1714210" cy="176615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225E44-C71B-4603-AF93-F5F74B3AF7F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30821" y="4442454"/>
            <a:ext cx="2021869" cy="19836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8242711-EFD5-49A0-9714-97C7B186A7E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342923" y="4330964"/>
            <a:ext cx="2777541" cy="206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14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CFCE4-EE6C-3EE6-8550-12EA39DCD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4" descr="Close-up of peacock feathers">
            <a:extLst>
              <a:ext uri="{FF2B5EF4-FFF2-40B4-BE49-F238E27FC236}">
                <a16:creationId xmlns:a16="http://schemas.microsoft.com/office/drawing/2014/main" id="{28F7A20E-C3F1-3518-7EAD-3E156489DA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6006164" y="-6756"/>
            <a:ext cx="6185835" cy="6857999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1C9FB-0EB6-F257-DF33-A7EA61389C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GB" noProof="0" smtClean="0"/>
              <a:pPr/>
              <a:t>11</a:t>
            </a:fld>
            <a:endParaRPr lang="en-GB" noProof="0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65B877EB-73F9-6923-6126-84A4EAB18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1378" y="-85476"/>
            <a:ext cx="5135405" cy="3082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2" descr="preencoded.png">
            <a:extLst>
              <a:ext uri="{FF2B5EF4-FFF2-40B4-BE49-F238E27FC236}">
                <a16:creationId xmlns:a16="http://schemas.microsoft.com/office/drawing/2014/main" id="{93636D71-57CF-6FD4-080B-BDD2913EF5F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563" y="2399808"/>
            <a:ext cx="6297017" cy="19051"/>
          </a:xfrm>
          <a:prstGeom prst="rect">
            <a:avLst/>
          </a:prstGeom>
        </p:spPr>
      </p:pic>
      <p:pic>
        <p:nvPicPr>
          <p:cNvPr id="23" name="Image 4" descr="preencoded.png">
            <a:extLst>
              <a:ext uri="{FF2B5EF4-FFF2-40B4-BE49-F238E27FC236}">
                <a16:creationId xmlns:a16="http://schemas.microsoft.com/office/drawing/2014/main" id="{D2D25C40-AB90-1E6F-CC5C-074EAF6D0EF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4476358"/>
            <a:ext cx="6297017" cy="19051"/>
          </a:xfrm>
          <a:prstGeom prst="rect">
            <a:avLst/>
          </a:prstGeom>
        </p:spPr>
      </p:pic>
      <p:pic>
        <p:nvPicPr>
          <p:cNvPr id="27" name="Image 5" descr="preencoded.png">
            <a:extLst>
              <a:ext uri="{FF2B5EF4-FFF2-40B4-BE49-F238E27FC236}">
                <a16:creationId xmlns:a16="http://schemas.microsoft.com/office/drawing/2014/main" id="{2EDBD53E-50B7-E5B6-9F39-3655F497032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559" y="5514583"/>
            <a:ext cx="6297017" cy="19051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5010DF7-8802-4548-A0C5-FD295BB814C0}"/>
              </a:ext>
            </a:extLst>
          </p:cNvPr>
          <p:cNvSpPr txBox="1">
            <a:spLocks/>
          </p:cNvSpPr>
          <p:nvPr/>
        </p:nvSpPr>
        <p:spPr>
          <a:xfrm>
            <a:off x="152401" y="282576"/>
            <a:ext cx="5743574" cy="22510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3464" indent="-283464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66928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9536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52144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44752" indent="-283464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800" b="1" dirty="0"/>
              <a:t>Camera traps </a:t>
            </a:r>
            <a:r>
              <a:rPr lang="en-US" sz="1800" dirty="0"/>
              <a:t>are</a:t>
            </a:r>
            <a:r>
              <a:rPr lang="hr-HR" sz="1800" dirty="0"/>
              <a:t> </a:t>
            </a:r>
            <a:r>
              <a:rPr lang="en-US" sz="1800" dirty="0"/>
              <a:t>suitable tool for recording the presence and distribution of individuals of certain animal species, estimating the population size, monitoring </a:t>
            </a:r>
            <a:r>
              <a:rPr lang="en-US" sz="1800" dirty="0" err="1"/>
              <a:t>behaviour</a:t>
            </a:r>
            <a:r>
              <a:rPr lang="en-US" sz="1800" dirty="0"/>
              <a:t> and daily and seasonal activities. By </a:t>
            </a:r>
            <a:r>
              <a:rPr lang="en-US" sz="1800" dirty="0" err="1"/>
              <a:t>analysing</a:t>
            </a:r>
            <a:r>
              <a:rPr lang="en-US" sz="1800" dirty="0"/>
              <a:t> the camera traps records</a:t>
            </a:r>
            <a:r>
              <a:rPr lang="hr-HR" sz="1800" dirty="0"/>
              <a:t> (</a:t>
            </a:r>
            <a:r>
              <a:rPr lang="en-US" sz="1800" dirty="0"/>
              <a:t>photographs and video clips</a:t>
            </a:r>
            <a:r>
              <a:rPr lang="hr-HR" sz="1800" dirty="0"/>
              <a:t>)</a:t>
            </a:r>
            <a:r>
              <a:rPr lang="en-US" sz="1800" dirty="0"/>
              <a:t>, a total of </a:t>
            </a:r>
            <a:r>
              <a:rPr lang="en-US" sz="1800" b="1" dirty="0"/>
              <a:t>2</a:t>
            </a:r>
            <a:r>
              <a:rPr lang="hr-HR" sz="1800" b="1" dirty="0"/>
              <a:t>2</a:t>
            </a:r>
            <a:r>
              <a:rPr lang="en-US" sz="1800" dirty="0"/>
              <a:t> animal species were recorded, </a:t>
            </a:r>
            <a:r>
              <a:rPr lang="en-US" sz="1800" b="1" dirty="0"/>
              <a:t>12 </a:t>
            </a:r>
            <a:r>
              <a:rPr lang="en-US" sz="1800" dirty="0"/>
              <a:t>belongs to mammal fauna, and </a:t>
            </a:r>
            <a:r>
              <a:rPr lang="hr-HR" sz="1800" b="1" dirty="0"/>
              <a:t>10</a:t>
            </a:r>
            <a:r>
              <a:rPr lang="en-US" sz="1800" b="1" dirty="0"/>
              <a:t> </a:t>
            </a:r>
            <a:r>
              <a:rPr lang="en-US" sz="1800" dirty="0"/>
              <a:t>to </a:t>
            </a:r>
            <a:r>
              <a:rPr lang="hr-HR" sz="1800" dirty="0"/>
              <a:t>bird </a:t>
            </a:r>
            <a:r>
              <a:rPr lang="en-US" sz="1800" dirty="0"/>
              <a:t>fauna. </a:t>
            </a:r>
            <a:endParaRPr lang="hr-HR" sz="1800" dirty="0"/>
          </a:p>
          <a:p>
            <a:pPr algn="just"/>
            <a:r>
              <a:rPr lang="en-US" sz="1800" dirty="0"/>
              <a:t>According to number of recorded individuals, </a:t>
            </a:r>
            <a:r>
              <a:rPr lang="en-US" sz="1800" dirty="0" err="1"/>
              <a:t>domin</a:t>
            </a:r>
            <a:r>
              <a:rPr lang="hr-HR" sz="1800" dirty="0"/>
              <a:t>ating species were: </a:t>
            </a:r>
            <a:r>
              <a:rPr lang="en-US" sz="1800" dirty="0"/>
              <a:t>wild boar, red deer, red squirrel, pine marten, European badger and golden jackal. </a:t>
            </a:r>
            <a:endParaRPr lang="hr-HR" sz="1800" dirty="0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FE678AFD-CC52-4152-9746-181F92F448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74229"/>
              </p:ext>
            </p:extLst>
          </p:nvPr>
        </p:nvGraphicFramePr>
        <p:xfrm>
          <a:off x="6354734" y="2209771"/>
          <a:ext cx="2887946" cy="4483311"/>
        </p:xfrm>
        <a:graphic>
          <a:graphicData uri="http://schemas.openxmlformats.org/drawingml/2006/table">
            <a:tbl>
              <a:tblPr firstRow="1" firstCol="1" bandRow="1"/>
              <a:tblGrid>
                <a:gridCol w="2887946">
                  <a:extLst>
                    <a:ext uri="{9D8B030D-6E8A-4147-A177-3AD203B41FA5}">
                      <a16:colId xmlns:a16="http://schemas.microsoft.com/office/drawing/2014/main" val="1121454911"/>
                    </a:ext>
                  </a:extLst>
                </a:gridCol>
              </a:tblGrid>
              <a:tr h="1693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00" b="1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Birds (Aves)</a:t>
                      </a:r>
                      <a:endParaRPr lang="en-US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214084"/>
                  </a:ext>
                </a:extLst>
              </a:tr>
              <a:tr h="186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i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Buteo buteo</a:t>
                      </a:r>
                      <a:r>
                        <a:rPr lang="hr-HR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(Linnaeus, 1758)</a:t>
                      </a:r>
                      <a:endParaRPr lang="en-US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553031"/>
                  </a:ext>
                </a:extLst>
              </a:tr>
              <a:tr h="186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i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Corvus corone</a:t>
                      </a:r>
                      <a:r>
                        <a:rPr lang="hr-HR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(Linnaeus, 1758)</a:t>
                      </a:r>
                      <a:endParaRPr lang="en-US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2747286"/>
                  </a:ext>
                </a:extLst>
              </a:tr>
              <a:tr h="186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i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Dryocopus martius </a:t>
                      </a:r>
                      <a:r>
                        <a:rPr lang="hr-HR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(Linnaeus, 1758)</a:t>
                      </a:r>
                      <a:endParaRPr lang="en-US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914348"/>
                  </a:ext>
                </a:extLst>
              </a:tr>
              <a:tr h="186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i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Garrulus glandarius </a:t>
                      </a:r>
                      <a:r>
                        <a:rPr lang="hr-HR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(Linnaeus, 1758)</a:t>
                      </a:r>
                      <a:endParaRPr lang="en-US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962637"/>
                  </a:ext>
                </a:extLst>
              </a:tr>
              <a:tr h="186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i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Parus major </a:t>
                      </a:r>
                      <a:r>
                        <a:rPr lang="hr-HR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(Linnaeus, 1758)</a:t>
                      </a:r>
                      <a:endParaRPr lang="en-US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6199760"/>
                  </a:ext>
                </a:extLst>
              </a:tr>
              <a:tr h="186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i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Phasianus colchicus </a:t>
                      </a:r>
                      <a:r>
                        <a:rPr lang="hr-HR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(Linnaeus, 1758)</a:t>
                      </a:r>
                      <a:endParaRPr lang="en-US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708970"/>
                  </a:ext>
                </a:extLst>
              </a:tr>
              <a:tr h="186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i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Picus viridis</a:t>
                      </a:r>
                      <a:r>
                        <a:rPr lang="hr-HR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(Linnaeus, 1758)</a:t>
                      </a:r>
                      <a:endParaRPr lang="en-US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813556"/>
                  </a:ext>
                </a:extLst>
              </a:tr>
              <a:tr h="186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i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Sitta europaea </a:t>
                      </a:r>
                      <a:r>
                        <a:rPr lang="hr-HR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(Linnaeus, 1758)</a:t>
                      </a:r>
                      <a:endParaRPr lang="en-US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433418"/>
                  </a:ext>
                </a:extLst>
              </a:tr>
              <a:tr h="186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i="1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Troglodytes troglodytes </a:t>
                      </a:r>
                      <a:r>
                        <a:rPr lang="hr-HR" sz="11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(Linnaeus, 1758)</a:t>
                      </a:r>
                      <a:endParaRPr lang="en-US" sz="1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7098190"/>
                  </a:ext>
                </a:extLst>
              </a:tr>
              <a:tr h="186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i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Turdus merula </a:t>
                      </a:r>
                      <a:r>
                        <a:rPr lang="hr-HR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(Linnaeus, 1758)</a:t>
                      </a:r>
                      <a:endParaRPr lang="en-US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1900524"/>
                  </a:ext>
                </a:extLst>
              </a:tr>
              <a:tr h="1863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b="1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Mammals (Mammalia)</a:t>
                      </a:r>
                      <a:endParaRPr lang="en-US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2762068"/>
                  </a:ext>
                </a:extLst>
              </a:tr>
              <a:tr h="186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i="1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Apodemus </a:t>
                      </a:r>
                      <a:r>
                        <a:rPr lang="hr-HR" sz="11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sp. (Kaup, 1829) </a:t>
                      </a:r>
                      <a:endParaRPr lang="en-US" sz="1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5133499"/>
                  </a:ext>
                </a:extLst>
              </a:tr>
              <a:tr h="186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i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Canis aureus</a:t>
                      </a:r>
                      <a:r>
                        <a:rPr lang="hr-HR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(Linnaeus, 1758)</a:t>
                      </a:r>
                      <a:endParaRPr lang="en-US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1505145"/>
                  </a:ext>
                </a:extLst>
              </a:tr>
              <a:tr h="186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i="1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Capreolus capreolus</a:t>
                      </a:r>
                      <a:r>
                        <a:rPr lang="hr-HR" sz="11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(Linnaeus, 1758)</a:t>
                      </a:r>
                      <a:endParaRPr lang="en-US" sz="1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141849"/>
                  </a:ext>
                </a:extLst>
              </a:tr>
              <a:tr h="2003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i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Cervus elaphus</a:t>
                      </a:r>
                      <a:r>
                        <a:rPr lang="hr-HR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(Linnaeus, 1758)</a:t>
                      </a:r>
                      <a:endParaRPr lang="en-US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972709"/>
                  </a:ext>
                </a:extLst>
              </a:tr>
              <a:tr h="186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i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Felis silvestris</a:t>
                      </a:r>
                      <a:r>
                        <a:rPr lang="hr-HR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(Schreber, 1775)</a:t>
                      </a:r>
                      <a:endParaRPr lang="en-US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196388"/>
                  </a:ext>
                </a:extLst>
              </a:tr>
              <a:tr h="186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i="1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Glis glis</a:t>
                      </a:r>
                      <a:r>
                        <a:rPr lang="hr-HR" sz="11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hr-HR" sz="11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Linnaeus, 1766)</a:t>
                      </a:r>
                      <a:endParaRPr lang="en-US" sz="1100" kern="1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043007"/>
                  </a:ext>
                </a:extLst>
              </a:tr>
              <a:tr h="186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i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Lepus europaeus</a:t>
                      </a:r>
                      <a:r>
                        <a:rPr lang="hr-HR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(Pallas, 1778)</a:t>
                      </a:r>
                      <a:endParaRPr lang="en-US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0516264"/>
                  </a:ext>
                </a:extLst>
              </a:tr>
              <a:tr h="186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i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Martes martes</a:t>
                      </a:r>
                      <a:r>
                        <a:rPr lang="hr-HR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(Erxleben, 1758)</a:t>
                      </a:r>
                      <a:endParaRPr lang="en-US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5632399"/>
                  </a:ext>
                </a:extLst>
              </a:tr>
              <a:tr h="186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i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Meles meles</a:t>
                      </a:r>
                      <a:r>
                        <a:rPr lang="hr-HR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(Linnaeus, 1758)</a:t>
                      </a:r>
                      <a:endParaRPr lang="en-US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62229"/>
                  </a:ext>
                </a:extLst>
              </a:tr>
              <a:tr h="186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i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Sciurus vulgaris</a:t>
                      </a:r>
                      <a:r>
                        <a:rPr lang="hr-HR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(Linnaeus, 1758)</a:t>
                      </a:r>
                      <a:endParaRPr lang="en-US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910926"/>
                  </a:ext>
                </a:extLst>
              </a:tr>
              <a:tr h="2011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i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Sus scrofa</a:t>
                      </a:r>
                      <a:r>
                        <a:rPr lang="hr-HR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(Linnaeus, 1758)</a:t>
                      </a:r>
                      <a:endParaRPr lang="en-US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698401"/>
                  </a:ext>
                </a:extLst>
              </a:tr>
              <a:tr h="1863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r-HR" sz="1100" i="1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Vulpes vulpes</a:t>
                      </a:r>
                      <a:r>
                        <a:rPr lang="hr-HR" sz="11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(Linnaeus, 1758)</a:t>
                      </a:r>
                      <a:endParaRPr lang="en-US" sz="11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AE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417995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257225D-5FF5-46CE-A415-2F3FB6563F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9160" y="2260765"/>
            <a:ext cx="2073477" cy="13655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A929D8-D698-4362-99B4-8578F781BB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36783" y="3694392"/>
            <a:ext cx="2245854" cy="158298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851D804-E14E-4E03-9806-A2764A03DDB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05287" y="5356093"/>
            <a:ext cx="2077350" cy="13369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CC36FD-A3C8-40CB-9A9F-C04065C3079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7145" y="3604175"/>
            <a:ext cx="1914310" cy="143406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A3CF432-AFF1-4227-88D0-882E7A2DFAA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1197" y="5075189"/>
            <a:ext cx="1910258" cy="14751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675B98C-8B24-472D-A161-3EEDFED495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14868" y="3598080"/>
            <a:ext cx="1945645" cy="141501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6DF7F1C-FB7F-4B94-B8F4-1BFB6A39F62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14867" y="5099559"/>
            <a:ext cx="1934955" cy="15771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0ACE763-46FE-4145-AC43-8A6182FB9A6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43926" y="3567975"/>
            <a:ext cx="1914310" cy="181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961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5555FE-2FA0-46DB-897D-FC6C5B6F1E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2913" y="433015"/>
            <a:ext cx="5613480" cy="31553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DF141E-ED45-4010-8142-D3B736DE5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13" y="375441"/>
            <a:ext cx="10515600" cy="1325563"/>
          </a:xfrm>
        </p:spPr>
        <p:txBody>
          <a:bodyPr/>
          <a:lstStyle/>
          <a:p>
            <a:r>
              <a:rPr lang="en-GB" sz="2400" noProof="0" dirty="0">
                <a:latin typeface="+mn-lt"/>
              </a:rPr>
              <a:t>Acknowledgment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BD3521-A344-44E5-8993-2E28611661D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58A7CE-F400-7B46-9E16-10D36E8C32FD}" type="slidenum">
              <a:rPr lang="en-GB" noProof="0" smtClean="0"/>
              <a:pPr/>
              <a:t>12</a:t>
            </a:fld>
            <a:endParaRPr lang="en-GB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29F9D4-F9A4-4BC6-993B-FFD9F74D62BD}"/>
              </a:ext>
            </a:extLst>
          </p:cNvPr>
          <p:cNvSpPr/>
          <p:nvPr/>
        </p:nvSpPr>
        <p:spPr>
          <a:xfrm>
            <a:off x="4164403" y="6434801"/>
            <a:ext cx="27989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noProof="0" dirty="0"/>
              <a:t>https://watchout.com.hr/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AECE034-E8D0-43EF-B694-A6E5BFFF67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6450" y="513755"/>
            <a:ext cx="985111" cy="98511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9007B27-0136-4047-99CB-2D55B3D96720}"/>
              </a:ext>
            </a:extLst>
          </p:cNvPr>
          <p:cNvGrpSpPr/>
          <p:nvPr/>
        </p:nvGrpSpPr>
        <p:grpSpPr>
          <a:xfrm>
            <a:off x="2801120" y="5544953"/>
            <a:ext cx="6598338" cy="768763"/>
            <a:chOff x="3224021" y="5034191"/>
            <a:chExt cx="6181699" cy="75688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3EBC1D7-14BC-49AD-9FD5-D0B3A7BF0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24021" y="5139443"/>
              <a:ext cx="1181564" cy="623188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74547A0-68FF-4CC6-9DFE-9C0780CD8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62099" y="5243002"/>
              <a:ext cx="1466682" cy="548077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ECCD6BD-0138-46BD-BAD3-1A6421448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90211" y="5330638"/>
              <a:ext cx="800470" cy="254927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6F8F8BCC-9765-40BD-8D63-D8AFA1DF0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90681" y="5034191"/>
              <a:ext cx="1015039" cy="728439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586D4B59-03E5-4EDF-81C6-AD6563CC34C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1561" y="110457"/>
            <a:ext cx="2455037" cy="1736302"/>
          </a:xfrm>
          <a:prstGeom prst="rect">
            <a:avLst/>
          </a:prstGeom>
        </p:spPr>
      </p:pic>
      <p:pic>
        <p:nvPicPr>
          <p:cNvPr id="18" name="Picture 4" descr="WildMon">
            <a:extLst>
              <a:ext uri="{FF2B5EF4-FFF2-40B4-BE49-F238E27FC236}">
                <a16:creationId xmlns:a16="http://schemas.microsoft.com/office/drawing/2014/main" id="{DD4CD241-D8D9-4310-9107-A5F4FCDA1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2216" y="5797924"/>
            <a:ext cx="1292072" cy="38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>
            <a:extLst>
              <a:ext uri="{FF2B5EF4-FFF2-40B4-BE49-F238E27FC236}">
                <a16:creationId xmlns:a16="http://schemas.microsoft.com/office/drawing/2014/main" id="{A088D6C8-F68E-493C-AE84-912F3C9CC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artisticGlowEdges/>
                    </a14:imgEffect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50910" y="3617745"/>
            <a:ext cx="4144237" cy="248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7EE8BFAF-276A-CECB-32B0-18B3BC81E3D7}"/>
              </a:ext>
            </a:extLst>
          </p:cNvPr>
          <p:cNvSpPr txBox="1"/>
          <p:nvPr/>
        </p:nvSpPr>
        <p:spPr>
          <a:xfrm>
            <a:off x="3431720" y="3617745"/>
            <a:ext cx="56109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u="sng" noProof="0" dirty="0"/>
              <a:t>Thank you for your attention!</a:t>
            </a:r>
            <a:endParaRPr lang="en-GB" sz="2800" b="1" noProof="0" dirty="0"/>
          </a:p>
          <a:p>
            <a:endParaRPr lang="en-GB" sz="2800" noProof="0" dirty="0"/>
          </a:p>
        </p:txBody>
      </p:sp>
    </p:spTree>
    <p:extLst>
      <p:ext uri="{BB962C8B-B14F-4D97-AF65-F5344CB8AC3E}">
        <p14:creationId xmlns:p14="http://schemas.microsoft.com/office/powerpoint/2010/main" val="2108664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4">
      <a:dk1>
        <a:srgbClr val="000000"/>
      </a:dk1>
      <a:lt1>
        <a:srgbClr val="FFFFFF"/>
      </a:lt1>
      <a:dk2>
        <a:srgbClr val="1C4C3C"/>
      </a:dk2>
      <a:lt2>
        <a:srgbClr val="E7E6E6"/>
      </a:lt2>
      <a:accent1>
        <a:srgbClr val="8FA971"/>
      </a:accent1>
      <a:accent2>
        <a:srgbClr val="345496"/>
      </a:accent2>
      <a:accent3>
        <a:srgbClr val="BD7B28"/>
      </a:accent3>
      <a:accent4>
        <a:srgbClr val="00698A"/>
      </a:accent4>
      <a:accent5>
        <a:srgbClr val="648260"/>
      </a:accent5>
      <a:accent6>
        <a:srgbClr val="F1EAE0"/>
      </a:accent6>
      <a:hlink>
        <a:srgbClr val="1B4C3C"/>
      </a:hlink>
      <a:folHlink>
        <a:srgbClr val="BD7B27"/>
      </a:folHlink>
    </a:clrScheme>
    <a:fontScheme name="Custom 14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ture-Course-Presentation__Win32_SW_v15" id="{2C9DFD55-A638-4F93-8FB2-21CFF204D143}" vid="{DA5D547E-0C12-4C38-92D7-DC23D24655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4" ma:contentTypeDescription="Create a new document." ma:contentTypeScope="" ma:versionID="2d714a3296df14eba7a100bb665443ca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49549bf45bfbbfb6cffed527380e77e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6D66DFBA-374C-41C2-B90E-F32A24B2E9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065AE5F-E0C7-443C-9CED-36FB3B770C7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B385D8-F902-4922-8FBA-406E7ED219F2}">
  <ds:schemaRefs>
    <ds:schemaRef ds:uri="http://purl.org/dc/elements/1.1/"/>
    <ds:schemaRef ds:uri="71af3243-3dd4-4a8d-8c0d-dd76da1f02a5"/>
    <ds:schemaRef ds:uri="16c05727-aa75-4e4a-9b5f-8a80a1165891"/>
    <ds:schemaRef ds:uri="http://www.w3.org/XML/1998/namespace"/>
    <ds:schemaRef ds:uri="http://schemas.microsoft.com/office/2006/metadata/properties"/>
    <ds:schemaRef ds:uri="http://schemas.microsoft.com/sharepoint/v3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230e9df3-be65-4c73-a93b-d1236ebd677e"/>
    <ds:schemaRef ds:uri="http://purl.org/dc/dcmitype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Nature course presentation</Template>
  <TotalTime>5982</TotalTime>
  <Words>1055</Words>
  <Application>Microsoft Office PowerPoint</Application>
  <PresentationFormat>Widescreen</PresentationFormat>
  <Paragraphs>137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Avenir Next LT Pro</vt:lpstr>
      <vt:lpstr>Calibri</vt:lpstr>
      <vt:lpstr>Sabon Next LT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Acknowledgment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KINGDOMS OF NATURE</dc:title>
  <dc:creator>Ivana Majić</dc:creator>
  <cp:lastModifiedBy>Reviewer</cp:lastModifiedBy>
  <cp:revision>389</cp:revision>
  <cp:lastPrinted>2024-05-05T19:37:40Z</cp:lastPrinted>
  <dcterms:created xsi:type="dcterms:W3CDTF">2023-03-02T14:59:03Z</dcterms:created>
  <dcterms:modified xsi:type="dcterms:W3CDTF">2026-10-02T06:19:15Z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