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1" r:id="rId7"/>
    <p:sldId id="260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62"/>
  </p:normalViewPr>
  <p:slideViewPr>
    <p:cSldViewPr snapToGrid="0">
      <p:cViewPr varScale="1">
        <p:scale>
          <a:sx n="109" d="100"/>
          <a:sy n="109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D5D8-B1CE-0C44-BC87-581CE75A9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8AC1A8E-EB5B-9300-D3C4-3B5704020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A9A25E-5FE8-36DF-E397-E96F7263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37DFFE1-F7F2-2592-38DF-ED3D0B0A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DE2588F-A8CE-AFF6-5C2E-6112947A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94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8BAF81-3A99-DC31-DB97-0ECE9D01C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D94173-C2E1-4AF8-CEA3-0F366A923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9036C38-8F31-95B7-7932-ADDBFCA35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6A0920-60A5-A8FB-E6FE-1967764D4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191FAAF-563B-8519-AA57-EEA2FF70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92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287F0B-71D6-238B-D0F8-12AA73277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EE3049C-C431-CC50-24D6-6F9F0781E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F77E33-BF27-726B-A584-9C55BC9B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08D40BF-3409-0CA9-0574-C648DB9C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28BCCB4-5325-F5FB-71FD-8EF2580F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411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EF14F5-05C9-BFC3-60D2-C012824E2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EDA9C8-39C2-A235-149D-4A26B907F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A7E307-D583-E9B1-7E6E-4812C2C00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D469CD0-24B0-E4C2-D0CE-30E4AFDB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C45209D-BC49-014D-2D3E-9B871352B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7D2A032-3221-1BB6-532C-83BBE2D9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60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9A4B5E-E4D9-AEC0-95C7-DA84ABD6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0686D2-3829-B04F-5CDB-8057260D1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3766E5E-3DB4-9A7F-9065-87FDA297D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B10E6B8-5EB3-9296-7BB8-5BEA00F56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294783B-9441-0E21-7A2A-7A43A08C5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415E038-94CC-C2AA-7CCE-6914D138D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607B85E-8557-D691-3E16-1CB0BF4F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8CF4DBF-D531-CC56-9793-5CBF3C72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42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9ACE1F-A48A-8CF6-B0CA-0156A9DD1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8B9C312-BC26-0934-8DB0-02E21AB8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7A4243E-37F9-EA15-BAF5-B8FC6424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E21EF0C-1B7C-F9F6-93FD-AE2DCB3EE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616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28ACFD7-87CB-B01B-BBFB-F8B0E7C4D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684D8B7-4C74-8D35-D7EA-F9B37446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9DCDCCD-F42A-E926-845D-80B8A66EA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318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02DAF-3D0A-9632-F23F-E2D067DF7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800437-D307-C127-B6A8-9110F388F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2A43BA8-6893-A0DF-1579-1388E4D7F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213AFE7-3D57-A7B6-EAC6-EE0AD1D8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C0C52EC-92C4-67BB-99A1-86EE36A6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D0FE5CD-A5DD-D245-7C05-29541A78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30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A6A7BD-8129-AA0A-71A9-ABF11E3E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07269A3-66BC-BB01-29D9-B924246693F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EC61E72-7EE6-4AAB-D582-91B4600A0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5608B1-9ED1-6A01-E5BB-18D0DCDE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F4262D-06A0-91EF-8791-03C77676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7799F0F-E470-E7D8-5D19-26BD48D5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24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77A7A6-C98E-D467-675C-CF537A5B3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F4EF557-08E4-B197-7506-7EEA7955B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19699F3-F4C2-5510-3603-F31C36A2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3ED135-75E1-5123-6E92-594D34F3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994EB1-D142-1CB7-05A7-4FA7B0B1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32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1E7BA91-0AEF-FDBB-3141-53633DB78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22A1ABB-94AE-79EE-701B-24F1B0500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8C94CC-F2A6-2D80-F30B-B634ED6A7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F3379E8-15E9-F6CF-FED1-CB5CA2D6A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3A4F2D-75FB-3D30-B92F-85426EC1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5407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D54052-4FFE-E2F1-308A-D9EFE48A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C7C4ECA-9423-6FC4-35EE-59E1B1C4B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3ECDAD-4B86-F414-E87F-F24491642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9CC65-6766-BA4A-92FB-4674CC58DFF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7DAC7FB-D139-2409-8069-A820E5625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2243CA1-932E-1C70-BB31-A0DE05D3F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3E9EF-9727-124D-A81E-53C7398CBA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258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6818A28-F96C-2488-6B5E-A1685389B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0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91F92B6-C0C6-CFD9-FE5B-C53370E73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1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F490175-75A0-77BE-6A86-E4F2D8981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4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4B9C1DD-2FA6-93FC-94D2-240B077F2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13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514FBC3-BA88-0C6D-D2A5-667E071E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37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ADAF8639-6095-E5B9-3784-43293D6E6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1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1DC8899-4D31-05D9-4BEC-E5D220753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33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A365A51-3348-E001-320C-09E0C451B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0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AEDCA8B-D4EF-7B95-0262-B6EC2A255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4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706D-002E-152A-6640-A4E561AB8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F30B279-643E-E158-79F4-307826A54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021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Macintosh PowerPoint</Application>
  <PresentationFormat>Panoramiczny</PresentationFormat>
  <Paragraphs>0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Kacper Kawalski</dc:creator>
  <cp:lastModifiedBy>Kacper Kawalski</cp:lastModifiedBy>
  <cp:revision>1</cp:revision>
  <dcterms:created xsi:type="dcterms:W3CDTF">2026-10-01T21:34:30Z</dcterms:created>
  <dcterms:modified xsi:type="dcterms:W3CDTF">2026-10-01T21:48:35Z</dcterms:modified>
</cp:coreProperties>
</file>