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1" r:id="rId2"/>
  </p:sldMasterIdLst>
  <p:notesMasterIdLst>
    <p:notesMasterId r:id="rId14"/>
  </p:notesMasterIdLst>
  <p:sldIdLst>
    <p:sldId id="256" r:id="rId3"/>
    <p:sldId id="295" r:id="rId4"/>
    <p:sldId id="338" r:id="rId5"/>
    <p:sldId id="342" r:id="rId6"/>
    <p:sldId id="347" r:id="rId7"/>
    <p:sldId id="274" r:id="rId8"/>
    <p:sldId id="349" r:id="rId9"/>
    <p:sldId id="350" r:id="rId10"/>
    <p:sldId id="351" r:id="rId11"/>
    <p:sldId id="352" r:id="rId12"/>
    <p:sldId id="312" r:id="rId13"/>
  </p:sldIdLst>
  <p:sldSz cx="18288000" cy="10287000"/>
  <p:notesSz cx="6858000" cy="9144000"/>
  <p:embeddedFontLst>
    <p:embeddedFont>
      <p:font typeface="Georgia" panose="02040502050405020303" pitchFamily="18" charset="0"/>
      <p:regular r:id="rId15"/>
      <p:bold r:id="rId16"/>
      <p:italic r:id="rId17"/>
      <p:boldItalic r:id="rId18"/>
    </p:embeddedFont>
    <p:embeddedFont>
      <p:font typeface="Open Sans" panose="020B0606030504020204" pitchFamily="34" charset="0"/>
      <p:regular r:id="rId19"/>
      <p:bold r:id="rId20"/>
      <p:italic r:id="rId21"/>
      <p:boldItalic r:id="rId22"/>
    </p:embeddedFont>
    <p:embeddedFont>
      <p:font typeface="WWF" panose="020B0706030207080204" pitchFamily="34" charset="0"/>
      <p:regular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CD5CEEE-14E9-4541-ADE5-A32A43F69125}" v="15" dt="2026-10-01T09:18:08.605"/>
    <p1510:client id="{FC1CB045-0C59-4F32-9647-CC06736B0669}" v="71" dt="2026-09-30T20:00:44.66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73107" autoAdjust="0"/>
  </p:normalViewPr>
  <p:slideViewPr>
    <p:cSldViewPr>
      <p:cViewPr varScale="1">
        <p:scale>
          <a:sx n="47" d="100"/>
          <a:sy n="47" d="100"/>
        </p:scale>
        <p:origin x="1138" y="4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4.fntdata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font" Target="fonts/font7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3.fntdata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microsoft.com/office/2016/11/relationships/changesInfo" Target="changesInfos/changesInfo1.xml"/><Relationship Id="rId10" Type="http://schemas.openxmlformats.org/officeDocument/2006/relationships/slide" Target="slides/slide8.xml"/><Relationship Id="rId19" Type="http://schemas.openxmlformats.org/officeDocument/2006/relationships/font" Target="fonts/font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na Petric" userId="c52c3c60-3c8b-48c3-a71e-d76b5388638e" providerId="ADAL" clId="{7656B50A-74AF-4D2B-A9C9-D4E35608E67D}"/>
    <pc:docChg chg="undo custSel addSld delSld modSld sldOrd modMainMaster">
      <pc:chgData name="Marina Petric" userId="c52c3c60-3c8b-48c3-a71e-d76b5388638e" providerId="ADAL" clId="{7656B50A-74AF-4D2B-A9C9-D4E35608E67D}" dt="2026-10-01T09:18:16.954" v="3141" actId="20577"/>
      <pc:docMkLst>
        <pc:docMk/>
      </pc:docMkLst>
      <pc:sldChg chg="addSp delSp modSp mod modNotesTx">
        <pc:chgData name="Marina Petric" userId="c52c3c60-3c8b-48c3-a71e-d76b5388638e" providerId="ADAL" clId="{7656B50A-74AF-4D2B-A9C9-D4E35608E67D}" dt="2026-10-01T09:09:35.628" v="2953" actId="20577"/>
        <pc:sldMkLst>
          <pc:docMk/>
          <pc:sldMk cId="0" sldId="256"/>
        </pc:sldMkLst>
        <pc:spChg chg="mod">
          <ac:chgData name="Marina Petric" userId="c52c3c60-3c8b-48c3-a71e-d76b5388638e" providerId="ADAL" clId="{7656B50A-74AF-4D2B-A9C9-D4E35608E67D}" dt="2026-09-30T09:00:33.577" v="421" actId="1076"/>
          <ac:spMkLst>
            <pc:docMk/>
            <pc:sldMk cId="0" sldId="256"/>
            <ac:spMk id="2" creationId="{00000000-0000-0000-0000-000000000000}"/>
          </ac:spMkLst>
        </pc:spChg>
        <pc:spChg chg="mod">
          <ac:chgData name="Marina Petric" userId="c52c3c60-3c8b-48c3-a71e-d76b5388638e" providerId="ADAL" clId="{7656B50A-74AF-4D2B-A9C9-D4E35608E67D}" dt="2026-10-01T08:57:32.819" v="2849"/>
          <ac:spMkLst>
            <pc:docMk/>
            <pc:sldMk cId="0" sldId="256"/>
            <ac:spMk id="6" creationId="{00000000-0000-0000-0000-000000000000}"/>
          </ac:spMkLst>
        </pc:spChg>
        <pc:spChg chg="mod">
          <ac:chgData name="Marina Petric" userId="c52c3c60-3c8b-48c3-a71e-d76b5388638e" providerId="ADAL" clId="{7656B50A-74AF-4D2B-A9C9-D4E35608E67D}" dt="2026-10-01T09:09:35.628" v="2953" actId="20577"/>
          <ac:spMkLst>
            <pc:docMk/>
            <pc:sldMk cId="0" sldId="256"/>
            <ac:spMk id="15" creationId="{8A61DF84-A0A3-63CF-231D-0D209AC7FEDE}"/>
          </ac:spMkLst>
        </pc:spChg>
        <pc:grpChg chg="mod">
          <ac:chgData name="Marina Petric" userId="c52c3c60-3c8b-48c3-a71e-d76b5388638e" providerId="ADAL" clId="{7656B50A-74AF-4D2B-A9C9-D4E35608E67D}" dt="2026-09-29T11:55:58.899" v="75" actId="1076"/>
          <ac:grpSpMkLst>
            <pc:docMk/>
            <pc:sldMk cId="0" sldId="256"/>
            <ac:grpSpMk id="7" creationId="{3BBFAA5F-0237-EFA8-6DC9-7279ED91730E}"/>
          </ac:grpSpMkLst>
        </pc:grpChg>
        <pc:grpChg chg="mod">
          <ac:chgData name="Marina Petric" userId="c52c3c60-3c8b-48c3-a71e-d76b5388638e" providerId="ADAL" clId="{7656B50A-74AF-4D2B-A9C9-D4E35608E67D}" dt="2026-09-30T07:39:26.695" v="110" actId="1076"/>
          <ac:grpSpMkLst>
            <pc:docMk/>
            <pc:sldMk cId="0" sldId="256"/>
            <ac:grpSpMk id="8" creationId="{00000000-0000-0000-0000-000000000000}"/>
          </ac:grpSpMkLst>
        </pc:grpChg>
        <pc:grpChg chg="mod">
          <ac:chgData name="Marina Petric" userId="c52c3c60-3c8b-48c3-a71e-d76b5388638e" providerId="ADAL" clId="{7656B50A-74AF-4D2B-A9C9-D4E35608E67D}" dt="2026-09-29T11:48:36.578" v="57" actId="1076"/>
          <ac:grpSpMkLst>
            <pc:docMk/>
            <pc:sldMk cId="0" sldId="256"/>
            <ac:grpSpMk id="10" creationId="{00000000-0000-0000-0000-000000000000}"/>
          </ac:grpSpMkLst>
        </pc:grpChg>
        <pc:picChg chg="add mod">
          <ac:chgData name="Marina Petric" userId="c52c3c60-3c8b-48c3-a71e-d76b5388638e" providerId="ADAL" clId="{7656B50A-74AF-4D2B-A9C9-D4E35608E67D}" dt="2026-09-29T11:48:35.504" v="56" actId="1076"/>
          <ac:picMkLst>
            <pc:docMk/>
            <pc:sldMk cId="0" sldId="256"/>
            <ac:picMk id="16" creationId="{4EBABABA-722A-51E8-4DB8-B8DA9474D8B6}"/>
          </ac:picMkLst>
        </pc:picChg>
        <pc:picChg chg="add mod">
          <ac:chgData name="Marina Petric" userId="c52c3c60-3c8b-48c3-a71e-d76b5388638e" providerId="ADAL" clId="{7656B50A-74AF-4D2B-A9C9-D4E35608E67D}" dt="2026-09-29T11:55:18.741" v="66" actId="1076"/>
          <ac:picMkLst>
            <pc:docMk/>
            <pc:sldMk cId="0" sldId="256"/>
            <ac:picMk id="18" creationId="{8BA9C8FF-340F-A987-AF40-E77C8C99F3E4}"/>
          </ac:picMkLst>
        </pc:picChg>
      </pc:sldChg>
      <pc:sldChg chg="addSp delSp modSp add mod setBg delDesignElem modNotesTx">
        <pc:chgData name="Marina Petric" userId="c52c3c60-3c8b-48c3-a71e-d76b5388638e" providerId="ADAL" clId="{7656B50A-74AF-4D2B-A9C9-D4E35608E67D}" dt="2026-10-01T09:11:46.322" v="2984" actId="1036"/>
        <pc:sldMkLst>
          <pc:docMk/>
          <pc:sldMk cId="1608122169" sldId="274"/>
        </pc:sldMkLst>
        <pc:spChg chg="mod">
          <ac:chgData name="Marina Petric" userId="c52c3c60-3c8b-48c3-a71e-d76b5388638e" providerId="ADAL" clId="{7656B50A-74AF-4D2B-A9C9-D4E35608E67D}" dt="2026-09-30T15:32:43.211" v="2428" actId="14100"/>
          <ac:spMkLst>
            <pc:docMk/>
            <pc:sldMk cId="1608122169" sldId="274"/>
            <ac:spMk id="4" creationId="{A3659C5D-2FB8-BDC6-E7BF-C8FA2949286D}"/>
          </ac:spMkLst>
        </pc:spChg>
        <pc:spChg chg="mod ord">
          <ac:chgData name="Marina Petric" userId="c52c3c60-3c8b-48c3-a71e-d76b5388638e" providerId="ADAL" clId="{7656B50A-74AF-4D2B-A9C9-D4E35608E67D}" dt="2026-10-01T09:11:46.322" v="2984" actId="1036"/>
          <ac:spMkLst>
            <pc:docMk/>
            <pc:sldMk cId="1608122169" sldId="274"/>
            <ac:spMk id="6" creationId="{9426A3FE-3897-24DF-A3F4-A7AA0A5BA61C}"/>
          </ac:spMkLst>
        </pc:spChg>
        <pc:spChg chg="mod">
          <ac:chgData name="Marina Petric" userId="c52c3c60-3c8b-48c3-a71e-d76b5388638e" providerId="ADAL" clId="{7656B50A-74AF-4D2B-A9C9-D4E35608E67D}" dt="2026-09-30T15:32:43.211" v="2428" actId="14100"/>
          <ac:spMkLst>
            <pc:docMk/>
            <pc:sldMk cId="1608122169" sldId="274"/>
            <ac:spMk id="7" creationId="{29F5D754-3363-7930-4001-3B6C3322C958}"/>
          </ac:spMkLst>
        </pc:spChg>
        <pc:spChg chg="mod">
          <ac:chgData name="Marina Petric" userId="c52c3c60-3c8b-48c3-a71e-d76b5388638e" providerId="ADAL" clId="{7656B50A-74AF-4D2B-A9C9-D4E35608E67D}" dt="2026-09-30T15:32:58.499" v="2431" actId="1076"/>
          <ac:spMkLst>
            <pc:docMk/>
            <pc:sldMk cId="1608122169" sldId="274"/>
            <ac:spMk id="15" creationId="{DB5CA57A-BCD4-6BA7-DF06-26835A01AA83}"/>
          </ac:spMkLst>
        </pc:spChg>
        <pc:spChg chg="mod">
          <ac:chgData name="Marina Petric" userId="c52c3c60-3c8b-48c3-a71e-d76b5388638e" providerId="ADAL" clId="{7656B50A-74AF-4D2B-A9C9-D4E35608E67D}" dt="2026-09-30T15:32:58.499" v="2431" actId="1076"/>
          <ac:spMkLst>
            <pc:docMk/>
            <pc:sldMk cId="1608122169" sldId="274"/>
            <ac:spMk id="16" creationId="{3A915686-324D-37D9-CB66-DE1CFF8882EF}"/>
          </ac:spMkLst>
        </pc:spChg>
        <pc:spChg chg="add mod">
          <ac:chgData name="Marina Petric" userId="c52c3c60-3c8b-48c3-a71e-d76b5388638e" providerId="ADAL" clId="{7656B50A-74AF-4D2B-A9C9-D4E35608E67D}" dt="2026-09-30T15:33:39.903" v="2443" actId="208"/>
          <ac:spMkLst>
            <pc:docMk/>
            <pc:sldMk cId="1608122169" sldId="274"/>
            <ac:spMk id="17" creationId="{15726B85-6118-C558-7C3A-973099080952}"/>
          </ac:spMkLst>
        </pc:spChg>
        <pc:spChg chg="add mod ord">
          <ac:chgData name="Marina Petric" userId="c52c3c60-3c8b-48c3-a71e-d76b5388638e" providerId="ADAL" clId="{7656B50A-74AF-4D2B-A9C9-D4E35608E67D}" dt="2026-10-01T09:11:05.639" v="2976" actId="20577"/>
          <ac:spMkLst>
            <pc:docMk/>
            <pc:sldMk cId="1608122169" sldId="274"/>
            <ac:spMk id="18" creationId="{0CCDF36E-BCD2-94C1-7684-993E6A9F3F6E}"/>
          </ac:spMkLst>
        </pc:spChg>
        <pc:grpChg chg="add mod">
          <ac:chgData name="Marina Petric" userId="c52c3c60-3c8b-48c3-a71e-d76b5388638e" providerId="ADAL" clId="{7656B50A-74AF-4D2B-A9C9-D4E35608E67D}" dt="2026-09-30T15:32:43.211" v="2428" actId="14100"/>
          <ac:grpSpMkLst>
            <pc:docMk/>
            <pc:sldMk cId="1608122169" sldId="274"/>
            <ac:grpSpMk id="3" creationId="{90E14399-33D7-2DF7-DD20-0126BA97C50F}"/>
          </ac:grpSpMkLst>
        </pc:grpChg>
        <pc:grpChg chg="add mod">
          <ac:chgData name="Marina Petric" userId="c52c3c60-3c8b-48c3-a71e-d76b5388638e" providerId="ADAL" clId="{7656B50A-74AF-4D2B-A9C9-D4E35608E67D}" dt="2026-09-30T15:32:43.211" v="2428" actId="14100"/>
          <ac:grpSpMkLst>
            <pc:docMk/>
            <pc:sldMk cId="1608122169" sldId="274"/>
            <ac:grpSpMk id="5" creationId="{7C5659EC-DB69-E24F-4F2F-2A0F37F25837}"/>
          </ac:grpSpMkLst>
        </pc:grpChg>
        <pc:grpChg chg="add mod">
          <ac:chgData name="Marina Petric" userId="c52c3c60-3c8b-48c3-a71e-d76b5388638e" providerId="ADAL" clId="{7656B50A-74AF-4D2B-A9C9-D4E35608E67D}" dt="2026-09-30T15:32:58.499" v="2431" actId="1076"/>
          <ac:grpSpMkLst>
            <pc:docMk/>
            <pc:sldMk cId="1608122169" sldId="274"/>
            <ac:grpSpMk id="8" creationId="{5A7A5207-7A69-EC6F-EB8E-FF34DD24BB70}"/>
          </ac:grpSpMkLst>
        </pc:grpChg>
        <pc:grpChg chg="mod">
          <ac:chgData name="Marina Petric" userId="c52c3c60-3c8b-48c3-a71e-d76b5388638e" providerId="ADAL" clId="{7656B50A-74AF-4D2B-A9C9-D4E35608E67D}" dt="2026-09-30T15:32:58.499" v="2431" actId="1076"/>
          <ac:grpSpMkLst>
            <pc:docMk/>
            <pc:sldMk cId="1608122169" sldId="274"/>
            <ac:grpSpMk id="11" creationId="{B096B377-D5A2-C80B-910D-87FD65296FC9}"/>
          </ac:grpSpMkLst>
        </pc:grpChg>
        <pc:grpChg chg="add del mod">
          <ac:chgData name="Marina Petric" userId="c52c3c60-3c8b-48c3-a71e-d76b5388638e" providerId="ADAL" clId="{7656B50A-74AF-4D2B-A9C9-D4E35608E67D}" dt="2026-09-30T15:32:53.546" v="2429" actId="478"/>
          <ac:grpSpMkLst>
            <pc:docMk/>
            <pc:sldMk cId="1608122169" sldId="274"/>
            <ac:grpSpMk id="12" creationId="{F3A06C5B-511D-1137-55BA-5D878C48582F}"/>
          </ac:grpSpMkLst>
        </pc:grpChg>
        <pc:grpChg chg="mod">
          <ac:chgData name="Marina Petric" userId="c52c3c60-3c8b-48c3-a71e-d76b5388638e" providerId="ADAL" clId="{7656B50A-74AF-4D2B-A9C9-D4E35608E67D}" dt="2026-09-30T15:32:58.499" v="2431" actId="1076"/>
          <ac:grpSpMkLst>
            <pc:docMk/>
            <pc:sldMk cId="1608122169" sldId="274"/>
            <ac:grpSpMk id="14" creationId="{19F95730-C03A-C0A5-E957-D746E5946015}"/>
          </ac:grpSpMkLst>
        </pc:grpChg>
        <pc:grpChg chg="add del">
          <ac:chgData name="Marina Petric" userId="c52c3c60-3c8b-48c3-a71e-d76b5388638e" providerId="ADAL" clId="{7656B50A-74AF-4D2B-A9C9-D4E35608E67D}" dt="2026-09-30T15:32:00.293" v="2417"/>
          <ac:grpSpMkLst>
            <pc:docMk/>
            <pc:sldMk cId="1608122169" sldId="274"/>
            <ac:grpSpMk id="32" creationId="{32CC9F2B-E219-AF55-BBE8-372B5AC60059}"/>
          </ac:grpSpMkLst>
        </pc:grpChg>
        <pc:picChg chg="mod">
          <ac:chgData name="Marina Petric" userId="c52c3c60-3c8b-48c3-a71e-d76b5388638e" providerId="ADAL" clId="{7656B50A-74AF-4D2B-A9C9-D4E35608E67D}" dt="2026-09-30T15:32:43.211" v="2428" actId="14100"/>
          <ac:picMkLst>
            <pc:docMk/>
            <pc:sldMk cId="1608122169" sldId="274"/>
            <ac:picMk id="2" creationId="{FDBDC27A-26E7-1937-A8CC-E0E6B1DFC4A5}"/>
          </ac:picMkLst>
        </pc:picChg>
        <pc:picChg chg="mod">
          <ac:chgData name="Marina Petric" userId="c52c3c60-3c8b-48c3-a71e-d76b5388638e" providerId="ADAL" clId="{7656B50A-74AF-4D2B-A9C9-D4E35608E67D}" dt="2026-09-30T15:32:58.499" v="2431" actId="1076"/>
          <ac:picMkLst>
            <pc:docMk/>
            <pc:sldMk cId="1608122169" sldId="274"/>
            <ac:picMk id="9" creationId="{134C242A-7F8D-7AD9-B29F-5022AD0E28EC}"/>
          </ac:picMkLst>
        </pc:picChg>
        <pc:picChg chg="add del">
          <ac:chgData name="Marina Petric" userId="c52c3c60-3c8b-48c3-a71e-d76b5388638e" providerId="ADAL" clId="{7656B50A-74AF-4D2B-A9C9-D4E35608E67D}" dt="2026-09-30T12:44:59.040" v="1731" actId="478"/>
          <ac:picMkLst>
            <pc:docMk/>
            <pc:sldMk cId="1608122169" sldId="274"/>
            <ac:picMk id="9" creationId="{C18E4962-43ED-10CC-788C-22C121DDED75}"/>
          </ac:picMkLst>
        </pc:picChg>
        <pc:picChg chg="mod">
          <ac:chgData name="Marina Petric" userId="c52c3c60-3c8b-48c3-a71e-d76b5388638e" providerId="ADAL" clId="{7656B50A-74AF-4D2B-A9C9-D4E35608E67D}" dt="2026-09-30T15:32:58.499" v="2431" actId="1076"/>
          <ac:picMkLst>
            <pc:docMk/>
            <pc:sldMk cId="1608122169" sldId="274"/>
            <ac:picMk id="10" creationId="{B7E04D17-0977-F9B6-EC6D-14E97875BDCE}"/>
          </ac:picMkLst>
        </pc:picChg>
        <pc:picChg chg="add del mod">
          <ac:chgData name="Marina Petric" userId="c52c3c60-3c8b-48c3-a71e-d76b5388638e" providerId="ADAL" clId="{7656B50A-74AF-4D2B-A9C9-D4E35608E67D}" dt="2026-09-30T12:48:08.805" v="1748" actId="478"/>
          <ac:picMkLst>
            <pc:docMk/>
            <pc:sldMk cId="1608122169" sldId="274"/>
            <ac:picMk id="11" creationId="{6BE67618-D9A0-0D9F-30AD-AAA3BD434B99}"/>
          </ac:picMkLst>
        </pc:picChg>
        <pc:picChg chg="mod ord">
          <ac:chgData name="Marina Petric" userId="c52c3c60-3c8b-48c3-a71e-d76b5388638e" providerId="ADAL" clId="{7656B50A-74AF-4D2B-A9C9-D4E35608E67D}" dt="2026-09-30T15:33:57.085" v="2448" actId="14100"/>
          <ac:picMkLst>
            <pc:docMk/>
            <pc:sldMk cId="1608122169" sldId="274"/>
            <ac:picMk id="13" creationId="{A4230475-464D-C711-756C-CB064287BC76}"/>
          </ac:picMkLst>
        </pc:picChg>
        <pc:picChg chg="del mod">
          <ac:chgData name="Marina Petric" userId="c52c3c60-3c8b-48c3-a71e-d76b5388638e" providerId="ADAL" clId="{7656B50A-74AF-4D2B-A9C9-D4E35608E67D}" dt="2026-09-30T13:09:22.297" v="1828" actId="478"/>
          <ac:picMkLst>
            <pc:docMk/>
            <pc:sldMk cId="1608122169" sldId="274"/>
            <ac:picMk id="15" creationId="{BF49A5ED-CC49-834E-15CD-CBCFCAD90FA3}"/>
          </ac:picMkLst>
        </pc:picChg>
        <pc:picChg chg="add mod">
          <ac:chgData name="Marina Petric" userId="c52c3c60-3c8b-48c3-a71e-d76b5388638e" providerId="ADAL" clId="{7656B50A-74AF-4D2B-A9C9-D4E35608E67D}" dt="2026-09-30T19:34:47.494" v="2788" actId="1076"/>
          <ac:picMkLst>
            <pc:docMk/>
            <pc:sldMk cId="1608122169" sldId="274"/>
            <ac:picMk id="20" creationId="{04A3EAE9-793D-F106-C3A1-62B972D0D9A2}"/>
          </ac:picMkLst>
        </pc:picChg>
        <pc:picChg chg="del mod ord">
          <ac:chgData name="Marina Petric" userId="c52c3c60-3c8b-48c3-a71e-d76b5388638e" providerId="ADAL" clId="{7656B50A-74AF-4D2B-A9C9-D4E35608E67D}" dt="2026-09-30T13:09:23.615" v="1829" actId="478"/>
          <ac:picMkLst>
            <pc:docMk/>
            <pc:sldMk cId="1608122169" sldId="274"/>
            <ac:picMk id="21" creationId="{BDD6F648-7A2E-4A25-CC02-8FE37211968C}"/>
          </ac:picMkLst>
        </pc:picChg>
        <pc:picChg chg="add mod">
          <ac:chgData name="Marina Petric" userId="c52c3c60-3c8b-48c3-a71e-d76b5388638e" providerId="ADAL" clId="{7656B50A-74AF-4D2B-A9C9-D4E35608E67D}" dt="2026-09-30T15:34:00.184" v="2450" actId="14100"/>
          <ac:picMkLst>
            <pc:docMk/>
            <pc:sldMk cId="1608122169" sldId="274"/>
            <ac:picMk id="23" creationId="{0CBA44FD-A58E-73F0-3D5D-E79DA86777CD}"/>
          </ac:picMkLst>
        </pc:picChg>
        <pc:picChg chg="mod">
          <ac:chgData name="Marina Petric" userId="c52c3c60-3c8b-48c3-a71e-d76b5388638e" providerId="ADAL" clId="{7656B50A-74AF-4D2B-A9C9-D4E35608E67D}" dt="2026-09-30T15:32:43.211" v="2428" actId="14100"/>
          <ac:picMkLst>
            <pc:docMk/>
            <pc:sldMk cId="1608122169" sldId="274"/>
            <ac:picMk id="27" creationId="{C938E9F7-6067-F008-F6F5-582E2E4F7DC8}"/>
          </ac:picMkLst>
        </pc:picChg>
      </pc:sldChg>
      <pc:sldChg chg="addSp delSp modSp add del mod modAnim modNotesTx">
        <pc:chgData name="Marina Petric" userId="c52c3c60-3c8b-48c3-a71e-d76b5388638e" providerId="ADAL" clId="{7656B50A-74AF-4D2B-A9C9-D4E35608E67D}" dt="2026-10-01T07:06:38.870" v="2842" actId="20577"/>
        <pc:sldMkLst>
          <pc:docMk/>
          <pc:sldMk cId="2130762110" sldId="295"/>
        </pc:sldMkLst>
        <pc:spChg chg="mod">
          <ac:chgData name="Marina Petric" userId="c52c3c60-3c8b-48c3-a71e-d76b5388638e" providerId="ADAL" clId="{7656B50A-74AF-4D2B-A9C9-D4E35608E67D}" dt="2026-09-30T09:19:40.857" v="1049"/>
          <ac:spMkLst>
            <pc:docMk/>
            <pc:sldMk cId="2130762110" sldId="295"/>
            <ac:spMk id="5" creationId="{6902D9A4-61D0-933D-8DED-A06FE8BBCED5}"/>
          </ac:spMkLst>
        </pc:spChg>
        <pc:spChg chg="add mod">
          <ac:chgData name="Marina Petric" userId="c52c3c60-3c8b-48c3-a71e-d76b5388638e" providerId="ADAL" clId="{7656B50A-74AF-4D2B-A9C9-D4E35608E67D}" dt="2026-09-30T09:20:33.792" v="1058" actId="208"/>
          <ac:spMkLst>
            <pc:docMk/>
            <pc:sldMk cId="2130762110" sldId="295"/>
            <ac:spMk id="6" creationId="{CA11F0C1-2EBD-0050-1996-02DF36F327A9}"/>
          </ac:spMkLst>
        </pc:spChg>
        <pc:grpChg chg="add del mod">
          <ac:chgData name="Marina Petric" userId="c52c3c60-3c8b-48c3-a71e-d76b5388638e" providerId="ADAL" clId="{7656B50A-74AF-4D2B-A9C9-D4E35608E67D}" dt="2026-09-30T09:19:55.938" v="1055" actId="478"/>
          <ac:grpSpMkLst>
            <pc:docMk/>
            <pc:sldMk cId="2130762110" sldId="295"/>
            <ac:grpSpMk id="4" creationId="{6CE12F66-27B3-A4FD-4AB9-10A4732B8C56}"/>
          </ac:grpSpMkLst>
        </pc:grpChg>
        <pc:picChg chg="add mod">
          <ac:chgData name="Marina Petric" userId="c52c3c60-3c8b-48c3-a71e-d76b5388638e" providerId="ADAL" clId="{7656B50A-74AF-4D2B-A9C9-D4E35608E67D}" dt="2026-09-30T19:56:21.369" v="2813" actId="14100"/>
          <ac:picMkLst>
            <pc:docMk/>
            <pc:sldMk cId="2130762110" sldId="295"/>
            <ac:picMk id="5" creationId="{BBF795B0-8969-3B16-AEE3-AFEC937F86E1}"/>
          </ac:picMkLst>
        </pc:picChg>
        <pc:picChg chg="add mod ord">
          <ac:chgData name="Marina Petric" userId="c52c3c60-3c8b-48c3-a71e-d76b5388638e" providerId="ADAL" clId="{7656B50A-74AF-4D2B-A9C9-D4E35608E67D}" dt="2026-09-30T19:56:35.680" v="2820" actId="1076"/>
          <ac:picMkLst>
            <pc:docMk/>
            <pc:sldMk cId="2130762110" sldId="295"/>
            <ac:picMk id="8" creationId="{4BAB42FC-1F82-D3FE-36D8-0AAF08B0ED05}"/>
          </ac:picMkLst>
        </pc:picChg>
        <pc:picChg chg="del">
          <ac:chgData name="Marina Petric" userId="c52c3c60-3c8b-48c3-a71e-d76b5388638e" providerId="ADAL" clId="{7656B50A-74AF-4D2B-A9C9-D4E35608E67D}" dt="2026-09-30T09:19:43.429" v="1051" actId="478"/>
          <ac:picMkLst>
            <pc:docMk/>
            <pc:sldMk cId="2130762110" sldId="295"/>
            <ac:picMk id="11" creationId="{0AA5D319-9953-568C-51B6-ACE07BAE04FF}"/>
          </ac:picMkLst>
        </pc:picChg>
      </pc:sldChg>
      <pc:sldChg chg="add del">
        <pc:chgData name="Marina Petric" userId="c52c3c60-3c8b-48c3-a71e-d76b5388638e" providerId="ADAL" clId="{7656B50A-74AF-4D2B-A9C9-D4E35608E67D}" dt="2026-09-30T10:24:51.498" v="1063" actId="47"/>
        <pc:sldMkLst>
          <pc:docMk/>
          <pc:sldMk cId="604760400" sldId="306"/>
        </pc:sldMkLst>
      </pc:sldChg>
      <pc:sldChg chg="modSp mod setBg modNotesTx">
        <pc:chgData name="Marina Petric" userId="c52c3c60-3c8b-48c3-a71e-d76b5388638e" providerId="ADAL" clId="{7656B50A-74AF-4D2B-A9C9-D4E35608E67D}" dt="2026-10-01T09:14:56.330" v="3056"/>
        <pc:sldMkLst>
          <pc:docMk/>
          <pc:sldMk cId="164480504" sldId="312"/>
        </pc:sldMkLst>
        <pc:spChg chg="mod">
          <ac:chgData name="Marina Petric" userId="c52c3c60-3c8b-48c3-a71e-d76b5388638e" providerId="ADAL" clId="{7656B50A-74AF-4D2B-A9C9-D4E35608E67D}" dt="2026-10-01T09:14:56.330" v="3056"/>
          <ac:spMkLst>
            <pc:docMk/>
            <pc:sldMk cId="164480504" sldId="312"/>
            <ac:spMk id="12" creationId="{3875C9DE-B458-C131-8BE8-AF39A220C0ED}"/>
          </ac:spMkLst>
        </pc:spChg>
      </pc:sldChg>
      <pc:sldChg chg="addSp delSp modSp del mod setBg addAnim delAnim modAnim modNotesTx">
        <pc:chgData name="Marina Petric" userId="c52c3c60-3c8b-48c3-a71e-d76b5388638e" providerId="ADAL" clId="{7656B50A-74AF-4D2B-A9C9-D4E35608E67D}" dt="2026-09-30T19:57:26.967" v="2825" actId="47"/>
        <pc:sldMkLst>
          <pc:docMk/>
          <pc:sldMk cId="4134642302" sldId="336"/>
        </pc:sldMkLst>
        <pc:spChg chg="ord">
          <ac:chgData name="Marina Petric" userId="c52c3c60-3c8b-48c3-a71e-d76b5388638e" providerId="ADAL" clId="{7656B50A-74AF-4D2B-A9C9-D4E35608E67D}" dt="2026-09-30T08:05:17.857" v="206" actId="26606"/>
          <ac:spMkLst>
            <pc:docMk/>
            <pc:sldMk cId="4134642302" sldId="336"/>
            <ac:spMk id="3" creationId="{EF58FD61-B9CB-4A29-A062-0A11247C48D1}"/>
          </ac:spMkLst>
        </pc:spChg>
        <pc:spChg chg="add del">
          <ac:chgData name="Marina Petric" userId="c52c3c60-3c8b-48c3-a71e-d76b5388638e" providerId="ADAL" clId="{7656B50A-74AF-4D2B-A9C9-D4E35608E67D}" dt="2026-09-30T07:40:13.688" v="114" actId="22"/>
          <ac:spMkLst>
            <pc:docMk/>
            <pc:sldMk cId="4134642302" sldId="336"/>
            <ac:spMk id="8" creationId="{CF9B9444-DA8E-0B5E-E800-5225B5678E2E}"/>
          </ac:spMkLst>
        </pc:spChg>
        <pc:spChg chg="add del">
          <ac:chgData name="Marina Petric" userId="c52c3c60-3c8b-48c3-a71e-d76b5388638e" providerId="ADAL" clId="{7656B50A-74AF-4D2B-A9C9-D4E35608E67D}" dt="2026-09-30T08:05:17.857" v="206" actId="26606"/>
          <ac:spMkLst>
            <pc:docMk/>
            <pc:sldMk cId="4134642302" sldId="336"/>
            <ac:spMk id="11" creationId="{42A4FC2C-047E-45A5-965D-8E1E3BF09BC6}"/>
          </ac:spMkLst>
        </pc:spChg>
        <pc:spChg chg="add del">
          <ac:chgData name="Marina Petric" userId="c52c3c60-3c8b-48c3-a71e-d76b5388638e" providerId="ADAL" clId="{7656B50A-74AF-4D2B-A9C9-D4E35608E67D}" dt="2026-09-30T07:40:15.656" v="116" actId="22"/>
          <ac:spMkLst>
            <pc:docMk/>
            <pc:sldMk cId="4134642302" sldId="336"/>
            <ac:spMk id="22" creationId="{08EE0567-9451-7EB1-1D6E-1AA8016778BC}"/>
          </ac:spMkLst>
        </pc:spChg>
        <pc:spChg chg="add del">
          <ac:chgData name="Marina Petric" userId="c52c3c60-3c8b-48c3-a71e-d76b5388638e" providerId="ADAL" clId="{7656B50A-74AF-4D2B-A9C9-D4E35608E67D}" dt="2026-09-30T07:40:17.522" v="118" actId="22"/>
          <ac:spMkLst>
            <pc:docMk/>
            <pc:sldMk cId="4134642302" sldId="336"/>
            <ac:spMk id="24" creationId="{3B932B83-BD1E-C179-C556-CCAA59C97331}"/>
          </ac:spMkLst>
        </pc:spChg>
        <pc:spChg chg="add mod ord topLvl">
          <ac:chgData name="Marina Petric" userId="c52c3c60-3c8b-48c3-a71e-d76b5388638e" providerId="ADAL" clId="{7656B50A-74AF-4D2B-A9C9-D4E35608E67D}" dt="2026-09-30T10:18:01.951" v="1060" actId="113"/>
          <ac:spMkLst>
            <pc:docMk/>
            <pc:sldMk cId="4134642302" sldId="336"/>
            <ac:spMk id="28" creationId="{31C3E7E0-A3BA-9552-6E5C-048BDC4D4AFB}"/>
          </ac:spMkLst>
        </pc:spChg>
        <pc:spChg chg="add del">
          <ac:chgData name="Marina Petric" userId="c52c3c60-3c8b-48c3-a71e-d76b5388638e" providerId="ADAL" clId="{7656B50A-74AF-4D2B-A9C9-D4E35608E67D}" dt="2026-09-30T07:42:56.030" v="197" actId="26606"/>
          <ac:spMkLst>
            <pc:docMk/>
            <pc:sldMk cId="4134642302" sldId="336"/>
            <ac:spMk id="33" creationId="{7DA3C418-758E-4180-A5D0-8655D6804587}"/>
          </ac:spMkLst>
        </pc:spChg>
        <pc:spChg chg="add del">
          <ac:chgData name="Marina Petric" userId="c52c3c60-3c8b-48c3-a71e-d76b5388638e" providerId="ADAL" clId="{7656B50A-74AF-4D2B-A9C9-D4E35608E67D}" dt="2026-09-30T08:05:17.857" v="205" actId="26606"/>
          <ac:spMkLst>
            <pc:docMk/>
            <pc:sldMk cId="4134642302" sldId="336"/>
            <ac:spMk id="34" creationId="{9BDFF5CA-602C-465F-8BC3-59C9963028BE}"/>
          </ac:spMkLst>
        </pc:spChg>
        <pc:spChg chg="add del">
          <ac:chgData name="Marina Petric" userId="c52c3c60-3c8b-48c3-a71e-d76b5388638e" providerId="ADAL" clId="{7656B50A-74AF-4D2B-A9C9-D4E35608E67D}" dt="2026-09-30T07:42:56.030" v="197" actId="26606"/>
          <ac:spMkLst>
            <pc:docMk/>
            <pc:sldMk cId="4134642302" sldId="336"/>
            <ac:spMk id="35" creationId="{28C8EF06-5EC3-4883-AFAF-D74FF46550FB}"/>
          </ac:spMkLst>
        </pc:spChg>
        <pc:spChg chg="add mod">
          <ac:chgData name="Marina Petric" userId="c52c3c60-3c8b-48c3-a71e-d76b5388638e" providerId="ADAL" clId="{7656B50A-74AF-4D2B-A9C9-D4E35608E67D}" dt="2026-09-30T12:42:33.436" v="1728" actId="1076"/>
          <ac:spMkLst>
            <pc:docMk/>
            <pc:sldMk cId="4134642302" sldId="336"/>
            <ac:spMk id="36" creationId="{EB5F1E35-EFC2-C725-093E-01BD6443302D}"/>
          </ac:spMkLst>
        </pc:spChg>
        <pc:spChg chg="add del">
          <ac:chgData name="Marina Petric" userId="c52c3c60-3c8b-48c3-a71e-d76b5388638e" providerId="ADAL" clId="{7656B50A-74AF-4D2B-A9C9-D4E35608E67D}" dt="2026-09-30T08:05:17.857" v="205" actId="26606"/>
          <ac:spMkLst>
            <pc:docMk/>
            <pc:sldMk cId="4134642302" sldId="336"/>
            <ac:spMk id="37" creationId="{AC8EEB0F-BA72-49AC-956F-331B60FDE79E}"/>
          </ac:spMkLst>
        </pc:spChg>
        <pc:spChg chg="add del">
          <ac:chgData name="Marina Petric" userId="c52c3c60-3c8b-48c3-a71e-d76b5388638e" providerId="ADAL" clId="{7656B50A-74AF-4D2B-A9C9-D4E35608E67D}" dt="2026-09-30T08:05:17.857" v="205" actId="26606"/>
          <ac:spMkLst>
            <pc:docMk/>
            <pc:sldMk cId="4134642302" sldId="336"/>
            <ac:spMk id="39" creationId="{8CC700D5-9809-43F4-89D5-7DBBCB0DCC10}"/>
          </ac:spMkLst>
        </pc:spChg>
        <pc:spChg chg="add del">
          <ac:chgData name="Marina Petric" userId="c52c3c60-3c8b-48c3-a71e-d76b5388638e" providerId="ADAL" clId="{7656B50A-74AF-4D2B-A9C9-D4E35608E67D}" dt="2026-09-30T07:42:52.366" v="192" actId="26606"/>
          <ac:spMkLst>
            <pc:docMk/>
            <pc:sldMk cId="4134642302" sldId="336"/>
            <ac:spMk id="40" creationId="{04812C46-200A-4DEB-A05E-3ED6C68C2387}"/>
          </ac:spMkLst>
        </pc:spChg>
        <pc:spChg chg="add del">
          <ac:chgData name="Marina Petric" userId="c52c3c60-3c8b-48c3-a71e-d76b5388638e" providerId="ADAL" clId="{7656B50A-74AF-4D2B-A9C9-D4E35608E67D}" dt="2026-09-30T08:05:17.857" v="205" actId="26606"/>
          <ac:spMkLst>
            <pc:docMk/>
            <pc:sldMk cId="4134642302" sldId="336"/>
            <ac:spMk id="41" creationId="{C7163242-6303-46DC-BAC1-2A204F061321}"/>
          </ac:spMkLst>
        </pc:spChg>
        <pc:spChg chg="add del">
          <ac:chgData name="Marina Petric" userId="c52c3c60-3c8b-48c3-a71e-d76b5388638e" providerId="ADAL" clId="{7656B50A-74AF-4D2B-A9C9-D4E35608E67D}" dt="2026-09-30T07:42:52.366" v="192" actId="26606"/>
          <ac:spMkLst>
            <pc:docMk/>
            <pc:sldMk cId="4134642302" sldId="336"/>
            <ac:spMk id="42" creationId="{D1EA859B-E555-4109-94F3-6700E046E008}"/>
          </ac:spMkLst>
        </pc:spChg>
        <pc:spChg chg="add del">
          <ac:chgData name="Marina Petric" userId="c52c3c60-3c8b-48c3-a71e-d76b5388638e" providerId="ADAL" clId="{7656B50A-74AF-4D2B-A9C9-D4E35608E67D}" dt="2026-09-30T08:05:17.857" v="205" actId="26606"/>
          <ac:spMkLst>
            <pc:docMk/>
            <pc:sldMk cId="4134642302" sldId="336"/>
            <ac:spMk id="43" creationId="{9A5160F0-6244-48E8-9E71-1F51EA90C9E2}"/>
          </ac:spMkLst>
        </pc:spChg>
        <pc:spChg chg="add del">
          <ac:chgData name="Marina Petric" userId="c52c3c60-3c8b-48c3-a71e-d76b5388638e" providerId="ADAL" clId="{7656B50A-74AF-4D2B-A9C9-D4E35608E67D}" dt="2026-09-30T07:42:54.299" v="194" actId="26606"/>
          <ac:spMkLst>
            <pc:docMk/>
            <pc:sldMk cId="4134642302" sldId="336"/>
            <ac:spMk id="44" creationId="{04812C46-200A-4DEB-A05E-3ED6C68C2387}"/>
          </ac:spMkLst>
        </pc:spChg>
        <pc:spChg chg="add del">
          <ac:chgData name="Marina Petric" userId="c52c3c60-3c8b-48c3-a71e-d76b5388638e" providerId="ADAL" clId="{7656B50A-74AF-4D2B-A9C9-D4E35608E67D}" dt="2026-09-30T07:42:54.299" v="194" actId="26606"/>
          <ac:spMkLst>
            <pc:docMk/>
            <pc:sldMk cId="4134642302" sldId="336"/>
            <ac:spMk id="45" creationId="{D1EA859B-E555-4109-94F3-6700E046E008}"/>
          </ac:spMkLst>
        </pc:spChg>
        <pc:spChg chg="add del">
          <ac:chgData name="Marina Petric" userId="c52c3c60-3c8b-48c3-a71e-d76b5388638e" providerId="ADAL" clId="{7656B50A-74AF-4D2B-A9C9-D4E35608E67D}" dt="2026-09-30T08:05:17.857" v="205" actId="26606"/>
          <ac:spMkLst>
            <pc:docMk/>
            <pc:sldMk cId="4134642302" sldId="336"/>
            <ac:spMk id="47" creationId="{D289228A-771B-48F6-B5DF-7A63EA32421C}"/>
          </ac:spMkLst>
        </pc:spChg>
        <pc:spChg chg="del mod ord topLvl">
          <ac:chgData name="Marina Petric" userId="c52c3c60-3c8b-48c3-a71e-d76b5388638e" providerId="ADAL" clId="{7656B50A-74AF-4D2B-A9C9-D4E35608E67D}" dt="2026-09-30T08:31:24.113" v="408" actId="478"/>
          <ac:spMkLst>
            <pc:docMk/>
            <pc:sldMk cId="4134642302" sldId="336"/>
            <ac:spMk id="48" creationId="{FE65F436-7871-4989-6636-11B441C089F2}"/>
          </ac:spMkLst>
        </pc:spChg>
        <pc:spChg chg="add del">
          <ac:chgData name="Marina Petric" userId="c52c3c60-3c8b-48c3-a71e-d76b5388638e" providerId="ADAL" clId="{7656B50A-74AF-4D2B-A9C9-D4E35608E67D}" dt="2026-09-30T08:05:17.857" v="205" actId="26606"/>
          <ac:spMkLst>
            <pc:docMk/>
            <pc:sldMk cId="4134642302" sldId="336"/>
            <ac:spMk id="49" creationId="{31D5EF21-94C4-481A-BD01-3D29FB305BD9}"/>
          </ac:spMkLst>
        </pc:spChg>
        <pc:spChg chg="add del">
          <ac:chgData name="Marina Petric" userId="c52c3c60-3c8b-48c3-a71e-d76b5388638e" providerId="ADAL" clId="{7656B50A-74AF-4D2B-A9C9-D4E35608E67D}" dt="2026-09-30T08:05:17.857" v="205" actId="26606"/>
          <ac:spMkLst>
            <pc:docMk/>
            <pc:sldMk cId="4134642302" sldId="336"/>
            <ac:spMk id="51" creationId="{805C4C40-D70E-4C4F-B228-98A0A6132603}"/>
          </ac:spMkLst>
        </pc:spChg>
        <pc:spChg chg="add mod">
          <ac:chgData name="Marina Petric" userId="c52c3c60-3c8b-48c3-a71e-d76b5388638e" providerId="ADAL" clId="{7656B50A-74AF-4D2B-A9C9-D4E35608E67D}" dt="2026-09-30T08:26:50.894" v="382" actId="27636"/>
          <ac:spMkLst>
            <pc:docMk/>
            <pc:sldMk cId="4134642302" sldId="336"/>
            <ac:spMk id="55" creationId="{7DBFDC6F-6A7F-7E38-6739-CE29260B28F9}"/>
          </ac:spMkLst>
        </pc:spChg>
        <pc:spChg chg="add mod">
          <ac:chgData name="Marina Petric" userId="c52c3c60-3c8b-48c3-a71e-d76b5388638e" providerId="ADAL" clId="{7656B50A-74AF-4D2B-A9C9-D4E35608E67D}" dt="2026-09-30T08:32:00.454" v="415" actId="164"/>
          <ac:spMkLst>
            <pc:docMk/>
            <pc:sldMk cId="4134642302" sldId="336"/>
            <ac:spMk id="59" creationId="{AC8CEBBD-7C0A-62CA-A436-A47722CABA06}"/>
          </ac:spMkLst>
        </pc:spChg>
        <pc:grpChg chg="add del mod">
          <ac:chgData name="Marina Petric" userId="c52c3c60-3c8b-48c3-a71e-d76b5388638e" providerId="ADAL" clId="{7656B50A-74AF-4D2B-A9C9-D4E35608E67D}" dt="2026-09-30T08:24:58.626" v="290" actId="478"/>
          <ac:grpSpMkLst>
            <pc:docMk/>
            <pc:sldMk cId="4134642302" sldId="336"/>
            <ac:grpSpMk id="46" creationId="{788260FD-4263-D1F1-6DDA-020DC4CF787C}"/>
          </ac:grpSpMkLst>
        </pc:grpChg>
        <pc:grpChg chg="add">
          <ac:chgData name="Marina Petric" userId="c52c3c60-3c8b-48c3-a71e-d76b5388638e" providerId="ADAL" clId="{7656B50A-74AF-4D2B-A9C9-D4E35608E67D}" dt="2026-09-30T08:05:17.857" v="206" actId="26606"/>
          <ac:grpSpMkLst>
            <pc:docMk/>
            <pc:sldMk cId="4134642302" sldId="336"/>
            <ac:grpSpMk id="53" creationId="{AA47CC56-1188-533D-88C5-F705AFAAAE96}"/>
          </ac:grpSpMkLst>
        </pc:grpChg>
        <pc:grpChg chg="add del mod">
          <ac:chgData name="Marina Petric" userId="c52c3c60-3c8b-48c3-a71e-d76b5388638e" providerId="ADAL" clId="{7656B50A-74AF-4D2B-A9C9-D4E35608E67D}" dt="2026-09-30T08:31:24.113" v="408" actId="478"/>
          <ac:grpSpMkLst>
            <pc:docMk/>
            <pc:sldMk cId="4134642302" sldId="336"/>
            <ac:grpSpMk id="56" creationId="{500FE2C0-807B-12FF-651E-DAECA48E9BC7}"/>
          </ac:grpSpMkLst>
        </pc:grpChg>
        <pc:grpChg chg="add mod">
          <ac:chgData name="Marina Petric" userId="c52c3c60-3c8b-48c3-a71e-d76b5388638e" providerId="ADAL" clId="{7656B50A-74AF-4D2B-A9C9-D4E35608E67D}" dt="2026-09-30T08:32:00.454" v="415" actId="164"/>
          <ac:grpSpMkLst>
            <pc:docMk/>
            <pc:sldMk cId="4134642302" sldId="336"/>
            <ac:grpSpMk id="60" creationId="{D5CEE5C0-8F8D-BA7C-86DB-74A102FD8B9A}"/>
          </ac:grpSpMkLst>
        </pc:grpChg>
        <pc:picChg chg="add del mod ord">
          <ac:chgData name="Marina Petric" userId="c52c3c60-3c8b-48c3-a71e-d76b5388638e" providerId="ADAL" clId="{7656B50A-74AF-4D2B-A9C9-D4E35608E67D}" dt="2026-09-30T08:28:41.995" v="389" actId="478"/>
          <ac:picMkLst>
            <pc:docMk/>
            <pc:sldMk cId="4134642302" sldId="336"/>
            <ac:picMk id="6" creationId="{67C18927-42A7-C09D-6D30-ECF0F6EACAFF}"/>
          </ac:picMkLst>
        </pc:picChg>
        <pc:picChg chg="add del">
          <ac:chgData name="Marina Petric" userId="c52c3c60-3c8b-48c3-a71e-d76b5388638e" providerId="ADAL" clId="{7656B50A-74AF-4D2B-A9C9-D4E35608E67D}" dt="2026-09-30T07:40:21.336" v="120" actId="22"/>
          <ac:picMkLst>
            <pc:docMk/>
            <pc:sldMk cId="4134642302" sldId="336"/>
            <ac:picMk id="26" creationId="{4CC26FA5-91AB-E57E-FBAB-A4FC57F2CD3E}"/>
          </ac:picMkLst>
        </pc:picChg>
        <pc:picChg chg="add mod">
          <ac:chgData name="Marina Petric" userId="c52c3c60-3c8b-48c3-a71e-d76b5388638e" providerId="ADAL" clId="{7656B50A-74AF-4D2B-A9C9-D4E35608E67D}" dt="2026-09-30T08:12:14.116" v="240" actId="14100"/>
          <ac:picMkLst>
            <pc:docMk/>
            <pc:sldMk cId="4134642302" sldId="336"/>
            <ac:picMk id="30" creationId="{050F4FCD-CEA0-F349-AE92-1911D003E0AA}"/>
          </ac:picMkLst>
        </pc:picChg>
        <pc:picChg chg="add mod ord">
          <ac:chgData name="Marina Petric" userId="c52c3c60-3c8b-48c3-a71e-d76b5388638e" providerId="ADAL" clId="{7656B50A-74AF-4D2B-A9C9-D4E35608E67D}" dt="2026-09-30T08:13:11.427" v="284" actId="14100"/>
          <ac:picMkLst>
            <pc:docMk/>
            <pc:sldMk cId="4134642302" sldId="336"/>
            <ac:picMk id="32" creationId="{16579807-D913-89B9-BAE2-850E1227C50A}"/>
          </ac:picMkLst>
        </pc:picChg>
        <pc:picChg chg="add del mod topLvl">
          <ac:chgData name="Marina Petric" userId="c52c3c60-3c8b-48c3-a71e-d76b5388638e" providerId="ADAL" clId="{7656B50A-74AF-4D2B-A9C9-D4E35608E67D}" dt="2026-09-30T08:24:58.626" v="290" actId="478"/>
          <ac:picMkLst>
            <pc:docMk/>
            <pc:sldMk cId="4134642302" sldId="336"/>
            <ac:picMk id="50" creationId="{1F2BA2AC-ADAF-5C4C-7051-4247CD9E3366}"/>
          </ac:picMkLst>
        </pc:picChg>
        <pc:picChg chg="add mod ord">
          <ac:chgData name="Marina Petric" userId="c52c3c60-3c8b-48c3-a71e-d76b5388638e" providerId="ADAL" clId="{7656B50A-74AF-4D2B-A9C9-D4E35608E67D}" dt="2026-09-30T08:43:41.984" v="417" actId="14100"/>
          <ac:picMkLst>
            <pc:docMk/>
            <pc:sldMk cId="4134642302" sldId="336"/>
            <ac:picMk id="58" creationId="{C12E7E97-A18F-2D3C-FF49-6985E14DE3B7}"/>
          </ac:picMkLst>
        </pc:picChg>
      </pc:sldChg>
      <pc:sldChg chg="addSp delSp modSp add mod ord">
        <pc:chgData name="Marina Petric" userId="c52c3c60-3c8b-48c3-a71e-d76b5388638e" providerId="ADAL" clId="{7656B50A-74AF-4D2B-A9C9-D4E35608E67D}" dt="2026-10-01T09:18:16.954" v="3141" actId="20577"/>
        <pc:sldMkLst>
          <pc:docMk/>
          <pc:sldMk cId="314949516" sldId="338"/>
        </pc:sldMkLst>
        <pc:spChg chg="mod">
          <ac:chgData name="Marina Petric" userId="c52c3c60-3c8b-48c3-a71e-d76b5388638e" providerId="ADAL" clId="{7656B50A-74AF-4D2B-A9C9-D4E35608E67D}" dt="2026-09-30T12:39:49.477" v="1680"/>
          <ac:spMkLst>
            <pc:docMk/>
            <pc:sldMk cId="314949516" sldId="338"/>
            <ac:spMk id="9" creationId="{56CB2E53-0BCC-8BCF-1C0C-90AC64FD8DB6}"/>
          </ac:spMkLst>
        </pc:spChg>
        <pc:spChg chg="mod">
          <ac:chgData name="Marina Petric" userId="c52c3c60-3c8b-48c3-a71e-d76b5388638e" providerId="ADAL" clId="{7656B50A-74AF-4D2B-A9C9-D4E35608E67D}" dt="2026-09-30T12:41:06.645" v="1713" actId="20577"/>
          <ac:spMkLst>
            <pc:docMk/>
            <pc:sldMk cId="314949516" sldId="338"/>
            <ac:spMk id="377" creationId="{00000000-0000-0000-0000-000000000000}"/>
          </ac:spMkLst>
        </pc:spChg>
        <pc:spChg chg="mod">
          <ac:chgData name="Marina Petric" userId="c52c3c60-3c8b-48c3-a71e-d76b5388638e" providerId="ADAL" clId="{7656B50A-74AF-4D2B-A9C9-D4E35608E67D}" dt="2026-09-30T12:40:44.830" v="1710" actId="122"/>
          <ac:spMkLst>
            <pc:docMk/>
            <pc:sldMk cId="314949516" sldId="338"/>
            <ac:spMk id="378" creationId="{00000000-0000-0000-0000-000000000000}"/>
          </ac:spMkLst>
        </pc:spChg>
        <pc:grpChg chg="add mod">
          <ac:chgData name="Marina Petric" userId="c52c3c60-3c8b-48c3-a71e-d76b5388638e" providerId="ADAL" clId="{7656B50A-74AF-4D2B-A9C9-D4E35608E67D}" dt="2026-09-30T12:39:59.572" v="1683" actId="1076"/>
          <ac:grpSpMkLst>
            <pc:docMk/>
            <pc:sldMk cId="314949516" sldId="338"/>
            <ac:grpSpMk id="8" creationId="{D13DE1D6-089C-86FF-D5AD-EB035E716AFD}"/>
          </ac:grpSpMkLst>
        </pc:grpChg>
        <pc:graphicFrameChg chg="mod modGraphic">
          <ac:chgData name="Marina Petric" userId="c52c3c60-3c8b-48c3-a71e-d76b5388638e" providerId="ADAL" clId="{7656B50A-74AF-4D2B-A9C9-D4E35608E67D}" dt="2026-10-01T09:18:16.954" v="3141" actId="20577"/>
          <ac:graphicFrameMkLst>
            <pc:docMk/>
            <pc:sldMk cId="314949516" sldId="338"/>
            <ac:graphicFrameMk id="3" creationId="{09929781-816F-8D3D-F266-3AB256EC2FA4}"/>
          </ac:graphicFrameMkLst>
        </pc:graphicFrameChg>
        <pc:picChg chg="del">
          <ac:chgData name="Marina Petric" userId="c52c3c60-3c8b-48c3-a71e-d76b5388638e" providerId="ADAL" clId="{7656B50A-74AF-4D2B-A9C9-D4E35608E67D}" dt="2026-09-30T12:39:00.667" v="1664" actId="478"/>
          <ac:picMkLst>
            <pc:docMk/>
            <pc:sldMk cId="314949516" sldId="338"/>
            <ac:picMk id="2" creationId="{00000000-0000-0000-0000-000000000000}"/>
          </ac:picMkLst>
        </pc:picChg>
        <pc:picChg chg="mod">
          <ac:chgData name="Marina Petric" userId="c52c3c60-3c8b-48c3-a71e-d76b5388638e" providerId="ADAL" clId="{7656B50A-74AF-4D2B-A9C9-D4E35608E67D}" dt="2026-09-30T12:39:41.428" v="1678" actId="1076"/>
          <ac:picMkLst>
            <pc:docMk/>
            <pc:sldMk cId="314949516" sldId="338"/>
            <ac:picMk id="4" creationId="{84E8608A-8ACC-F811-2C83-DF4E089045F9}"/>
          </ac:picMkLst>
        </pc:picChg>
        <pc:picChg chg="mod">
          <ac:chgData name="Marina Petric" userId="c52c3c60-3c8b-48c3-a71e-d76b5388638e" providerId="ADAL" clId="{7656B50A-74AF-4D2B-A9C9-D4E35608E67D}" dt="2026-09-30T15:29:07.729" v="2409" actId="1076"/>
          <ac:picMkLst>
            <pc:docMk/>
            <pc:sldMk cId="314949516" sldId="338"/>
            <ac:picMk id="5" creationId="{00000000-0000-0000-0000-000000000000}"/>
          </ac:picMkLst>
        </pc:picChg>
        <pc:picChg chg="mod ord">
          <ac:chgData name="Marina Petric" userId="c52c3c60-3c8b-48c3-a71e-d76b5388638e" providerId="ADAL" clId="{7656B50A-74AF-4D2B-A9C9-D4E35608E67D}" dt="2026-09-30T15:29:10.666" v="2410" actId="1076"/>
          <ac:picMkLst>
            <pc:docMk/>
            <pc:sldMk cId="314949516" sldId="338"/>
            <ac:picMk id="6" creationId="{00000000-0000-0000-0000-000000000000}"/>
          </ac:picMkLst>
        </pc:picChg>
        <pc:picChg chg="mod">
          <ac:chgData name="Marina Petric" userId="c52c3c60-3c8b-48c3-a71e-d76b5388638e" providerId="ADAL" clId="{7656B50A-74AF-4D2B-A9C9-D4E35608E67D}" dt="2026-09-30T12:40:01.578" v="1684" actId="1076"/>
          <ac:picMkLst>
            <pc:docMk/>
            <pc:sldMk cId="314949516" sldId="338"/>
            <ac:picMk id="7" creationId="{00000000-0000-0000-0000-000000000000}"/>
          </ac:picMkLst>
        </pc:picChg>
        <pc:picChg chg="del">
          <ac:chgData name="Marina Petric" userId="c52c3c60-3c8b-48c3-a71e-d76b5388638e" providerId="ADAL" clId="{7656B50A-74AF-4D2B-A9C9-D4E35608E67D}" dt="2026-09-30T12:39:03.458" v="1665" actId="478"/>
          <ac:picMkLst>
            <pc:docMk/>
            <pc:sldMk cId="314949516" sldId="338"/>
            <ac:picMk id="381" creationId="{00000000-0000-0000-0000-000000000000}"/>
          </ac:picMkLst>
        </pc:picChg>
        <pc:picChg chg="mod">
          <ac:chgData name="Marina Petric" userId="c52c3c60-3c8b-48c3-a71e-d76b5388638e" providerId="ADAL" clId="{7656B50A-74AF-4D2B-A9C9-D4E35608E67D}" dt="2026-09-30T12:39:07.939" v="1667" actId="1076"/>
          <ac:picMkLst>
            <pc:docMk/>
            <pc:sldMk cId="314949516" sldId="338"/>
            <ac:picMk id="382" creationId="{00000000-0000-0000-0000-000000000000}"/>
          </ac:picMkLst>
        </pc:picChg>
      </pc:sldChg>
      <pc:sldChg chg="addSp delSp modSp mod setBg">
        <pc:chgData name="Marina Petric" userId="c52c3c60-3c8b-48c3-a71e-d76b5388638e" providerId="ADAL" clId="{7656B50A-74AF-4D2B-A9C9-D4E35608E67D}" dt="2026-09-30T15:26:51.235" v="2355"/>
        <pc:sldMkLst>
          <pc:docMk/>
          <pc:sldMk cId="415764438" sldId="342"/>
        </pc:sldMkLst>
        <pc:spChg chg="ord">
          <ac:chgData name="Marina Petric" userId="c52c3c60-3c8b-48c3-a71e-d76b5388638e" providerId="ADAL" clId="{7656B50A-74AF-4D2B-A9C9-D4E35608E67D}" dt="2026-09-29T14:23:35.181" v="106" actId="26606"/>
          <ac:spMkLst>
            <pc:docMk/>
            <pc:sldMk cId="415764438" sldId="342"/>
            <ac:spMk id="3" creationId="{362D302E-D2FD-CAB3-45ED-93438F3D354B}"/>
          </ac:spMkLst>
        </pc:spChg>
        <pc:spChg chg="add del">
          <ac:chgData name="Marina Petric" userId="c52c3c60-3c8b-48c3-a71e-d76b5388638e" providerId="ADAL" clId="{7656B50A-74AF-4D2B-A9C9-D4E35608E67D}" dt="2026-09-29T14:23:35.181" v="106" actId="26606"/>
          <ac:spMkLst>
            <pc:docMk/>
            <pc:sldMk cId="415764438" sldId="342"/>
            <ac:spMk id="48" creationId="{42A4FC2C-047E-45A5-965D-8E1E3BF09BC6}"/>
          </ac:spMkLst>
        </pc:spChg>
        <pc:picChg chg="mod">
          <ac:chgData name="Marina Petric" userId="c52c3c60-3c8b-48c3-a71e-d76b5388638e" providerId="ADAL" clId="{7656B50A-74AF-4D2B-A9C9-D4E35608E67D}" dt="2026-09-30T08:45:23.909" v="419" actId="1076"/>
          <ac:picMkLst>
            <pc:docMk/>
            <pc:sldMk cId="415764438" sldId="342"/>
            <ac:picMk id="18" creationId="{157C25D2-AD06-6CBC-24BD-DDCFE75F2907}"/>
          </ac:picMkLst>
        </pc:picChg>
        <pc:picChg chg="mod ord">
          <ac:chgData name="Marina Petric" userId="c52c3c60-3c8b-48c3-a71e-d76b5388638e" providerId="ADAL" clId="{7656B50A-74AF-4D2B-A9C9-D4E35608E67D}" dt="2026-09-29T14:23:35.181" v="106" actId="26606"/>
          <ac:picMkLst>
            <pc:docMk/>
            <pc:sldMk cId="415764438" sldId="342"/>
            <ac:picMk id="21" creationId="{CAFA1699-A24E-CEE6-7502-FF6AA4C5B872}"/>
          </ac:picMkLst>
        </pc:picChg>
      </pc:sldChg>
      <pc:sldChg chg="del setBg">
        <pc:chgData name="Marina Petric" userId="c52c3c60-3c8b-48c3-a71e-d76b5388638e" providerId="ADAL" clId="{7656B50A-74AF-4D2B-A9C9-D4E35608E67D}" dt="2026-09-30T15:59:32.506" v="2563" actId="47"/>
        <pc:sldMkLst>
          <pc:docMk/>
          <pc:sldMk cId="1380967395" sldId="344"/>
        </pc:sldMkLst>
      </pc:sldChg>
      <pc:sldChg chg="addSp delSp modSp del mod setBg delAnim">
        <pc:chgData name="Marina Petric" userId="c52c3c60-3c8b-48c3-a71e-d76b5388638e" providerId="ADAL" clId="{7656B50A-74AF-4D2B-A9C9-D4E35608E67D}" dt="2026-09-30T15:59:18.647" v="2562" actId="47"/>
        <pc:sldMkLst>
          <pc:docMk/>
          <pc:sldMk cId="1287328589" sldId="346"/>
        </pc:sldMkLst>
        <pc:picChg chg="del">
          <ac:chgData name="Marina Petric" userId="c52c3c60-3c8b-48c3-a71e-d76b5388638e" providerId="ADAL" clId="{7656B50A-74AF-4D2B-A9C9-D4E35608E67D}" dt="2026-09-30T15:57:43.843" v="2555" actId="21"/>
          <ac:picMkLst>
            <pc:docMk/>
            <pc:sldMk cId="1287328589" sldId="346"/>
            <ac:picMk id="2" creationId="{0380252D-F27E-8494-6F4E-0D1F7E230EC9}"/>
          </ac:picMkLst>
        </pc:picChg>
        <pc:picChg chg="add del mod">
          <ac:chgData name="Marina Petric" userId="c52c3c60-3c8b-48c3-a71e-d76b5388638e" providerId="ADAL" clId="{7656B50A-74AF-4D2B-A9C9-D4E35608E67D}" dt="2026-09-30T15:42:34.838" v="2473" actId="21"/>
          <ac:picMkLst>
            <pc:docMk/>
            <pc:sldMk cId="1287328589" sldId="346"/>
            <ac:picMk id="6" creationId="{804BA0EC-F85C-2D07-5CE7-6B6D72D738FA}"/>
          </ac:picMkLst>
        </pc:picChg>
      </pc:sldChg>
      <pc:sldChg chg="addSp delSp modSp new mod setBg modNotesTx">
        <pc:chgData name="Marina Petric" userId="c52c3c60-3c8b-48c3-a71e-d76b5388638e" providerId="ADAL" clId="{7656B50A-74AF-4D2B-A9C9-D4E35608E67D}" dt="2026-10-01T07:06:44.295" v="2843" actId="20577"/>
        <pc:sldMkLst>
          <pc:docMk/>
          <pc:sldMk cId="2906518279" sldId="347"/>
        </pc:sldMkLst>
        <pc:spChg chg="del">
          <ac:chgData name="Marina Petric" userId="c52c3c60-3c8b-48c3-a71e-d76b5388638e" providerId="ADAL" clId="{7656B50A-74AF-4D2B-A9C9-D4E35608E67D}" dt="2026-09-30T12:53:01.941" v="1763" actId="478"/>
          <ac:spMkLst>
            <pc:docMk/>
            <pc:sldMk cId="2906518279" sldId="347"/>
            <ac:spMk id="2" creationId="{8F59E057-5303-E7B6-A8B6-458546EEF56A}"/>
          </ac:spMkLst>
        </pc:spChg>
        <pc:spChg chg="del">
          <ac:chgData name="Marina Petric" userId="c52c3c60-3c8b-48c3-a71e-d76b5388638e" providerId="ADAL" clId="{7656B50A-74AF-4D2B-A9C9-D4E35608E67D}" dt="2026-09-30T12:46:19.296" v="1735" actId="931"/>
          <ac:spMkLst>
            <pc:docMk/>
            <pc:sldMk cId="2906518279" sldId="347"/>
            <ac:spMk id="3" creationId="{D467FBB8-6058-D31B-FFDB-5D8BE230A8B6}"/>
          </ac:spMkLst>
        </pc:spChg>
        <pc:spChg chg="add del">
          <ac:chgData name="Marina Petric" userId="c52c3c60-3c8b-48c3-a71e-d76b5388638e" providerId="ADAL" clId="{7656B50A-74AF-4D2B-A9C9-D4E35608E67D}" dt="2026-09-30T15:28:27.433" v="2394" actId="26606"/>
          <ac:spMkLst>
            <pc:docMk/>
            <pc:sldMk cId="2906518279" sldId="347"/>
            <ac:spMk id="12" creationId="{A9F529C3-C941-49FD-8C67-82F134F64BDB}"/>
          </ac:spMkLst>
        </pc:spChg>
        <pc:spChg chg="add del">
          <ac:chgData name="Marina Petric" userId="c52c3c60-3c8b-48c3-a71e-d76b5388638e" providerId="ADAL" clId="{7656B50A-74AF-4D2B-A9C9-D4E35608E67D}" dt="2026-09-30T15:28:27.433" v="2394" actId="26606"/>
          <ac:spMkLst>
            <pc:docMk/>
            <pc:sldMk cId="2906518279" sldId="347"/>
            <ac:spMk id="14" creationId="{20586029-32A0-47E5-9AEC-AE3ABA6B94D0}"/>
          </ac:spMkLst>
        </pc:spChg>
        <pc:spChg chg="add del">
          <ac:chgData name="Marina Petric" userId="c52c3c60-3c8b-48c3-a71e-d76b5388638e" providerId="ADAL" clId="{7656B50A-74AF-4D2B-A9C9-D4E35608E67D}" dt="2026-09-30T15:26:21.569" v="2352" actId="26606"/>
          <ac:spMkLst>
            <pc:docMk/>
            <pc:sldMk cId="2906518279" sldId="347"/>
            <ac:spMk id="21" creationId="{A9F529C3-C941-49FD-8C67-82F134F64BDB}"/>
          </ac:spMkLst>
        </pc:spChg>
        <pc:spChg chg="add del">
          <ac:chgData name="Marina Petric" userId="c52c3c60-3c8b-48c3-a71e-d76b5388638e" providerId="ADAL" clId="{7656B50A-74AF-4D2B-A9C9-D4E35608E67D}" dt="2026-09-30T15:26:21.569" v="2352" actId="26606"/>
          <ac:spMkLst>
            <pc:docMk/>
            <pc:sldMk cId="2906518279" sldId="347"/>
            <ac:spMk id="23" creationId="{20586029-32A0-47E5-9AEC-AE3ABA6B94D0}"/>
          </ac:spMkLst>
        </pc:spChg>
        <pc:spChg chg="add del">
          <ac:chgData name="Marina Petric" userId="c52c3c60-3c8b-48c3-a71e-d76b5388638e" providerId="ADAL" clId="{7656B50A-74AF-4D2B-A9C9-D4E35608E67D}" dt="2026-09-30T15:28:18.327" v="2392" actId="26606"/>
          <ac:spMkLst>
            <pc:docMk/>
            <pc:sldMk cId="2906518279" sldId="347"/>
            <ac:spMk id="27" creationId="{9E90EB45-EEE9-4563-8179-65EF62AE0978}"/>
          </ac:spMkLst>
        </pc:spChg>
        <pc:spChg chg="add del">
          <ac:chgData name="Marina Petric" userId="c52c3c60-3c8b-48c3-a71e-d76b5388638e" providerId="ADAL" clId="{7656B50A-74AF-4D2B-A9C9-D4E35608E67D}" dt="2026-09-30T15:28:18.327" v="2392" actId="26606"/>
          <ac:spMkLst>
            <pc:docMk/>
            <pc:sldMk cId="2906518279" sldId="347"/>
            <ac:spMk id="28" creationId="{23D0EF74-AD1E-4FD9-914D-8EC9058EBBA3}"/>
          </ac:spMkLst>
        </pc:spChg>
        <pc:spChg chg="add del">
          <ac:chgData name="Marina Petric" userId="c52c3c60-3c8b-48c3-a71e-d76b5388638e" providerId="ADAL" clId="{7656B50A-74AF-4D2B-A9C9-D4E35608E67D}" dt="2026-09-30T15:28:17.282" v="2391" actId="26606"/>
          <ac:spMkLst>
            <pc:docMk/>
            <pc:sldMk cId="2906518279" sldId="347"/>
            <ac:spMk id="33" creationId="{A9F529C3-C941-49FD-8C67-82F134F64BDB}"/>
          </ac:spMkLst>
        </pc:spChg>
        <pc:spChg chg="add del">
          <ac:chgData name="Marina Petric" userId="c52c3c60-3c8b-48c3-a71e-d76b5388638e" providerId="ADAL" clId="{7656B50A-74AF-4D2B-A9C9-D4E35608E67D}" dt="2026-09-30T15:28:17.282" v="2391" actId="26606"/>
          <ac:spMkLst>
            <pc:docMk/>
            <pc:sldMk cId="2906518279" sldId="347"/>
            <ac:spMk id="35" creationId="{20586029-32A0-47E5-9AEC-AE3ABA6B94D0}"/>
          </ac:spMkLst>
        </pc:spChg>
        <pc:picChg chg="add del mod">
          <ac:chgData name="Marina Petric" userId="c52c3c60-3c8b-48c3-a71e-d76b5388638e" providerId="ADAL" clId="{7656B50A-74AF-4D2B-A9C9-D4E35608E67D}" dt="2026-09-30T19:27:24.544" v="2780" actId="478"/>
          <ac:picMkLst>
            <pc:docMk/>
            <pc:sldMk cId="2906518279" sldId="347"/>
            <ac:picMk id="3" creationId="{2ABF4376-50FB-5B21-C5B5-6E8296AF9D3A}"/>
          </ac:picMkLst>
        </pc:picChg>
        <pc:picChg chg="add mod">
          <ac:chgData name="Marina Petric" userId="c52c3c60-3c8b-48c3-a71e-d76b5388638e" providerId="ADAL" clId="{7656B50A-74AF-4D2B-A9C9-D4E35608E67D}" dt="2026-09-30T15:28:38.454" v="2401" actId="14100"/>
          <ac:picMkLst>
            <pc:docMk/>
            <pc:sldMk cId="2906518279" sldId="347"/>
            <ac:picMk id="5" creationId="{A7B3E756-CDEA-DA0D-8BCB-D93FA980DD00}"/>
          </ac:picMkLst>
        </pc:picChg>
        <pc:picChg chg="add mod ord">
          <ac:chgData name="Marina Petric" userId="c52c3c60-3c8b-48c3-a71e-d76b5388638e" providerId="ADAL" clId="{7656B50A-74AF-4D2B-A9C9-D4E35608E67D}" dt="2026-09-30T15:28:41.418" v="2404" actId="1076"/>
          <ac:picMkLst>
            <pc:docMk/>
            <pc:sldMk cId="2906518279" sldId="347"/>
            <ac:picMk id="7" creationId="{8788121E-9AF3-5735-5B5D-0B69846945AC}"/>
          </ac:picMkLst>
        </pc:picChg>
        <pc:picChg chg="add del mod">
          <ac:chgData name="Marina Petric" userId="c52c3c60-3c8b-48c3-a71e-d76b5388638e" providerId="ADAL" clId="{7656B50A-74AF-4D2B-A9C9-D4E35608E67D}" dt="2026-09-30T13:09:32.923" v="1834" actId="21"/>
          <ac:picMkLst>
            <pc:docMk/>
            <pc:sldMk cId="2906518279" sldId="347"/>
            <ac:picMk id="9" creationId="{A5C7FAF4-0F5B-3197-5666-805F5B580344}"/>
          </ac:picMkLst>
        </pc:picChg>
        <pc:cxnChg chg="add del mod">
          <ac:chgData name="Marina Petric" userId="c52c3c60-3c8b-48c3-a71e-d76b5388638e" providerId="ADAL" clId="{7656B50A-74AF-4D2B-A9C9-D4E35608E67D}" dt="2026-09-30T15:28:10.838" v="2378" actId="11529"/>
          <ac:cxnSpMkLst>
            <pc:docMk/>
            <pc:sldMk cId="2906518279" sldId="347"/>
            <ac:cxnSpMk id="3" creationId="{0A410559-E7E3-8A96-FE02-E37914966C29}"/>
          </ac:cxnSpMkLst>
        </pc:cxnChg>
        <pc:cxnChg chg="add mod">
          <ac:chgData name="Marina Petric" userId="c52c3c60-3c8b-48c3-a71e-d76b5388638e" providerId="ADAL" clId="{7656B50A-74AF-4D2B-A9C9-D4E35608E67D}" dt="2026-09-30T15:28:57.666" v="2408" actId="1582"/>
          <ac:cxnSpMkLst>
            <pc:docMk/>
            <pc:sldMk cId="2906518279" sldId="347"/>
            <ac:cxnSpMk id="6" creationId="{4C189420-70FA-3233-A270-6818281836A7}"/>
          </ac:cxnSpMkLst>
        </pc:cxnChg>
        <pc:cxnChg chg="add del">
          <ac:chgData name="Marina Petric" userId="c52c3c60-3c8b-48c3-a71e-d76b5388638e" providerId="ADAL" clId="{7656B50A-74AF-4D2B-A9C9-D4E35608E67D}" dt="2026-09-30T15:28:27.433" v="2394" actId="26606"/>
          <ac:cxnSpMkLst>
            <pc:docMk/>
            <pc:sldMk cId="2906518279" sldId="347"/>
            <ac:cxnSpMk id="16" creationId="{8C730EAB-A532-4295-A302-FB4B90DB9F5E}"/>
          </ac:cxnSpMkLst>
        </pc:cxnChg>
        <pc:cxnChg chg="add del">
          <ac:chgData name="Marina Petric" userId="c52c3c60-3c8b-48c3-a71e-d76b5388638e" providerId="ADAL" clId="{7656B50A-74AF-4D2B-A9C9-D4E35608E67D}" dt="2026-09-30T15:26:21.569" v="2352" actId="26606"/>
          <ac:cxnSpMkLst>
            <pc:docMk/>
            <pc:sldMk cId="2906518279" sldId="347"/>
            <ac:cxnSpMk id="25" creationId="{8C730EAB-A532-4295-A302-FB4B90DB9F5E}"/>
          </ac:cxnSpMkLst>
        </pc:cxnChg>
        <pc:cxnChg chg="add del">
          <ac:chgData name="Marina Petric" userId="c52c3c60-3c8b-48c3-a71e-d76b5388638e" providerId="ADAL" clId="{7656B50A-74AF-4D2B-A9C9-D4E35608E67D}" dt="2026-09-30T15:28:17.282" v="2391" actId="26606"/>
          <ac:cxnSpMkLst>
            <pc:docMk/>
            <pc:sldMk cId="2906518279" sldId="347"/>
            <ac:cxnSpMk id="37" creationId="{8C730EAB-A532-4295-A302-FB4B90DB9F5E}"/>
          </ac:cxnSpMkLst>
        </pc:cxnChg>
      </pc:sldChg>
      <pc:sldChg chg="addSp delSp modSp add del mod setBg">
        <pc:chgData name="Marina Petric" userId="c52c3c60-3c8b-48c3-a71e-d76b5388638e" providerId="ADAL" clId="{7656B50A-74AF-4D2B-A9C9-D4E35608E67D}" dt="2026-09-30T15:34:27.382" v="2454" actId="47"/>
        <pc:sldMkLst>
          <pc:docMk/>
          <pc:sldMk cId="2274168862" sldId="348"/>
        </pc:sldMkLst>
        <pc:spChg chg="mod ord">
          <ac:chgData name="Marina Petric" userId="c52c3c60-3c8b-48c3-a71e-d76b5388638e" providerId="ADAL" clId="{7656B50A-74AF-4D2B-A9C9-D4E35608E67D}" dt="2026-09-30T12:48:50.284" v="1755" actId="26606"/>
          <ac:spMkLst>
            <pc:docMk/>
            <pc:sldMk cId="2274168862" sldId="348"/>
            <ac:spMk id="6" creationId="{F5505BB1-38D3-4284-CCA2-738A4BCDE63F}"/>
          </ac:spMkLst>
        </pc:spChg>
        <pc:spChg chg="mod">
          <ac:chgData name="Marina Petric" userId="c52c3c60-3c8b-48c3-a71e-d76b5388638e" providerId="ADAL" clId="{7656B50A-74AF-4D2B-A9C9-D4E35608E67D}" dt="2026-09-30T12:49:47.506" v="1758" actId="1076"/>
          <ac:spMkLst>
            <pc:docMk/>
            <pc:sldMk cId="2274168862" sldId="348"/>
            <ac:spMk id="14" creationId="{E6C4BBA0-864B-46B9-3894-65CD480DB818}"/>
          </ac:spMkLst>
        </pc:spChg>
        <pc:spChg chg="mod">
          <ac:chgData name="Marina Petric" userId="c52c3c60-3c8b-48c3-a71e-d76b5388638e" providerId="ADAL" clId="{7656B50A-74AF-4D2B-A9C9-D4E35608E67D}" dt="2026-09-30T12:49:47.506" v="1758" actId="1076"/>
          <ac:spMkLst>
            <pc:docMk/>
            <pc:sldMk cId="2274168862" sldId="348"/>
            <ac:spMk id="16" creationId="{172496B1-7BB3-B470-E490-F1B3E0CDD2ED}"/>
          </ac:spMkLst>
        </pc:spChg>
        <pc:spChg chg="add">
          <ac:chgData name="Marina Petric" userId="c52c3c60-3c8b-48c3-a71e-d76b5388638e" providerId="ADAL" clId="{7656B50A-74AF-4D2B-A9C9-D4E35608E67D}" dt="2026-09-30T12:48:50.284" v="1755" actId="26606"/>
          <ac:spMkLst>
            <pc:docMk/>
            <pc:sldMk cId="2274168862" sldId="348"/>
            <ac:spMk id="26" creationId="{ADA216DF-C268-4A25-A2DC-51E15F55003F}"/>
          </ac:spMkLst>
        </pc:spChg>
        <pc:spChg chg="add">
          <ac:chgData name="Marina Petric" userId="c52c3c60-3c8b-48c3-a71e-d76b5388638e" providerId="ADAL" clId="{7656B50A-74AF-4D2B-A9C9-D4E35608E67D}" dt="2026-09-30T12:48:50.284" v="1755" actId="26606"/>
          <ac:spMkLst>
            <pc:docMk/>
            <pc:sldMk cId="2274168862" sldId="348"/>
            <ac:spMk id="28" creationId="{DE127D07-37F2-4FE3-9F47-F0CD6740D5D8}"/>
          </ac:spMkLst>
        </pc:spChg>
        <pc:grpChg chg="del">
          <ac:chgData name="Marina Petric" userId="c52c3c60-3c8b-48c3-a71e-d76b5388638e" providerId="ADAL" clId="{7656B50A-74AF-4D2B-A9C9-D4E35608E67D}" dt="2026-09-30T12:48:29.510" v="1750" actId="478"/>
          <ac:grpSpMkLst>
            <pc:docMk/>
            <pc:sldMk cId="2274168862" sldId="348"/>
            <ac:grpSpMk id="3" creationId="{7B1557B2-2A50-83C5-834F-E67B1F619D09}"/>
          </ac:grpSpMkLst>
        </pc:grpChg>
        <pc:grpChg chg="del">
          <ac:chgData name="Marina Petric" userId="c52c3c60-3c8b-48c3-a71e-d76b5388638e" providerId="ADAL" clId="{7656B50A-74AF-4D2B-A9C9-D4E35608E67D}" dt="2026-09-30T12:48:30.947" v="1751" actId="478"/>
          <ac:grpSpMkLst>
            <pc:docMk/>
            <pc:sldMk cId="2274168862" sldId="348"/>
            <ac:grpSpMk id="5" creationId="{A6D45276-9098-5C86-49FD-3F592D381A6D}"/>
          </ac:grpSpMkLst>
        </pc:grpChg>
        <pc:grpChg chg="add mod">
          <ac:chgData name="Marina Petric" userId="c52c3c60-3c8b-48c3-a71e-d76b5388638e" providerId="ADAL" clId="{7656B50A-74AF-4D2B-A9C9-D4E35608E67D}" dt="2026-09-30T12:49:47.506" v="1758" actId="1076"/>
          <ac:grpSpMkLst>
            <pc:docMk/>
            <pc:sldMk cId="2274168862" sldId="348"/>
            <ac:grpSpMk id="8" creationId="{2B8A2764-36A6-85BA-0A44-8CCE8B82208D}"/>
          </ac:grpSpMkLst>
        </pc:grpChg>
        <pc:grpChg chg="mod">
          <ac:chgData name="Marina Petric" userId="c52c3c60-3c8b-48c3-a71e-d76b5388638e" providerId="ADAL" clId="{7656B50A-74AF-4D2B-A9C9-D4E35608E67D}" dt="2026-09-30T12:49:47.506" v="1758" actId="1076"/>
          <ac:grpSpMkLst>
            <pc:docMk/>
            <pc:sldMk cId="2274168862" sldId="348"/>
            <ac:grpSpMk id="11" creationId="{D88B4492-E3A5-B07A-663C-3896EA68462D}"/>
          </ac:grpSpMkLst>
        </pc:grpChg>
        <pc:grpChg chg="mod">
          <ac:chgData name="Marina Petric" userId="c52c3c60-3c8b-48c3-a71e-d76b5388638e" providerId="ADAL" clId="{7656B50A-74AF-4D2B-A9C9-D4E35608E67D}" dt="2026-09-30T12:49:47.506" v="1758" actId="1076"/>
          <ac:grpSpMkLst>
            <pc:docMk/>
            <pc:sldMk cId="2274168862" sldId="348"/>
            <ac:grpSpMk id="12" creationId="{8A23AF94-DE61-DD45-A6CD-1DE314368579}"/>
          </ac:grpSpMkLst>
        </pc:grpChg>
        <pc:picChg chg="del">
          <ac:chgData name="Marina Petric" userId="c52c3c60-3c8b-48c3-a71e-d76b5388638e" providerId="ADAL" clId="{7656B50A-74AF-4D2B-A9C9-D4E35608E67D}" dt="2026-09-30T12:48:32.936" v="1754" actId="478"/>
          <ac:picMkLst>
            <pc:docMk/>
            <pc:sldMk cId="2274168862" sldId="348"/>
            <ac:picMk id="2" creationId="{7500ECA8-CDAC-B031-58B0-888295F99925}"/>
          </ac:picMkLst>
        </pc:picChg>
        <pc:picChg chg="mod">
          <ac:chgData name="Marina Petric" userId="c52c3c60-3c8b-48c3-a71e-d76b5388638e" providerId="ADAL" clId="{7656B50A-74AF-4D2B-A9C9-D4E35608E67D}" dt="2026-09-30T12:49:47.506" v="1758" actId="1076"/>
          <ac:picMkLst>
            <pc:docMk/>
            <pc:sldMk cId="2274168862" sldId="348"/>
            <ac:picMk id="9" creationId="{A0524FF0-C19B-60B4-AB3F-ACBCBC82A785}"/>
          </ac:picMkLst>
        </pc:picChg>
        <pc:picChg chg="mod">
          <ac:chgData name="Marina Petric" userId="c52c3c60-3c8b-48c3-a71e-d76b5388638e" providerId="ADAL" clId="{7656B50A-74AF-4D2B-A9C9-D4E35608E67D}" dt="2026-09-30T12:49:47.506" v="1758" actId="1076"/>
          <ac:picMkLst>
            <pc:docMk/>
            <pc:sldMk cId="2274168862" sldId="348"/>
            <ac:picMk id="10" creationId="{98B59F60-5CB4-AB7B-45AF-681CD5DC2068}"/>
          </ac:picMkLst>
        </pc:picChg>
        <pc:picChg chg="mod">
          <ac:chgData name="Marina Petric" userId="c52c3c60-3c8b-48c3-a71e-d76b5388638e" providerId="ADAL" clId="{7656B50A-74AF-4D2B-A9C9-D4E35608E67D}" dt="2026-09-30T12:48:50.284" v="1755" actId="26606"/>
          <ac:picMkLst>
            <pc:docMk/>
            <pc:sldMk cId="2274168862" sldId="348"/>
            <ac:picMk id="13" creationId="{BFD77150-E725-2EB4-7B80-FE741A9CD28C}"/>
          </ac:picMkLst>
        </pc:picChg>
        <pc:picChg chg="mod ord">
          <ac:chgData name="Marina Petric" userId="c52c3c60-3c8b-48c3-a71e-d76b5388638e" providerId="ADAL" clId="{7656B50A-74AF-4D2B-A9C9-D4E35608E67D}" dt="2026-09-30T12:48:50.284" v="1755" actId="26606"/>
          <ac:picMkLst>
            <pc:docMk/>
            <pc:sldMk cId="2274168862" sldId="348"/>
            <ac:picMk id="15" creationId="{A71EDC18-7332-3F21-1403-71B63135FCEE}"/>
          </ac:picMkLst>
        </pc:picChg>
        <pc:picChg chg="mod">
          <ac:chgData name="Marina Petric" userId="c52c3c60-3c8b-48c3-a71e-d76b5388638e" providerId="ADAL" clId="{7656B50A-74AF-4D2B-A9C9-D4E35608E67D}" dt="2026-09-30T12:48:50.284" v="1755" actId="26606"/>
          <ac:picMkLst>
            <pc:docMk/>
            <pc:sldMk cId="2274168862" sldId="348"/>
            <ac:picMk id="21" creationId="{9A1D9969-52AD-A94B-8158-4620DCC3E69E}"/>
          </ac:picMkLst>
        </pc:picChg>
        <pc:picChg chg="del mod">
          <ac:chgData name="Marina Petric" userId="c52c3c60-3c8b-48c3-a71e-d76b5388638e" providerId="ADAL" clId="{7656B50A-74AF-4D2B-A9C9-D4E35608E67D}" dt="2026-09-30T12:48:32.314" v="1753" actId="478"/>
          <ac:picMkLst>
            <pc:docMk/>
            <pc:sldMk cId="2274168862" sldId="348"/>
            <ac:picMk id="27" creationId="{ABD94F69-1212-500C-FBB1-9C6A0375C69A}"/>
          </ac:picMkLst>
        </pc:picChg>
      </pc:sldChg>
      <pc:sldChg chg="addSp delSp modSp new mod setBg">
        <pc:chgData name="Marina Petric" userId="c52c3c60-3c8b-48c3-a71e-d76b5388638e" providerId="ADAL" clId="{7656B50A-74AF-4D2B-A9C9-D4E35608E67D}" dt="2026-10-01T09:16:01.007" v="3120" actId="20577"/>
        <pc:sldMkLst>
          <pc:docMk/>
          <pc:sldMk cId="1021237902" sldId="349"/>
        </pc:sldMkLst>
        <pc:spChg chg="del">
          <ac:chgData name="Marina Petric" userId="c52c3c60-3c8b-48c3-a71e-d76b5388638e" providerId="ADAL" clId="{7656B50A-74AF-4D2B-A9C9-D4E35608E67D}" dt="2026-09-30T13:04:19.128" v="1798" actId="478"/>
          <ac:spMkLst>
            <pc:docMk/>
            <pc:sldMk cId="1021237902" sldId="349"/>
            <ac:spMk id="2" creationId="{6E5F2395-7924-B8EF-C487-0E3ED9526530}"/>
          </ac:spMkLst>
        </pc:spChg>
        <pc:spChg chg="del">
          <ac:chgData name="Marina Petric" userId="c52c3c60-3c8b-48c3-a71e-d76b5388638e" providerId="ADAL" clId="{7656B50A-74AF-4D2B-A9C9-D4E35608E67D}" dt="2026-09-30T13:04:16.494" v="1797"/>
          <ac:spMkLst>
            <pc:docMk/>
            <pc:sldMk cId="1021237902" sldId="349"/>
            <ac:spMk id="3" creationId="{597F8E1F-43D3-F69A-EBF6-F41F29B100B2}"/>
          </ac:spMkLst>
        </pc:spChg>
        <pc:spChg chg="add del mod">
          <ac:chgData name="Marina Petric" userId="c52c3c60-3c8b-48c3-a71e-d76b5388638e" providerId="ADAL" clId="{7656B50A-74AF-4D2B-A9C9-D4E35608E67D}" dt="2026-09-30T15:37:09.369" v="2457"/>
          <ac:spMkLst>
            <pc:docMk/>
            <pc:sldMk cId="1021237902" sldId="349"/>
            <ac:spMk id="3" creationId="{AD6E1F95-C15F-8E32-EC08-AC37701E9122}"/>
          </ac:spMkLst>
        </pc:spChg>
        <pc:spChg chg="add mod">
          <ac:chgData name="Marina Petric" userId="c52c3c60-3c8b-48c3-a71e-d76b5388638e" providerId="ADAL" clId="{7656B50A-74AF-4D2B-A9C9-D4E35608E67D}" dt="2026-10-01T09:16:01.007" v="3120" actId="20577"/>
          <ac:spMkLst>
            <pc:docMk/>
            <pc:sldMk cId="1021237902" sldId="349"/>
            <ac:spMk id="3" creationId="{CDF95826-46C6-D842-F6C5-64E380EAA40C}"/>
          </ac:spMkLst>
        </pc:spChg>
        <pc:spChg chg="add del">
          <ac:chgData name="Marina Petric" userId="c52c3c60-3c8b-48c3-a71e-d76b5388638e" providerId="ADAL" clId="{7656B50A-74AF-4D2B-A9C9-D4E35608E67D}" dt="2026-09-30T13:08:11.167" v="1826" actId="26606"/>
          <ac:spMkLst>
            <pc:docMk/>
            <pc:sldMk cId="1021237902" sldId="349"/>
            <ac:spMk id="16" creationId="{25414FA1-2D4C-41DB-83DE-4F3E38C10A63}"/>
          </ac:spMkLst>
        </pc:spChg>
        <pc:spChg chg="add">
          <ac:chgData name="Marina Petric" userId="c52c3c60-3c8b-48c3-a71e-d76b5388638e" providerId="ADAL" clId="{7656B50A-74AF-4D2B-A9C9-D4E35608E67D}" dt="2026-09-30T13:08:11.340" v="1827" actId="26606"/>
          <ac:spMkLst>
            <pc:docMk/>
            <pc:sldMk cId="1021237902" sldId="349"/>
            <ac:spMk id="18" creationId="{25B97239-2685-48C8-8104-1D4E4E383D82}"/>
          </ac:spMkLst>
        </pc:spChg>
        <pc:picChg chg="add del mod ord">
          <ac:chgData name="Marina Petric" userId="c52c3c60-3c8b-48c3-a71e-d76b5388638e" providerId="ADAL" clId="{7656B50A-74AF-4D2B-A9C9-D4E35608E67D}" dt="2026-09-30T15:36:23.490" v="2455" actId="478"/>
          <ac:picMkLst>
            <pc:docMk/>
            <pc:sldMk cId="1021237902" sldId="349"/>
            <ac:picMk id="5" creationId="{67C228F4-5A0C-A190-984C-156131780D06}"/>
          </ac:picMkLst>
        </pc:picChg>
        <pc:picChg chg="add mod ord modCrop">
          <ac:chgData name="Marina Petric" userId="c52c3c60-3c8b-48c3-a71e-d76b5388638e" providerId="ADAL" clId="{7656B50A-74AF-4D2B-A9C9-D4E35608E67D}" dt="2026-09-30T15:37:48.156" v="2468" actId="732"/>
          <ac:picMkLst>
            <pc:docMk/>
            <pc:sldMk cId="1021237902" sldId="349"/>
            <ac:picMk id="6" creationId="{07B90306-5C34-1567-9A72-A75C8928C0D0}"/>
          </ac:picMkLst>
        </pc:picChg>
        <pc:picChg chg="add mod">
          <ac:chgData name="Marina Petric" userId="c52c3c60-3c8b-48c3-a71e-d76b5388638e" providerId="ADAL" clId="{7656B50A-74AF-4D2B-A9C9-D4E35608E67D}" dt="2026-09-30T13:08:11.340" v="1827" actId="26606"/>
          <ac:picMkLst>
            <pc:docMk/>
            <pc:sldMk cId="1021237902" sldId="349"/>
            <ac:picMk id="7" creationId="{25E18D04-EFB3-A6A3-2A9E-51ADD3DDFF19}"/>
          </ac:picMkLst>
        </pc:picChg>
        <pc:picChg chg="add mod ord">
          <ac:chgData name="Marina Petric" userId="c52c3c60-3c8b-48c3-a71e-d76b5388638e" providerId="ADAL" clId="{7656B50A-74AF-4D2B-A9C9-D4E35608E67D}" dt="2026-09-30T13:08:11.340" v="1827" actId="26606"/>
          <ac:picMkLst>
            <pc:docMk/>
            <pc:sldMk cId="1021237902" sldId="349"/>
            <ac:picMk id="9" creationId="{91D29E74-9B77-F5F4-6D32-6BC772AF3729}"/>
          </ac:picMkLst>
        </pc:picChg>
        <pc:picChg chg="add mod ord">
          <ac:chgData name="Marina Petric" userId="c52c3c60-3c8b-48c3-a71e-d76b5388638e" providerId="ADAL" clId="{7656B50A-74AF-4D2B-A9C9-D4E35608E67D}" dt="2026-09-30T13:08:11.340" v="1827" actId="26606"/>
          <ac:picMkLst>
            <pc:docMk/>
            <pc:sldMk cId="1021237902" sldId="349"/>
            <ac:picMk id="11" creationId="{FDFE06E9-CD73-E02F-9E3A-531407631138}"/>
          </ac:picMkLst>
        </pc:picChg>
      </pc:sldChg>
      <pc:sldChg chg="addSp delSp modSp new mod ord setBg">
        <pc:chgData name="Marina Petric" userId="c52c3c60-3c8b-48c3-a71e-d76b5388638e" providerId="ADAL" clId="{7656B50A-74AF-4D2B-A9C9-D4E35608E67D}" dt="2026-09-30T19:57:55.992" v="2829" actId="1076"/>
        <pc:sldMkLst>
          <pc:docMk/>
          <pc:sldMk cId="2317947897" sldId="350"/>
        </pc:sldMkLst>
        <pc:spChg chg="del">
          <ac:chgData name="Marina Petric" userId="c52c3c60-3c8b-48c3-a71e-d76b5388638e" providerId="ADAL" clId="{7656B50A-74AF-4D2B-A9C9-D4E35608E67D}" dt="2026-09-30T15:42:48.336" v="2478" actId="478"/>
          <ac:spMkLst>
            <pc:docMk/>
            <pc:sldMk cId="2317947897" sldId="350"/>
            <ac:spMk id="2" creationId="{B0C54246-D2A0-9FFB-B10B-78B947297EB1}"/>
          </ac:spMkLst>
        </pc:spChg>
        <pc:spChg chg="del">
          <ac:chgData name="Marina Petric" userId="c52c3c60-3c8b-48c3-a71e-d76b5388638e" providerId="ADAL" clId="{7656B50A-74AF-4D2B-A9C9-D4E35608E67D}" dt="2026-09-30T15:42:46.406" v="2477" actId="478"/>
          <ac:spMkLst>
            <pc:docMk/>
            <pc:sldMk cId="2317947897" sldId="350"/>
            <ac:spMk id="3" creationId="{FBA6660C-A04E-2DF7-AB75-65355B5044C1}"/>
          </ac:spMkLst>
        </pc:spChg>
        <pc:spChg chg="add del mod">
          <ac:chgData name="Marina Petric" userId="c52c3c60-3c8b-48c3-a71e-d76b5388638e" providerId="ADAL" clId="{7656B50A-74AF-4D2B-A9C9-D4E35608E67D}" dt="2026-09-30T15:51:30.985" v="2531" actId="478"/>
          <ac:spMkLst>
            <pc:docMk/>
            <pc:sldMk cId="2317947897" sldId="350"/>
            <ac:spMk id="10" creationId="{0590D716-685F-CCF4-CC54-27D6D7C80D74}"/>
          </ac:spMkLst>
        </pc:spChg>
        <pc:spChg chg="add del">
          <ac:chgData name="Marina Petric" userId="c52c3c60-3c8b-48c3-a71e-d76b5388638e" providerId="ADAL" clId="{7656B50A-74AF-4D2B-A9C9-D4E35608E67D}" dt="2026-09-30T15:44:26.228" v="2485" actId="26606"/>
          <ac:spMkLst>
            <pc:docMk/>
            <pc:sldMk cId="2317947897" sldId="350"/>
            <ac:spMk id="12" creationId="{A9F529C3-C941-49FD-8C67-82F134F64BDB}"/>
          </ac:spMkLst>
        </pc:spChg>
        <pc:spChg chg="add del">
          <ac:chgData name="Marina Petric" userId="c52c3c60-3c8b-48c3-a71e-d76b5388638e" providerId="ADAL" clId="{7656B50A-74AF-4D2B-A9C9-D4E35608E67D}" dt="2026-09-30T15:44:26.228" v="2485" actId="26606"/>
          <ac:spMkLst>
            <pc:docMk/>
            <pc:sldMk cId="2317947897" sldId="350"/>
            <ac:spMk id="14" creationId="{20586029-32A0-47E5-9AEC-AE3ABA6B94D0}"/>
          </ac:spMkLst>
        </pc:spChg>
        <pc:spChg chg="add del">
          <ac:chgData name="Marina Petric" userId="c52c3c60-3c8b-48c3-a71e-d76b5388638e" providerId="ADAL" clId="{7656B50A-74AF-4D2B-A9C9-D4E35608E67D}" dt="2026-09-30T15:50:39.724" v="2501" actId="26606"/>
          <ac:spMkLst>
            <pc:docMk/>
            <pc:sldMk cId="2317947897" sldId="350"/>
            <ac:spMk id="18" creationId="{3B71DBD2-3B77-4A79-B20B-A2B1EBBE1A0B}"/>
          </ac:spMkLst>
        </pc:spChg>
        <pc:spChg chg="add del">
          <ac:chgData name="Marina Petric" userId="c52c3c60-3c8b-48c3-a71e-d76b5388638e" providerId="ADAL" clId="{7656B50A-74AF-4D2B-A9C9-D4E35608E67D}" dt="2026-09-30T15:50:39.724" v="2501" actId="26606"/>
          <ac:spMkLst>
            <pc:docMk/>
            <pc:sldMk cId="2317947897" sldId="350"/>
            <ac:spMk id="19" creationId="{DD94CD5A-DFA9-4697-95A8-A758FBF5E7F1}"/>
          </ac:spMkLst>
        </pc:spChg>
        <pc:spChg chg="add del">
          <ac:chgData name="Marina Petric" userId="c52c3c60-3c8b-48c3-a71e-d76b5388638e" providerId="ADAL" clId="{7656B50A-74AF-4D2B-A9C9-D4E35608E67D}" dt="2026-09-30T15:52:06.903" v="2534" actId="26606"/>
          <ac:spMkLst>
            <pc:docMk/>
            <pc:sldMk cId="2317947897" sldId="350"/>
            <ac:spMk id="24" creationId="{11BE3FA7-0D70-4431-814F-D8C40576EA93}"/>
          </ac:spMkLst>
        </pc:spChg>
        <pc:spChg chg="add">
          <ac:chgData name="Marina Petric" userId="c52c3c60-3c8b-48c3-a71e-d76b5388638e" providerId="ADAL" clId="{7656B50A-74AF-4D2B-A9C9-D4E35608E67D}" dt="2026-09-30T15:52:06.903" v="2534" actId="26606"/>
          <ac:spMkLst>
            <pc:docMk/>
            <pc:sldMk cId="2317947897" sldId="350"/>
            <ac:spMk id="29" creationId="{42A4FC2C-047E-45A5-965D-8E1E3BF09BC6}"/>
          </ac:spMkLst>
        </pc:spChg>
        <pc:picChg chg="add mod ord">
          <ac:chgData name="Marina Petric" userId="c52c3c60-3c8b-48c3-a71e-d76b5388638e" providerId="ADAL" clId="{7656B50A-74AF-4D2B-A9C9-D4E35608E67D}" dt="2026-09-30T15:52:06.903" v="2534" actId="26606"/>
          <ac:picMkLst>
            <pc:docMk/>
            <pc:sldMk cId="2317947897" sldId="350"/>
            <ac:picMk id="5" creationId="{F6E4258C-C85E-350A-1E88-2A71747B4AAB}"/>
          </ac:picMkLst>
        </pc:picChg>
        <pc:picChg chg="add mod">
          <ac:chgData name="Marina Petric" userId="c52c3c60-3c8b-48c3-a71e-d76b5388638e" providerId="ADAL" clId="{7656B50A-74AF-4D2B-A9C9-D4E35608E67D}" dt="2026-09-30T19:57:55.992" v="2829" actId="1076"/>
          <ac:picMkLst>
            <pc:docMk/>
            <pc:sldMk cId="2317947897" sldId="350"/>
            <ac:picMk id="7" creationId="{E2C9E2C3-2E4E-0E15-C0D9-3FE6D6B4563F}"/>
          </ac:picMkLst>
        </pc:picChg>
        <pc:picChg chg="add del mod">
          <ac:chgData name="Marina Petric" userId="c52c3c60-3c8b-48c3-a71e-d76b5388638e" providerId="ADAL" clId="{7656B50A-74AF-4D2B-A9C9-D4E35608E67D}" dt="2026-09-30T15:45:12.931" v="2490" actId="21"/>
          <ac:picMkLst>
            <pc:docMk/>
            <pc:sldMk cId="2317947897" sldId="350"/>
            <ac:picMk id="9" creationId="{5D8EFE05-981B-FB4B-FA0A-56764AC2C1E8}"/>
          </ac:picMkLst>
        </pc:picChg>
        <pc:picChg chg="add mod ord">
          <ac:chgData name="Marina Petric" userId="c52c3c60-3c8b-48c3-a71e-d76b5388638e" providerId="ADAL" clId="{7656B50A-74AF-4D2B-A9C9-D4E35608E67D}" dt="2026-09-30T15:56:47.244" v="2554" actId="14100"/>
          <ac:picMkLst>
            <pc:docMk/>
            <pc:sldMk cId="2317947897" sldId="350"/>
            <ac:picMk id="13" creationId="{E9AC82BF-C962-E65B-A3ED-DD200A28F3FE}"/>
          </ac:picMkLst>
        </pc:picChg>
        <pc:cxnChg chg="add del">
          <ac:chgData name="Marina Petric" userId="c52c3c60-3c8b-48c3-a71e-d76b5388638e" providerId="ADAL" clId="{7656B50A-74AF-4D2B-A9C9-D4E35608E67D}" dt="2026-09-30T15:44:26.228" v="2485" actId="26606"/>
          <ac:cxnSpMkLst>
            <pc:docMk/>
            <pc:sldMk cId="2317947897" sldId="350"/>
            <ac:cxnSpMk id="16" creationId="{8C730EAB-A532-4295-A302-FB4B90DB9F5E}"/>
          </ac:cxnSpMkLst>
        </pc:cxnChg>
      </pc:sldChg>
      <pc:sldChg chg="addSp delSp modSp new mod setBg delAnim modAnim">
        <pc:chgData name="Marina Petric" userId="c52c3c60-3c8b-48c3-a71e-d76b5388638e" providerId="ADAL" clId="{7656B50A-74AF-4D2B-A9C9-D4E35608E67D}" dt="2026-10-01T09:15:34.339" v="3103" actId="1076"/>
        <pc:sldMkLst>
          <pc:docMk/>
          <pc:sldMk cId="2660228792" sldId="351"/>
        </pc:sldMkLst>
        <pc:spChg chg="del">
          <ac:chgData name="Marina Petric" userId="c52c3c60-3c8b-48c3-a71e-d76b5388638e" providerId="ADAL" clId="{7656B50A-74AF-4D2B-A9C9-D4E35608E67D}" dt="2026-09-30T15:45:34.196" v="2494" actId="478"/>
          <ac:spMkLst>
            <pc:docMk/>
            <pc:sldMk cId="2660228792" sldId="351"/>
            <ac:spMk id="2" creationId="{93205E2B-8040-902A-86F3-2AFC61F56974}"/>
          </ac:spMkLst>
        </pc:spChg>
        <pc:spChg chg="add mod">
          <ac:chgData name="Marina Petric" userId="c52c3c60-3c8b-48c3-a71e-d76b5388638e" providerId="ADAL" clId="{7656B50A-74AF-4D2B-A9C9-D4E35608E67D}" dt="2026-10-01T09:15:34.339" v="3103" actId="1076"/>
          <ac:spMkLst>
            <pc:docMk/>
            <pc:sldMk cId="2660228792" sldId="351"/>
            <ac:spMk id="2" creationId="{B3EE9BF2-DFFA-9F50-CDFA-3A6C838D62A4}"/>
          </ac:spMkLst>
        </pc:spChg>
        <pc:spChg chg="del">
          <ac:chgData name="Marina Petric" userId="c52c3c60-3c8b-48c3-a71e-d76b5388638e" providerId="ADAL" clId="{7656B50A-74AF-4D2B-A9C9-D4E35608E67D}" dt="2026-09-30T15:45:38.078" v="2495" actId="478"/>
          <ac:spMkLst>
            <pc:docMk/>
            <pc:sldMk cId="2660228792" sldId="351"/>
            <ac:spMk id="3" creationId="{D12D7452-86A1-0588-F3BE-3F54739F248F}"/>
          </ac:spMkLst>
        </pc:spChg>
        <pc:spChg chg="add">
          <ac:chgData name="Marina Petric" userId="c52c3c60-3c8b-48c3-a71e-d76b5388638e" providerId="ADAL" clId="{7656B50A-74AF-4D2B-A9C9-D4E35608E67D}" dt="2026-09-30T15:55:58.516" v="2551" actId="26606"/>
          <ac:spMkLst>
            <pc:docMk/>
            <pc:sldMk cId="2660228792" sldId="351"/>
            <ac:spMk id="14" creationId="{11BE3FA7-0D70-4431-814F-D8C40576EA93}"/>
          </ac:spMkLst>
        </pc:spChg>
        <pc:picChg chg="add mod ord">
          <ac:chgData name="Marina Petric" userId="c52c3c60-3c8b-48c3-a71e-d76b5388638e" providerId="ADAL" clId="{7656B50A-74AF-4D2B-A9C9-D4E35608E67D}" dt="2026-09-30T20:16:48.042" v="2839" actId="1076"/>
          <ac:picMkLst>
            <pc:docMk/>
            <pc:sldMk cId="2660228792" sldId="351"/>
            <ac:picMk id="5" creationId="{4A564BCC-1C5F-6F3E-F8AC-A2F2F1CD4769}"/>
          </ac:picMkLst>
        </pc:picChg>
        <pc:picChg chg="add del mod">
          <ac:chgData name="Marina Petric" userId="c52c3c60-3c8b-48c3-a71e-d76b5388638e" providerId="ADAL" clId="{7656B50A-74AF-4D2B-A9C9-D4E35608E67D}" dt="2026-09-30T15:54:16.973" v="2540" actId="478"/>
          <ac:picMkLst>
            <pc:docMk/>
            <pc:sldMk cId="2660228792" sldId="351"/>
            <ac:picMk id="7" creationId="{5CC593F6-6095-81B1-CF8D-E382BDCF0349}"/>
          </ac:picMkLst>
        </pc:picChg>
        <pc:picChg chg="add mod">
          <ac:chgData name="Marina Petric" userId="c52c3c60-3c8b-48c3-a71e-d76b5388638e" providerId="ADAL" clId="{7656B50A-74AF-4D2B-A9C9-D4E35608E67D}" dt="2026-09-30T20:16:47.564" v="2838" actId="1076"/>
          <ac:picMkLst>
            <pc:docMk/>
            <pc:sldMk cId="2660228792" sldId="351"/>
            <ac:picMk id="9" creationId="{914EC0C0-A427-8BC8-7076-BB5B3FC30BD1}"/>
          </ac:picMkLst>
        </pc:picChg>
        <pc:picChg chg="add del mod">
          <ac:chgData name="Marina Petric" userId="c52c3c60-3c8b-48c3-a71e-d76b5388638e" providerId="ADAL" clId="{7656B50A-74AF-4D2B-A9C9-D4E35608E67D}" dt="2026-10-01T07:00:25.425" v="2840" actId="478"/>
          <ac:picMkLst>
            <pc:docMk/>
            <pc:sldMk cId="2660228792" sldId="351"/>
            <ac:picMk id="10" creationId="{0380252D-F27E-8494-6F4E-0D1F7E230EC9}"/>
          </ac:picMkLst>
        </pc:picChg>
      </pc:sldChg>
      <pc:sldChg chg="addSp delSp modSp add mod ord modNotesTx">
        <pc:chgData name="Marina Petric" userId="c52c3c60-3c8b-48c3-a71e-d76b5388638e" providerId="ADAL" clId="{7656B50A-74AF-4D2B-A9C9-D4E35608E67D}" dt="2026-10-01T09:14:20.720" v="3010" actId="27636"/>
        <pc:sldMkLst>
          <pc:docMk/>
          <pc:sldMk cId="1238452621" sldId="352"/>
        </pc:sldMkLst>
        <pc:spChg chg="mod">
          <ac:chgData name="Marina Petric" userId="c52c3c60-3c8b-48c3-a71e-d76b5388638e" providerId="ADAL" clId="{7656B50A-74AF-4D2B-A9C9-D4E35608E67D}" dt="2026-10-01T09:12:46.308" v="2985"/>
          <ac:spMkLst>
            <pc:docMk/>
            <pc:sldMk cId="1238452621" sldId="352"/>
            <ac:spMk id="6" creationId="{6A1729F5-BBFA-D868-2EAD-67DA8736D79B}"/>
          </ac:spMkLst>
        </pc:spChg>
        <pc:spChg chg="mod">
          <ac:chgData name="Marina Petric" userId="c52c3c60-3c8b-48c3-a71e-d76b5388638e" providerId="ADAL" clId="{7656B50A-74AF-4D2B-A9C9-D4E35608E67D}" dt="2026-09-30T18:42:34.090" v="2683" actId="1076"/>
          <ac:spMkLst>
            <pc:docMk/>
            <pc:sldMk cId="1238452621" sldId="352"/>
            <ac:spMk id="15" creationId="{A089251F-65F7-E810-B6F1-067F6ED84C1C}"/>
          </ac:spMkLst>
        </pc:spChg>
        <pc:spChg chg="mod">
          <ac:chgData name="Marina Petric" userId="c52c3c60-3c8b-48c3-a71e-d76b5388638e" providerId="ADAL" clId="{7656B50A-74AF-4D2B-A9C9-D4E35608E67D}" dt="2026-09-30T18:42:34.090" v="2683" actId="1076"/>
          <ac:spMkLst>
            <pc:docMk/>
            <pc:sldMk cId="1238452621" sldId="352"/>
            <ac:spMk id="16" creationId="{F2736C84-E443-043D-E406-8871845D40B6}"/>
          </ac:spMkLst>
        </pc:spChg>
        <pc:spChg chg="mod">
          <ac:chgData name="Marina Petric" userId="c52c3c60-3c8b-48c3-a71e-d76b5388638e" providerId="ADAL" clId="{7656B50A-74AF-4D2B-A9C9-D4E35608E67D}" dt="2026-10-01T09:14:20.720" v="3010" actId="27636"/>
          <ac:spMkLst>
            <pc:docMk/>
            <pc:sldMk cId="1238452621" sldId="352"/>
            <ac:spMk id="18" creationId="{A05420FE-971F-33FE-AA8A-58345655CC40}"/>
          </ac:spMkLst>
        </pc:spChg>
        <pc:grpChg chg="del mod">
          <ac:chgData name="Marina Petric" userId="c52c3c60-3c8b-48c3-a71e-d76b5388638e" providerId="ADAL" clId="{7656B50A-74AF-4D2B-A9C9-D4E35608E67D}" dt="2026-09-30T18:50:31.176" v="2725" actId="478"/>
          <ac:grpSpMkLst>
            <pc:docMk/>
            <pc:sldMk cId="1238452621" sldId="352"/>
            <ac:grpSpMk id="8" creationId="{2E44B9F3-2256-18C4-5EF6-C825E53E7E21}"/>
          </ac:grpSpMkLst>
        </pc:grpChg>
        <pc:grpChg chg="mod">
          <ac:chgData name="Marina Petric" userId="c52c3c60-3c8b-48c3-a71e-d76b5388638e" providerId="ADAL" clId="{7656B50A-74AF-4D2B-A9C9-D4E35608E67D}" dt="2026-09-30T18:42:34.090" v="2683" actId="1076"/>
          <ac:grpSpMkLst>
            <pc:docMk/>
            <pc:sldMk cId="1238452621" sldId="352"/>
            <ac:grpSpMk id="11" creationId="{963A809B-4D5C-A8F0-BA19-789452D09F12}"/>
          </ac:grpSpMkLst>
        </pc:grpChg>
        <pc:grpChg chg="mod">
          <ac:chgData name="Marina Petric" userId="c52c3c60-3c8b-48c3-a71e-d76b5388638e" providerId="ADAL" clId="{7656B50A-74AF-4D2B-A9C9-D4E35608E67D}" dt="2026-09-30T18:42:34.090" v="2683" actId="1076"/>
          <ac:grpSpMkLst>
            <pc:docMk/>
            <pc:sldMk cId="1238452621" sldId="352"/>
            <ac:grpSpMk id="14" creationId="{C082CE8D-31BA-6D1A-40D5-B3697D8EB0E6}"/>
          </ac:grpSpMkLst>
        </pc:grpChg>
        <pc:picChg chg="add mod">
          <ac:chgData name="Marina Petric" userId="c52c3c60-3c8b-48c3-a71e-d76b5388638e" providerId="ADAL" clId="{7656B50A-74AF-4D2B-A9C9-D4E35608E67D}" dt="2026-10-01T09:13:56.976" v="3002" actId="1076"/>
          <ac:picMkLst>
            <pc:docMk/>
            <pc:sldMk cId="1238452621" sldId="352"/>
            <ac:picMk id="3" creationId="{3B756E4F-1713-6FF5-6CC8-F8DEC0B64D2E}"/>
          </ac:picMkLst>
        </pc:picChg>
        <pc:picChg chg="add mod">
          <ac:chgData name="Marina Petric" userId="c52c3c60-3c8b-48c3-a71e-d76b5388638e" providerId="ADAL" clId="{7656B50A-74AF-4D2B-A9C9-D4E35608E67D}" dt="2026-10-01T09:13:40.689" v="2997" actId="14100"/>
          <ac:picMkLst>
            <pc:docMk/>
            <pc:sldMk cId="1238452621" sldId="352"/>
            <ac:picMk id="4" creationId="{382E80DD-D483-CFA5-4E35-BE46FF0F6A77}"/>
          </ac:picMkLst>
        </pc:picChg>
        <pc:picChg chg="add mod">
          <ac:chgData name="Marina Petric" userId="c52c3c60-3c8b-48c3-a71e-d76b5388638e" providerId="ADAL" clId="{7656B50A-74AF-4D2B-A9C9-D4E35608E67D}" dt="2026-10-01T09:13:54.937" v="3001" actId="14100"/>
          <ac:picMkLst>
            <pc:docMk/>
            <pc:sldMk cId="1238452621" sldId="352"/>
            <ac:picMk id="7" creationId="{1C06F132-CC6D-0E24-D1B4-B8AC686B64CE}"/>
          </ac:picMkLst>
        </pc:picChg>
        <pc:picChg chg="mod">
          <ac:chgData name="Marina Petric" userId="c52c3c60-3c8b-48c3-a71e-d76b5388638e" providerId="ADAL" clId="{7656B50A-74AF-4D2B-A9C9-D4E35608E67D}" dt="2026-09-30T18:42:34.090" v="2683" actId="1076"/>
          <ac:picMkLst>
            <pc:docMk/>
            <pc:sldMk cId="1238452621" sldId="352"/>
            <ac:picMk id="9" creationId="{8674A860-7990-E3CB-8BF5-3464E87C1EF7}"/>
          </ac:picMkLst>
        </pc:picChg>
        <pc:picChg chg="mod">
          <ac:chgData name="Marina Petric" userId="c52c3c60-3c8b-48c3-a71e-d76b5388638e" providerId="ADAL" clId="{7656B50A-74AF-4D2B-A9C9-D4E35608E67D}" dt="2026-09-30T18:42:34.090" v="2683" actId="1076"/>
          <ac:picMkLst>
            <pc:docMk/>
            <pc:sldMk cId="1238452621" sldId="352"/>
            <ac:picMk id="10" creationId="{FF18B7C9-3FBC-C939-52FE-0A9392B0F0A3}"/>
          </ac:picMkLst>
        </pc:picChg>
        <pc:picChg chg="add mod">
          <ac:chgData name="Marina Petric" userId="c52c3c60-3c8b-48c3-a71e-d76b5388638e" providerId="ADAL" clId="{7656B50A-74AF-4D2B-A9C9-D4E35608E67D}" dt="2026-09-30T19:25:38.351" v="2775" actId="1076"/>
          <ac:picMkLst>
            <pc:docMk/>
            <pc:sldMk cId="1238452621" sldId="352"/>
            <ac:picMk id="13" creationId="{81EF7A51-32B7-FD94-BCDA-8EF67F27D55C}"/>
          </ac:picMkLst>
        </pc:picChg>
        <pc:picChg chg="del">
          <ac:chgData name="Marina Petric" userId="c52c3c60-3c8b-48c3-a71e-d76b5388638e" providerId="ADAL" clId="{7656B50A-74AF-4D2B-A9C9-D4E35608E67D}" dt="2026-09-30T16:17:08.630" v="2572" actId="478"/>
          <ac:picMkLst>
            <pc:docMk/>
            <pc:sldMk cId="1238452621" sldId="352"/>
            <ac:picMk id="13" creationId="{CC6E117A-21A7-1907-6919-A49E5DC71BFB}"/>
          </ac:picMkLst>
        </pc:picChg>
        <pc:picChg chg="add del mod">
          <ac:chgData name="Marina Petric" userId="c52c3c60-3c8b-48c3-a71e-d76b5388638e" providerId="ADAL" clId="{7656B50A-74AF-4D2B-A9C9-D4E35608E67D}" dt="2026-09-30T19:25:32.163" v="2772" actId="478"/>
          <ac:picMkLst>
            <pc:docMk/>
            <pc:sldMk cId="1238452621" sldId="352"/>
            <ac:picMk id="20" creationId="{89EB36C1-BAF7-2AF5-28A4-8B64290E6E40}"/>
          </ac:picMkLst>
        </pc:picChg>
        <pc:picChg chg="del">
          <ac:chgData name="Marina Petric" userId="c52c3c60-3c8b-48c3-a71e-d76b5388638e" providerId="ADAL" clId="{7656B50A-74AF-4D2B-A9C9-D4E35608E67D}" dt="2026-09-30T16:00:39.660" v="2567" actId="478"/>
          <ac:picMkLst>
            <pc:docMk/>
            <pc:sldMk cId="1238452621" sldId="352"/>
            <ac:picMk id="20" creationId="{9149F198-B1D1-B794-6523-16C8E74CC582}"/>
          </ac:picMkLst>
        </pc:picChg>
        <pc:picChg chg="del">
          <ac:chgData name="Marina Petric" userId="c52c3c60-3c8b-48c3-a71e-d76b5388638e" providerId="ADAL" clId="{7656B50A-74AF-4D2B-A9C9-D4E35608E67D}" dt="2026-09-30T16:17:10.395" v="2573" actId="478"/>
          <ac:picMkLst>
            <pc:docMk/>
            <pc:sldMk cId="1238452621" sldId="352"/>
            <ac:picMk id="23" creationId="{056C6D27-F9EC-AA7C-52E8-432F0AA20F0E}"/>
          </ac:picMkLst>
        </pc:picChg>
      </pc:sldChg>
      <pc:sldMasterChg chg="setBg">
        <pc:chgData name="Marina Petric" userId="c52c3c60-3c8b-48c3-a71e-d76b5388638e" providerId="ADAL" clId="{7656B50A-74AF-4D2B-A9C9-D4E35608E67D}" dt="2026-09-30T15:26:51.235" v="2355"/>
        <pc:sldMasterMkLst>
          <pc:docMk/>
          <pc:sldMasterMk cId="0" sldId="2147483648"/>
        </pc:sldMasterMkLst>
      </pc:sldMasterChg>
      <pc:sldMasterChg chg="delSldLayout">
        <pc:chgData name="Marina Petric" userId="c52c3c60-3c8b-48c3-a71e-d76b5388638e" providerId="ADAL" clId="{7656B50A-74AF-4D2B-A9C9-D4E35608E67D}" dt="2026-09-30T10:24:51.498" v="1063" actId="47"/>
        <pc:sldMasterMkLst>
          <pc:docMk/>
          <pc:sldMasterMk cId="3618908952" sldId="2147483661"/>
        </pc:sldMasterMkLst>
        <pc:sldLayoutChg chg="del">
          <pc:chgData name="Marina Petric" userId="c52c3c60-3c8b-48c3-a71e-d76b5388638e" providerId="ADAL" clId="{7656B50A-74AF-4D2B-A9C9-D4E35608E67D}" dt="2026-09-30T10:24:51.498" v="1063" actId="47"/>
          <pc:sldLayoutMkLst>
            <pc:docMk/>
            <pc:sldMasterMk cId="3618908952" sldId="2147483661"/>
            <pc:sldLayoutMk cId="4276618622" sldId="2147483700"/>
          </pc:sldLayoutMkLst>
        </pc:sldLayoutChg>
      </pc:sldMasterChg>
    </pc:docChg>
  </pc:docChgLst>
  <pc:docChgLst>
    <pc:chgData name="Aleksandar Drobnjak" userId="a2e6e7d6-8c02-43a5-89e2-f94b22bb7b72" providerId="ADAL" clId="{7EF3A040-C2B0-4329-94C5-7696766BAA92}"/>
    <pc:docChg chg="custSel delSld modSld">
      <pc:chgData name="Aleksandar Drobnjak" userId="a2e6e7d6-8c02-43a5-89e2-f94b22bb7b72" providerId="ADAL" clId="{7EF3A040-C2B0-4329-94C5-7696766BAA92}" dt="2026-09-25T07:31:18.608" v="143" actId="47"/>
      <pc:docMkLst>
        <pc:docMk/>
      </pc:docMkLst>
      <pc:sldChg chg="addSp delSp modSp mod">
        <pc:chgData name="Aleksandar Drobnjak" userId="a2e6e7d6-8c02-43a5-89e2-f94b22bb7b72" providerId="ADAL" clId="{7EF3A040-C2B0-4329-94C5-7696766BAA92}" dt="2026-09-25T07:30:49.511" v="141" actId="1076"/>
        <pc:sldMkLst>
          <pc:docMk/>
          <pc:sldMk cId="164480504" sldId="312"/>
        </pc:sldMkLst>
        <pc:spChg chg="mod ord">
          <ac:chgData name="Aleksandar Drobnjak" userId="a2e6e7d6-8c02-43a5-89e2-f94b22bb7b72" providerId="ADAL" clId="{7EF3A040-C2B0-4329-94C5-7696766BAA92}" dt="2026-09-25T07:30:49.511" v="141" actId="1076"/>
          <ac:spMkLst>
            <pc:docMk/>
            <pc:sldMk cId="164480504" sldId="312"/>
            <ac:spMk id="6" creationId="{57CECD48-7184-E84A-9DF4-A42F65D9F539}"/>
          </ac:spMkLst>
        </pc:spChg>
        <pc:spChg chg="add mod">
          <ac:chgData name="Aleksandar Drobnjak" userId="a2e6e7d6-8c02-43a5-89e2-f94b22bb7b72" providerId="ADAL" clId="{7EF3A040-C2B0-4329-94C5-7696766BAA92}" dt="2026-09-25T07:30:01.492" v="109" actId="1076"/>
          <ac:spMkLst>
            <pc:docMk/>
            <pc:sldMk cId="164480504" sldId="312"/>
            <ac:spMk id="12" creationId="{3875C9DE-B458-C131-8BE8-AF39A220C0ED}"/>
          </ac:spMkLst>
        </pc:spChg>
        <pc:spChg chg="add">
          <ac:chgData name="Aleksandar Drobnjak" userId="a2e6e7d6-8c02-43a5-89e2-f94b22bb7b72" providerId="ADAL" clId="{7EF3A040-C2B0-4329-94C5-7696766BAA92}" dt="2026-09-25T07:27:07.750" v="23" actId="26606"/>
          <ac:spMkLst>
            <pc:docMk/>
            <pc:sldMk cId="164480504" sldId="312"/>
            <ac:spMk id="30" creationId="{E6B869D4-1EEF-4B5F-AD70-79AACBAEE367}"/>
          </ac:spMkLst>
        </pc:spChg>
        <pc:picChg chg="add mod">
          <ac:chgData name="Aleksandar Drobnjak" userId="a2e6e7d6-8c02-43a5-89e2-f94b22bb7b72" providerId="ADAL" clId="{7EF3A040-C2B0-4329-94C5-7696766BAA92}" dt="2026-09-25T07:27:07.750" v="23" actId="26606"/>
          <ac:picMkLst>
            <pc:docMk/>
            <pc:sldMk cId="164480504" sldId="312"/>
            <ac:picMk id="7" creationId="{ED4A9AB5-9BE6-F3F8-86E9-2DB39D45FED2}"/>
          </ac:picMkLst>
        </pc:picChg>
        <pc:picChg chg="add mod ord">
          <ac:chgData name="Aleksandar Drobnjak" userId="a2e6e7d6-8c02-43a5-89e2-f94b22bb7b72" providerId="ADAL" clId="{7EF3A040-C2B0-4329-94C5-7696766BAA92}" dt="2026-09-25T07:27:07.750" v="23" actId="26606"/>
          <ac:picMkLst>
            <pc:docMk/>
            <pc:sldMk cId="164480504" sldId="312"/>
            <ac:picMk id="9" creationId="{4472DB66-BC4C-CB46-30DB-77344F60FA99}"/>
          </ac:picMkLst>
        </pc:picChg>
        <pc:picChg chg="add mod">
          <ac:chgData name="Aleksandar Drobnjak" userId="a2e6e7d6-8c02-43a5-89e2-f94b22bb7b72" providerId="ADAL" clId="{7EF3A040-C2B0-4329-94C5-7696766BAA92}" dt="2026-09-25T07:27:07.750" v="23" actId="26606"/>
          <ac:picMkLst>
            <pc:docMk/>
            <pc:sldMk cId="164480504" sldId="312"/>
            <ac:picMk id="11" creationId="{B46098B6-678D-7CB0-227D-90A85337F4A1}"/>
          </ac:picMkLst>
        </pc:picChg>
        <pc:picChg chg="mod ord">
          <ac:chgData name="Aleksandar Drobnjak" userId="a2e6e7d6-8c02-43a5-89e2-f94b22bb7b72" providerId="ADAL" clId="{7EF3A040-C2B0-4329-94C5-7696766BAA92}" dt="2026-09-25T07:27:07.750" v="23" actId="26606"/>
          <ac:picMkLst>
            <pc:docMk/>
            <pc:sldMk cId="164480504" sldId="312"/>
            <ac:picMk id="20" creationId="{C9D9D60D-F776-A185-7DD5-32960E7896A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E6A0BA-D9E3-4614-8451-BC5DA8740FF1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2BFA2A-09DC-4AA5-8E8D-7A167E5730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13766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2BFA2A-09DC-4AA5-8E8D-7A167E57304E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43518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hr-HR" sz="13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</a:t>
            </a:fld>
            <a:endParaRPr kumimoji="0" lang="hr-HR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010342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6:notes"/>
          <p:cNvSpPr txBox="1">
            <a:spLocks noGrp="1"/>
          </p:cNvSpPr>
          <p:nvPr>
            <p:ph type="body" idx="1"/>
          </p:nvPr>
        </p:nvSpPr>
        <p:spPr>
          <a:xfrm>
            <a:off x="710407" y="4925408"/>
            <a:ext cx="5683250" cy="4029879"/>
          </a:xfrm>
          <a:prstGeom prst="rect">
            <a:avLst/>
          </a:prstGeom>
        </p:spPr>
        <p:txBody>
          <a:bodyPr spcFirstLastPara="1" wrap="square" lIns="99059" tIns="49516" rIns="99059" bIns="49516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375" name="Google Shape;37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7938"/>
            <a:ext cx="6143625" cy="3455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322954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2BFA2A-09DC-4AA5-8E8D-7A167E57304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15463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2BFA2A-09DC-4AA5-8E8D-7A167E57304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24071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hr-HR" sz="13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/>
              <a:t>6</a:t>
            </a:fld>
            <a:endParaRPr lang="hr-HR"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144739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2BFA2A-09DC-4AA5-8E8D-7A167E57304E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71171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2BFA2A-09DC-4AA5-8E8D-7A167E57304E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72458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2BFA2A-09DC-4AA5-8E8D-7A167E57304E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16790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AF96A-0E2E-9054-1FF7-28091A4CD7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4FC3241-41D0-F57A-0F99-DB70ADC3DC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E77157-06B0-B7F8-FDE6-64DA404DF8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B62054-3996-4B87-42FF-2A96F191F80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hr-HR" sz="13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/>
              <a:t>10</a:t>
            </a:fld>
            <a:endParaRPr lang="hr-HR"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219559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2BFA2A-09DC-4AA5-8E8D-7A167E57304E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30311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emf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Conte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F83672B3-C2FB-DD4A-82AE-C8B1FFE41B9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40522" y="338140"/>
            <a:ext cx="17606963" cy="8801807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anchor="ctr"/>
          <a:lstStyle>
            <a:lvl1pPr marL="0" indent="0" algn="ctr">
              <a:buNone/>
              <a:defRPr b="0" i="0">
                <a:solidFill>
                  <a:schemeClr val="tx1"/>
                </a:solidFill>
                <a:latin typeface="WWF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HERE TO ADD A NEW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54E51C-CFAD-D347-A9DF-2D450F5575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" y="4124883"/>
            <a:ext cx="7036595" cy="910607"/>
          </a:xfrm>
          <a:solidFill>
            <a:schemeClr val="tx1"/>
          </a:solidFill>
        </p:spPr>
        <p:txBody>
          <a:bodyPr wrap="square" lIns="432000" tIns="180000" rIns="251999" bIns="36000" numCol="1" anchor="b" anchorCtr="0">
            <a:spAutoFit/>
          </a:bodyPr>
          <a:lstStyle>
            <a:lvl1pPr>
              <a:defRPr sz="4500" b="0" i="0" cap="none" normalizeH="0" baseline="0">
                <a:solidFill>
                  <a:schemeClr val="bg1"/>
                </a:solidFill>
                <a:latin typeface="WWF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Contents title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2F3EDBAE-FA8A-1F42-BF5B-49DB46F0681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" y="5035490"/>
            <a:ext cx="7036592" cy="851716"/>
          </a:xfrm>
          <a:solidFill>
            <a:schemeClr val="tx1"/>
          </a:solidFill>
        </p:spPr>
        <p:txBody>
          <a:bodyPr wrap="square" lIns="432000" tIns="180000" rIns="251999" bIns="251999" numCol="1" anchor="t" anchorCtr="0">
            <a:spAutoFit/>
          </a:bodyPr>
          <a:lstStyle>
            <a:lvl1pPr marL="0" marR="0" indent="0" algn="l" defTabSz="1371566" rtl="0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700" b="0" i="0" cap="none">
                <a:solidFill>
                  <a:schemeClr val="bg1"/>
                </a:solidFill>
                <a:latin typeface="WWF" panose="02000000000000000000" pitchFamily="2" charset="0"/>
                <a:cs typeface="Arial" panose="020B0604020202020204" pitchFamily="34" charset="0"/>
              </a:defRPr>
            </a:lvl1pPr>
            <a:lvl2pPr marL="685784" indent="0" algn="ctr">
              <a:buNone/>
              <a:defRPr sz="3000"/>
            </a:lvl2pPr>
            <a:lvl3pPr marL="1371566" indent="0" algn="ctr">
              <a:buNone/>
              <a:defRPr sz="2700"/>
            </a:lvl3pPr>
            <a:lvl4pPr marL="2057349" indent="0" algn="ctr">
              <a:buNone/>
              <a:defRPr sz="2400"/>
            </a:lvl4pPr>
            <a:lvl5pPr marL="2743131" indent="0" algn="ctr">
              <a:buNone/>
              <a:defRPr sz="2400"/>
            </a:lvl5pPr>
            <a:lvl6pPr marL="3428915" indent="0" algn="ctr">
              <a:buNone/>
              <a:defRPr sz="2400"/>
            </a:lvl6pPr>
            <a:lvl7pPr marL="4114697" indent="0" algn="ctr">
              <a:buNone/>
              <a:defRPr sz="2400"/>
            </a:lvl7pPr>
            <a:lvl8pPr marL="4800480" indent="0" algn="ctr">
              <a:buNone/>
              <a:defRPr sz="2400"/>
            </a:lvl8pPr>
            <a:lvl9pPr marL="5486264" indent="0" algn="ctr">
              <a:buNone/>
              <a:defRPr sz="2400"/>
            </a:lvl9pPr>
          </a:lstStyle>
          <a:p>
            <a:r>
              <a:rPr lang="en-GB" dirty="0"/>
              <a:t>Insert your contents list here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C0683F-544F-884E-AA43-CFE3D26A0277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WWF PowerPoint_content_example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B5B7FAE-CF5D-7542-8265-4C565E6320F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1D4B372-C4E9-DB48-93BA-62F9C68D8B3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8638E00A-E79A-CB40-BD28-9723CA74B52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5084660" y="8707896"/>
            <a:ext cx="2705289" cy="324036"/>
          </a:xfrm>
        </p:spPr>
        <p:txBody>
          <a:bodyPr>
            <a:noAutofit/>
          </a:bodyPr>
          <a:lstStyle>
            <a:lvl1pPr marL="0" indent="0" algn="r">
              <a:buNone/>
              <a:defRPr sz="1200" b="0" i="0" cap="none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 marL="685784" indent="0">
              <a:buNone/>
              <a:defRPr sz="21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71566" indent="0">
              <a:buNone/>
              <a:defRPr sz="21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57349" indent="0">
              <a:buNone/>
              <a:defRPr sz="21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743131" indent="0">
              <a:buNone/>
              <a:defRPr sz="21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n-GB">
                <a:effectLst/>
                <a:latin typeface="Arial" panose="020B0604020202020204" pitchFamily="34" charset="0"/>
              </a:rPr>
              <a:t>© Days Edge / WWF-US</a:t>
            </a:r>
          </a:p>
        </p:txBody>
      </p:sp>
    </p:spTree>
    <p:extLst>
      <p:ext uri="{BB962C8B-B14F-4D97-AF65-F5344CB8AC3E}">
        <p14:creationId xmlns:p14="http://schemas.microsoft.com/office/powerpoint/2010/main" val="40465034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9_Flexible Content with Quote">
  <p:cSld name="39_Flexible Content with Quote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6"/>
          <p:cNvSpPr txBox="1">
            <a:spLocks noGrp="1"/>
          </p:cNvSpPr>
          <p:nvPr>
            <p:ph type="body" idx="1"/>
          </p:nvPr>
        </p:nvSpPr>
        <p:spPr>
          <a:xfrm>
            <a:off x="340216" y="338140"/>
            <a:ext cx="17598311" cy="4995731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60000" tIns="540000" rIns="360000" bIns="900000" anchor="ctr" anchorCtr="0">
            <a:normAutofit/>
          </a:bodyPr>
          <a:lstStyle>
            <a:lvl1pPr marL="685800" marR="0" lvl="0" indent="-342900" algn="ctr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sz="6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371600" lvl="1" indent="-342900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4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057400" lvl="2" indent="-342900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4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743200" lvl="3" indent="-342900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4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429000" lvl="4" indent="-342900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4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16"/>
          <p:cNvSpPr txBox="1">
            <a:spLocks noGrp="1"/>
          </p:cNvSpPr>
          <p:nvPr>
            <p:ph type="ftr" idx="11"/>
          </p:nvPr>
        </p:nvSpPr>
        <p:spPr>
          <a:xfrm>
            <a:off x="349171" y="9410701"/>
            <a:ext cx="17589662" cy="54768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6"/>
          <p:cNvSpPr txBox="1">
            <a:spLocks noGrp="1"/>
          </p:cNvSpPr>
          <p:nvPr>
            <p:ph type="sldNum" idx="12"/>
          </p:nvPr>
        </p:nvSpPr>
        <p:spPr>
          <a:xfrm>
            <a:off x="17136889" y="9410701"/>
            <a:ext cx="801944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47" name="Google Shape;47;p16"/>
          <p:cNvSpPr txBox="1">
            <a:spLocks noGrp="1"/>
          </p:cNvSpPr>
          <p:nvPr>
            <p:ph type="body" idx="2"/>
          </p:nvPr>
        </p:nvSpPr>
        <p:spPr>
          <a:xfrm>
            <a:off x="692648" y="4478076"/>
            <a:ext cx="16983374" cy="429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685800" lvl="0" indent="-342900" algn="r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371600" lvl="1" indent="-51435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2057400" lvl="2" indent="-51435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743200" lvl="3" indent="-51435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429000" lvl="4" indent="-51435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16"/>
          <p:cNvSpPr txBox="1">
            <a:spLocks noGrp="1"/>
          </p:cNvSpPr>
          <p:nvPr>
            <p:ph type="body" idx="3"/>
          </p:nvPr>
        </p:nvSpPr>
        <p:spPr>
          <a:xfrm>
            <a:off x="11628279" y="5607004"/>
            <a:ext cx="6319206" cy="3532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85800" lvl="0" indent="-3429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3150" b="0" i="0" cap="none">
                <a:latin typeface="Open Sans"/>
                <a:ea typeface="Open Sans"/>
                <a:cs typeface="Open Sans"/>
                <a:sym typeface="Open Sans"/>
              </a:defRPr>
            </a:lvl1pPr>
            <a:lvl2pPr marL="1371600" lvl="1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2pPr>
            <a:lvl3pPr marL="2057400" lvl="2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3pPr>
            <a:lvl4pPr marL="2743200" lvl="3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4pPr>
            <a:lvl5pPr marL="3429000" lvl="4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16"/>
          <p:cNvSpPr txBox="1">
            <a:spLocks noGrp="1"/>
          </p:cNvSpPr>
          <p:nvPr>
            <p:ph type="body" idx="4"/>
          </p:nvPr>
        </p:nvSpPr>
        <p:spPr>
          <a:xfrm>
            <a:off x="349169" y="5607002"/>
            <a:ext cx="10623275" cy="3530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85800" lvl="0" indent="-3429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3150" b="0" i="0" cap="none">
                <a:latin typeface="Open Sans"/>
                <a:ea typeface="Open Sans"/>
                <a:cs typeface="Open Sans"/>
                <a:sym typeface="Open Sans"/>
              </a:defRPr>
            </a:lvl1pPr>
            <a:lvl2pPr marL="1371600" lvl="1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2pPr>
            <a:lvl3pPr marL="2057400" lvl="2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3pPr>
            <a:lvl4pPr marL="2743200" lvl="3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4pPr>
            <a:lvl5pPr marL="3429000" lvl="4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730619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 + Heading">
  <p:cSld name="1_Title Slide + Heading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78659" y="338139"/>
            <a:ext cx="1301304" cy="14581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12"/>
          <p:cNvPicPr preferRelativeResize="0">
            <a:picLocks noGrp="1"/>
          </p:cNvPicPr>
          <p:nvPr>
            <p:ph type="pic" idx="2"/>
          </p:nvPr>
        </p:nvPicPr>
        <p:blipFill/>
        <p:spPr>
          <a:xfrm>
            <a:off x="340522" y="338140"/>
            <a:ext cx="17606963" cy="961072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pic>
      <p:sp>
        <p:nvSpPr>
          <p:cNvPr id="18" name="Google Shape;18;p12"/>
          <p:cNvSpPr txBox="1">
            <a:spLocks noGrp="1"/>
          </p:cNvSpPr>
          <p:nvPr>
            <p:ph type="body" idx="1"/>
          </p:nvPr>
        </p:nvSpPr>
        <p:spPr>
          <a:xfrm>
            <a:off x="678656" y="9247956"/>
            <a:ext cx="4468901" cy="432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lvl="0" indent="-3429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700" b="0" i="0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371600" lvl="1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057400" lvl="2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743200" lvl="3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429000" lvl="4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" name="Google Shape;19;p12"/>
          <p:cNvSpPr txBox="1">
            <a:spLocks noGrp="1"/>
          </p:cNvSpPr>
          <p:nvPr>
            <p:ph type="title"/>
          </p:nvPr>
        </p:nvSpPr>
        <p:spPr>
          <a:xfrm>
            <a:off x="9162000" y="6439644"/>
            <a:ext cx="9126000" cy="2592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251975" tIns="251975" rIns="432000" bIns="25197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None/>
              <a:defRPr sz="7500" b="0" i="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2"/>
          <p:cNvSpPr txBox="1">
            <a:spLocks noGrp="1"/>
          </p:cNvSpPr>
          <p:nvPr>
            <p:ph type="body" idx="3"/>
          </p:nvPr>
        </p:nvSpPr>
        <p:spPr>
          <a:xfrm>
            <a:off x="15084660" y="9463980"/>
            <a:ext cx="2705289" cy="324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lvl="0" indent="-342900" algn="r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1200" b="0" i="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371600" lvl="1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057400" lvl="2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743200" lvl="3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429000" lvl="4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523765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9_Flexible Content with Quote">
  <p:cSld name="39_Flexible Content with Quote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6"/>
          <p:cNvSpPr txBox="1">
            <a:spLocks noGrp="1"/>
          </p:cNvSpPr>
          <p:nvPr>
            <p:ph type="body" idx="1"/>
          </p:nvPr>
        </p:nvSpPr>
        <p:spPr>
          <a:xfrm>
            <a:off x="340216" y="338140"/>
            <a:ext cx="17598311" cy="4995731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60000" tIns="540000" rIns="360000" bIns="900000" anchor="ctr" anchorCtr="0">
            <a:normAutofit/>
          </a:bodyPr>
          <a:lstStyle>
            <a:lvl1pPr marL="685800" marR="0" lvl="0" indent="-342900" algn="ctr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sz="6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371600" lvl="1" indent="-342900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4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057400" lvl="2" indent="-342900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4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743200" lvl="3" indent="-342900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4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429000" lvl="4" indent="-342900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4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16"/>
          <p:cNvSpPr txBox="1">
            <a:spLocks noGrp="1"/>
          </p:cNvSpPr>
          <p:nvPr>
            <p:ph type="ftr" idx="11"/>
          </p:nvPr>
        </p:nvSpPr>
        <p:spPr>
          <a:xfrm>
            <a:off x="349171" y="9410701"/>
            <a:ext cx="17589662" cy="54768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6"/>
          <p:cNvSpPr txBox="1">
            <a:spLocks noGrp="1"/>
          </p:cNvSpPr>
          <p:nvPr>
            <p:ph type="sldNum" idx="12"/>
          </p:nvPr>
        </p:nvSpPr>
        <p:spPr>
          <a:xfrm>
            <a:off x="17136889" y="9410701"/>
            <a:ext cx="801944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47" name="Google Shape;47;p16"/>
          <p:cNvSpPr txBox="1">
            <a:spLocks noGrp="1"/>
          </p:cNvSpPr>
          <p:nvPr>
            <p:ph type="body" idx="2"/>
          </p:nvPr>
        </p:nvSpPr>
        <p:spPr>
          <a:xfrm>
            <a:off x="692648" y="4478076"/>
            <a:ext cx="16983374" cy="429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685800" lvl="0" indent="-342900" algn="r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371600" lvl="1" indent="-51435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2057400" lvl="2" indent="-51435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743200" lvl="3" indent="-51435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429000" lvl="4" indent="-51435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16"/>
          <p:cNvSpPr txBox="1">
            <a:spLocks noGrp="1"/>
          </p:cNvSpPr>
          <p:nvPr>
            <p:ph type="body" idx="3"/>
          </p:nvPr>
        </p:nvSpPr>
        <p:spPr>
          <a:xfrm>
            <a:off x="11628279" y="5607004"/>
            <a:ext cx="6319206" cy="3532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85800" lvl="0" indent="-3429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3150" b="0" i="0" cap="none">
                <a:latin typeface="Open Sans"/>
                <a:ea typeface="Open Sans"/>
                <a:cs typeface="Open Sans"/>
                <a:sym typeface="Open Sans"/>
              </a:defRPr>
            </a:lvl1pPr>
            <a:lvl2pPr marL="1371600" lvl="1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2pPr>
            <a:lvl3pPr marL="2057400" lvl="2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3pPr>
            <a:lvl4pPr marL="2743200" lvl="3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4pPr>
            <a:lvl5pPr marL="3429000" lvl="4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16"/>
          <p:cNvSpPr txBox="1">
            <a:spLocks noGrp="1"/>
          </p:cNvSpPr>
          <p:nvPr>
            <p:ph type="body" idx="4"/>
          </p:nvPr>
        </p:nvSpPr>
        <p:spPr>
          <a:xfrm>
            <a:off x="349169" y="5607002"/>
            <a:ext cx="10623275" cy="3530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85800" lvl="0" indent="-3429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3150" b="0" i="0" cap="none">
                <a:latin typeface="Open Sans"/>
                <a:ea typeface="Open Sans"/>
                <a:cs typeface="Open Sans"/>
                <a:sym typeface="Open Sans"/>
              </a:defRPr>
            </a:lvl1pPr>
            <a:lvl2pPr marL="1371600" lvl="1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2pPr>
            <a:lvl3pPr marL="2057400" lvl="2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3pPr>
            <a:lvl4pPr marL="2743200" lvl="3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4pPr>
            <a:lvl5pPr marL="3429000" lvl="4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1189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5_Heading + 1 column">
  <p:cSld name="25_Heading + 1 column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8"/>
          <p:cNvSpPr txBox="1">
            <a:spLocks noGrp="1"/>
          </p:cNvSpPr>
          <p:nvPr>
            <p:ph type="ftr" idx="11"/>
          </p:nvPr>
        </p:nvSpPr>
        <p:spPr>
          <a:xfrm>
            <a:off x="349171" y="9410701"/>
            <a:ext cx="17589662" cy="54768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8"/>
          <p:cNvSpPr txBox="1">
            <a:spLocks noGrp="1"/>
          </p:cNvSpPr>
          <p:nvPr>
            <p:ph type="sldNum" idx="12"/>
          </p:nvPr>
        </p:nvSpPr>
        <p:spPr>
          <a:xfrm>
            <a:off x="17136889" y="9410701"/>
            <a:ext cx="801944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60" name="Google Shape;60;p18"/>
          <p:cNvSpPr txBox="1">
            <a:spLocks noGrp="1"/>
          </p:cNvSpPr>
          <p:nvPr>
            <p:ph type="body" idx="1"/>
          </p:nvPr>
        </p:nvSpPr>
        <p:spPr>
          <a:xfrm>
            <a:off x="349166" y="1848559"/>
            <a:ext cx="17598317" cy="7291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85800" lvl="0" indent="-3429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3150" b="0" i="0" cap="none">
                <a:latin typeface="Open Sans"/>
                <a:ea typeface="Open Sans"/>
                <a:cs typeface="Open Sans"/>
                <a:sym typeface="Open Sans"/>
              </a:defRPr>
            </a:lvl1pPr>
            <a:lvl2pPr marL="1371600" lvl="1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2pPr>
            <a:lvl3pPr marL="2057400" lvl="2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3pPr>
            <a:lvl4pPr marL="2743200" lvl="3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4pPr>
            <a:lvl5pPr marL="3429000" lvl="4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61" name="Google Shape;61;p18"/>
          <p:cNvCxnSpPr/>
          <p:nvPr/>
        </p:nvCxnSpPr>
        <p:spPr>
          <a:xfrm>
            <a:off x="349169" y="1579104"/>
            <a:ext cx="17589665" cy="0"/>
          </a:xfrm>
          <a:prstGeom prst="straightConnector1">
            <a:avLst/>
          </a:prstGeom>
          <a:noFill/>
          <a:ln w="19050" cap="flat" cmpd="sng">
            <a:solidFill>
              <a:srgbClr val="AEABAB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62" name="Google Shape;62;p18"/>
          <p:cNvSpPr txBox="1">
            <a:spLocks noGrp="1"/>
          </p:cNvSpPr>
          <p:nvPr>
            <p:ph type="title"/>
          </p:nvPr>
        </p:nvSpPr>
        <p:spPr>
          <a:xfrm>
            <a:off x="349174" y="338138"/>
            <a:ext cx="16578671" cy="11334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6000" b="0" i="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851853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 + Heading">
  <p:cSld name="2_Title Slide + Heading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21" descr="A group of boys running on a beach&#10;&#10;Description automatically generated with medium confidenc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40520" y="388109"/>
            <a:ext cx="17606961" cy="9560753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21"/>
          <p:cNvSpPr>
            <a:spLocks noGrp="1"/>
          </p:cNvSpPr>
          <p:nvPr>
            <p:ph type="pic" idx="2"/>
          </p:nvPr>
        </p:nvSpPr>
        <p:spPr>
          <a:xfrm>
            <a:off x="340517" y="363124"/>
            <a:ext cx="17606963" cy="9560753"/>
          </a:xfrm>
          <a:prstGeom prst="rect">
            <a:avLst/>
          </a:prstGeom>
          <a:noFill/>
          <a:ln>
            <a:noFill/>
          </a:ln>
        </p:spPr>
      </p:sp>
      <p:pic>
        <p:nvPicPr>
          <p:cNvPr id="66" name="Google Shape;66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8659" y="338139"/>
            <a:ext cx="1301304" cy="1458198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21"/>
          <p:cNvSpPr txBox="1">
            <a:spLocks noGrp="1"/>
          </p:cNvSpPr>
          <p:nvPr>
            <p:ph type="body" idx="1"/>
          </p:nvPr>
        </p:nvSpPr>
        <p:spPr>
          <a:xfrm>
            <a:off x="678656" y="9247956"/>
            <a:ext cx="4468901" cy="432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lvl="0" indent="-3429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700" b="0" i="0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371600" lvl="1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057400" lvl="2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743200" lvl="3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429000" lvl="4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21"/>
          <p:cNvSpPr txBox="1">
            <a:spLocks noGrp="1"/>
          </p:cNvSpPr>
          <p:nvPr>
            <p:ph type="title"/>
          </p:nvPr>
        </p:nvSpPr>
        <p:spPr>
          <a:xfrm>
            <a:off x="9162000" y="6439644"/>
            <a:ext cx="9126000" cy="2592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251975" tIns="251975" rIns="432000" bIns="25197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None/>
              <a:defRPr sz="7500" b="0" i="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21"/>
          <p:cNvSpPr txBox="1">
            <a:spLocks noGrp="1"/>
          </p:cNvSpPr>
          <p:nvPr>
            <p:ph type="body" idx="3"/>
          </p:nvPr>
        </p:nvSpPr>
        <p:spPr>
          <a:xfrm>
            <a:off x="15084660" y="9463980"/>
            <a:ext cx="2705289" cy="324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marR="0" lvl="0" indent="-342900" algn="r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sz="1200" b="0" i="0">
                <a:solidFill>
                  <a:schemeClr val="lt1"/>
                </a:solidFill>
              </a:defRPr>
            </a:lvl1pPr>
            <a:lvl2pPr marL="1371600" lvl="1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057400" lvl="2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743200" lvl="3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429000" lvl="4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294684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Slide + Heading">
  <p:cSld name="3_Title Slide + Heading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78659" y="338139"/>
            <a:ext cx="1301304" cy="1458198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22"/>
          <p:cNvPicPr preferRelativeResize="0">
            <a:picLocks noGrp="1"/>
          </p:cNvPicPr>
          <p:nvPr>
            <p:ph type="pic" idx="2"/>
          </p:nvPr>
        </p:nvPicPr>
        <p:blipFill/>
        <p:spPr>
          <a:xfrm>
            <a:off x="340522" y="338140"/>
            <a:ext cx="17606963" cy="961072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pic>
      <p:sp>
        <p:nvSpPr>
          <p:cNvPr id="73" name="Google Shape;73;p22"/>
          <p:cNvSpPr txBox="1">
            <a:spLocks noGrp="1"/>
          </p:cNvSpPr>
          <p:nvPr>
            <p:ph type="title"/>
          </p:nvPr>
        </p:nvSpPr>
        <p:spPr>
          <a:xfrm>
            <a:off x="0" y="6439644"/>
            <a:ext cx="9144000" cy="2592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432000" tIns="251975" rIns="251975" bIns="25197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None/>
              <a:defRPr sz="7500" b="0" i="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2"/>
          <p:cNvSpPr txBox="1">
            <a:spLocks noGrp="1"/>
          </p:cNvSpPr>
          <p:nvPr>
            <p:ph type="body" idx="1"/>
          </p:nvPr>
        </p:nvSpPr>
        <p:spPr>
          <a:xfrm>
            <a:off x="13186450" y="9247956"/>
            <a:ext cx="4468901" cy="432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lvl="0" indent="-342900" algn="r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700" b="0" i="0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371600" lvl="1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057400" lvl="2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743200" lvl="3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429000" lvl="4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2"/>
          <p:cNvSpPr txBox="1">
            <a:spLocks noGrp="1"/>
          </p:cNvSpPr>
          <p:nvPr>
            <p:ph type="body" idx="3"/>
          </p:nvPr>
        </p:nvSpPr>
        <p:spPr>
          <a:xfrm>
            <a:off x="627318" y="9463980"/>
            <a:ext cx="2705289" cy="324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lvl="0" indent="-3429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1200" b="0" i="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371600" lvl="1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057400" lvl="2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743200" lvl="3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429000" lvl="4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17500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le Slide + Heading + Subheading">
  <p:cSld name="5_Title Slide + Heading + Subheading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78659" y="338139"/>
            <a:ext cx="1301304" cy="1458198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23"/>
          <p:cNvPicPr preferRelativeResize="0">
            <a:picLocks noGrp="1"/>
          </p:cNvPicPr>
          <p:nvPr>
            <p:ph type="pic" idx="2"/>
          </p:nvPr>
        </p:nvPicPr>
        <p:blipFill/>
        <p:spPr>
          <a:xfrm>
            <a:off x="340522" y="338140"/>
            <a:ext cx="17606963" cy="961072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pic>
      <p:sp>
        <p:nvSpPr>
          <p:cNvPr id="79" name="Google Shape;79;p23"/>
          <p:cNvSpPr txBox="1">
            <a:spLocks noGrp="1"/>
          </p:cNvSpPr>
          <p:nvPr>
            <p:ph type="title"/>
          </p:nvPr>
        </p:nvSpPr>
        <p:spPr>
          <a:xfrm>
            <a:off x="9162002" y="6796051"/>
            <a:ext cx="9142266" cy="1402262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251975" tIns="216000" rIns="432000" bIns="144000" anchor="b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None/>
              <a:defRPr sz="7500" b="0" i="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3"/>
          <p:cNvSpPr txBox="1">
            <a:spLocks noGrp="1"/>
          </p:cNvSpPr>
          <p:nvPr>
            <p:ph type="body" idx="1"/>
          </p:nvPr>
        </p:nvSpPr>
        <p:spPr>
          <a:xfrm>
            <a:off x="678656" y="9247956"/>
            <a:ext cx="4468901" cy="432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lvl="0" indent="-3429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700" b="0" i="0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371600" lvl="1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057400" lvl="2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743200" lvl="3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429000" lvl="4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3"/>
          <p:cNvSpPr txBox="1">
            <a:spLocks noGrp="1"/>
          </p:cNvSpPr>
          <p:nvPr>
            <p:ph type="body" idx="3"/>
          </p:nvPr>
        </p:nvSpPr>
        <p:spPr>
          <a:xfrm>
            <a:off x="13896528" y="9463980"/>
            <a:ext cx="3893421" cy="324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lvl="0" indent="-342900" algn="r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1200" b="0" i="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371600" lvl="1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057400" lvl="2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743200" lvl="3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429000" lvl="4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23"/>
          <p:cNvSpPr txBox="1">
            <a:spLocks noGrp="1"/>
          </p:cNvSpPr>
          <p:nvPr>
            <p:ph type="subTitle" idx="4"/>
          </p:nvPr>
        </p:nvSpPr>
        <p:spPr>
          <a:xfrm>
            <a:off x="9163733" y="8095205"/>
            <a:ext cx="9140537" cy="1000794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251975" tIns="0" rIns="432000" bIns="25197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3600" b="0" i="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3000"/>
            </a:lvl2pPr>
            <a:lvl3pPr lvl="2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700"/>
            </a:lvl3pPr>
            <a:lvl4pPr lvl="3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5pPr>
            <a:lvl6pPr lvl="5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6pPr>
            <a:lvl7pPr lvl="6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7pPr>
            <a:lvl8pPr lvl="7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8pPr>
            <a:lvl9pPr lvl="8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090028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Title Slide + Heading + Subheading">
  <p:cSld name="6_Title Slide + Heading + Subheading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78659" y="338139"/>
            <a:ext cx="1301304" cy="1458198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24"/>
          <p:cNvPicPr preferRelativeResize="0">
            <a:picLocks noGrp="1"/>
          </p:cNvPicPr>
          <p:nvPr>
            <p:ph type="pic" idx="2"/>
          </p:nvPr>
        </p:nvPicPr>
        <p:blipFill/>
        <p:spPr>
          <a:xfrm>
            <a:off x="340522" y="338140"/>
            <a:ext cx="17606963" cy="961072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pic>
      <p:sp>
        <p:nvSpPr>
          <p:cNvPr id="86" name="Google Shape;86;p24"/>
          <p:cNvSpPr txBox="1">
            <a:spLocks noGrp="1"/>
          </p:cNvSpPr>
          <p:nvPr>
            <p:ph type="title"/>
          </p:nvPr>
        </p:nvSpPr>
        <p:spPr>
          <a:xfrm>
            <a:off x="9162002" y="6796051"/>
            <a:ext cx="9142266" cy="1402262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251975" tIns="216000" rIns="432000" bIns="144000" anchor="b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None/>
              <a:defRPr sz="7500" b="0" i="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24"/>
          <p:cNvSpPr txBox="1">
            <a:spLocks noGrp="1"/>
          </p:cNvSpPr>
          <p:nvPr>
            <p:ph type="body" idx="1"/>
          </p:nvPr>
        </p:nvSpPr>
        <p:spPr>
          <a:xfrm>
            <a:off x="678656" y="9247956"/>
            <a:ext cx="4468901" cy="432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lvl="0" indent="-3429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700" b="0" i="0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371600" lvl="1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057400" lvl="2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743200" lvl="3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429000" lvl="4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8" name="Google Shape;88;p24"/>
          <p:cNvSpPr txBox="1">
            <a:spLocks noGrp="1"/>
          </p:cNvSpPr>
          <p:nvPr>
            <p:ph type="body" idx="3"/>
          </p:nvPr>
        </p:nvSpPr>
        <p:spPr>
          <a:xfrm>
            <a:off x="13896528" y="9463980"/>
            <a:ext cx="3893421" cy="324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lvl="0" indent="-342900" algn="r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1200" b="0" i="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371600" lvl="1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057400" lvl="2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743200" lvl="3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429000" lvl="4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24"/>
          <p:cNvSpPr txBox="1">
            <a:spLocks noGrp="1"/>
          </p:cNvSpPr>
          <p:nvPr>
            <p:ph type="subTitle" idx="4"/>
          </p:nvPr>
        </p:nvSpPr>
        <p:spPr>
          <a:xfrm>
            <a:off x="9163733" y="8095205"/>
            <a:ext cx="9140537" cy="1000794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251975" tIns="0" rIns="432000" bIns="25197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3600" b="0" i="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3000"/>
            </a:lvl2pPr>
            <a:lvl3pPr lvl="2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700"/>
            </a:lvl3pPr>
            <a:lvl4pPr lvl="3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5pPr>
            <a:lvl6pPr lvl="5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6pPr>
            <a:lvl7pPr lvl="6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7pPr>
            <a:lvl8pPr lvl="7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8pPr>
            <a:lvl9pPr lvl="8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333125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Title Slide + Heading + Subheading">
  <p:cSld name="7_Title Slide + Heading + Subheading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78659" y="338139"/>
            <a:ext cx="1301304" cy="1458198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25"/>
          <p:cNvPicPr preferRelativeResize="0">
            <a:picLocks noGrp="1"/>
          </p:cNvPicPr>
          <p:nvPr>
            <p:ph type="pic" idx="2"/>
          </p:nvPr>
        </p:nvPicPr>
        <p:blipFill/>
        <p:spPr>
          <a:xfrm>
            <a:off x="340519" y="317156"/>
            <a:ext cx="17606963" cy="961072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pic>
      <p:sp>
        <p:nvSpPr>
          <p:cNvPr id="93" name="Google Shape;93;p25"/>
          <p:cNvSpPr txBox="1">
            <a:spLocks noGrp="1"/>
          </p:cNvSpPr>
          <p:nvPr>
            <p:ph type="title"/>
          </p:nvPr>
        </p:nvSpPr>
        <p:spPr>
          <a:xfrm>
            <a:off x="2" y="6796051"/>
            <a:ext cx="9126000" cy="1402262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432000" tIns="216000" rIns="251975" bIns="144000" anchor="b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None/>
              <a:defRPr sz="7500" b="0" i="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25"/>
          <p:cNvSpPr txBox="1">
            <a:spLocks noGrp="1"/>
          </p:cNvSpPr>
          <p:nvPr>
            <p:ph type="body" idx="1"/>
          </p:nvPr>
        </p:nvSpPr>
        <p:spPr>
          <a:xfrm>
            <a:off x="13186450" y="9247956"/>
            <a:ext cx="4468901" cy="432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lvl="0" indent="-342900" algn="r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700" b="0" i="0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371600" lvl="1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057400" lvl="2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743200" lvl="3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429000" lvl="4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5" name="Google Shape;95;p25"/>
          <p:cNvSpPr txBox="1">
            <a:spLocks noGrp="1"/>
          </p:cNvSpPr>
          <p:nvPr>
            <p:ph type="body" idx="3"/>
          </p:nvPr>
        </p:nvSpPr>
        <p:spPr>
          <a:xfrm>
            <a:off x="627318" y="9463980"/>
            <a:ext cx="2705289" cy="324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lvl="0" indent="-3429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1200" b="0" i="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371600" lvl="1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057400" lvl="2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743200" lvl="3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429000" lvl="4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6" name="Google Shape;96;p25"/>
          <p:cNvSpPr txBox="1">
            <a:spLocks noGrp="1"/>
          </p:cNvSpPr>
          <p:nvPr>
            <p:ph type="subTitle" idx="4"/>
          </p:nvPr>
        </p:nvSpPr>
        <p:spPr>
          <a:xfrm>
            <a:off x="1735" y="8095205"/>
            <a:ext cx="9142268" cy="1000794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432000" tIns="0" rIns="251975" bIns="25197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3600" b="0" i="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3000"/>
            </a:lvl2pPr>
            <a:lvl3pPr lvl="2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700"/>
            </a:lvl3pPr>
            <a:lvl4pPr lvl="3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5pPr>
            <a:lvl6pPr lvl="5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6pPr>
            <a:lvl7pPr lvl="6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7pPr>
            <a:lvl8pPr lvl="7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8pPr>
            <a:lvl9pPr lvl="8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644537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Title Slide + Heading + Subheading">
  <p:cSld name="8_Title Slide + Heading + Subheading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26" descr="A person working in a farm&#10;&#10;Description automatically generated with low confidenc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40517" y="363124"/>
            <a:ext cx="17619503" cy="9560753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26"/>
          <p:cNvSpPr>
            <a:spLocks noGrp="1"/>
          </p:cNvSpPr>
          <p:nvPr>
            <p:ph type="pic" idx="2"/>
          </p:nvPr>
        </p:nvSpPr>
        <p:spPr>
          <a:xfrm>
            <a:off x="340517" y="363124"/>
            <a:ext cx="17606963" cy="9560753"/>
          </a:xfrm>
          <a:prstGeom prst="rect">
            <a:avLst/>
          </a:prstGeom>
          <a:noFill/>
          <a:ln>
            <a:noFill/>
          </a:ln>
        </p:spPr>
      </p:sp>
      <p:pic>
        <p:nvPicPr>
          <p:cNvPr id="100" name="Google Shape;100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8659" y="338139"/>
            <a:ext cx="1301304" cy="1458198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26"/>
          <p:cNvSpPr txBox="1">
            <a:spLocks noGrp="1"/>
          </p:cNvSpPr>
          <p:nvPr>
            <p:ph type="title"/>
          </p:nvPr>
        </p:nvSpPr>
        <p:spPr>
          <a:xfrm>
            <a:off x="2" y="6796051"/>
            <a:ext cx="9126000" cy="1402262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432000" tIns="216000" rIns="251975" bIns="144000" anchor="b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None/>
              <a:defRPr sz="7500" b="0" i="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6"/>
          <p:cNvSpPr txBox="1">
            <a:spLocks noGrp="1"/>
          </p:cNvSpPr>
          <p:nvPr>
            <p:ph type="body" idx="1"/>
          </p:nvPr>
        </p:nvSpPr>
        <p:spPr>
          <a:xfrm>
            <a:off x="13186450" y="9247956"/>
            <a:ext cx="4468901" cy="432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lvl="0" indent="-342900" algn="r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700" b="0" i="0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371600" lvl="1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057400" lvl="2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743200" lvl="3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429000" lvl="4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3" name="Google Shape;103;p26"/>
          <p:cNvSpPr txBox="1">
            <a:spLocks noGrp="1"/>
          </p:cNvSpPr>
          <p:nvPr>
            <p:ph type="subTitle" idx="3"/>
          </p:nvPr>
        </p:nvSpPr>
        <p:spPr>
          <a:xfrm>
            <a:off x="1735" y="8095205"/>
            <a:ext cx="9142268" cy="1000794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432000" tIns="0" rIns="251975" bIns="25197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3600" b="0" i="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3000"/>
            </a:lvl2pPr>
            <a:lvl3pPr lvl="2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700"/>
            </a:lvl3pPr>
            <a:lvl4pPr lvl="3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5pPr>
            <a:lvl6pPr lvl="5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6pPr>
            <a:lvl7pPr lvl="6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7pPr>
            <a:lvl8pPr lvl="7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8pPr>
            <a:lvl9pPr lvl="8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9pPr>
          </a:lstStyle>
          <a:p>
            <a:endParaRPr/>
          </a:p>
        </p:txBody>
      </p:sp>
      <p:sp>
        <p:nvSpPr>
          <p:cNvPr id="104" name="Google Shape;104;p26"/>
          <p:cNvSpPr txBox="1">
            <a:spLocks noGrp="1"/>
          </p:cNvSpPr>
          <p:nvPr>
            <p:ph type="body" idx="4"/>
          </p:nvPr>
        </p:nvSpPr>
        <p:spPr>
          <a:xfrm>
            <a:off x="627318" y="9463980"/>
            <a:ext cx="2705289" cy="324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marR="0" lvl="0" indent="-3429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sz="1200" b="0" i="0">
                <a:solidFill>
                  <a:schemeClr val="lt1"/>
                </a:solidFill>
              </a:defRPr>
            </a:lvl1pPr>
            <a:lvl2pPr marL="1371600" lvl="1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057400" lvl="2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743200" lvl="3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429000" lvl="4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557073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Title Slide + Heading">
  <p:cSld name="9_Title Slide + Heading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2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7016" y="390972"/>
            <a:ext cx="17713968" cy="9613068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27"/>
          <p:cNvSpPr>
            <a:spLocks noGrp="1"/>
          </p:cNvSpPr>
          <p:nvPr>
            <p:ph type="pic" idx="2"/>
          </p:nvPr>
        </p:nvSpPr>
        <p:spPr>
          <a:xfrm>
            <a:off x="287016" y="417130"/>
            <a:ext cx="17713968" cy="9560753"/>
          </a:xfrm>
          <a:prstGeom prst="rect">
            <a:avLst/>
          </a:prstGeom>
          <a:noFill/>
          <a:ln>
            <a:noFill/>
          </a:ln>
        </p:spPr>
      </p:sp>
      <p:pic>
        <p:nvPicPr>
          <p:cNvPr id="108" name="Google Shape;108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8659" y="338139"/>
            <a:ext cx="1301304" cy="1458198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7"/>
          <p:cNvSpPr txBox="1">
            <a:spLocks noGrp="1"/>
          </p:cNvSpPr>
          <p:nvPr>
            <p:ph type="body" idx="1"/>
          </p:nvPr>
        </p:nvSpPr>
        <p:spPr>
          <a:xfrm>
            <a:off x="678656" y="9247956"/>
            <a:ext cx="4468901" cy="432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lvl="0" indent="-3429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700" b="0" i="0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371600" lvl="1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057400" lvl="2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743200" lvl="3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429000" lvl="4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0" name="Google Shape;110;p27"/>
          <p:cNvSpPr txBox="1">
            <a:spLocks noGrp="1"/>
          </p:cNvSpPr>
          <p:nvPr>
            <p:ph type="title"/>
          </p:nvPr>
        </p:nvSpPr>
        <p:spPr>
          <a:xfrm>
            <a:off x="9162000" y="6439644"/>
            <a:ext cx="9126000" cy="2592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251975" tIns="251975" rIns="432000" bIns="25197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None/>
              <a:defRPr sz="7500" b="0" i="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7"/>
          <p:cNvSpPr txBox="1">
            <a:spLocks noGrp="1"/>
          </p:cNvSpPr>
          <p:nvPr>
            <p:ph type="body" idx="3"/>
          </p:nvPr>
        </p:nvSpPr>
        <p:spPr>
          <a:xfrm>
            <a:off x="13572492" y="9463980"/>
            <a:ext cx="4217457" cy="324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lvl="0" indent="-342900" algn="r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1200" b="0" i="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371600" lvl="1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057400" lvl="2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743200" lvl="3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429000" lvl="4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37042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Title Slide + Heading">
  <p:cSld name="10_Title Slide + Heading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28" descr="A picture containing outdoor, person, plant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40516" y="363123"/>
            <a:ext cx="17599292" cy="9585738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8"/>
          <p:cNvSpPr>
            <a:spLocks noGrp="1"/>
          </p:cNvSpPr>
          <p:nvPr>
            <p:ph type="pic" idx="2"/>
          </p:nvPr>
        </p:nvSpPr>
        <p:spPr>
          <a:xfrm>
            <a:off x="340517" y="363124"/>
            <a:ext cx="17606963" cy="9560753"/>
          </a:xfrm>
          <a:prstGeom prst="rect">
            <a:avLst/>
          </a:prstGeom>
          <a:noFill/>
          <a:ln>
            <a:noFill/>
          </a:ln>
        </p:spPr>
      </p:sp>
      <p:pic>
        <p:nvPicPr>
          <p:cNvPr id="115" name="Google Shape;115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8659" y="338139"/>
            <a:ext cx="1301304" cy="1458198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28"/>
          <p:cNvSpPr txBox="1">
            <a:spLocks noGrp="1"/>
          </p:cNvSpPr>
          <p:nvPr>
            <p:ph type="body" idx="1"/>
          </p:nvPr>
        </p:nvSpPr>
        <p:spPr>
          <a:xfrm>
            <a:off x="678656" y="9247956"/>
            <a:ext cx="4468901" cy="432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lvl="0" indent="-3429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700" b="0" i="0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371600" lvl="1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057400" lvl="2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743200" lvl="3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429000" lvl="4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7" name="Google Shape;117;p28"/>
          <p:cNvSpPr txBox="1">
            <a:spLocks noGrp="1"/>
          </p:cNvSpPr>
          <p:nvPr>
            <p:ph type="title"/>
          </p:nvPr>
        </p:nvSpPr>
        <p:spPr>
          <a:xfrm>
            <a:off x="9162000" y="6439644"/>
            <a:ext cx="9126000" cy="2592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251975" tIns="251975" rIns="432000" bIns="25197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None/>
              <a:defRPr sz="7500" b="0" i="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8"/>
          <p:cNvSpPr txBox="1">
            <a:spLocks noGrp="1"/>
          </p:cNvSpPr>
          <p:nvPr>
            <p:ph type="body" idx="3"/>
          </p:nvPr>
        </p:nvSpPr>
        <p:spPr>
          <a:xfrm>
            <a:off x="13788516" y="9475131"/>
            <a:ext cx="3980343" cy="324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marR="0" lvl="0" indent="-342900" algn="r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sz="1200" b="0" i="0">
                <a:solidFill>
                  <a:schemeClr val="lt1"/>
                </a:solidFill>
              </a:defRPr>
            </a:lvl1pPr>
            <a:lvl2pPr marL="1371600" lvl="1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057400" lvl="2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743200" lvl="3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429000" lvl="4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729044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Title Slide + Heading">
  <p:cSld name="11_Title Slide + Heading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29" descr="A picture containing coelenterate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40518" y="363124"/>
            <a:ext cx="17606961" cy="9585737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9"/>
          <p:cNvSpPr>
            <a:spLocks noGrp="1"/>
          </p:cNvSpPr>
          <p:nvPr>
            <p:ph type="pic" idx="2"/>
          </p:nvPr>
        </p:nvSpPr>
        <p:spPr>
          <a:xfrm>
            <a:off x="340517" y="363124"/>
            <a:ext cx="17606963" cy="9560753"/>
          </a:xfrm>
          <a:prstGeom prst="rect">
            <a:avLst/>
          </a:prstGeom>
          <a:noFill/>
          <a:ln>
            <a:noFill/>
          </a:ln>
        </p:spPr>
      </p:sp>
      <p:pic>
        <p:nvPicPr>
          <p:cNvPr id="122" name="Google Shape;122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8659" y="338139"/>
            <a:ext cx="1301304" cy="1458198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29"/>
          <p:cNvSpPr txBox="1">
            <a:spLocks noGrp="1"/>
          </p:cNvSpPr>
          <p:nvPr>
            <p:ph type="body" idx="1"/>
          </p:nvPr>
        </p:nvSpPr>
        <p:spPr>
          <a:xfrm>
            <a:off x="678656" y="9247956"/>
            <a:ext cx="4468901" cy="432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lvl="0" indent="-3429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700" b="0" i="0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371600" lvl="1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057400" lvl="2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743200" lvl="3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429000" lvl="4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9"/>
          <p:cNvSpPr txBox="1">
            <a:spLocks noGrp="1"/>
          </p:cNvSpPr>
          <p:nvPr>
            <p:ph type="title"/>
          </p:nvPr>
        </p:nvSpPr>
        <p:spPr>
          <a:xfrm>
            <a:off x="9162000" y="6439644"/>
            <a:ext cx="9126000" cy="2592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251975" tIns="251975" rIns="432000" bIns="25197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None/>
              <a:defRPr sz="7500" b="0" i="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9"/>
          <p:cNvSpPr txBox="1">
            <a:spLocks noGrp="1"/>
          </p:cNvSpPr>
          <p:nvPr>
            <p:ph type="body" idx="3"/>
          </p:nvPr>
        </p:nvSpPr>
        <p:spPr>
          <a:xfrm>
            <a:off x="13788516" y="9475131"/>
            <a:ext cx="3980343" cy="324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marR="0" lvl="0" indent="-342900" algn="r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sz="1200" b="0" i="0">
                <a:solidFill>
                  <a:schemeClr val="lt1"/>
                </a:solidFill>
              </a:defRPr>
            </a:lvl1pPr>
            <a:lvl2pPr marL="1371600" lvl="1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057400" lvl="2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743200" lvl="3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429000" lvl="4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679980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Contents Slide">
  <p:cSld name="12_Contents Slide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30"/>
          <p:cNvPicPr preferRelativeResize="0">
            <a:picLocks noGrp="1"/>
          </p:cNvPicPr>
          <p:nvPr>
            <p:ph type="pic" idx="2"/>
          </p:nvPr>
        </p:nvPicPr>
        <p:blipFill/>
        <p:spPr>
          <a:xfrm>
            <a:off x="340522" y="338140"/>
            <a:ext cx="17606963" cy="8801807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pic>
      <p:sp>
        <p:nvSpPr>
          <p:cNvPr id="128" name="Google Shape;128;p30"/>
          <p:cNvSpPr txBox="1">
            <a:spLocks noGrp="1"/>
          </p:cNvSpPr>
          <p:nvPr>
            <p:ph type="title"/>
          </p:nvPr>
        </p:nvSpPr>
        <p:spPr>
          <a:xfrm>
            <a:off x="11303798" y="4194133"/>
            <a:ext cx="7036592" cy="841357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251975" tIns="180000" rIns="432000" bIns="36000" anchor="b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sz="4500" b="0" i="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30"/>
          <p:cNvSpPr txBox="1">
            <a:spLocks noGrp="1"/>
          </p:cNvSpPr>
          <p:nvPr>
            <p:ph type="ftr" idx="11"/>
          </p:nvPr>
        </p:nvSpPr>
        <p:spPr>
          <a:xfrm>
            <a:off x="349171" y="9410701"/>
            <a:ext cx="17589662" cy="54768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30"/>
          <p:cNvSpPr txBox="1">
            <a:spLocks noGrp="1"/>
          </p:cNvSpPr>
          <p:nvPr>
            <p:ph type="sldNum" idx="12"/>
          </p:nvPr>
        </p:nvSpPr>
        <p:spPr>
          <a:xfrm>
            <a:off x="17136889" y="9410701"/>
            <a:ext cx="801944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131" name="Google Shape;131;p30"/>
          <p:cNvSpPr txBox="1">
            <a:spLocks noGrp="1"/>
          </p:cNvSpPr>
          <p:nvPr>
            <p:ph type="subTitle" idx="1"/>
          </p:nvPr>
        </p:nvSpPr>
        <p:spPr>
          <a:xfrm>
            <a:off x="11303798" y="5035490"/>
            <a:ext cx="7036592" cy="1069826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251975" tIns="180000" rIns="432000" bIns="251975" anchor="t" anchorCtr="0">
            <a:spAutoFit/>
          </a:bodyPr>
          <a:lstStyle>
            <a:lvl1pPr marR="0" lv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2700" b="0" i="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3000"/>
            </a:lvl2pPr>
            <a:lvl3pPr lvl="2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700"/>
            </a:lvl3pPr>
            <a:lvl4pPr lvl="3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5pPr>
            <a:lvl6pPr lvl="5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6pPr>
            <a:lvl7pPr lvl="6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7pPr>
            <a:lvl8pPr lvl="7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8pPr>
            <a:lvl9pPr lvl="8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9pPr>
          </a:lstStyle>
          <a:p>
            <a:endParaRPr/>
          </a:p>
        </p:txBody>
      </p:sp>
      <p:sp>
        <p:nvSpPr>
          <p:cNvPr id="132" name="Google Shape;132;p30"/>
          <p:cNvSpPr txBox="1">
            <a:spLocks noGrp="1"/>
          </p:cNvSpPr>
          <p:nvPr>
            <p:ph type="body" idx="3"/>
          </p:nvPr>
        </p:nvSpPr>
        <p:spPr>
          <a:xfrm>
            <a:off x="627318" y="8707896"/>
            <a:ext cx="2705289" cy="324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lvl="0" indent="-3429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1200" b="0" i="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371600" lvl="1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057400" lvl="2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743200" lvl="3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429000" lvl="4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260798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4_Contents Slide">
  <p:cSld name="14_Contents Slide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31"/>
          <p:cNvPicPr preferRelativeResize="0">
            <a:picLocks noGrp="1"/>
          </p:cNvPicPr>
          <p:nvPr>
            <p:ph type="pic" idx="2"/>
          </p:nvPr>
        </p:nvPicPr>
        <p:blipFill/>
        <p:spPr>
          <a:xfrm>
            <a:off x="340522" y="338140"/>
            <a:ext cx="17606963" cy="8801807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pic>
      <p:sp>
        <p:nvSpPr>
          <p:cNvPr id="135" name="Google Shape;135;p31"/>
          <p:cNvSpPr txBox="1">
            <a:spLocks noGrp="1"/>
          </p:cNvSpPr>
          <p:nvPr>
            <p:ph type="title"/>
          </p:nvPr>
        </p:nvSpPr>
        <p:spPr>
          <a:xfrm>
            <a:off x="4" y="4194133"/>
            <a:ext cx="7036595" cy="841357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432000" tIns="180000" rIns="251975" bIns="36000" anchor="b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sz="4500" b="0" i="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31"/>
          <p:cNvSpPr txBox="1">
            <a:spLocks noGrp="1"/>
          </p:cNvSpPr>
          <p:nvPr>
            <p:ph type="subTitle" idx="1"/>
          </p:nvPr>
        </p:nvSpPr>
        <p:spPr>
          <a:xfrm>
            <a:off x="4" y="5035490"/>
            <a:ext cx="7036592" cy="1069826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432000" tIns="180000" rIns="251975" bIns="251975" anchor="t" anchorCtr="0">
            <a:spAutoFit/>
          </a:bodyPr>
          <a:lstStyle>
            <a:lvl1pPr marR="0" lv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2700" b="0" i="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3000"/>
            </a:lvl2pPr>
            <a:lvl3pPr lvl="2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700"/>
            </a:lvl3pPr>
            <a:lvl4pPr lvl="3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5pPr>
            <a:lvl6pPr lvl="5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6pPr>
            <a:lvl7pPr lvl="6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7pPr>
            <a:lvl8pPr lvl="7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8pPr>
            <a:lvl9pPr lvl="8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9pPr>
          </a:lstStyle>
          <a:p>
            <a:endParaRPr/>
          </a:p>
        </p:txBody>
      </p:sp>
      <p:sp>
        <p:nvSpPr>
          <p:cNvPr id="137" name="Google Shape;137;p31"/>
          <p:cNvSpPr txBox="1">
            <a:spLocks noGrp="1"/>
          </p:cNvSpPr>
          <p:nvPr>
            <p:ph type="ftr" idx="11"/>
          </p:nvPr>
        </p:nvSpPr>
        <p:spPr>
          <a:xfrm>
            <a:off x="349171" y="9410701"/>
            <a:ext cx="17589662" cy="54768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31"/>
          <p:cNvSpPr txBox="1">
            <a:spLocks noGrp="1"/>
          </p:cNvSpPr>
          <p:nvPr>
            <p:ph type="sldNum" idx="12"/>
          </p:nvPr>
        </p:nvSpPr>
        <p:spPr>
          <a:xfrm>
            <a:off x="17136889" y="9410701"/>
            <a:ext cx="801944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139" name="Google Shape;139;p31"/>
          <p:cNvSpPr txBox="1">
            <a:spLocks noGrp="1"/>
          </p:cNvSpPr>
          <p:nvPr>
            <p:ph type="body" idx="3"/>
          </p:nvPr>
        </p:nvSpPr>
        <p:spPr>
          <a:xfrm>
            <a:off x="15084660" y="8707896"/>
            <a:ext cx="2705289" cy="324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lvl="0" indent="-342900" algn="r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1200" b="0" i="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371600" lvl="1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057400" lvl="2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743200" lvl="3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429000" lvl="4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145495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Contents Slide">
  <p:cSld name="15_Contents Slide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32" descr="A picture containing bird, outdoor, flock, water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15149" y="338140"/>
            <a:ext cx="17657702" cy="8801807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32"/>
          <p:cNvSpPr>
            <a:spLocks noGrp="1"/>
          </p:cNvSpPr>
          <p:nvPr>
            <p:ph type="pic" idx="2"/>
          </p:nvPr>
        </p:nvSpPr>
        <p:spPr>
          <a:xfrm>
            <a:off x="340517" y="363125"/>
            <a:ext cx="17606963" cy="8767296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32"/>
          <p:cNvSpPr txBox="1">
            <a:spLocks noGrp="1"/>
          </p:cNvSpPr>
          <p:nvPr>
            <p:ph type="title"/>
          </p:nvPr>
        </p:nvSpPr>
        <p:spPr>
          <a:xfrm>
            <a:off x="4" y="4194133"/>
            <a:ext cx="7036595" cy="841357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432000" tIns="180000" rIns="251975" bIns="36000" anchor="b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sz="4500" b="0" i="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32"/>
          <p:cNvSpPr txBox="1">
            <a:spLocks noGrp="1"/>
          </p:cNvSpPr>
          <p:nvPr>
            <p:ph type="subTitle" idx="1"/>
          </p:nvPr>
        </p:nvSpPr>
        <p:spPr>
          <a:xfrm>
            <a:off x="4" y="5035490"/>
            <a:ext cx="7036592" cy="1069826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432000" tIns="180000" rIns="251975" bIns="251975" anchor="t" anchorCtr="0">
            <a:spAutoFit/>
          </a:bodyPr>
          <a:lstStyle>
            <a:lvl1pPr marR="0" lv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2700" b="0" i="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3000"/>
            </a:lvl2pPr>
            <a:lvl3pPr lvl="2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700"/>
            </a:lvl3pPr>
            <a:lvl4pPr lvl="3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5pPr>
            <a:lvl6pPr lvl="5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6pPr>
            <a:lvl7pPr lvl="6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7pPr>
            <a:lvl8pPr lvl="7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8pPr>
            <a:lvl9pPr lvl="8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9pPr>
          </a:lstStyle>
          <a:p>
            <a:endParaRPr/>
          </a:p>
        </p:txBody>
      </p:sp>
      <p:sp>
        <p:nvSpPr>
          <p:cNvPr id="145" name="Google Shape;145;p32"/>
          <p:cNvSpPr txBox="1">
            <a:spLocks noGrp="1"/>
          </p:cNvSpPr>
          <p:nvPr>
            <p:ph type="ftr" idx="11"/>
          </p:nvPr>
        </p:nvSpPr>
        <p:spPr>
          <a:xfrm>
            <a:off x="349171" y="9410701"/>
            <a:ext cx="17589662" cy="54768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32"/>
          <p:cNvSpPr txBox="1">
            <a:spLocks noGrp="1"/>
          </p:cNvSpPr>
          <p:nvPr>
            <p:ph type="sldNum" idx="12"/>
          </p:nvPr>
        </p:nvSpPr>
        <p:spPr>
          <a:xfrm>
            <a:off x="17136889" y="9410701"/>
            <a:ext cx="801944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147" name="Google Shape;147;p32"/>
          <p:cNvSpPr txBox="1">
            <a:spLocks noGrp="1"/>
          </p:cNvSpPr>
          <p:nvPr>
            <p:ph type="body" idx="3"/>
          </p:nvPr>
        </p:nvSpPr>
        <p:spPr>
          <a:xfrm>
            <a:off x="15084660" y="8707896"/>
            <a:ext cx="2705289" cy="324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marR="0" lvl="0" indent="-342900" algn="r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sz="1200" b="0" i="0">
                <a:solidFill>
                  <a:schemeClr val="lt1"/>
                </a:solidFill>
              </a:defRPr>
            </a:lvl1pPr>
            <a:lvl2pPr marL="1371600" lvl="1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057400" lvl="2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743200" lvl="3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429000" lvl="4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40710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6_Heading + Sub + Copy + Image">
  <p:cSld name="16_Heading + Sub + Copy + Image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33"/>
          <p:cNvSpPr txBox="1">
            <a:spLocks noGrp="1"/>
          </p:cNvSpPr>
          <p:nvPr>
            <p:ph type="ftr" idx="11"/>
          </p:nvPr>
        </p:nvSpPr>
        <p:spPr>
          <a:xfrm>
            <a:off x="349170" y="9401177"/>
            <a:ext cx="17598312" cy="54768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33"/>
          <p:cNvSpPr txBox="1">
            <a:spLocks noGrp="1"/>
          </p:cNvSpPr>
          <p:nvPr>
            <p:ph type="sldNum" idx="12"/>
          </p:nvPr>
        </p:nvSpPr>
        <p:spPr>
          <a:xfrm>
            <a:off x="17135882" y="9401176"/>
            <a:ext cx="811601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151" name="Google Shape;151;p33"/>
          <p:cNvSpPr txBox="1">
            <a:spLocks noGrp="1"/>
          </p:cNvSpPr>
          <p:nvPr>
            <p:ph type="title"/>
          </p:nvPr>
        </p:nvSpPr>
        <p:spPr>
          <a:xfrm>
            <a:off x="349174" y="338138"/>
            <a:ext cx="16578671" cy="11334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6000" b="0" i="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52" name="Google Shape;152;p33"/>
          <p:cNvPicPr preferRelativeResize="0">
            <a:picLocks noGrp="1"/>
          </p:cNvPicPr>
          <p:nvPr>
            <p:ph type="pic" idx="2"/>
          </p:nvPr>
        </p:nvPicPr>
        <p:blipFill/>
        <p:spPr>
          <a:xfrm>
            <a:off x="9468041" y="1848556"/>
            <a:ext cx="8470793" cy="7291391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pic>
      <p:sp>
        <p:nvSpPr>
          <p:cNvPr id="153" name="Google Shape;153;p33"/>
          <p:cNvSpPr txBox="1">
            <a:spLocks noGrp="1"/>
          </p:cNvSpPr>
          <p:nvPr>
            <p:ph type="body" idx="1"/>
          </p:nvPr>
        </p:nvSpPr>
        <p:spPr>
          <a:xfrm>
            <a:off x="349169" y="2757524"/>
            <a:ext cx="8470796" cy="6382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85800" lvl="0" indent="-3429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3150" b="0" i="0" cap="none">
                <a:latin typeface="Open Sans"/>
                <a:ea typeface="Open Sans"/>
                <a:cs typeface="Open Sans"/>
                <a:sym typeface="Open Sans"/>
              </a:defRPr>
            </a:lvl1pPr>
            <a:lvl2pPr marL="1371600" lvl="1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2pPr>
            <a:lvl3pPr marL="2057400" lvl="2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3pPr>
            <a:lvl4pPr marL="2743200" lvl="3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4pPr>
            <a:lvl5pPr marL="3429000" lvl="4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4" name="Google Shape;154;p33"/>
          <p:cNvSpPr txBox="1">
            <a:spLocks noGrp="1"/>
          </p:cNvSpPr>
          <p:nvPr>
            <p:ph type="body" idx="3"/>
          </p:nvPr>
        </p:nvSpPr>
        <p:spPr>
          <a:xfrm>
            <a:off x="349472" y="1848559"/>
            <a:ext cx="8470493" cy="647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lvl="0" indent="-3429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5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371600" lvl="1" indent="-51435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2057400" lvl="2" indent="-51435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743200" lvl="3" indent="-51435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429000" lvl="4" indent="-51435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155" name="Google Shape;155;p33"/>
          <p:cNvCxnSpPr/>
          <p:nvPr/>
        </p:nvCxnSpPr>
        <p:spPr>
          <a:xfrm>
            <a:off x="349169" y="1579104"/>
            <a:ext cx="17589665" cy="0"/>
          </a:xfrm>
          <a:prstGeom prst="straightConnector1">
            <a:avLst/>
          </a:prstGeom>
          <a:noFill/>
          <a:ln w="19050" cap="flat" cmpd="sng">
            <a:solidFill>
              <a:srgbClr val="AEABAB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56" name="Google Shape;156;p33"/>
          <p:cNvSpPr txBox="1">
            <a:spLocks noGrp="1"/>
          </p:cNvSpPr>
          <p:nvPr>
            <p:ph type="body" idx="4"/>
          </p:nvPr>
        </p:nvSpPr>
        <p:spPr>
          <a:xfrm>
            <a:off x="15084660" y="8707896"/>
            <a:ext cx="2705289" cy="324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lvl="0" indent="-342900" algn="r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1200" b="0" i="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371600" lvl="1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057400" lvl="2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743200" lvl="3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429000" lvl="4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2455293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7_Heading + Copy + Image">
  <p:cSld name="17_Heading + Copy + Image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34"/>
          <p:cNvSpPr txBox="1">
            <a:spLocks noGrp="1"/>
          </p:cNvSpPr>
          <p:nvPr>
            <p:ph type="ftr" idx="11"/>
          </p:nvPr>
        </p:nvSpPr>
        <p:spPr>
          <a:xfrm>
            <a:off x="349170" y="9401177"/>
            <a:ext cx="17598312" cy="54768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34"/>
          <p:cNvSpPr txBox="1">
            <a:spLocks noGrp="1"/>
          </p:cNvSpPr>
          <p:nvPr>
            <p:ph type="sldNum" idx="12"/>
          </p:nvPr>
        </p:nvSpPr>
        <p:spPr>
          <a:xfrm>
            <a:off x="17135882" y="9401176"/>
            <a:ext cx="811601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hr-HR" smtClean="0"/>
              <a:pPr/>
              <a:t>‹#›</a:t>
            </a:fld>
            <a:endParaRPr lang="hr-HR"/>
          </a:p>
        </p:txBody>
      </p:sp>
      <p:pic>
        <p:nvPicPr>
          <p:cNvPr id="160" name="Google Shape;160;p34"/>
          <p:cNvPicPr preferRelativeResize="0">
            <a:picLocks noGrp="1"/>
          </p:cNvPicPr>
          <p:nvPr>
            <p:ph type="pic" idx="2"/>
          </p:nvPr>
        </p:nvPicPr>
        <p:blipFill/>
        <p:spPr>
          <a:xfrm>
            <a:off x="7307797" y="1848556"/>
            <a:ext cx="10631036" cy="7291391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pic>
      <p:sp>
        <p:nvSpPr>
          <p:cNvPr id="161" name="Google Shape;161;p34"/>
          <p:cNvSpPr txBox="1">
            <a:spLocks noGrp="1"/>
          </p:cNvSpPr>
          <p:nvPr>
            <p:ph type="body" idx="1"/>
          </p:nvPr>
        </p:nvSpPr>
        <p:spPr>
          <a:xfrm>
            <a:off x="349169" y="1848556"/>
            <a:ext cx="6418571" cy="7291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85800" lvl="0" indent="-3429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3150" b="0" i="0" cap="none">
                <a:latin typeface="Open Sans"/>
                <a:ea typeface="Open Sans"/>
                <a:cs typeface="Open Sans"/>
                <a:sym typeface="Open Sans"/>
              </a:defRPr>
            </a:lvl1pPr>
            <a:lvl2pPr marL="1371600" lvl="1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2pPr>
            <a:lvl3pPr marL="2057400" lvl="2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3pPr>
            <a:lvl4pPr marL="2743200" lvl="3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4pPr>
            <a:lvl5pPr marL="3429000" lvl="4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162" name="Google Shape;162;p34"/>
          <p:cNvCxnSpPr/>
          <p:nvPr/>
        </p:nvCxnSpPr>
        <p:spPr>
          <a:xfrm>
            <a:off x="349169" y="1579104"/>
            <a:ext cx="17589665" cy="0"/>
          </a:xfrm>
          <a:prstGeom prst="straightConnector1">
            <a:avLst/>
          </a:prstGeom>
          <a:noFill/>
          <a:ln w="19050" cap="flat" cmpd="sng">
            <a:solidFill>
              <a:srgbClr val="AEABAB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63" name="Google Shape;163;p34"/>
          <p:cNvSpPr txBox="1">
            <a:spLocks noGrp="1"/>
          </p:cNvSpPr>
          <p:nvPr>
            <p:ph type="title"/>
          </p:nvPr>
        </p:nvSpPr>
        <p:spPr>
          <a:xfrm>
            <a:off x="349174" y="338138"/>
            <a:ext cx="16578671" cy="11334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6000" b="0" i="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34"/>
          <p:cNvSpPr txBox="1">
            <a:spLocks noGrp="1"/>
          </p:cNvSpPr>
          <p:nvPr>
            <p:ph type="body" idx="3"/>
          </p:nvPr>
        </p:nvSpPr>
        <p:spPr>
          <a:xfrm>
            <a:off x="15084660" y="8707896"/>
            <a:ext cx="2705289" cy="324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lvl="0" indent="-342900" algn="r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1200" b="0" i="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371600" lvl="1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057400" lvl="2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743200" lvl="3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429000" lvl="4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2189479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8_Heading + Sub + Copy + Image">
  <p:cSld name="18_Heading + Sub + Copy + Image"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5"/>
          <p:cNvSpPr txBox="1">
            <a:spLocks noGrp="1"/>
          </p:cNvSpPr>
          <p:nvPr>
            <p:ph type="ftr" idx="11"/>
          </p:nvPr>
        </p:nvSpPr>
        <p:spPr>
          <a:xfrm>
            <a:off x="349170" y="9401177"/>
            <a:ext cx="17598312" cy="54768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" name="Google Shape;167;p35"/>
          <p:cNvSpPr txBox="1">
            <a:spLocks noGrp="1"/>
          </p:cNvSpPr>
          <p:nvPr>
            <p:ph type="sldNum" idx="12"/>
          </p:nvPr>
        </p:nvSpPr>
        <p:spPr>
          <a:xfrm>
            <a:off x="17135882" y="9401176"/>
            <a:ext cx="811601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hr-HR" smtClean="0"/>
              <a:pPr/>
              <a:t>‹#›</a:t>
            </a:fld>
            <a:endParaRPr lang="hr-HR"/>
          </a:p>
        </p:txBody>
      </p:sp>
      <p:pic>
        <p:nvPicPr>
          <p:cNvPr id="168" name="Google Shape;168;p35"/>
          <p:cNvPicPr preferRelativeResize="0">
            <a:picLocks noGrp="1"/>
          </p:cNvPicPr>
          <p:nvPr>
            <p:ph type="pic" idx="2"/>
          </p:nvPr>
        </p:nvPicPr>
        <p:blipFill/>
        <p:spPr>
          <a:xfrm>
            <a:off x="349175" y="1848556"/>
            <a:ext cx="8470793" cy="7291391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pic>
      <p:cxnSp>
        <p:nvCxnSpPr>
          <p:cNvPr id="169" name="Google Shape;169;p35"/>
          <p:cNvCxnSpPr/>
          <p:nvPr/>
        </p:nvCxnSpPr>
        <p:spPr>
          <a:xfrm>
            <a:off x="349169" y="1579104"/>
            <a:ext cx="17589665" cy="0"/>
          </a:xfrm>
          <a:prstGeom prst="straightConnector1">
            <a:avLst/>
          </a:prstGeom>
          <a:noFill/>
          <a:ln w="19050" cap="flat" cmpd="sng">
            <a:solidFill>
              <a:srgbClr val="AEABAB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70" name="Google Shape;170;p35"/>
          <p:cNvSpPr txBox="1">
            <a:spLocks noGrp="1"/>
          </p:cNvSpPr>
          <p:nvPr>
            <p:ph type="title"/>
          </p:nvPr>
        </p:nvSpPr>
        <p:spPr>
          <a:xfrm>
            <a:off x="349174" y="338138"/>
            <a:ext cx="16578671" cy="11334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6000" b="0" i="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1" name="Google Shape;171;p35"/>
          <p:cNvSpPr txBox="1">
            <a:spLocks noGrp="1"/>
          </p:cNvSpPr>
          <p:nvPr>
            <p:ph type="body" idx="1"/>
          </p:nvPr>
        </p:nvSpPr>
        <p:spPr>
          <a:xfrm>
            <a:off x="9436349" y="2757524"/>
            <a:ext cx="8470796" cy="6382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85800" lvl="0" indent="-3429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3150" b="0" i="0" cap="none">
                <a:latin typeface="Open Sans"/>
                <a:ea typeface="Open Sans"/>
                <a:cs typeface="Open Sans"/>
                <a:sym typeface="Open Sans"/>
              </a:defRPr>
            </a:lvl1pPr>
            <a:lvl2pPr marL="1371600" lvl="1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2pPr>
            <a:lvl3pPr marL="2057400" lvl="2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3pPr>
            <a:lvl4pPr marL="2743200" lvl="3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4pPr>
            <a:lvl5pPr marL="3429000" lvl="4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2" name="Google Shape;172;p35"/>
          <p:cNvSpPr txBox="1">
            <a:spLocks noGrp="1"/>
          </p:cNvSpPr>
          <p:nvPr>
            <p:ph type="body" idx="3"/>
          </p:nvPr>
        </p:nvSpPr>
        <p:spPr>
          <a:xfrm>
            <a:off x="9436652" y="1848559"/>
            <a:ext cx="8470493" cy="647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lvl="0" indent="-3429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5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371600" lvl="1" indent="-51435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2057400" lvl="2" indent="-51435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743200" lvl="3" indent="-51435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429000" lvl="4" indent="-51435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3" name="Google Shape;173;p35"/>
          <p:cNvSpPr txBox="1">
            <a:spLocks noGrp="1"/>
          </p:cNvSpPr>
          <p:nvPr>
            <p:ph type="body" idx="4"/>
          </p:nvPr>
        </p:nvSpPr>
        <p:spPr>
          <a:xfrm>
            <a:off x="627318" y="8707896"/>
            <a:ext cx="2705289" cy="324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lvl="0" indent="-3429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1200" b="0" i="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371600" lvl="1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057400" lvl="2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743200" lvl="3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429000" lvl="4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7164642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9_Heading + Copy + Image">
  <p:cSld name="19_Heading + Copy + Image"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6"/>
          <p:cNvSpPr txBox="1">
            <a:spLocks noGrp="1"/>
          </p:cNvSpPr>
          <p:nvPr>
            <p:ph type="ftr" idx="11"/>
          </p:nvPr>
        </p:nvSpPr>
        <p:spPr>
          <a:xfrm>
            <a:off x="349170" y="9401177"/>
            <a:ext cx="17598312" cy="54768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p36"/>
          <p:cNvSpPr txBox="1">
            <a:spLocks noGrp="1"/>
          </p:cNvSpPr>
          <p:nvPr>
            <p:ph type="sldNum" idx="12"/>
          </p:nvPr>
        </p:nvSpPr>
        <p:spPr>
          <a:xfrm>
            <a:off x="17135882" y="9401176"/>
            <a:ext cx="811601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hr-HR" smtClean="0"/>
              <a:pPr/>
              <a:t>‹#›</a:t>
            </a:fld>
            <a:endParaRPr lang="hr-HR"/>
          </a:p>
        </p:txBody>
      </p:sp>
      <p:pic>
        <p:nvPicPr>
          <p:cNvPr id="177" name="Google Shape;177;p36"/>
          <p:cNvPicPr preferRelativeResize="0">
            <a:picLocks noGrp="1"/>
          </p:cNvPicPr>
          <p:nvPr>
            <p:ph type="pic" idx="2"/>
          </p:nvPr>
        </p:nvPicPr>
        <p:blipFill/>
        <p:spPr>
          <a:xfrm>
            <a:off x="349172" y="1848556"/>
            <a:ext cx="10739045" cy="7291391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pic>
      <p:sp>
        <p:nvSpPr>
          <p:cNvPr id="178" name="Google Shape;178;p36"/>
          <p:cNvSpPr txBox="1">
            <a:spLocks noGrp="1"/>
          </p:cNvSpPr>
          <p:nvPr>
            <p:ph type="body" idx="1"/>
          </p:nvPr>
        </p:nvSpPr>
        <p:spPr>
          <a:xfrm>
            <a:off x="11520264" y="1848556"/>
            <a:ext cx="6418568" cy="7291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85800" lvl="0" indent="-3429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3150" b="0" i="0" cap="none">
                <a:latin typeface="Open Sans"/>
                <a:ea typeface="Open Sans"/>
                <a:cs typeface="Open Sans"/>
                <a:sym typeface="Open Sans"/>
              </a:defRPr>
            </a:lvl1pPr>
            <a:lvl2pPr marL="1371600" lvl="1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2pPr>
            <a:lvl3pPr marL="2057400" lvl="2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3pPr>
            <a:lvl4pPr marL="2743200" lvl="3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4pPr>
            <a:lvl5pPr marL="3429000" lvl="4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179" name="Google Shape;179;p36"/>
          <p:cNvCxnSpPr/>
          <p:nvPr/>
        </p:nvCxnSpPr>
        <p:spPr>
          <a:xfrm>
            <a:off x="349169" y="1579104"/>
            <a:ext cx="17589665" cy="0"/>
          </a:xfrm>
          <a:prstGeom prst="straightConnector1">
            <a:avLst/>
          </a:prstGeom>
          <a:noFill/>
          <a:ln w="19050" cap="flat" cmpd="sng">
            <a:solidFill>
              <a:srgbClr val="AEABAB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80" name="Google Shape;180;p36"/>
          <p:cNvSpPr txBox="1">
            <a:spLocks noGrp="1"/>
          </p:cNvSpPr>
          <p:nvPr>
            <p:ph type="title"/>
          </p:nvPr>
        </p:nvSpPr>
        <p:spPr>
          <a:xfrm>
            <a:off x="349174" y="338138"/>
            <a:ext cx="16578671" cy="11334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6000" b="0" i="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1" name="Google Shape;181;p36"/>
          <p:cNvSpPr txBox="1">
            <a:spLocks noGrp="1"/>
          </p:cNvSpPr>
          <p:nvPr>
            <p:ph type="body" idx="3"/>
          </p:nvPr>
        </p:nvSpPr>
        <p:spPr>
          <a:xfrm>
            <a:off x="627318" y="8707896"/>
            <a:ext cx="2705289" cy="324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lvl="0" indent="-3429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1200" b="0" i="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371600" lvl="1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057400" lvl="2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743200" lvl="3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429000" lvl="4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0210925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0_Flexible Content">
  <p:cSld name="20_Flexible Content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7"/>
          <p:cNvSpPr txBox="1">
            <a:spLocks noGrp="1"/>
          </p:cNvSpPr>
          <p:nvPr>
            <p:ph type="ftr" idx="11"/>
          </p:nvPr>
        </p:nvSpPr>
        <p:spPr>
          <a:xfrm>
            <a:off x="349170" y="9401177"/>
            <a:ext cx="17598312" cy="54768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4" name="Google Shape;184;p37"/>
          <p:cNvSpPr txBox="1">
            <a:spLocks noGrp="1"/>
          </p:cNvSpPr>
          <p:nvPr>
            <p:ph type="sldNum" idx="12"/>
          </p:nvPr>
        </p:nvSpPr>
        <p:spPr>
          <a:xfrm>
            <a:off x="17135882" y="9401176"/>
            <a:ext cx="811601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185" name="Google Shape;185;p37"/>
          <p:cNvSpPr txBox="1">
            <a:spLocks noGrp="1"/>
          </p:cNvSpPr>
          <p:nvPr>
            <p:ph type="body" idx="1"/>
          </p:nvPr>
        </p:nvSpPr>
        <p:spPr>
          <a:xfrm>
            <a:off x="9468037" y="1846591"/>
            <a:ext cx="8470796" cy="35015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85800" lvl="0" indent="-3429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3150" b="0" i="0" cap="none">
                <a:latin typeface="Open Sans"/>
                <a:ea typeface="Open Sans"/>
                <a:cs typeface="Open Sans"/>
                <a:sym typeface="Open Sans"/>
              </a:defRPr>
            </a:lvl1pPr>
            <a:lvl2pPr marL="1371600" lvl="1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2pPr>
            <a:lvl3pPr marL="2057400" lvl="2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3pPr>
            <a:lvl4pPr marL="2743200" lvl="3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4pPr>
            <a:lvl5pPr marL="3429000" lvl="4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6" name="Google Shape;186;p37"/>
          <p:cNvSpPr txBox="1">
            <a:spLocks noGrp="1"/>
          </p:cNvSpPr>
          <p:nvPr>
            <p:ph type="body" idx="2"/>
          </p:nvPr>
        </p:nvSpPr>
        <p:spPr>
          <a:xfrm>
            <a:off x="9468037" y="5609376"/>
            <a:ext cx="8470796" cy="3530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85800" lvl="0" indent="-3429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3150" b="0" i="0" cap="none">
                <a:latin typeface="Open Sans"/>
                <a:ea typeface="Open Sans"/>
                <a:cs typeface="Open Sans"/>
                <a:sym typeface="Open Sans"/>
              </a:defRPr>
            </a:lvl1pPr>
            <a:lvl2pPr marL="1371600" lvl="1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2pPr>
            <a:lvl3pPr marL="2057400" lvl="2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3pPr>
            <a:lvl4pPr marL="2743200" lvl="3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4pPr>
            <a:lvl5pPr marL="3429000" lvl="4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187" name="Google Shape;187;p37"/>
          <p:cNvCxnSpPr/>
          <p:nvPr/>
        </p:nvCxnSpPr>
        <p:spPr>
          <a:xfrm>
            <a:off x="349169" y="1579104"/>
            <a:ext cx="17589665" cy="0"/>
          </a:xfrm>
          <a:prstGeom prst="straightConnector1">
            <a:avLst/>
          </a:prstGeom>
          <a:noFill/>
          <a:ln w="19050" cap="flat" cmpd="sng">
            <a:solidFill>
              <a:srgbClr val="AEABAB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88" name="Google Shape;188;p37"/>
          <p:cNvSpPr txBox="1">
            <a:spLocks noGrp="1"/>
          </p:cNvSpPr>
          <p:nvPr>
            <p:ph type="title"/>
          </p:nvPr>
        </p:nvSpPr>
        <p:spPr>
          <a:xfrm>
            <a:off x="349174" y="338138"/>
            <a:ext cx="16578671" cy="11334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6000" b="0" i="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9" name="Google Shape;189;p37"/>
          <p:cNvSpPr txBox="1">
            <a:spLocks noGrp="1"/>
          </p:cNvSpPr>
          <p:nvPr>
            <p:ph type="body" idx="3"/>
          </p:nvPr>
        </p:nvSpPr>
        <p:spPr>
          <a:xfrm>
            <a:off x="349472" y="1848559"/>
            <a:ext cx="8470493" cy="647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lvl="0" indent="-3429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5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371600" lvl="1" indent="-51435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2057400" lvl="2" indent="-51435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743200" lvl="3" indent="-51435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429000" lvl="4" indent="-51435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0" name="Google Shape;190;p37"/>
          <p:cNvSpPr txBox="1">
            <a:spLocks noGrp="1"/>
          </p:cNvSpPr>
          <p:nvPr>
            <p:ph type="body" idx="4"/>
          </p:nvPr>
        </p:nvSpPr>
        <p:spPr>
          <a:xfrm>
            <a:off x="349169" y="2757524"/>
            <a:ext cx="8470796" cy="6382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85800" lvl="0" indent="-3429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3150" b="0" i="0" cap="none">
                <a:latin typeface="Open Sans"/>
                <a:ea typeface="Open Sans"/>
                <a:cs typeface="Open Sans"/>
                <a:sym typeface="Open Sans"/>
              </a:defRPr>
            </a:lvl1pPr>
            <a:lvl2pPr marL="1371600" lvl="1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2pPr>
            <a:lvl3pPr marL="2057400" lvl="2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3pPr>
            <a:lvl4pPr marL="2743200" lvl="3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4pPr>
            <a:lvl5pPr marL="3429000" lvl="4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1518326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1_Flexible Content">
  <p:cSld name="21_Flexible Content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8"/>
          <p:cNvSpPr txBox="1">
            <a:spLocks noGrp="1"/>
          </p:cNvSpPr>
          <p:nvPr>
            <p:ph type="ftr" idx="11"/>
          </p:nvPr>
        </p:nvSpPr>
        <p:spPr>
          <a:xfrm>
            <a:off x="349170" y="9401177"/>
            <a:ext cx="17598312" cy="54768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38"/>
          <p:cNvSpPr txBox="1">
            <a:spLocks noGrp="1"/>
          </p:cNvSpPr>
          <p:nvPr>
            <p:ph type="sldNum" idx="12"/>
          </p:nvPr>
        </p:nvSpPr>
        <p:spPr>
          <a:xfrm>
            <a:off x="17135882" y="9401176"/>
            <a:ext cx="811601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194" name="Google Shape;194;p38"/>
          <p:cNvSpPr txBox="1">
            <a:spLocks noGrp="1"/>
          </p:cNvSpPr>
          <p:nvPr>
            <p:ph type="body" idx="1"/>
          </p:nvPr>
        </p:nvSpPr>
        <p:spPr>
          <a:xfrm>
            <a:off x="343994" y="1848557"/>
            <a:ext cx="8470796" cy="35380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85800" lvl="0" indent="-3429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3150" b="0" i="0" cap="none">
                <a:latin typeface="Open Sans"/>
                <a:ea typeface="Open Sans"/>
                <a:cs typeface="Open Sans"/>
                <a:sym typeface="Open Sans"/>
              </a:defRPr>
            </a:lvl1pPr>
            <a:lvl2pPr marL="1371600" lvl="1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2pPr>
            <a:lvl3pPr marL="2057400" lvl="2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3pPr>
            <a:lvl4pPr marL="2743200" lvl="3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4pPr>
            <a:lvl5pPr marL="3429000" lvl="4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5" name="Google Shape;195;p38"/>
          <p:cNvSpPr txBox="1">
            <a:spLocks noGrp="1"/>
          </p:cNvSpPr>
          <p:nvPr>
            <p:ph type="body" idx="2"/>
          </p:nvPr>
        </p:nvSpPr>
        <p:spPr>
          <a:xfrm>
            <a:off x="343994" y="5607002"/>
            <a:ext cx="8470796" cy="3530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85800" lvl="0" indent="-3429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3150" b="0" i="0" cap="none">
                <a:latin typeface="Open Sans"/>
                <a:ea typeface="Open Sans"/>
                <a:cs typeface="Open Sans"/>
                <a:sym typeface="Open Sans"/>
              </a:defRPr>
            </a:lvl1pPr>
            <a:lvl2pPr marL="1371600" lvl="1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2pPr>
            <a:lvl3pPr marL="2057400" lvl="2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3pPr>
            <a:lvl4pPr marL="2743200" lvl="3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4pPr>
            <a:lvl5pPr marL="3429000" lvl="4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196" name="Google Shape;196;p38"/>
          <p:cNvCxnSpPr/>
          <p:nvPr/>
        </p:nvCxnSpPr>
        <p:spPr>
          <a:xfrm>
            <a:off x="349169" y="1579104"/>
            <a:ext cx="17589665" cy="0"/>
          </a:xfrm>
          <a:prstGeom prst="straightConnector1">
            <a:avLst/>
          </a:prstGeom>
          <a:noFill/>
          <a:ln w="19050" cap="flat" cmpd="sng">
            <a:solidFill>
              <a:srgbClr val="AEABAB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97" name="Google Shape;197;p38"/>
          <p:cNvSpPr txBox="1">
            <a:spLocks noGrp="1"/>
          </p:cNvSpPr>
          <p:nvPr>
            <p:ph type="title"/>
          </p:nvPr>
        </p:nvSpPr>
        <p:spPr>
          <a:xfrm>
            <a:off x="349174" y="338138"/>
            <a:ext cx="16578671" cy="11334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6000" b="0" i="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8" name="Google Shape;198;p38"/>
          <p:cNvSpPr txBox="1">
            <a:spLocks noGrp="1"/>
          </p:cNvSpPr>
          <p:nvPr>
            <p:ph type="body" idx="3"/>
          </p:nvPr>
        </p:nvSpPr>
        <p:spPr>
          <a:xfrm>
            <a:off x="9468037" y="2757524"/>
            <a:ext cx="8470796" cy="6382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85800" lvl="0" indent="-3429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3150" b="0" i="0" cap="none">
                <a:latin typeface="Open Sans"/>
                <a:ea typeface="Open Sans"/>
                <a:cs typeface="Open Sans"/>
                <a:sym typeface="Open Sans"/>
              </a:defRPr>
            </a:lvl1pPr>
            <a:lvl2pPr marL="1371600" lvl="1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2pPr>
            <a:lvl3pPr marL="2057400" lvl="2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3pPr>
            <a:lvl4pPr marL="2743200" lvl="3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4pPr>
            <a:lvl5pPr marL="3429000" lvl="4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9" name="Google Shape;199;p38"/>
          <p:cNvSpPr txBox="1">
            <a:spLocks noGrp="1"/>
          </p:cNvSpPr>
          <p:nvPr>
            <p:ph type="body" idx="4"/>
          </p:nvPr>
        </p:nvSpPr>
        <p:spPr>
          <a:xfrm>
            <a:off x="9468341" y="1848559"/>
            <a:ext cx="8470493" cy="647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lvl="0" indent="-3429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5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371600" lvl="1" indent="-51435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2057400" lvl="2" indent="-51435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743200" lvl="3" indent="-51435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429000" lvl="4" indent="-51435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7278786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2_Heading + Sub + 2 column">
  <p:cSld name="22_Heading + Sub + 2 column"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9"/>
          <p:cNvSpPr txBox="1">
            <a:spLocks noGrp="1"/>
          </p:cNvSpPr>
          <p:nvPr>
            <p:ph type="ftr" idx="11"/>
          </p:nvPr>
        </p:nvSpPr>
        <p:spPr>
          <a:xfrm>
            <a:off x="349171" y="9410701"/>
            <a:ext cx="17589662" cy="54768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2" name="Google Shape;202;p39"/>
          <p:cNvSpPr txBox="1">
            <a:spLocks noGrp="1"/>
          </p:cNvSpPr>
          <p:nvPr>
            <p:ph type="sldNum" idx="12"/>
          </p:nvPr>
        </p:nvSpPr>
        <p:spPr>
          <a:xfrm>
            <a:off x="17136889" y="9410701"/>
            <a:ext cx="801944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203" name="Google Shape;203;p39"/>
          <p:cNvSpPr txBox="1">
            <a:spLocks noGrp="1"/>
          </p:cNvSpPr>
          <p:nvPr>
            <p:ph type="body" idx="1"/>
          </p:nvPr>
        </p:nvSpPr>
        <p:spPr>
          <a:xfrm>
            <a:off x="9468035" y="2757524"/>
            <a:ext cx="8470796" cy="6382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85800" lvl="0" indent="-3429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3150" b="0" i="0" cap="none">
                <a:latin typeface="Open Sans"/>
                <a:ea typeface="Open Sans"/>
                <a:cs typeface="Open Sans"/>
                <a:sym typeface="Open Sans"/>
              </a:defRPr>
            </a:lvl1pPr>
            <a:lvl2pPr marL="1371600" lvl="1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2pPr>
            <a:lvl3pPr marL="2057400" lvl="2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3pPr>
            <a:lvl4pPr marL="2743200" lvl="3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4pPr>
            <a:lvl5pPr marL="3429000" lvl="4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204" name="Google Shape;204;p39"/>
          <p:cNvCxnSpPr/>
          <p:nvPr/>
        </p:nvCxnSpPr>
        <p:spPr>
          <a:xfrm>
            <a:off x="349169" y="1579104"/>
            <a:ext cx="17589665" cy="0"/>
          </a:xfrm>
          <a:prstGeom prst="straightConnector1">
            <a:avLst/>
          </a:prstGeom>
          <a:noFill/>
          <a:ln w="19050" cap="flat" cmpd="sng">
            <a:solidFill>
              <a:srgbClr val="AEABAB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05" name="Google Shape;205;p39"/>
          <p:cNvSpPr txBox="1">
            <a:spLocks noGrp="1"/>
          </p:cNvSpPr>
          <p:nvPr>
            <p:ph type="title"/>
          </p:nvPr>
        </p:nvSpPr>
        <p:spPr>
          <a:xfrm>
            <a:off x="349174" y="338138"/>
            <a:ext cx="16578671" cy="11334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6000" b="0" i="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39"/>
          <p:cNvSpPr txBox="1">
            <a:spLocks noGrp="1"/>
          </p:cNvSpPr>
          <p:nvPr>
            <p:ph type="body" idx="2"/>
          </p:nvPr>
        </p:nvSpPr>
        <p:spPr>
          <a:xfrm>
            <a:off x="349474" y="1848559"/>
            <a:ext cx="17589359" cy="647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lvl="0" indent="-3429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5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371600" lvl="1" indent="-51435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2057400" lvl="2" indent="-51435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743200" lvl="3" indent="-51435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429000" lvl="4" indent="-51435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7" name="Google Shape;207;p39"/>
          <p:cNvSpPr txBox="1">
            <a:spLocks noGrp="1"/>
          </p:cNvSpPr>
          <p:nvPr>
            <p:ph type="body" idx="3"/>
          </p:nvPr>
        </p:nvSpPr>
        <p:spPr>
          <a:xfrm>
            <a:off x="349169" y="2757524"/>
            <a:ext cx="8470796" cy="6382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85800" lvl="0" indent="-3429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3150" b="0" i="0" cap="none">
                <a:latin typeface="Open Sans"/>
                <a:ea typeface="Open Sans"/>
                <a:cs typeface="Open Sans"/>
                <a:sym typeface="Open Sans"/>
              </a:defRPr>
            </a:lvl1pPr>
            <a:lvl2pPr marL="1371600" lvl="1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2pPr>
            <a:lvl3pPr marL="2057400" lvl="2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3pPr>
            <a:lvl4pPr marL="2743200" lvl="3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4pPr>
            <a:lvl5pPr marL="3429000" lvl="4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2235024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4_Heading + Sub + 1 column">
  <p:cSld name="24_Heading + Sub + 1 column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40"/>
          <p:cNvSpPr txBox="1">
            <a:spLocks noGrp="1"/>
          </p:cNvSpPr>
          <p:nvPr>
            <p:ph type="ftr" idx="11"/>
          </p:nvPr>
        </p:nvSpPr>
        <p:spPr>
          <a:xfrm>
            <a:off x="349171" y="9410701"/>
            <a:ext cx="17589662" cy="54768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40"/>
          <p:cNvSpPr txBox="1">
            <a:spLocks noGrp="1"/>
          </p:cNvSpPr>
          <p:nvPr>
            <p:ph type="sldNum" idx="12"/>
          </p:nvPr>
        </p:nvSpPr>
        <p:spPr>
          <a:xfrm>
            <a:off x="17136889" y="9410701"/>
            <a:ext cx="801944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hr-HR" smtClean="0"/>
              <a:pPr/>
              <a:t>‹#›</a:t>
            </a:fld>
            <a:endParaRPr lang="hr-HR"/>
          </a:p>
        </p:txBody>
      </p:sp>
      <p:cxnSp>
        <p:nvCxnSpPr>
          <p:cNvPr id="211" name="Google Shape;211;p40"/>
          <p:cNvCxnSpPr/>
          <p:nvPr/>
        </p:nvCxnSpPr>
        <p:spPr>
          <a:xfrm>
            <a:off x="349169" y="1579104"/>
            <a:ext cx="17589665" cy="0"/>
          </a:xfrm>
          <a:prstGeom prst="straightConnector1">
            <a:avLst/>
          </a:prstGeom>
          <a:noFill/>
          <a:ln w="19050" cap="flat" cmpd="sng">
            <a:solidFill>
              <a:srgbClr val="AEABAB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12" name="Google Shape;212;p40"/>
          <p:cNvSpPr txBox="1">
            <a:spLocks noGrp="1"/>
          </p:cNvSpPr>
          <p:nvPr>
            <p:ph type="title"/>
          </p:nvPr>
        </p:nvSpPr>
        <p:spPr>
          <a:xfrm>
            <a:off x="349174" y="338138"/>
            <a:ext cx="16578671" cy="11334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6000" b="0" i="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3" name="Google Shape;213;p40"/>
          <p:cNvSpPr txBox="1">
            <a:spLocks noGrp="1"/>
          </p:cNvSpPr>
          <p:nvPr>
            <p:ph type="body" idx="1"/>
          </p:nvPr>
        </p:nvSpPr>
        <p:spPr>
          <a:xfrm>
            <a:off x="349472" y="1848559"/>
            <a:ext cx="17589053" cy="647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lvl="0" indent="-3429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5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371600" lvl="1" indent="-51435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2057400" lvl="2" indent="-51435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743200" lvl="3" indent="-51435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429000" lvl="4" indent="-51435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4" name="Google Shape;214;p40"/>
          <p:cNvSpPr txBox="1">
            <a:spLocks noGrp="1"/>
          </p:cNvSpPr>
          <p:nvPr>
            <p:ph type="body" idx="2"/>
          </p:nvPr>
        </p:nvSpPr>
        <p:spPr>
          <a:xfrm>
            <a:off x="349168" y="2757524"/>
            <a:ext cx="17589359" cy="6382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85800" lvl="0" indent="-3429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3150" b="0" i="0" cap="none">
                <a:latin typeface="Open Sans"/>
                <a:ea typeface="Open Sans"/>
                <a:cs typeface="Open Sans"/>
                <a:sym typeface="Open Sans"/>
              </a:defRPr>
            </a:lvl1pPr>
            <a:lvl2pPr marL="1371600" lvl="1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2pPr>
            <a:lvl3pPr marL="2057400" lvl="2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3pPr>
            <a:lvl4pPr marL="2743200" lvl="3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4pPr>
            <a:lvl5pPr marL="3429000" lvl="4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0384605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6_Break Slide">
  <p:cSld name="26_Break Slide"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Google Shape;216;p41"/>
          <p:cNvPicPr preferRelativeResize="0">
            <a:picLocks noGrp="1"/>
          </p:cNvPicPr>
          <p:nvPr>
            <p:ph type="pic" idx="2"/>
          </p:nvPr>
        </p:nvPicPr>
        <p:blipFill/>
        <p:spPr>
          <a:xfrm>
            <a:off x="9144001" y="338140"/>
            <a:ext cx="8794832" cy="8801807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pic>
      <p:sp>
        <p:nvSpPr>
          <p:cNvPr id="217" name="Google Shape;217;p41"/>
          <p:cNvSpPr txBox="1">
            <a:spLocks noGrp="1"/>
          </p:cNvSpPr>
          <p:nvPr>
            <p:ph type="ftr" idx="11"/>
          </p:nvPr>
        </p:nvSpPr>
        <p:spPr>
          <a:xfrm>
            <a:off x="349170" y="9401177"/>
            <a:ext cx="17598312" cy="54768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8" name="Google Shape;218;p41"/>
          <p:cNvSpPr txBox="1">
            <a:spLocks noGrp="1"/>
          </p:cNvSpPr>
          <p:nvPr>
            <p:ph type="sldNum" idx="12"/>
          </p:nvPr>
        </p:nvSpPr>
        <p:spPr>
          <a:xfrm>
            <a:off x="17135882" y="9401176"/>
            <a:ext cx="811601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219" name="Google Shape;219;p41"/>
          <p:cNvSpPr txBox="1">
            <a:spLocks noGrp="1"/>
          </p:cNvSpPr>
          <p:nvPr>
            <p:ph type="title"/>
          </p:nvPr>
        </p:nvSpPr>
        <p:spPr>
          <a:xfrm>
            <a:off x="372233" y="338137"/>
            <a:ext cx="8771768" cy="880181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60000" tIns="540000" rIns="360000" bIns="9000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sz="6000" b="0" i="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0" name="Google Shape;220;p41"/>
          <p:cNvSpPr txBox="1">
            <a:spLocks noGrp="1"/>
          </p:cNvSpPr>
          <p:nvPr>
            <p:ph type="body" idx="1"/>
          </p:nvPr>
        </p:nvSpPr>
        <p:spPr>
          <a:xfrm>
            <a:off x="827076" y="8360015"/>
            <a:ext cx="7776864" cy="429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685800" lvl="0" indent="-3429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371600" lvl="1" indent="-51435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2057400" lvl="2" indent="-51435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743200" lvl="3" indent="-51435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429000" lvl="4" indent="-51435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1" name="Google Shape;221;p41"/>
          <p:cNvSpPr txBox="1">
            <a:spLocks noGrp="1"/>
          </p:cNvSpPr>
          <p:nvPr>
            <p:ph type="body" idx="3"/>
          </p:nvPr>
        </p:nvSpPr>
        <p:spPr>
          <a:xfrm>
            <a:off x="15084660" y="8707896"/>
            <a:ext cx="2705289" cy="324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lvl="0" indent="-342900" algn="r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1200" b="0" i="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371600" lvl="1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057400" lvl="2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743200" lvl="3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429000" lvl="4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2778560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7_Break Slide">
  <p:cSld name="27_Break Slide"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Google Shape;223;p42" descr="A person driving a tractor in a field&#10;&#10;Description automatically generated with low confidenc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167063" y="338135"/>
            <a:ext cx="8771768" cy="8801810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42"/>
          <p:cNvSpPr>
            <a:spLocks noGrp="1"/>
          </p:cNvSpPr>
          <p:nvPr>
            <p:ph type="pic" idx="2"/>
          </p:nvPr>
        </p:nvSpPr>
        <p:spPr>
          <a:xfrm>
            <a:off x="9144001" y="355392"/>
            <a:ext cx="8771768" cy="8767296"/>
          </a:xfrm>
          <a:prstGeom prst="rect">
            <a:avLst/>
          </a:prstGeom>
          <a:noFill/>
          <a:ln>
            <a:noFill/>
          </a:ln>
        </p:spPr>
      </p:sp>
      <p:sp>
        <p:nvSpPr>
          <p:cNvPr id="225" name="Google Shape;225;p42"/>
          <p:cNvSpPr txBox="1">
            <a:spLocks noGrp="1"/>
          </p:cNvSpPr>
          <p:nvPr>
            <p:ph type="ftr" idx="11"/>
          </p:nvPr>
        </p:nvSpPr>
        <p:spPr>
          <a:xfrm>
            <a:off x="349170" y="9401177"/>
            <a:ext cx="17598312" cy="54768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6" name="Google Shape;226;p42"/>
          <p:cNvSpPr txBox="1">
            <a:spLocks noGrp="1"/>
          </p:cNvSpPr>
          <p:nvPr>
            <p:ph type="sldNum" idx="12"/>
          </p:nvPr>
        </p:nvSpPr>
        <p:spPr>
          <a:xfrm>
            <a:off x="17135882" y="9401176"/>
            <a:ext cx="811601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227" name="Google Shape;227;p42"/>
          <p:cNvSpPr txBox="1">
            <a:spLocks noGrp="1"/>
          </p:cNvSpPr>
          <p:nvPr>
            <p:ph type="title"/>
          </p:nvPr>
        </p:nvSpPr>
        <p:spPr>
          <a:xfrm>
            <a:off x="372233" y="338137"/>
            <a:ext cx="8771768" cy="880181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60000" tIns="540000" rIns="360000" bIns="9000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sz="6000" b="0" i="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8" name="Google Shape;228;p42"/>
          <p:cNvSpPr txBox="1">
            <a:spLocks noGrp="1"/>
          </p:cNvSpPr>
          <p:nvPr>
            <p:ph type="body" idx="1"/>
          </p:nvPr>
        </p:nvSpPr>
        <p:spPr>
          <a:xfrm>
            <a:off x="827076" y="8360015"/>
            <a:ext cx="7776864" cy="429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685800" lvl="0" indent="-3429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371600" lvl="1" indent="-51435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2057400" lvl="2" indent="-51435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743200" lvl="3" indent="-51435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429000" lvl="4" indent="-51435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9" name="Google Shape;229;p42"/>
          <p:cNvSpPr txBox="1">
            <a:spLocks noGrp="1"/>
          </p:cNvSpPr>
          <p:nvPr>
            <p:ph type="body" idx="3"/>
          </p:nvPr>
        </p:nvSpPr>
        <p:spPr>
          <a:xfrm>
            <a:off x="15084660" y="8707896"/>
            <a:ext cx="2705289" cy="324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marR="0" lvl="0" indent="-342900" algn="r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sz="1200" b="0" i="0">
                <a:solidFill>
                  <a:schemeClr val="lt1"/>
                </a:solidFill>
              </a:defRPr>
            </a:lvl1pPr>
            <a:lvl2pPr marL="1371600" lvl="1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057400" lvl="2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743200" lvl="3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429000" lvl="4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0071591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8_Break Slide">
  <p:cSld name="28_Break Slide"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Google Shape;231;p43" descr="A herd of elephants walking in a field&#10;&#10;Description automatically generated with low confidenc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169888" y="349009"/>
            <a:ext cx="8807591" cy="8790938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43"/>
          <p:cNvSpPr>
            <a:spLocks noGrp="1"/>
          </p:cNvSpPr>
          <p:nvPr>
            <p:ph type="pic" idx="2"/>
          </p:nvPr>
        </p:nvSpPr>
        <p:spPr>
          <a:xfrm>
            <a:off x="9144001" y="355392"/>
            <a:ext cx="8771768" cy="8767296"/>
          </a:xfrm>
          <a:prstGeom prst="rect">
            <a:avLst/>
          </a:prstGeom>
          <a:noFill/>
          <a:ln>
            <a:noFill/>
          </a:ln>
        </p:spPr>
      </p:sp>
      <p:sp>
        <p:nvSpPr>
          <p:cNvPr id="233" name="Google Shape;233;p43"/>
          <p:cNvSpPr txBox="1">
            <a:spLocks noGrp="1"/>
          </p:cNvSpPr>
          <p:nvPr>
            <p:ph type="ftr" idx="11"/>
          </p:nvPr>
        </p:nvSpPr>
        <p:spPr>
          <a:xfrm>
            <a:off x="349170" y="9401177"/>
            <a:ext cx="17598312" cy="54768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4" name="Google Shape;234;p43"/>
          <p:cNvSpPr txBox="1">
            <a:spLocks noGrp="1"/>
          </p:cNvSpPr>
          <p:nvPr>
            <p:ph type="sldNum" idx="12"/>
          </p:nvPr>
        </p:nvSpPr>
        <p:spPr>
          <a:xfrm>
            <a:off x="17135882" y="9401176"/>
            <a:ext cx="811601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235" name="Google Shape;235;p43"/>
          <p:cNvSpPr txBox="1">
            <a:spLocks noGrp="1"/>
          </p:cNvSpPr>
          <p:nvPr>
            <p:ph type="title"/>
          </p:nvPr>
        </p:nvSpPr>
        <p:spPr>
          <a:xfrm>
            <a:off x="372233" y="338137"/>
            <a:ext cx="8771768" cy="880181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60000" tIns="540000" rIns="360000" bIns="9000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sz="6000" b="0" i="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6" name="Google Shape;236;p43"/>
          <p:cNvSpPr txBox="1">
            <a:spLocks noGrp="1"/>
          </p:cNvSpPr>
          <p:nvPr>
            <p:ph type="body" idx="1"/>
          </p:nvPr>
        </p:nvSpPr>
        <p:spPr>
          <a:xfrm>
            <a:off x="827076" y="8360015"/>
            <a:ext cx="7776864" cy="429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685800" lvl="0" indent="-3429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371600" lvl="1" indent="-51435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2057400" lvl="2" indent="-51435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743200" lvl="3" indent="-51435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429000" lvl="4" indent="-51435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7" name="Google Shape;237;p43"/>
          <p:cNvSpPr txBox="1">
            <a:spLocks noGrp="1"/>
          </p:cNvSpPr>
          <p:nvPr>
            <p:ph type="body" idx="3"/>
          </p:nvPr>
        </p:nvSpPr>
        <p:spPr>
          <a:xfrm>
            <a:off x="15084660" y="8707896"/>
            <a:ext cx="2705289" cy="324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marR="0" lvl="0" indent="-342900" algn="r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1200" b="0" i="0">
                <a:solidFill>
                  <a:schemeClr val="dk1"/>
                </a:solidFill>
              </a:defRPr>
            </a:lvl1pPr>
            <a:lvl2pPr marL="1371600" lvl="1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057400" lvl="2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743200" lvl="3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429000" lvl="4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5362815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0_Break Slide">
  <p:cSld name="30_Break Slide"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Google Shape;239;p44" descr="A person walking through a field of plants with tall buildings in the background&#10;&#10;Description automatically generated with medium confidenc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26109" y="342937"/>
            <a:ext cx="8840952" cy="8801810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44"/>
          <p:cNvSpPr>
            <a:spLocks noGrp="1"/>
          </p:cNvSpPr>
          <p:nvPr>
            <p:ph type="pic" idx="2"/>
          </p:nvPr>
        </p:nvSpPr>
        <p:spPr>
          <a:xfrm>
            <a:off x="326110" y="338136"/>
            <a:ext cx="8789456" cy="8767296"/>
          </a:xfrm>
          <a:prstGeom prst="rect">
            <a:avLst/>
          </a:prstGeom>
          <a:noFill/>
          <a:ln>
            <a:noFill/>
          </a:ln>
        </p:spPr>
      </p:sp>
      <p:sp>
        <p:nvSpPr>
          <p:cNvPr id="241" name="Google Shape;241;p44"/>
          <p:cNvSpPr txBox="1">
            <a:spLocks noGrp="1"/>
          </p:cNvSpPr>
          <p:nvPr>
            <p:ph type="ftr" idx="11"/>
          </p:nvPr>
        </p:nvSpPr>
        <p:spPr>
          <a:xfrm>
            <a:off x="349170" y="9401177"/>
            <a:ext cx="17598312" cy="54768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2" name="Google Shape;242;p44"/>
          <p:cNvSpPr txBox="1">
            <a:spLocks noGrp="1"/>
          </p:cNvSpPr>
          <p:nvPr>
            <p:ph type="sldNum" idx="12"/>
          </p:nvPr>
        </p:nvSpPr>
        <p:spPr>
          <a:xfrm>
            <a:off x="17135882" y="9401176"/>
            <a:ext cx="811601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243" name="Google Shape;243;p44"/>
          <p:cNvSpPr txBox="1">
            <a:spLocks noGrp="1"/>
          </p:cNvSpPr>
          <p:nvPr>
            <p:ph type="title"/>
          </p:nvPr>
        </p:nvSpPr>
        <p:spPr>
          <a:xfrm>
            <a:off x="9167062" y="338137"/>
            <a:ext cx="8771768" cy="880181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60000" tIns="540000" rIns="360000" bIns="9000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sz="6000" b="0" i="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4" name="Google Shape;244;p44"/>
          <p:cNvSpPr txBox="1">
            <a:spLocks noGrp="1"/>
          </p:cNvSpPr>
          <p:nvPr>
            <p:ph type="body" idx="1"/>
          </p:nvPr>
        </p:nvSpPr>
        <p:spPr>
          <a:xfrm>
            <a:off x="9575306" y="8360015"/>
            <a:ext cx="7776864" cy="429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685800" lvl="0" indent="-3429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371600" lvl="1" indent="-51435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2057400" lvl="2" indent="-51435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743200" lvl="3" indent="-51435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429000" lvl="4" indent="-51435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5" name="Google Shape;245;p44"/>
          <p:cNvSpPr txBox="1">
            <a:spLocks noGrp="1"/>
          </p:cNvSpPr>
          <p:nvPr>
            <p:ph type="body" idx="3"/>
          </p:nvPr>
        </p:nvSpPr>
        <p:spPr>
          <a:xfrm>
            <a:off x="627318" y="8707896"/>
            <a:ext cx="2705289" cy="324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marR="0" lvl="0" indent="-3429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sz="1200" b="0" i="0">
                <a:solidFill>
                  <a:schemeClr val="lt1"/>
                </a:solidFill>
              </a:defRPr>
            </a:lvl1pPr>
            <a:lvl2pPr marL="1371600" lvl="1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057400" lvl="2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743200" lvl="3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429000" lvl="4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0285405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1_Break Slide">
  <p:cSld name="31_Break Slide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" name="Google Shape;247;p4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49171" y="338137"/>
            <a:ext cx="8817890" cy="8801807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45"/>
          <p:cNvSpPr>
            <a:spLocks noGrp="1"/>
          </p:cNvSpPr>
          <p:nvPr>
            <p:ph type="pic" idx="2"/>
          </p:nvPr>
        </p:nvSpPr>
        <p:spPr>
          <a:xfrm>
            <a:off x="326110" y="338136"/>
            <a:ext cx="8789456" cy="8767296"/>
          </a:xfrm>
          <a:prstGeom prst="rect">
            <a:avLst/>
          </a:prstGeom>
          <a:noFill/>
          <a:ln>
            <a:noFill/>
          </a:ln>
        </p:spPr>
      </p:sp>
      <p:sp>
        <p:nvSpPr>
          <p:cNvPr id="249" name="Google Shape;249;p45"/>
          <p:cNvSpPr txBox="1">
            <a:spLocks noGrp="1"/>
          </p:cNvSpPr>
          <p:nvPr>
            <p:ph type="ftr" idx="11"/>
          </p:nvPr>
        </p:nvSpPr>
        <p:spPr>
          <a:xfrm>
            <a:off x="349170" y="9401177"/>
            <a:ext cx="17598312" cy="54768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0" name="Google Shape;250;p45"/>
          <p:cNvSpPr txBox="1">
            <a:spLocks noGrp="1"/>
          </p:cNvSpPr>
          <p:nvPr>
            <p:ph type="sldNum" idx="12"/>
          </p:nvPr>
        </p:nvSpPr>
        <p:spPr>
          <a:xfrm>
            <a:off x="17135882" y="9401176"/>
            <a:ext cx="811601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251" name="Google Shape;251;p45"/>
          <p:cNvSpPr txBox="1">
            <a:spLocks noGrp="1"/>
          </p:cNvSpPr>
          <p:nvPr>
            <p:ph type="title"/>
          </p:nvPr>
        </p:nvSpPr>
        <p:spPr>
          <a:xfrm>
            <a:off x="9167062" y="338137"/>
            <a:ext cx="8771768" cy="880181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60000" tIns="540000" rIns="360000" bIns="9000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sz="6000" b="0" i="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2" name="Google Shape;252;p45"/>
          <p:cNvSpPr txBox="1">
            <a:spLocks noGrp="1"/>
          </p:cNvSpPr>
          <p:nvPr>
            <p:ph type="body" idx="1"/>
          </p:nvPr>
        </p:nvSpPr>
        <p:spPr>
          <a:xfrm>
            <a:off x="9575306" y="8360015"/>
            <a:ext cx="7776864" cy="429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685800" lvl="0" indent="-3429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371600" lvl="1" indent="-51435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2057400" lvl="2" indent="-51435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743200" lvl="3" indent="-51435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429000" lvl="4" indent="-51435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3" name="Google Shape;253;p45"/>
          <p:cNvSpPr txBox="1">
            <a:spLocks noGrp="1"/>
          </p:cNvSpPr>
          <p:nvPr>
            <p:ph type="body" idx="3"/>
          </p:nvPr>
        </p:nvSpPr>
        <p:spPr>
          <a:xfrm>
            <a:off x="627318" y="8707896"/>
            <a:ext cx="2705289" cy="324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marR="0" lvl="0" indent="-3429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sz="1200" b="0" i="0">
                <a:solidFill>
                  <a:schemeClr val="lt1"/>
                </a:solidFill>
              </a:defRPr>
            </a:lvl1pPr>
            <a:lvl2pPr marL="1371600" lvl="1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057400" lvl="2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743200" lvl="3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429000" lvl="4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9491890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3_Image Slide">
  <p:cSld name="33_Image Slide"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Google Shape;260;p47"/>
          <p:cNvPicPr preferRelativeResize="0">
            <a:picLocks noGrp="1"/>
          </p:cNvPicPr>
          <p:nvPr>
            <p:ph type="pic" idx="2"/>
          </p:nvPr>
        </p:nvPicPr>
        <p:blipFill/>
        <p:spPr>
          <a:xfrm>
            <a:off x="349166" y="338140"/>
            <a:ext cx="17598317" cy="8801807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l="48"/>
            </a:stretch>
          </a:blipFill>
          <a:ln>
            <a:noFill/>
          </a:ln>
        </p:spPr>
      </p:pic>
      <p:sp>
        <p:nvSpPr>
          <p:cNvPr id="261" name="Google Shape;261;p47"/>
          <p:cNvSpPr txBox="1">
            <a:spLocks noGrp="1"/>
          </p:cNvSpPr>
          <p:nvPr>
            <p:ph type="title"/>
          </p:nvPr>
        </p:nvSpPr>
        <p:spPr>
          <a:xfrm>
            <a:off x="4" y="1852374"/>
            <a:ext cx="7036592" cy="1049106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432000" tIns="180000" rIns="251975" bIns="36000" anchor="b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sz="60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2" name="Google Shape;262;p47"/>
          <p:cNvSpPr txBox="1">
            <a:spLocks noGrp="1"/>
          </p:cNvSpPr>
          <p:nvPr>
            <p:ph type="subTitle" idx="1"/>
          </p:nvPr>
        </p:nvSpPr>
        <p:spPr>
          <a:xfrm>
            <a:off x="4" y="2898443"/>
            <a:ext cx="7036592" cy="971349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432000" tIns="108000" rIns="251975" bIns="25197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700" b="0" i="0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3000"/>
            </a:lvl2pPr>
            <a:lvl3pPr lvl="2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700"/>
            </a:lvl3pPr>
            <a:lvl4pPr lvl="3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5pPr>
            <a:lvl6pPr lvl="5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6pPr>
            <a:lvl7pPr lvl="6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7pPr>
            <a:lvl8pPr lvl="7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8pPr>
            <a:lvl9pPr lvl="8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9pPr>
          </a:lstStyle>
          <a:p>
            <a:endParaRPr/>
          </a:p>
        </p:txBody>
      </p:sp>
      <p:sp>
        <p:nvSpPr>
          <p:cNvPr id="263" name="Google Shape;263;p47"/>
          <p:cNvSpPr txBox="1">
            <a:spLocks noGrp="1"/>
          </p:cNvSpPr>
          <p:nvPr>
            <p:ph type="ftr" idx="11"/>
          </p:nvPr>
        </p:nvSpPr>
        <p:spPr>
          <a:xfrm>
            <a:off x="349171" y="9410701"/>
            <a:ext cx="17589662" cy="54768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4" name="Google Shape;264;p47"/>
          <p:cNvSpPr txBox="1">
            <a:spLocks noGrp="1"/>
          </p:cNvSpPr>
          <p:nvPr>
            <p:ph type="sldNum" idx="12"/>
          </p:nvPr>
        </p:nvSpPr>
        <p:spPr>
          <a:xfrm>
            <a:off x="17136889" y="9410701"/>
            <a:ext cx="801944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265" name="Google Shape;265;p47"/>
          <p:cNvSpPr txBox="1">
            <a:spLocks noGrp="1"/>
          </p:cNvSpPr>
          <p:nvPr>
            <p:ph type="body" idx="3"/>
          </p:nvPr>
        </p:nvSpPr>
        <p:spPr>
          <a:xfrm>
            <a:off x="11844300" y="8707896"/>
            <a:ext cx="5945649" cy="324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lvl="0" indent="-342900" algn="r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1200" b="0" i="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371600" lvl="1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057400" lvl="2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743200" lvl="3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429000" lvl="4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717767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4_Image Slide">
  <p:cSld name="34_Image Slide"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" name="Google Shape;267;p48" descr="A picture containing water, outdoor, grass, mammal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 l="-48"/>
          <a:stretch/>
        </p:blipFill>
        <p:spPr>
          <a:xfrm>
            <a:off x="340519" y="338141"/>
            <a:ext cx="17589662" cy="8801805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48"/>
          <p:cNvSpPr>
            <a:spLocks noGrp="1"/>
          </p:cNvSpPr>
          <p:nvPr>
            <p:ph type="pic" idx="2"/>
          </p:nvPr>
        </p:nvSpPr>
        <p:spPr>
          <a:xfrm>
            <a:off x="340517" y="363125"/>
            <a:ext cx="17606963" cy="8767296"/>
          </a:xfrm>
          <a:prstGeom prst="rect">
            <a:avLst/>
          </a:prstGeom>
          <a:noFill/>
          <a:ln>
            <a:noFill/>
          </a:ln>
        </p:spPr>
      </p:sp>
      <p:sp>
        <p:nvSpPr>
          <p:cNvPr id="269" name="Google Shape;269;p48"/>
          <p:cNvSpPr txBox="1">
            <a:spLocks noGrp="1"/>
          </p:cNvSpPr>
          <p:nvPr>
            <p:ph type="title"/>
          </p:nvPr>
        </p:nvSpPr>
        <p:spPr>
          <a:xfrm>
            <a:off x="4" y="1852374"/>
            <a:ext cx="7036592" cy="1049106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432000" tIns="180000" rIns="251975" bIns="36000" anchor="b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sz="60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0" name="Google Shape;270;p48"/>
          <p:cNvSpPr txBox="1">
            <a:spLocks noGrp="1"/>
          </p:cNvSpPr>
          <p:nvPr>
            <p:ph type="subTitle" idx="1"/>
          </p:nvPr>
        </p:nvSpPr>
        <p:spPr>
          <a:xfrm>
            <a:off x="4" y="2898443"/>
            <a:ext cx="7036592" cy="971349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432000" tIns="108000" rIns="251975" bIns="25197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700" b="0" i="0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3000"/>
            </a:lvl2pPr>
            <a:lvl3pPr lvl="2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700"/>
            </a:lvl3pPr>
            <a:lvl4pPr lvl="3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5pPr>
            <a:lvl6pPr lvl="5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6pPr>
            <a:lvl7pPr lvl="6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7pPr>
            <a:lvl8pPr lvl="7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8pPr>
            <a:lvl9pPr lvl="8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9pPr>
          </a:lstStyle>
          <a:p>
            <a:endParaRPr/>
          </a:p>
        </p:txBody>
      </p:sp>
      <p:sp>
        <p:nvSpPr>
          <p:cNvPr id="271" name="Google Shape;271;p48"/>
          <p:cNvSpPr txBox="1">
            <a:spLocks noGrp="1"/>
          </p:cNvSpPr>
          <p:nvPr>
            <p:ph type="ftr" idx="11"/>
          </p:nvPr>
        </p:nvSpPr>
        <p:spPr>
          <a:xfrm>
            <a:off x="349171" y="9410701"/>
            <a:ext cx="17589662" cy="54768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2" name="Google Shape;272;p48"/>
          <p:cNvSpPr txBox="1">
            <a:spLocks noGrp="1"/>
          </p:cNvSpPr>
          <p:nvPr>
            <p:ph type="sldNum" idx="12"/>
          </p:nvPr>
        </p:nvSpPr>
        <p:spPr>
          <a:xfrm>
            <a:off x="17136889" y="9410701"/>
            <a:ext cx="801944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273" name="Google Shape;273;p48"/>
          <p:cNvSpPr txBox="1">
            <a:spLocks noGrp="1"/>
          </p:cNvSpPr>
          <p:nvPr>
            <p:ph type="body" idx="3"/>
          </p:nvPr>
        </p:nvSpPr>
        <p:spPr>
          <a:xfrm>
            <a:off x="11844300" y="8707896"/>
            <a:ext cx="5945649" cy="324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marR="0" lvl="0" indent="-342900" algn="r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sz="1200" b="0" i="0">
                <a:solidFill>
                  <a:schemeClr val="lt1"/>
                </a:solidFill>
              </a:defRPr>
            </a:lvl1pPr>
            <a:lvl2pPr marL="1371600" lvl="1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057400" lvl="2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743200" lvl="3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429000" lvl="4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79349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5_Image Slide">
  <p:cSld name="35_Image Slide"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49" descr="A picture containing sky, outdoor, nature, mountain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31866" y="338140"/>
            <a:ext cx="17606964" cy="8801807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49"/>
          <p:cNvSpPr>
            <a:spLocks noGrp="1"/>
          </p:cNvSpPr>
          <p:nvPr>
            <p:ph type="pic" idx="2"/>
          </p:nvPr>
        </p:nvSpPr>
        <p:spPr>
          <a:xfrm>
            <a:off x="340517" y="363125"/>
            <a:ext cx="17606963" cy="8767296"/>
          </a:xfrm>
          <a:prstGeom prst="rect">
            <a:avLst/>
          </a:prstGeom>
          <a:noFill/>
          <a:ln>
            <a:noFill/>
          </a:ln>
        </p:spPr>
      </p:sp>
      <p:sp>
        <p:nvSpPr>
          <p:cNvPr id="277" name="Google Shape;277;p49"/>
          <p:cNvSpPr txBox="1">
            <a:spLocks noGrp="1"/>
          </p:cNvSpPr>
          <p:nvPr>
            <p:ph type="title"/>
          </p:nvPr>
        </p:nvSpPr>
        <p:spPr>
          <a:xfrm>
            <a:off x="4" y="1852374"/>
            <a:ext cx="7036592" cy="1049106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432000" tIns="180000" rIns="251975" bIns="36000" anchor="b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sz="60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8" name="Google Shape;278;p49"/>
          <p:cNvSpPr txBox="1">
            <a:spLocks noGrp="1"/>
          </p:cNvSpPr>
          <p:nvPr>
            <p:ph type="subTitle" idx="1"/>
          </p:nvPr>
        </p:nvSpPr>
        <p:spPr>
          <a:xfrm>
            <a:off x="4" y="2898443"/>
            <a:ext cx="7036592" cy="971349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432000" tIns="108000" rIns="251975" bIns="25197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700" b="0" i="0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3000"/>
            </a:lvl2pPr>
            <a:lvl3pPr lvl="2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700"/>
            </a:lvl3pPr>
            <a:lvl4pPr lvl="3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5pPr>
            <a:lvl6pPr lvl="5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6pPr>
            <a:lvl7pPr lvl="6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7pPr>
            <a:lvl8pPr lvl="7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8pPr>
            <a:lvl9pPr lvl="8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9pPr>
          </a:lstStyle>
          <a:p>
            <a:endParaRPr/>
          </a:p>
        </p:txBody>
      </p:sp>
      <p:sp>
        <p:nvSpPr>
          <p:cNvPr id="279" name="Google Shape;279;p49"/>
          <p:cNvSpPr txBox="1">
            <a:spLocks noGrp="1"/>
          </p:cNvSpPr>
          <p:nvPr>
            <p:ph type="ftr" idx="11"/>
          </p:nvPr>
        </p:nvSpPr>
        <p:spPr>
          <a:xfrm>
            <a:off x="349171" y="9410701"/>
            <a:ext cx="17589662" cy="54768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0" name="Google Shape;280;p49"/>
          <p:cNvSpPr txBox="1">
            <a:spLocks noGrp="1"/>
          </p:cNvSpPr>
          <p:nvPr>
            <p:ph type="sldNum" idx="12"/>
          </p:nvPr>
        </p:nvSpPr>
        <p:spPr>
          <a:xfrm>
            <a:off x="17136889" y="9410701"/>
            <a:ext cx="801944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281" name="Google Shape;281;p49"/>
          <p:cNvSpPr txBox="1">
            <a:spLocks noGrp="1"/>
          </p:cNvSpPr>
          <p:nvPr>
            <p:ph type="body" idx="3"/>
          </p:nvPr>
        </p:nvSpPr>
        <p:spPr>
          <a:xfrm>
            <a:off x="11844300" y="8707896"/>
            <a:ext cx="5945649" cy="324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marR="0" lvl="0" indent="-342900" algn="r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sz="1200" b="0" i="0">
                <a:solidFill>
                  <a:schemeClr val="lt1"/>
                </a:solidFill>
              </a:defRPr>
            </a:lvl1pPr>
            <a:lvl2pPr marL="1371600" lvl="1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057400" lvl="2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743200" lvl="3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429000" lvl="4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877143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6_Image Slide">
  <p:cSld name="36_Image Slide"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3" name="Google Shape;283;p50"/>
          <p:cNvPicPr preferRelativeResize="0">
            <a:picLocks noGrp="1"/>
          </p:cNvPicPr>
          <p:nvPr>
            <p:ph type="pic" idx="2"/>
          </p:nvPr>
        </p:nvPicPr>
        <p:blipFill/>
        <p:spPr>
          <a:xfrm>
            <a:off x="340522" y="338140"/>
            <a:ext cx="17606963" cy="8801807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pic>
      <p:sp>
        <p:nvSpPr>
          <p:cNvPr id="284" name="Google Shape;284;p50"/>
          <p:cNvSpPr txBox="1">
            <a:spLocks noGrp="1"/>
          </p:cNvSpPr>
          <p:nvPr>
            <p:ph type="title"/>
          </p:nvPr>
        </p:nvSpPr>
        <p:spPr>
          <a:xfrm>
            <a:off x="11303795" y="1852374"/>
            <a:ext cx="7129238" cy="1049106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251975" tIns="180000" rIns="432000" bIns="36000" anchor="b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sz="60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5" name="Google Shape;285;p50"/>
          <p:cNvSpPr txBox="1">
            <a:spLocks noGrp="1"/>
          </p:cNvSpPr>
          <p:nvPr>
            <p:ph type="subTitle" idx="1"/>
          </p:nvPr>
        </p:nvSpPr>
        <p:spPr>
          <a:xfrm>
            <a:off x="11303795" y="2901478"/>
            <a:ext cx="7129238" cy="971349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251975" tIns="108000" rIns="432000" bIns="25197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700" b="0" i="0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3000"/>
            </a:lvl2pPr>
            <a:lvl3pPr lvl="2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700"/>
            </a:lvl3pPr>
            <a:lvl4pPr lvl="3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5pPr>
            <a:lvl6pPr lvl="5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6pPr>
            <a:lvl7pPr lvl="6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7pPr>
            <a:lvl8pPr lvl="7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8pPr>
            <a:lvl9pPr lvl="8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9pPr>
          </a:lstStyle>
          <a:p>
            <a:endParaRPr/>
          </a:p>
        </p:txBody>
      </p:sp>
      <p:sp>
        <p:nvSpPr>
          <p:cNvPr id="286" name="Google Shape;286;p50"/>
          <p:cNvSpPr txBox="1">
            <a:spLocks noGrp="1"/>
          </p:cNvSpPr>
          <p:nvPr>
            <p:ph type="ftr" idx="11"/>
          </p:nvPr>
        </p:nvSpPr>
        <p:spPr>
          <a:xfrm>
            <a:off x="349171" y="9410701"/>
            <a:ext cx="17589662" cy="54768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7" name="Google Shape;287;p50"/>
          <p:cNvSpPr txBox="1">
            <a:spLocks noGrp="1"/>
          </p:cNvSpPr>
          <p:nvPr>
            <p:ph type="sldNum" idx="12"/>
          </p:nvPr>
        </p:nvSpPr>
        <p:spPr>
          <a:xfrm>
            <a:off x="17136889" y="9410701"/>
            <a:ext cx="801944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288" name="Google Shape;288;p50"/>
          <p:cNvSpPr txBox="1">
            <a:spLocks noGrp="1"/>
          </p:cNvSpPr>
          <p:nvPr>
            <p:ph type="body" idx="3"/>
          </p:nvPr>
        </p:nvSpPr>
        <p:spPr>
          <a:xfrm>
            <a:off x="627318" y="8707896"/>
            <a:ext cx="2705289" cy="324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lvl="0" indent="-3429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1200" b="0" i="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371600" lvl="1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057400" lvl="2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743200" lvl="3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429000" lvl="4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887518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7_Image Slide">
  <p:cSld name="37_Image Slide"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0" name="Google Shape;290;p51" descr="A picture containing mountain, sky, outdoor, grass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40517" y="338140"/>
            <a:ext cx="17606963" cy="8801807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51"/>
          <p:cNvSpPr>
            <a:spLocks noGrp="1"/>
          </p:cNvSpPr>
          <p:nvPr>
            <p:ph type="pic" idx="2"/>
          </p:nvPr>
        </p:nvSpPr>
        <p:spPr>
          <a:xfrm>
            <a:off x="340517" y="363125"/>
            <a:ext cx="17606963" cy="8767296"/>
          </a:xfrm>
          <a:prstGeom prst="rect">
            <a:avLst/>
          </a:prstGeom>
          <a:noFill/>
          <a:ln>
            <a:noFill/>
          </a:ln>
        </p:spPr>
      </p:sp>
      <p:sp>
        <p:nvSpPr>
          <p:cNvPr id="292" name="Google Shape;292;p51"/>
          <p:cNvSpPr txBox="1">
            <a:spLocks noGrp="1"/>
          </p:cNvSpPr>
          <p:nvPr>
            <p:ph type="title"/>
          </p:nvPr>
        </p:nvSpPr>
        <p:spPr>
          <a:xfrm>
            <a:off x="11303795" y="1852374"/>
            <a:ext cx="7129238" cy="1049106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251975" tIns="180000" rIns="432000" bIns="36000" anchor="b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sz="60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3" name="Google Shape;293;p51"/>
          <p:cNvSpPr txBox="1">
            <a:spLocks noGrp="1"/>
          </p:cNvSpPr>
          <p:nvPr>
            <p:ph type="subTitle" idx="1"/>
          </p:nvPr>
        </p:nvSpPr>
        <p:spPr>
          <a:xfrm>
            <a:off x="11303795" y="2901478"/>
            <a:ext cx="7129238" cy="971349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251975" tIns="108000" rIns="432000" bIns="25197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700" b="0" i="0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3000"/>
            </a:lvl2pPr>
            <a:lvl3pPr lvl="2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700"/>
            </a:lvl3pPr>
            <a:lvl4pPr lvl="3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5pPr>
            <a:lvl6pPr lvl="5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6pPr>
            <a:lvl7pPr lvl="6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7pPr>
            <a:lvl8pPr lvl="7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8pPr>
            <a:lvl9pPr lvl="8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9pPr>
          </a:lstStyle>
          <a:p>
            <a:endParaRPr/>
          </a:p>
        </p:txBody>
      </p:sp>
      <p:sp>
        <p:nvSpPr>
          <p:cNvPr id="294" name="Google Shape;294;p51"/>
          <p:cNvSpPr txBox="1">
            <a:spLocks noGrp="1"/>
          </p:cNvSpPr>
          <p:nvPr>
            <p:ph type="ftr" idx="11"/>
          </p:nvPr>
        </p:nvSpPr>
        <p:spPr>
          <a:xfrm>
            <a:off x="349171" y="9410701"/>
            <a:ext cx="17589662" cy="54768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5" name="Google Shape;295;p51"/>
          <p:cNvSpPr txBox="1">
            <a:spLocks noGrp="1"/>
          </p:cNvSpPr>
          <p:nvPr>
            <p:ph type="sldNum" idx="12"/>
          </p:nvPr>
        </p:nvSpPr>
        <p:spPr>
          <a:xfrm>
            <a:off x="17136889" y="9410701"/>
            <a:ext cx="801944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296" name="Google Shape;296;p51"/>
          <p:cNvSpPr txBox="1">
            <a:spLocks noGrp="1"/>
          </p:cNvSpPr>
          <p:nvPr>
            <p:ph type="body" idx="3"/>
          </p:nvPr>
        </p:nvSpPr>
        <p:spPr>
          <a:xfrm>
            <a:off x="627318" y="8707896"/>
            <a:ext cx="2705289" cy="324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marR="0" lvl="0" indent="-3429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sz="1200" b="0" i="0">
                <a:solidFill>
                  <a:schemeClr val="lt1"/>
                </a:solidFill>
              </a:defRPr>
            </a:lvl1pPr>
            <a:lvl2pPr marL="1371600" lvl="1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057400" lvl="2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743200" lvl="3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429000" lvl="4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471578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8_Image Slide">
  <p:cSld name="38_Image Slide"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Google Shape;298;p52" descr="A picture containing outdoor, sky, grass, herd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 b="-108"/>
          <a:stretch/>
        </p:blipFill>
        <p:spPr>
          <a:xfrm>
            <a:off x="331870" y="338140"/>
            <a:ext cx="17606963" cy="8813264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52"/>
          <p:cNvSpPr>
            <a:spLocks noGrp="1"/>
          </p:cNvSpPr>
          <p:nvPr>
            <p:ph type="pic" idx="2"/>
          </p:nvPr>
        </p:nvSpPr>
        <p:spPr>
          <a:xfrm>
            <a:off x="340517" y="363125"/>
            <a:ext cx="17606963" cy="8767296"/>
          </a:xfrm>
          <a:prstGeom prst="rect">
            <a:avLst/>
          </a:prstGeom>
          <a:noFill/>
          <a:ln>
            <a:noFill/>
          </a:ln>
        </p:spPr>
      </p:sp>
      <p:sp>
        <p:nvSpPr>
          <p:cNvPr id="300" name="Google Shape;300;p52"/>
          <p:cNvSpPr txBox="1">
            <a:spLocks noGrp="1"/>
          </p:cNvSpPr>
          <p:nvPr>
            <p:ph type="title"/>
          </p:nvPr>
        </p:nvSpPr>
        <p:spPr>
          <a:xfrm>
            <a:off x="11303795" y="1852374"/>
            <a:ext cx="7129238" cy="1049106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251975" tIns="180000" rIns="432000" bIns="36000" anchor="b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sz="60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1" name="Google Shape;301;p52"/>
          <p:cNvSpPr txBox="1">
            <a:spLocks noGrp="1"/>
          </p:cNvSpPr>
          <p:nvPr>
            <p:ph type="subTitle" idx="1"/>
          </p:nvPr>
        </p:nvSpPr>
        <p:spPr>
          <a:xfrm>
            <a:off x="11303795" y="2901478"/>
            <a:ext cx="7129238" cy="971349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251975" tIns="108000" rIns="432000" bIns="25197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700" b="0" i="0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3000"/>
            </a:lvl2pPr>
            <a:lvl3pPr lvl="2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700"/>
            </a:lvl3pPr>
            <a:lvl4pPr lvl="3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5pPr>
            <a:lvl6pPr lvl="5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6pPr>
            <a:lvl7pPr lvl="6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7pPr>
            <a:lvl8pPr lvl="7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8pPr>
            <a:lvl9pPr lvl="8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9pPr>
          </a:lstStyle>
          <a:p>
            <a:endParaRPr/>
          </a:p>
        </p:txBody>
      </p:sp>
      <p:sp>
        <p:nvSpPr>
          <p:cNvPr id="302" name="Google Shape;302;p52"/>
          <p:cNvSpPr txBox="1">
            <a:spLocks noGrp="1"/>
          </p:cNvSpPr>
          <p:nvPr>
            <p:ph type="ftr" idx="11"/>
          </p:nvPr>
        </p:nvSpPr>
        <p:spPr>
          <a:xfrm>
            <a:off x="349171" y="9410701"/>
            <a:ext cx="17589662" cy="54768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3" name="Google Shape;303;p52"/>
          <p:cNvSpPr txBox="1">
            <a:spLocks noGrp="1"/>
          </p:cNvSpPr>
          <p:nvPr>
            <p:ph type="sldNum" idx="12"/>
          </p:nvPr>
        </p:nvSpPr>
        <p:spPr>
          <a:xfrm>
            <a:off x="17136889" y="9410701"/>
            <a:ext cx="801944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304" name="Google Shape;304;p52"/>
          <p:cNvSpPr txBox="1">
            <a:spLocks noGrp="1"/>
          </p:cNvSpPr>
          <p:nvPr>
            <p:ph type="body" idx="3"/>
          </p:nvPr>
        </p:nvSpPr>
        <p:spPr>
          <a:xfrm>
            <a:off x="627318" y="8707896"/>
            <a:ext cx="4196202" cy="324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marR="0" lvl="0" indent="-3429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sz="1200" b="0" i="0">
                <a:solidFill>
                  <a:schemeClr val="lt1"/>
                </a:solidFill>
              </a:defRPr>
            </a:lvl1pPr>
            <a:lvl2pPr marL="1371600" lvl="1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057400" lvl="2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743200" lvl="3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429000" lvl="4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144250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0_Flexible Content with Quote">
  <p:cSld name="40_Flexible Content with Quote"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53"/>
          <p:cNvSpPr txBox="1">
            <a:spLocks noGrp="1"/>
          </p:cNvSpPr>
          <p:nvPr>
            <p:ph type="body" idx="1"/>
          </p:nvPr>
        </p:nvSpPr>
        <p:spPr>
          <a:xfrm>
            <a:off x="11304242" y="1795457"/>
            <a:ext cx="6634284" cy="7342109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60000" tIns="540000" rIns="360000" bIns="900000" anchor="ctr" anchorCtr="0">
            <a:normAutofit/>
          </a:bodyPr>
          <a:lstStyle>
            <a:lvl1pPr marL="685800" marR="0" lvl="0" indent="-342900" algn="ctr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sz="6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371600" lvl="1" indent="-342900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4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057400" lvl="2" indent="-342900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4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743200" lvl="3" indent="-342900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4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429000" lvl="4" indent="-342900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4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7" name="Google Shape;307;p53"/>
          <p:cNvSpPr txBox="1">
            <a:spLocks noGrp="1"/>
          </p:cNvSpPr>
          <p:nvPr>
            <p:ph type="ftr" idx="11"/>
          </p:nvPr>
        </p:nvSpPr>
        <p:spPr>
          <a:xfrm>
            <a:off x="349171" y="9410701"/>
            <a:ext cx="17589662" cy="54768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8" name="Google Shape;308;p53"/>
          <p:cNvSpPr txBox="1">
            <a:spLocks noGrp="1"/>
          </p:cNvSpPr>
          <p:nvPr>
            <p:ph type="sldNum" idx="12"/>
          </p:nvPr>
        </p:nvSpPr>
        <p:spPr>
          <a:xfrm>
            <a:off x="17136889" y="9410701"/>
            <a:ext cx="801944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309" name="Google Shape;309;p53"/>
          <p:cNvSpPr txBox="1">
            <a:spLocks noGrp="1"/>
          </p:cNvSpPr>
          <p:nvPr>
            <p:ph type="body" idx="2"/>
          </p:nvPr>
        </p:nvSpPr>
        <p:spPr>
          <a:xfrm>
            <a:off x="11628281" y="8360015"/>
            <a:ext cx="6047741" cy="429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685800" lvl="0" indent="-342900" algn="ctr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371600" lvl="1" indent="-51435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2057400" lvl="2" indent="-51435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743200" lvl="3" indent="-51435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429000" lvl="4" indent="-51435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0" name="Google Shape;310;p53"/>
          <p:cNvSpPr txBox="1">
            <a:spLocks noGrp="1"/>
          </p:cNvSpPr>
          <p:nvPr>
            <p:ph type="body" idx="3"/>
          </p:nvPr>
        </p:nvSpPr>
        <p:spPr>
          <a:xfrm>
            <a:off x="349169" y="2757524"/>
            <a:ext cx="10623275" cy="25621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85800" lvl="0" indent="-3429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3150" b="0" i="0" cap="none">
                <a:latin typeface="Open Sans"/>
                <a:ea typeface="Open Sans"/>
                <a:cs typeface="Open Sans"/>
                <a:sym typeface="Open Sans"/>
              </a:defRPr>
            </a:lvl1pPr>
            <a:lvl2pPr marL="1371600" lvl="1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2pPr>
            <a:lvl3pPr marL="2057400" lvl="2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3pPr>
            <a:lvl4pPr marL="2743200" lvl="3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4pPr>
            <a:lvl5pPr marL="3429000" lvl="4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311" name="Google Shape;311;p53"/>
          <p:cNvCxnSpPr/>
          <p:nvPr/>
        </p:nvCxnSpPr>
        <p:spPr>
          <a:xfrm>
            <a:off x="349169" y="1579104"/>
            <a:ext cx="17589665" cy="0"/>
          </a:xfrm>
          <a:prstGeom prst="straightConnector1">
            <a:avLst/>
          </a:prstGeom>
          <a:noFill/>
          <a:ln w="19050" cap="flat" cmpd="sng">
            <a:solidFill>
              <a:srgbClr val="AEABAB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12" name="Google Shape;312;p53"/>
          <p:cNvSpPr txBox="1">
            <a:spLocks noGrp="1"/>
          </p:cNvSpPr>
          <p:nvPr>
            <p:ph type="title"/>
          </p:nvPr>
        </p:nvSpPr>
        <p:spPr>
          <a:xfrm>
            <a:off x="349174" y="338138"/>
            <a:ext cx="16578671" cy="11334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3" name="Google Shape;313;p53"/>
          <p:cNvSpPr txBox="1">
            <a:spLocks noGrp="1"/>
          </p:cNvSpPr>
          <p:nvPr>
            <p:ph type="body" idx="4"/>
          </p:nvPr>
        </p:nvSpPr>
        <p:spPr>
          <a:xfrm>
            <a:off x="349169" y="5613320"/>
            <a:ext cx="10623275" cy="3524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85800" lvl="0" indent="-3429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3150" b="0" i="0" cap="none">
                <a:latin typeface="Open Sans"/>
                <a:ea typeface="Open Sans"/>
                <a:cs typeface="Open Sans"/>
                <a:sym typeface="Open Sans"/>
              </a:defRPr>
            </a:lvl1pPr>
            <a:lvl2pPr marL="1371600" lvl="1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2pPr>
            <a:lvl3pPr marL="2057400" lvl="2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3pPr>
            <a:lvl4pPr marL="2743200" lvl="3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4pPr>
            <a:lvl5pPr marL="3429000" lvl="4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i="0">
                <a:latin typeface="Georgia"/>
                <a:ea typeface="Georgia"/>
                <a:cs typeface="Georgia"/>
                <a:sym typeface="Georgia"/>
              </a:defRPr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4" name="Google Shape;314;p53"/>
          <p:cNvSpPr txBox="1">
            <a:spLocks noGrp="1"/>
          </p:cNvSpPr>
          <p:nvPr>
            <p:ph type="body" idx="5"/>
          </p:nvPr>
        </p:nvSpPr>
        <p:spPr>
          <a:xfrm>
            <a:off x="349475" y="1848559"/>
            <a:ext cx="10622970" cy="647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lvl="0" indent="-3429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5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371600" lvl="1" indent="-51435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2057400" lvl="2" indent="-51435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743200" lvl="3" indent="-51435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429000" lvl="4" indent="-51435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621007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3_Contents Slide">
  <p:cSld name="13_Contents Slide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3"/>
          <p:cNvSpPr>
            <a:spLocks noGrp="1"/>
          </p:cNvSpPr>
          <p:nvPr>
            <p:ph type="pic" idx="2"/>
          </p:nvPr>
        </p:nvSpPr>
        <p:spPr>
          <a:xfrm>
            <a:off x="340517" y="363125"/>
            <a:ext cx="17606963" cy="8767296"/>
          </a:xfrm>
          <a:prstGeom prst="rect">
            <a:avLst/>
          </a:prstGeom>
          <a:noFill/>
          <a:ln>
            <a:noFill/>
          </a:ln>
        </p:spPr>
      </p:sp>
      <p:sp>
        <p:nvSpPr>
          <p:cNvPr id="24" name="Google Shape;24;p13"/>
          <p:cNvSpPr txBox="1">
            <a:spLocks noGrp="1"/>
          </p:cNvSpPr>
          <p:nvPr>
            <p:ph type="title"/>
          </p:nvPr>
        </p:nvSpPr>
        <p:spPr>
          <a:xfrm>
            <a:off x="11303798" y="4194133"/>
            <a:ext cx="7036592" cy="841357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251975" tIns="180000" rIns="432000" bIns="36000" anchor="b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sz="4500" b="0" i="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3"/>
          <p:cNvSpPr txBox="1">
            <a:spLocks noGrp="1"/>
          </p:cNvSpPr>
          <p:nvPr>
            <p:ph type="ftr" idx="11"/>
          </p:nvPr>
        </p:nvSpPr>
        <p:spPr>
          <a:xfrm>
            <a:off x="349171" y="9410701"/>
            <a:ext cx="17589662" cy="54768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3"/>
          <p:cNvSpPr txBox="1">
            <a:spLocks noGrp="1"/>
          </p:cNvSpPr>
          <p:nvPr>
            <p:ph type="sldNum" idx="12"/>
          </p:nvPr>
        </p:nvSpPr>
        <p:spPr>
          <a:xfrm>
            <a:off x="17136889" y="9410701"/>
            <a:ext cx="801944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27" name="Google Shape;27;p13"/>
          <p:cNvSpPr txBox="1">
            <a:spLocks noGrp="1"/>
          </p:cNvSpPr>
          <p:nvPr>
            <p:ph type="subTitle" idx="1"/>
          </p:nvPr>
        </p:nvSpPr>
        <p:spPr>
          <a:xfrm>
            <a:off x="11303798" y="5035490"/>
            <a:ext cx="7036592" cy="1069826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251975" tIns="180000" rIns="432000" bIns="251975" anchor="t" anchorCtr="0">
            <a:spAutoFit/>
          </a:bodyPr>
          <a:lstStyle>
            <a:lvl1pPr marR="0" lv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2700" b="0" i="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3000"/>
            </a:lvl2pPr>
            <a:lvl3pPr lvl="2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700"/>
            </a:lvl3pPr>
            <a:lvl4pPr lvl="3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5pPr>
            <a:lvl6pPr lvl="5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6pPr>
            <a:lvl7pPr lvl="6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7pPr>
            <a:lvl8pPr lvl="7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8pPr>
            <a:lvl9pPr lvl="8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9pPr>
          </a:lstStyle>
          <a:p>
            <a:endParaRPr/>
          </a:p>
        </p:txBody>
      </p:sp>
      <p:sp>
        <p:nvSpPr>
          <p:cNvPr id="28" name="Google Shape;28;p13"/>
          <p:cNvSpPr txBox="1">
            <a:spLocks noGrp="1"/>
          </p:cNvSpPr>
          <p:nvPr>
            <p:ph type="body" idx="3"/>
          </p:nvPr>
        </p:nvSpPr>
        <p:spPr>
          <a:xfrm>
            <a:off x="627318" y="8707896"/>
            <a:ext cx="2705289" cy="324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marR="0" lvl="0" indent="-3429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sz="1200" b="0" i="0">
                <a:solidFill>
                  <a:schemeClr val="lt1"/>
                </a:solidFill>
              </a:defRPr>
            </a:lvl1pPr>
            <a:lvl2pPr marL="1371600" lvl="1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057400" lvl="2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743200" lvl="3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429000" lvl="4" indent="-3429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584489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Slide + Heading +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:a16="http://schemas.microsoft.com/office/drawing/2014/main" id="{B6C4D927-0BBE-6446-B2AD-7B22A9588D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8659" y="338139"/>
            <a:ext cx="1301304" cy="1458198"/>
          </a:xfrm>
          <a:prstGeom prst="rect">
            <a:avLst/>
          </a:prstGeom>
        </p:spPr>
      </p:pic>
      <p:sp>
        <p:nvSpPr>
          <p:cNvPr id="34" name="Picture Placeholder 33">
            <a:extLst>
              <a:ext uri="{FF2B5EF4-FFF2-40B4-BE49-F238E27FC236}">
                <a16:creationId xmlns:a16="http://schemas.microsoft.com/office/drawing/2014/main" id="{2892CEA9-F18A-3143-88A9-AD8AFD30E8E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40522" y="338140"/>
            <a:ext cx="17606963" cy="9610727"/>
          </a:xfrm>
          <a:custGeom>
            <a:avLst/>
            <a:gdLst>
              <a:gd name="connsiteX0" fmla="*/ 0 w 11737975"/>
              <a:gd name="connsiteY0" fmla="*/ 0 h 6407150"/>
              <a:gd name="connsiteX1" fmla="*/ 225425 w 11737975"/>
              <a:gd name="connsiteY1" fmla="*/ 0 h 6407150"/>
              <a:gd name="connsiteX2" fmla="*/ 225425 w 11737975"/>
              <a:gd name="connsiteY2" fmla="*/ 972132 h 6407150"/>
              <a:gd name="connsiteX3" fmla="*/ 1092961 w 11737975"/>
              <a:gd name="connsiteY3" fmla="*/ 972132 h 6407150"/>
              <a:gd name="connsiteX4" fmla="*/ 1092961 w 11737975"/>
              <a:gd name="connsiteY4" fmla="*/ 0 h 6407150"/>
              <a:gd name="connsiteX5" fmla="*/ 11737975 w 11737975"/>
              <a:gd name="connsiteY5" fmla="*/ 0 h 6407150"/>
              <a:gd name="connsiteX6" fmla="*/ 11737975 w 11737975"/>
              <a:gd name="connsiteY6" fmla="*/ 6407150 h 6407150"/>
              <a:gd name="connsiteX7" fmla="*/ 0 w 11737975"/>
              <a:gd name="connsiteY7" fmla="*/ 6407150 h 6407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737975" h="6407150">
                <a:moveTo>
                  <a:pt x="0" y="0"/>
                </a:moveTo>
                <a:lnTo>
                  <a:pt x="225425" y="0"/>
                </a:lnTo>
                <a:lnTo>
                  <a:pt x="225425" y="972132"/>
                </a:lnTo>
                <a:lnTo>
                  <a:pt x="1092961" y="972132"/>
                </a:lnTo>
                <a:lnTo>
                  <a:pt x="1092961" y="0"/>
                </a:lnTo>
                <a:lnTo>
                  <a:pt x="11737975" y="0"/>
                </a:lnTo>
                <a:lnTo>
                  <a:pt x="11737975" y="6407150"/>
                </a:lnTo>
                <a:lnTo>
                  <a:pt x="0" y="6407150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 rIns="576000" anchor="ctr">
            <a:noAutofit/>
          </a:bodyPr>
          <a:lstStyle>
            <a:lvl1pPr marL="0" indent="0" algn="ctr">
              <a:buFontTx/>
              <a:buNone/>
              <a:defRPr b="1" i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HERE TO ADD A NEW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54E51C-CFAD-D347-A9DF-2D450F5575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62002" y="6339003"/>
            <a:ext cx="9142266" cy="1859310"/>
          </a:xfrm>
          <a:solidFill>
            <a:schemeClr val="tx1"/>
          </a:solidFill>
        </p:spPr>
        <p:txBody>
          <a:bodyPr wrap="square" lIns="251999" tIns="216000" rIns="432000" bIns="144000" anchor="b" anchorCtr="0">
            <a:spAutoFit/>
          </a:bodyPr>
          <a:lstStyle>
            <a:lvl1pPr>
              <a:defRPr sz="5400" b="1" i="0" cap="none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Presentation heading </a:t>
            </a:r>
            <a:br>
              <a:rPr lang="en-GB" dirty="0"/>
            </a:br>
            <a:r>
              <a:rPr lang="en-GB" dirty="0"/>
              <a:t>to go here</a:t>
            </a:r>
            <a:endParaRPr lang="en-US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2F7D097D-259F-5E41-98A0-F6177978344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8656" y="9247956"/>
            <a:ext cx="4468901" cy="432048"/>
          </a:xfrm>
        </p:spPr>
        <p:txBody>
          <a:bodyPr>
            <a:noAutofit/>
          </a:bodyPr>
          <a:lstStyle>
            <a:lvl1pPr marL="0" indent="0">
              <a:buNone/>
              <a:defRPr sz="2400" b="0" i="0" cap="none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 marL="685784" indent="0">
              <a:buNone/>
              <a:defRPr sz="21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71566" indent="0">
              <a:buNone/>
              <a:defRPr sz="21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57349" indent="0">
              <a:buNone/>
              <a:defRPr sz="21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743131" indent="0">
              <a:buNone/>
              <a:defRPr sz="21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Month XXXX</a:t>
            </a:r>
            <a:endParaRPr lang="en-US" dirty="0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653BDA09-D17A-724C-B97E-855A2B4469A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896528" y="9463980"/>
            <a:ext cx="3893421" cy="324036"/>
          </a:xfrm>
        </p:spPr>
        <p:txBody>
          <a:bodyPr>
            <a:noAutofit/>
          </a:bodyPr>
          <a:lstStyle>
            <a:lvl1pPr marL="0" indent="0" algn="r">
              <a:buNone/>
              <a:defRPr sz="1200" b="0" i="0" cap="none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 marL="685784" indent="0">
              <a:buNone/>
              <a:defRPr sz="21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71566" indent="0">
              <a:buNone/>
              <a:defRPr sz="21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57349" indent="0">
              <a:buNone/>
              <a:defRPr sz="21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743131" indent="0">
              <a:buNone/>
              <a:defRPr sz="21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n-GB">
                <a:effectLst/>
                <a:latin typeface="Arial" panose="020B0604020202020204" pitchFamily="34" charset="0"/>
              </a:rPr>
              <a:t>© Juergen Freund - www.jurgenfreund.com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2F3EDBAE-FA8A-1F42-BF5B-49DB46F0681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163733" y="8197007"/>
            <a:ext cx="9140537" cy="797189"/>
          </a:xfrm>
          <a:solidFill>
            <a:schemeClr val="tx1"/>
          </a:solidFill>
        </p:spPr>
        <p:txBody>
          <a:bodyPr wrap="square" lIns="251999" tIns="0" rIns="432000" bIns="251999" anchor="ctr">
            <a:spAutoFit/>
          </a:bodyPr>
          <a:lstStyle>
            <a:lvl1pPr marL="0" indent="0" algn="l">
              <a:buNone/>
              <a:defRPr sz="2700" b="1" i="0" cap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784" indent="0" algn="ctr">
              <a:buNone/>
              <a:defRPr sz="3000"/>
            </a:lvl2pPr>
            <a:lvl3pPr marL="1371566" indent="0" algn="ctr">
              <a:buNone/>
              <a:defRPr sz="2700"/>
            </a:lvl3pPr>
            <a:lvl4pPr marL="2057349" indent="0" algn="ctr">
              <a:buNone/>
              <a:defRPr sz="2400"/>
            </a:lvl4pPr>
            <a:lvl5pPr marL="2743131" indent="0" algn="ctr">
              <a:buNone/>
              <a:defRPr sz="2400"/>
            </a:lvl5pPr>
            <a:lvl6pPr marL="3428915" indent="0" algn="ctr">
              <a:buNone/>
              <a:defRPr sz="2400"/>
            </a:lvl6pPr>
            <a:lvl7pPr marL="4114697" indent="0" algn="ctr">
              <a:buNone/>
              <a:defRPr sz="2400"/>
            </a:lvl7pPr>
            <a:lvl8pPr marL="4800480" indent="0" algn="ctr">
              <a:buNone/>
              <a:defRPr sz="2400"/>
            </a:lvl8pPr>
            <a:lvl9pPr marL="5486264" indent="0" algn="ctr">
              <a:buNone/>
              <a:defRPr sz="2400"/>
            </a:lvl9pPr>
          </a:lstStyle>
          <a:p>
            <a:r>
              <a:rPr lang="en-GB" dirty="0"/>
              <a:t>Presentation subheading to go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55361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914400" y="9367838"/>
            <a:ext cx="4267200" cy="7143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349171" y="9410701"/>
            <a:ext cx="17589662" cy="5476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13106400" y="9367838"/>
            <a:ext cx="4267200" cy="7143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68105BF-CBC3-4D71-985A-171A15D19DDA}" type="slidenum">
              <a:rPr lang="de-DE" altLang="de-DE"/>
              <a:pPr/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29978638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861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26" Type="http://schemas.openxmlformats.org/officeDocument/2006/relationships/slideLayout" Target="../slideLayouts/slideLayout39.xml"/><Relationship Id="rId39" Type="http://schemas.openxmlformats.org/officeDocument/2006/relationships/slideLayout" Target="../slideLayouts/slideLayout52.xml"/><Relationship Id="rId21" Type="http://schemas.openxmlformats.org/officeDocument/2006/relationships/slideLayout" Target="../slideLayouts/slideLayout34.xml"/><Relationship Id="rId34" Type="http://schemas.openxmlformats.org/officeDocument/2006/relationships/slideLayout" Target="../slideLayouts/slideLayout47.xml"/><Relationship Id="rId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29" Type="http://schemas.openxmlformats.org/officeDocument/2006/relationships/slideLayout" Target="../slideLayouts/slideLayout42.xml"/><Relationship Id="rId41" Type="http://schemas.openxmlformats.org/officeDocument/2006/relationships/image" Target="../media/image2.png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slideLayout" Target="../slideLayouts/slideLayout37.xml"/><Relationship Id="rId32" Type="http://schemas.openxmlformats.org/officeDocument/2006/relationships/slideLayout" Target="../slideLayouts/slideLayout45.xml"/><Relationship Id="rId37" Type="http://schemas.openxmlformats.org/officeDocument/2006/relationships/slideLayout" Target="../slideLayouts/slideLayout50.xml"/><Relationship Id="rId40" Type="http://schemas.openxmlformats.org/officeDocument/2006/relationships/theme" Target="../theme/theme2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slideLayout" Target="../slideLayouts/slideLayout36.xml"/><Relationship Id="rId28" Type="http://schemas.openxmlformats.org/officeDocument/2006/relationships/slideLayout" Target="../slideLayouts/slideLayout41.xml"/><Relationship Id="rId36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31" Type="http://schemas.openxmlformats.org/officeDocument/2006/relationships/slideLayout" Target="../slideLayouts/slideLayout44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Relationship Id="rId27" Type="http://schemas.openxmlformats.org/officeDocument/2006/relationships/slideLayout" Target="../slideLayouts/slideLayout40.xml"/><Relationship Id="rId30" Type="http://schemas.openxmlformats.org/officeDocument/2006/relationships/slideLayout" Target="../slideLayouts/slideLayout43.xml"/><Relationship Id="rId35" Type="http://schemas.openxmlformats.org/officeDocument/2006/relationships/slideLayout" Target="../slideLayouts/slideLayout48.xml"/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5" Type="http://schemas.openxmlformats.org/officeDocument/2006/relationships/slideLayout" Target="../slideLayouts/slideLayout38.xml"/><Relationship Id="rId33" Type="http://schemas.openxmlformats.org/officeDocument/2006/relationships/slideLayout" Target="../slideLayouts/slideLayout46.xml"/><Relationship Id="rId38" Type="http://schemas.openxmlformats.org/officeDocument/2006/relationships/slideLayout" Target="../slideLayouts/slideLayout5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700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>
            <a:spLocks noGrp="1"/>
          </p:cNvSpPr>
          <p:nvPr>
            <p:ph type="body" idx="1"/>
          </p:nvPr>
        </p:nvSpPr>
        <p:spPr>
          <a:xfrm>
            <a:off x="349171" y="1795465"/>
            <a:ext cx="17598311" cy="7291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191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619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1"/>
          <p:cNvSpPr txBox="1">
            <a:spLocks noGrp="1"/>
          </p:cNvSpPr>
          <p:nvPr>
            <p:ph type="title"/>
          </p:nvPr>
        </p:nvSpPr>
        <p:spPr>
          <a:xfrm>
            <a:off x="349174" y="338138"/>
            <a:ext cx="16578671" cy="11334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12" name="Google Shape;12;p11"/>
          <p:cNvPicPr preferRelativeResize="0"/>
          <p:nvPr/>
        </p:nvPicPr>
        <p:blipFill rotWithShape="1">
          <a:blip r:embed="rId41">
            <a:alphaModFix/>
          </a:blip>
          <a:srcRect/>
          <a:stretch/>
        </p:blipFill>
        <p:spPr>
          <a:xfrm>
            <a:off x="16927842" y="329039"/>
            <a:ext cx="1019640" cy="1142576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11"/>
          <p:cNvSpPr txBox="1">
            <a:spLocks noGrp="1"/>
          </p:cNvSpPr>
          <p:nvPr>
            <p:ph type="ftr" idx="11"/>
          </p:nvPr>
        </p:nvSpPr>
        <p:spPr>
          <a:xfrm>
            <a:off x="349171" y="9410701"/>
            <a:ext cx="17589662" cy="54768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1"/>
          <p:cNvSpPr txBox="1">
            <a:spLocks noGrp="1"/>
          </p:cNvSpPr>
          <p:nvPr>
            <p:ph type="sldNum" idx="12"/>
          </p:nvPr>
        </p:nvSpPr>
        <p:spPr>
          <a:xfrm>
            <a:off x="17136889" y="9410701"/>
            <a:ext cx="801944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fld id="{00000000-1234-1234-1234-123412341234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61890895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  <p:sldLayoutId id="2147483682" r:id="rId21"/>
    <p:sldLayoutId id="2147483683" r:id="rId22"/>
    <p:sldLayoutId id="2147483684" r:id="rId23"/>
    <p:sldLayoutId id="2147483685" r:id="rId24"/>
    <p:sldLayoutId id="2147483686" r:id="rId25"/>
    <p:sldLayoutId id="2147483687" r:id="rId26"/>
    <p:sldLayoutId id="2147483688" r:id="rId27"/>
    <p:sldLayoutId id="2147483689" r:id="rId28"/>
    <p:sldLayoutId id="2147483690" r:id="rId29"/>
    <p:sldLayoutId id="2147483691" r:id="rId30"/>
    <p:sldLayoutId id="2147483692" r:id="rId31"/>
    <p:sldLayoutId id="2147483693" r:id="rId32"/>
    <p:sldLayoutId id="2147483694" r:id="rId33"/>
    <p:sldLayoutId id="2147483695" r:id="rId34"/>
    <p:sldLayoutId id="2147483696" r:id="rId35"/>
    <p:sldLayoutId id="2147483697" r:id="rId36"/>
    <p:sldLayoutId id="2147483698" r:id="rId37"/>
    <p:sldLayoutId id="2147483699" r:id="rId38"/>
    <p:sldLayoutId id="2147483701" r:id="rId3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143">
          <p15:clr>
            <a:srgbClr val="F26B43"/>
          </p15:clr>
        </p15:guide>
        <p15:guide id="2" pos="7537">
          <p15:clr>
            <a:srgbClr val="F26B43"/>
          </p15:clr>
        </p15:guide>
        <p15:guide id="3" orient="horz" pos="143">
          <p15:clr>
            <a:srgbClr val="F26B43"/>
          </p15:clr>
        </p15:guide>
        <p15:guide id="4" orient="horz" pos="4179">
          <p15:clr>
            <a:srgbClr val="F26B43"/>
          </p15:clr>
        </p15:guide>
        <p15:guide id="5" orient="horz" pos="619">
          <p15:clr>
            <a:srgbClr val="F26B43"/>
          </p15:clr>
        </p15:guide>
        <p15:guide id="6" pos="3840">
          <p15:clr>
            <a:srgbClr val="F26B43"/>
          </p15:clr>
        </p15:guide>
        <p15:guide id="7" pos="2003">
          <p15:clr>
            <a:srgbClr val="F26B43"/>
          </p15:clr>
        </p15:guide>
        <p15:guide id="8" pos="5677">
          <p15:clr>
            <a:srgbClr val="F26B43"/>
          </p15:clr>
        </p15:guide>
        <p15:guide id="9" pos="4747">
          <p15:clr>
            <a:srgbClr val="F26B43"/>
          </p15:clr>
        </p15:guide>
        <p15:guide id="10" pos="6563">
          <p15:clr>
            <a:srgbClr val="F26B43"/>
          </p15:clr>
        </p15:guide>
        <p15:guide id="11" pos="2955">
          <p15:clr>
            <a:srgbClr val="F26B43"/>
          </p15:clr>
        </p15:guide>
        <p15:guide id="12" pos="1119">
          <p15:clr>
            <a:srgbClr val="F26B43"/>
          </p15:clr>
        </p15:guide>
        <p15:guide id="13" orient="horz" pos="3952">
          <p15:clr>
            <a:srgbClr val="F26B43"/>
          </p15:clr>
        </p15:guide>
        <p15:guide id="14" orient="horz" pos="3816">
          <p15:clr>
            <a:srgbClr val="F26B43"/>
          </p15:clr>
        </p15:guide>
        <p15:guide id="15" orient="horz" pos="755">
          <p15:clr>
            <a:srgbClr val="F26B43"/>
          </p15:clr>
        </p15:guide>
        <p15:guide id="16" pos="257">
          <p15:clr>
            <a:srgbClr val="F26B43"/>
          </p15:clr>
        </p15:guide>
        <p15:guide id="17" pos="7423">
          <p15:clr>
            <a:srgbClr val="F26B43"/>
          </p15:clr>
        </p15:guide>
        <p15:guide id="18" pos="393">
          <p15:clr>
            <a:srgbClr val="F26B43"/>
          </p15:clr>
        </p15:guide>
        <p15:guide id="19" pos="728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g"/><Relationship Id="rId3" Type="http://schemas.openxmlformats.org/officeDocument/2006/relationships/image" Target="../media/image33.jpe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png"/><Relationship Id="rId4" Type="http://schemas.openxmlformats.org/officeDocument/2006/relationships/image" Target="../media/image34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g"/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g"/><Relationship Id="rId9" Type="http://schemas.openxmlformats.org/officeDocument/2006/relationships/image" Target="../media/image4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46.jp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55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2.xml"/><Relationship Id="rId6" Type="http://schemas.openxmlformats.org/officeDocument/2006/relationships/image" Target="../media/image37.png"/><Relationship Id="rId5" Type="http://schemas.openxmlformats.org/officeDocument/2006/relationships/image" Target="../media/image57.jpeg"/><Relationship Id="rId4" Type="http://schemas.openxmlformats.org/officeDocument/2006/relationships/image" Target="../media/image56.jpeg"/><Relationship Id="rId9" Type="http://schemas.openxmlformats.org/officeDocument/2006/relationships/image" Target="../media/image5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2.xml"/><Relationship Id="rId6" Type="http://schemas.openxmlformats.org/officeDocument/2006/relationships/image" Target="../media/image71.jpeg"/><Relationship Id="rId5" Type="http://schemas.openxmlformats.org/officeDocument/2006/relationships/image" Target="../media/image70.jpg"/><Relationship Id="rId4" Type="http://schemas.openxmlformats.org/officeDocument/2006/relationships/image" Target="../media/image69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7" Type="http://schemas.openxmlformats.org/officeDocument/2006/relationships/image" Target="../media/image7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.jpeg"/><Relationship Id="rId5" Type="http://schemas.openxmlformats.org/officeDocument/2006/relationships/image" Target="../media/image74.jpg"/><Relationship Id="rId4" Type="http://schemas.openxmlformats.org/officeDocument/2006/relationships/image" Target="../media/image7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5400" y="-82194"/>
            <a:ext cx="18288000" cy="10483494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151" b="-9151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933282" y="2666299"/>
            <a:ext cx="16497300" cy="4456267"/>
            <a:chOff x="0" y="0"/>
            <a:chExt cx="5570013" cy="150457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570013" cy="1504578"/>
            </a:xfrm>
            <a:custGeom>
              <a:avLst/>
              <a:gdLst/>
              <a:ahLst/>
              <a:cxnLst/>
              <a:rect l="l" t="t" r="r" b="b"/>
              <a:pathLst>
                <a:path w="5570013" h="1504578">
                  <a:moveTo>
                    <a:pt x="5445553" y="1504577"/>
                  </a:moveTo>
                  <a:lnTo>
                    <a:pt x="124460" y="1504577"/>
                  </a:lnTo>
                  <a:cubicBezTo>
                    <a:pt x="55880" y="1504577"/>
                    <a:pt x="0" y="1448697"/>
                    <a:pt x="0" y="138011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445553" y="0"/>
                  </a:lnTo>
                  <a:cubicBezTo>
                    <a:pt x="5514133" y="0"/>
                    <a:pt x="5570013" y="55880"/>
                    <a:pt x="5570013" y="124460"/>
                  </a:cubicBezTo>
                  <a:lnTo>
                    <a:pt x="5570013" y="1380118"/>
                  </a:lnTo>
                  <a:cubicBezTo>
                    <a:pt x="5570013" y="1448697"/>
                    <a:pt x="5514133" y="1504578"/>
                    <a:pt x="5445553" y="1504578"/>
                  </a:cubicBezTo>
                  <a:close/>
                </a:path>
              </a:pathLst>
            </a:custGeom>
            <a:solidFill>
              <a:srgbClr val="CFE1B9">
                <a:alpha val="65882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933282" y="3019737"/>
            <a:ext cx="16497300" cy="38087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1" algn="ctr">
              <a:lnSpc>
                <a:spcPts val="9870"/>
              </a:lnSpc>
            </a:pPr>
            <a:r>
              <a:rPr lang="en-GB" sz="8364" dirty="0">
                <a:solidFill>
                  <a:srgbClr val="828658"/>
                </a:solidFill>
                <a:latin typeface="WWF"/>
              </a:rPr>
              <a:t>Restoring the Amazon of Europe: Side Channel Restoration and Recovery of Hydrological Processes in </a:t>
            </a:r>
            <a:r>
              <a:rPr lang="en-GB" sz="8364" dirty="0" err="1">
                <a:solidFill>
                  <a:srgbClr val="828658"/>
                </a:solidFill>
                <a:latin typeface="WWF"/>
              </a:rPr>
              <a:t>Kopački</a:t>
            </a:r>
            <a:r>
              <a:rPr lang="en-GB" sz="8364" dirty="0">
                <a:solidFill>
                  <a:srgbClr val="828658"/>
                </a:solidFill>
                <a:latin typeface="WWF"/>
              </a:rPr>
              <a:t> Rit Nature Park</a:t>
            </a:r>
            <a:endParaRPr lang="en-US" sz="8364" dirty="0">
              <a:solidFill>
                <a:srgbClr val="828658"/>
              </a:solidFill>
              <a:latin typeface="WWF"/>
              <a:sym typeface="WWF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12333348" y="141214"/>
            <a:ext cx="1318584" cy="1651254"/>
            <a:chOff x="0" y="0"/>
            <a:chExt cx="1371600" cy="1809750"/>
          </a:xfrm>
        </p:grpSpPr>
        <p:sp>
          <p:nvSpPr>
            <p:cNvPr id="9" name="Freeform 9" descr="20_Reg"/>
            <p:cNvSpPr/>
            <p:nvPr/>
          </p:nvSpPr>
          <p:spPr>
            <a:xfrm>
              <a:off x="0" y="0"/>
              <a:ext cx="1371600" cy="1809750"/>
            </a:xfrm>
            <a:custGeom>
              <a:avLst/>
              <a:gdLst/>
              <a:ahLst/>
              <a:cxnLst/>
              <a:rect l="l" t="t" r="r" b="b"/>
              <a:pathLst>
                <a:path w="1371600" h="1809750">
                  <a:moveTo>
                    <a:pt x="0" y="0"/>
                  </a:moveTo>
                  <a:lnTo>
                    <a:pt x="1371600" y="0"/>
                  </a:lnTo>
                  <a:lnTo>
                    <a:pt x="1371600" y="1809750"/>
                  </a:lnTo>
                  <a:lnTo>
                    <a:pt x="0" y="1809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42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015097" y="-82194"/>
            <a:ext cx="2257806" cy="2257806"/>
            <a:chOff x="0" y="0"/>
            <a:chExt cx="3010408" cy="3010408"/>
          </a:xfrm>
        </p:grpSpPr>
        <p:sp>
          <p:nvSpPr>
            <p:cNvPr id="11" name="Freeform 11" descr="A cartoon of a dinosaur  AI-generated content may be incorrect."/>
            <p:cNvSpPr/>
            <p:nvPr/>
          </p:nvSpPr>
          <p:spPr>
            <a:xfrm>
              <a:off x="0" y="0"/>
              <a:ext cx="3010408" cy="3010408"/>
            </a:xfrm>
            <a:custGeom>
              <a:avLst/>
              <a:gdLst/>
              <a:ahLst/>
              <a:cxnLst/>
              <a:rect l="l" t="t" r="r" b="b"/>
              <a:pathLst>
                <a:path w="3010408" h="3010408">
                  <a:moveTo>
                    <a:pt x="0" y="0"/>
                  </a:moveTo>
                  <a:lnTo>
                    <a:pt x="3010408" y="0"/>
                  </a:lnTo>
                  <a:lnTo>
                    <a:pt x="3010408" y="3010408"/>
                  </a:lnTo>
                  <a:lnTo>
                    <a:pt x="0" y="30104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26720" y="63579"/>
            <a:ext cx="3463290" cy="1621365"/>
            <a:chOff x="0" y="0"/>
            <a:chExt cx="4617720" cy="2161819"/>
          </a:xfrm>
        </p:grpSpPr>
        <p:sp>
          <p:nvSpPr>
            <p:cNvPr id="13" name="Freeform 13" descr="A logo for a company  AI-generated content may be incorrect."/>
            <p:cNvSpPr/>
            <p:nvPr/>
          </p:nvSpPr>
          <p:spPr>
            <a:xfrm>
              <a:off x="0" y="0"/>
              <a:ext cx="4617720" cy="2161794"/>
            </a:xfrm>
            <a:custGeom>
              <a:avLst/>
              <a:gdLst/>
              <a:ahLst/>
              <a:cxnLst/>
              <a:rect l="l" t="t" r="r" b="b"/>
              <a:pathLst>
                <a:path w="4617720" h="2161794">
                  <a:moveTo>
                    <a:pt x="0" y="0"/>
                  </a:moveTo>
                  <a:lnTo>
                    <a:pt x="4617720" y="0"/>
                  </a:lnTo>
                  <a:lnTo>
                    <a:pt x="4617720" y="2161794"/>
                  </a:lnTo>
                  <a:lnTo>
                    <a:pt x="0" y="21617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b="-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3">
            <a:extLst>
              <a:ext uri="{FF2B5EF4-FFF2-40B4-BE49-F238E27FC236}">
                <a16:creationId xmlns:a16="http://schemas.microsoft.com/office/drawing/2014/main" id="{3BBFAA5F-0237-EFA8-6DC9-7279ED91730E}"/>
              </a:ext>
            </a:extLst>
          </p:cNvPr>
          <p:cNvGrpSpPr/>
          <p:nvPr/>
        </p:nvGrpSpPr>
        <p:grpSpPr>
          <a:xfrm>
            <a:off x="10668000" y="8207425"/>
            <a:ext cx="7239000" cy="1858493"/>
            <a:chOff x="-7657447" y="-257748"/>
            <a:chExt cx="6221986" cy="1703952"/>
          </a:xfrm>
        </p:grpSpPr>
        <p:sp>
          <p:nvSpPr>
            <p:cNvPr id="15" name="Freeform 4">
              <a:extLst>
                <a:ext uri="{FF2B5EF4-FFF2-40B4-BE49-F238E27FC236}">
                  <a16:creationId xmlns:a16="http://schemas.microsoft.com/office/drawing/2014/main" id="{8A61DF84-A0A3-63CF-231D-0D209AC7FEDE}"/>
                </a:ext>
              </a:extLst>
            </p:cNvPr>
            <p:cNvSpPr/>
            <p:nvPr/>
          </p:nvSpPr>
          <p:spPr>
            <a:xfrm>
              <a:off x="-7657447" y="-257748"/>
              <a:ext cx="6221986" cy="1703952"/>
            </a:xfrm>
            <a:custGeom>
              <a:avLst/>
              <a:gdLst/>
              <a:ahLst/>
              <a:cxnLst/>
              <a:rect l="l" t="t" r="r" b="b"/>
              <a:pathLst>
                <a:path w="5570013" h="1504578">
                  <a:moveTo>
                    <a:pt x="5445553" y="1504577"/>
                  </a:moveTo>
                  <a:lnTo>
                    <a:pt x="124460" y="1504577"/>
                  </a:lnTo>
                  <a:cubicBezTo>
                    <a:pt x="55880" y="1504577"/>
                    <a:pt x="0" y="1448697"/>
                    <a:pt x="0" y="138011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445553" y="0"/>
                  </a:lnTo>
                  <a:cubicBezTo>
                    <a:pt x="5514133" y="0"/>
                    <a:pt x="5570013" y="55880"/>
                    <a:pt x="5570013" y="124460"/>
                  </a:cubicBezTo>
                  <a:lnTo>
                    <a:pt x="5570013" y="1380118"/>
                  </a:lnTo>
                  <a:cubicBezTo>
                    <a:pt x="5570013" y="1448697"/>
                    <a:pt x="5514133" y="1504578"/>
                    <a:pt x="5445553" y="1504578"/>
                  </a:cubicBezTo>
                  <a:close/>
                </a:path>
              </a:pathLst>
            </a:custGeom>
            <a:solidFill>
              <a:srgbClr val="CFE1B9">
                <a:alpha val="65882"/>
              </a:srgbClr>
            </a:solidFill>
          </p:spPr>
          <p:txBody>
            <a:bodyPr/>
            <a:lstStyle/>
            <a:p>
              <a:r>
                <a:rPr lang="en-US" sz="1900" b="1" dirty="0"/>
                <a:t>Marina Petrić¹, </a:t>
              </a:r>
              <a:r>
                <a:rPr lang="en-US" sz="1900" dirty="0"/>
                <a:t>Vlatko Rožac², Ivan Vučković³, Ida Čarnohorski¹, Mladen Plantak³, Aleksandar Drobnjak¹</a:t>
              </a:r>
              <a:endParaRPr lang="hr-HR" sz="1900" dirty="0"/>
            </a:p>
            <a:p>
              <a:endParaRPr lang="hr-HR" sz="1900" dirty="0"/>
            </a:p>
            <a:p>
              <a:r>
                <a:rPr lang="en-US" sz="1900" dirty="0"/>
                <a:t>¹ WWF Adria</a:t>
              </a:r>
            </a:p>
            <a:p>
              <a:r>
                <a:rPr lang="en-US" sz="1900" dirty="0"/>
                <a:t>² </a:t>
              </a:r>
              <a:r>
                <a:rPr lang="hr-HR" sz="1900" dirty="0" err="1"/>
                <a:t>Public</a:t>
              </a:r>
              <a:r>
                <a:rPr lang="hr-HR" sz="1900" dirty="0"/>
                <a:t> </a:t>
              </a:r>
              <a:r>
                <a:rPr lang="hr-HR" sz="1900" dirty="0" err="1"/>
                <a:t>Institution</a:t>
              </a:r>
              <a:r>
                <a:rPr lang="hr-HR" sz="1900" dirty="0"/>
                <a:t> </a:t>
              </a:r>
              <a:r>
                <a:rPr lang="hr-HR" sz="1900" dirty="0" err="1"/>
                <a:t>of</a:t>
              </a:r>
              <a:r>
                <a:rPr lang="hr-HR" sz="1900" dirty="0"/>
                <a:t> NP</a:t>
              </a:r>
              <a:r>
                <a:rPr lang="en-US" sz="1900" dirty="0"/>
                <a:t> </a:t>
              </a:r>
              <a:r>
                <a:rPr lang="en-US" sz="1900" dirty="0" err="1"/>
                <a:t>Kopački</a:t>
              </a:r>
              <a:r>
                <a:rPr lang="en-US" sz="1900" dirty="0"/>
                <a:t> </a:t>
              </a:r>
              <a:r>
                <a:rPr lang="en-US" sz="1900" dirty="0" err="1"/>
                <a:t>rit</a:t>
              </a:r>
              <a:r>
                <a:rPr lang="en-US" sz="1900" dirty="0"/>
                <a:t> </a:t>
              </a:r>
              <a:endParaRPr lang="hr-HR" sz="1900" dirty="0"/>
            </a:p>
            <a:p>
              <a:r>
                <a:rPr lang="en-US" sz="1900" dirty="0"/>
                <a:t>³ </a:t>
              </a:r>
              <a:r>
                <a:rPr lang="en-US" sz="1900" dirty="0" err="1"/>
                <a:t>Elektroprojekt</a:t>
              </a:r>
              <a:r>
                <a:rPr lang="en-US" sz="1900" dirty="0"/>
                <a:t> </a:t>
              </a:r>
              <a:r>
                <a:rPr lang="en-US" sz="1900" dirty="0" err="1"/>
                <a:t>d.d.</a:t>
              </a:r>
              <a:endParaRPr lang="en-US" sz="1900" dirty="0"/>
            </a:p>
          </p:txBody>
        </p:sp>
      </p:grpSp>
      <p:pic>
        <p:nvPicPr>
          <p:cNvPr id="16" name="Google Shape;309;p55">
            <a:extLst>
              <a:ext uri="{FF2B5EF4-FFF2-40B4-BE49-F238E27FC236}">
                <a16:creationId xmlns:a16="http://schemas.microsoft.com/office/drawing/2014/main" id="{4EBABABA-722A-51E8-4DB8-B8DA9474D8B6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630859" y="467749"/>
            <a:ext cx="2175484" cy="813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BA9C8FF-340F-A987-AF40-E77C8C99F3E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59200" y="243462"/>
            <a:ext cx="1290838" cy="154900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/>
        </p:nvGrpSpPr>
        <p:grpSpPr>
          <a:xfrm>
            <a:off x="2542842" y="20868"/>
            <a:ext cx="7077075" cy="10327482"/>
            <a:chOff x="4438650" y="0"/>
            <a:chExt cx="4718050" cy="6884988"/>
          </a:xfrm>
        </p:grpSpPr>
        <p:pic>
          <p:nvPicPr>
            <p:cNvPr id="281604" name="Picture 4" descr="IM5L853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43413" y="3543300"/>
              <a:ext cx="4700587" cy="33416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1608" name="Picture 8" descr="AERO DUNAV USCE POPLAVA25555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38650" y="0"/>
              <a:ext cx="4718050" cy="35385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" name="Gruppieren 1"/>
          <p:cNvGrpSpPr/>
          <p:nvPr/>
        </p:nvGrpSpPr>
        <p:grpSpPr>
          <a:xfrm>
            <a:off x="9341644" y="-4763"/>
            <a:ext cx="6715127" cy="10308432"/>
            <a:chOff x="-14288" y="-3175"/>
            <a:chExt cx="4476751" cy="6872288"/>
          </a:xfrm>
        </p:grpSpPr>
        <p:pic>
          <p:nvPicPr>
            <p:cNvPr id="281602" name="Picture 2" descr="amazonas-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3175"/>
              <a:ext cx="4462463" cy="35417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1603" name="Picture 3" descr="Image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288" y="3544888"/>
              <a:ext cx="4457701" cy="33242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81605" name="Text Box 5"/>
          <p:cNvSpPr txBox="1">
            <a:spLocks noChangeArrowheads="1"/>
          </p:cNvSpPr>
          <p:nvPr/>
        </p:nvSpPr>
        <p:spPr bwMode="auto">
          <a:xfrm>
            <a:off x="2555270" y="9561984"/>
            <a:ext cx="1968809" cy="41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1371600">
              <a:buClr>
                <a:srgbClr val="000000"/>
              </a:buClr>
            </a:pPr>
            <a:r>
              <a:rPr lang="de-DE" altLang="de-DE" sz="2100" kern="0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 </a:t>
            </a:r>
            <a:r>
              <a:rPr lang="de-DE" altLang="de-DE" kern="0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© Mario Romulic</a:t>
            </a:r>
          </a:p>
        </p:txBody>
      </p:sp>
      <p:pic>
        <p:nvPicPr>
          <p:cNvPr id="5122" name="Picture 2" descr="C:\Arno\3. Flüsse_Fotos\A. MDD\LOGO AoE\Amazon 4c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5534" y="3834442"/>
            <a:ext cx="6479381" cy="2700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A11F0C1-2EBD-0050-1996-02DF36F327A9}"/>
              </a:ext>
            </a:extLst>
          </p:cNvPr>
          <p:cNvSpPr/>
          <p:nvPr/>
        </p:nvSpPr>
        <p:spPr>
          <a:xfrm>
            <a:off x="16611600" y="190500"/>
            <a:ext cx="1447800" cy="1905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F795B0-8969-3B16-AEE3-AFEC937F86E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5524" y="309518"/>
            <a:ext cx="13678548" cy="9482182"/>
          </a:xfrm>
          <a:prstGeom prst="rect">
            <a:avLst/>
          </a:prstGeom>
        </p:spPr>
      </p:pic>
      <p:pic>
        <p:nvPicPr>
          <p:cNvPr id="8" name="Google Shape;87;p3">
            <a:extLst>
              <a:ext uri="{FF2B5EF4-FFF2-40B4-BE49-F238E27FC236}">
                <a16:creationId xmlns:a16="http://schemas.microsoft.com/office/drawing/2014/main" id="{4BAB42FC-1F82-D3FE-36D8-0AAF08B0ED05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141894" y="765011"/>
            <a:ext cx="12004212" cy="8839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30762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41" t="20639" r="20141" b="8937"/>
          <a:stretch/>
        </p:blipFill>
        <p:spPr>
          <a:xfrm>
            <a:off x="15994264" y="8665489"/>
            <a:ext cx="2686567" cy="1660953"/>
          </a:xfrm>
          <a:prstGeom prst="rect">
            <a:avLst/>
          </a:prstGeom>
        </p:spPr>
      </p:pic>
      <p:sp>
        <p:nvSpPr>
          <p:cNvPr id="377" name="Google Shape;377;p6"/>
          <p:cNvSpPr txBox="1">
            <a:spLocks noGrp="1"/>
          </p:cNvSpPr>
          <p:nvPr>
            <p:ph type="body" idx="1"/>
          </p:nvPr>
        </p:nvSpPr>
        <p:spPr>
          <a:xfrm>
            <a:off x="299774" y="310192"/>
            <a:ext cx="17598311" cy="3493577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vert="horz" wrap="square" lIns="540000" tIns="810000" rIns="540000" bIns="1350000" rtlCol="0" anchor="ctr" anchorCtr="0">
            <a:noAutofit/>
          </a:bodyPr>
          <a:lstStyle/>
          <a:p>
            <a:pPr marL="0" indent="0">
              <a:spcBef>
                <a:spcPts val="0"/>
              </a:spcBef>
              <a:buSzPts val="3600"/>
            </a:pPr>
            <a:r>
              <a:rPr lang="en-GB" sz="4200" dirty="0" err="1"/>
              <a:t>Obnova</a:t>
            </a:r>
            <a:r>
              <a:rPr lang="en-GB" sz="4200" dirty="0"/>
              <a:t> </a:t>
            </a:r>
            <a:r>
              <a:rPr lang="en-GB" sz="4200" dirty="0" err="1"/>
              <a:t>Europske</a:t>
            </a:r>
            <a:r>
              <a:rPr lang="en-GB" sz="4200" dirty="0"/>
              <a:t> Amazone: </a:t>
            </a:r>
            <a:r>
              <a:rPr lang="en-GB" sz="4200" dirty="0" err="1"/>
              <a:t>povezivanje</a:t>
            </a:r>
            <a:r>
              <a:rPr lang="en-GB" sz="4200" dirty="0"/>
              <a:t> </a:t>
            </a:r>
            <a:r>
              <a:rPr lang="en-GB" sz="4200" dirty="0" err="1"/>
              <a:t>riječnih</a:t>
            </a:r>
            <a:r>
              <a:rPr lang="en-GB" sz="4200" dirty="0"/>
              <a:t> </a:t>
            </a:r>
            <a:r>
              <a:rPr lang="en-GB" sz="4200" dirty="0" err="1"/>
              <a:t>staništa</a:t>
            </a:r>
            <a:r>
              <a:rPr lang="en-GB" sz="4200" dirty="0"/>
              <a:t> u </a:t>
            </a:r>
            <a:r>
              <a:rPr lang="en-GB" sz="4200" dirty="0" err="1"/>
              <a:t>prvom</a:t>
            </a:r>
            <a:r>
              <a:rPr lang="en-GB" sz="4200" dirty="0"/>
              <a:t> </a:t>
            </a:r>
            <a:r>
              <a:rPr lang="en-GB" sz="4200" dirty="0" err="1"/>
              <a:t>petodržavnom</a:t>
            </a:r>
            <a:r>
              <a:rPr lang="en-GB" sz="4200" dirty="0"/>
              <a:t> UNESCO-</a:t>
            </a:r>
            <a:r>
              <a:rPr lang="en-GB" sz="4200" dirty="0" err="1"/>
              <a:t>vom</a:t>
            </a:r>
            <a:r>
              <a:rPr lang="en-GB" sz="4200" dirty="0"/>
              <a:t> </a:t>
            </a:r>
            <a:r>
              <a:rPr lang="en-GB" sz="4200" dirty="0" err="1"/>
              <a:t>rezervatu</a:t>
            </a:r>
            <a:r>
              <a:rPr lang="en-GB" sz="4200" dirty="0"/>
              <a:t> biosphere</a:t>
            </a:r>
            <a:endParaRPr lang="hr-HR" sz="4200" dirty="0"/>
          </a:p>
        </p:txBody>
      </p:sp>
      <p:sp>
        <p:nvSpPr>
          <p:cNvPr id="378" name="Google Shape;378;p6"/>
          <p:cNvSpPr txBox="1">
            <a:spLocks noGrp="1"/>
          </p:cNvSpPr>
          <p:nvPr>
            <p:ph type="body" idx="4"/>
          </p:nvPr>
        </p:nvSpPr>
        <p:spPr>
          <a:xfrm>
            <a:off x="389916" y="4058153"/>
            <a:ext cx="10266252" cy="3780698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vert="horz" wrap="square" lIns="137138" tIns="68550" rIns="137138" bIns="68550" rtlCol="0" anchor="t" anchorCtr="0">
            <a:noAutofit/>
          </a:bodyPr>
          <a:lstStyle/>
          <a:p>
            <a:pPr algn="ctr"/>
            <a:r>
              <a:rPr lang="hr-HR" b="1" i="1" dirty="0"/>
              <a:t>	</a:t>
            </a:r>
            <a:r>
              <a:rPr lang="hr-HR" i="1" dirty="0"/>
              <a:t>A </a:t>
            </a:r>
            <a:r>
              <a:rPr lang="hr-HR" i="1" dirty="0" err="1"/>
              <a:t>resilient</a:t>
            </a:r>
            <a:r>
              <a:rPr lang="hr-HR" i="1" dirty="0"/>
              <a:t>, </a:t>
            </a:r>
            <a:r>
              <a:rPr lang="hr-HR" i="1" dirty="0" err="1"/>
              <a:t>ecologically</a:t>
            </a:r>
            <a:r>
              <a:rPr lang="hr-HR" i="1" dirty="0"/>
              <a:t> </a:t>
            </a:r>
            <a:r>
              <a:rPr lang="hr-HR" i="1" dirty="0" err="1"/>
              <a:t>connected</a:t>
            </a:r>
            <a:r>
              <a:rPr lang="hr-HR" i="1" dirty="0"/>
              <a:t> Mura-Drava Danube </a:t>
            </a:r>
            <a:r>
              <a:rPr lang="hr-HR" i="1" dirty="0" err="1"/>
              <a:t>Biosphere</a:t>
            </a:r>
            <a:r>
              <a:rPr lang="hr-HR" i="1" dirty="0"/>
              <a:t> </a:t>
            </a:r>
            <a:r>
              <a:rPr lang="hr-HR" i="1" dirty="0" err="1"/>
              <a:t>Reserve</a:t>
            </a:r>
            <a:r>
              <a:rPr lang="hr-HR" i="1" dirty="0"/>
              <a:t> (TBR MDD) </a:t>
            </a:r>
            <a:r>
              <a:rPr lang="hr-HR" i="1" dirty="0" err="1"/>
              <a:t>where</a:t>
            </a:r>
            <a:r>
              <a:rPr lang="hr-HR" i="1" dirty="0"/>
              <a:t> nature </a:t>
            </a:r>
            <a:r>
              <a:rPr lang="hr-HR" i="1" dirty="0" err="1"/>
              <a:t>restoration</a:t>
            </a:r>
            <a:r>
              <a:rPr lang="hr-HR" i="1" dirty="0"/>
              <a:t> </a:t>
            </a:r>
            <a:r>
              <a:rPr lang="hr-HR" i="1" dirty="0" err="1"/>
              <a:t>is</a:t>
            </a:r>
            <a:r>
              <a:rPr lang="hr-HR" i="1" dirty="0"/>
              <a:t> </a:t>
            </a:r>
            <a:r>
              <a:rPr lang="hr-HR" i="1" dirty="0" err="1"/>
              <a:t>systematically</a:t>
            </a:r>
            <a:r>
              <a:rPr lang="hr-HR" i="1" dirty="0"/>
              <a:t> </a:t>
            </a:r>
            <a:r>
              <a:rPr lang="hr-HR" i="1" dirty="0" err="1"/>
              <a:t>planned</a:t>
            </a:r>
            <a:r>
              <a:rPr lang="hr-HR" i="1" dirty="0"/>
              <a:t>, </a:t>
            </a:r>
            <a:r>
              <a:rPr lang="hr-HR" i="1" dirty="0" err="1"/>
              <a:t>widely</a:t>
            </a:r>
            <a:r>
              <a:rPr lang="hr-HR" i="1" dirty="0"/>
              <a:t> </a:t>
            </a:r>
            <a:r>
              <a:rPr lang="hr-HR" i="1" dirty="0" err="1"/>
              <a:t>supported</a:t>
            </a:r>
            <a:r>
              <a:rPr lang="hr-HR" i="1" dirty="0"/>
              <a:t>, </a:t>
            </a:r>
            <a:r>
              <a:rPr lang="hr-HR" i="1" dirty="0" err="1"/>
              <a:t>and</a:t>
            </a:r>
            <a:r>
              <a:rPr lang="hr-HR" i="1" dirty="0"/>
              <a:t> </a:t>
            </a:r>
            <a:r>
              <a:rPr lang="hr-HR" i="1" dirty="0" err="1"/>
              <a:t>effectively</a:t>
            </a:r>
            <a:r>
              <a:rPr lang="hr-HR" i="1" dirty="0"/>
              <a:t> </a:t>
            </a:r>
            <a:r>
              <a:rPr lang="hr-HR" i="1" dirty="0" err="1"/>
              <a:t>implemented</a:t>
            </a:r>
            <a:r>
              <a:rPr lang="hr-HR" i="1" dirty="0"/>
              <a:t> </a:t>
            </a:r>
            <a:r>
              <a:rPr lang="hr-HR" i="1" dirty="0" err="1"/>
              <a:t>across</a:t>
            </a:r>
            <a:r>
              <a:rPr lang="hr-HR" i="1" dirty="0"/>
              <a:t> </a:t>
            </a:r>
            <a:r>
              <a:rPr lang="hr-HR" i="1" dirty="0" err="1"/>
              <a:t>borders</a:t>
            </a:r>
            <a:r>
              <a:rPr lang="hr-HR" i="1" dirty="0"/>
              <a:t>—</a:t>
            </a:r>
            <a:r>
              <a:rPr lang="hr-HR" i="1" dirty="0" err="1"/>
              <a:t>contributing</a:t>
            </a:r>
            <a:r>
              <a:rPr lang="hr-HR" i="1" dirty="0"/>
              <a:t> to </a:t>
            </a:r>
            <a:r>
              <a:rPr lang="hr-HR" i="1" dirty="0" err="1"/>
              <a:t>biodiversity</a:t>
            </a:r>
            <a:r>
              <a:rPr lang="hr-HR" i="1" dirty="0"/>
              <a:t> </a:t>
            </a:r>
            <a:r>
              <a:rPr lang="hr-HR" i="1" dirty="0" err="1"/>
              <a:t>recovery</a:t>
            </a:r>
            <a:r>
              <a:rPr lang="hr-HR" i="1" dirty="0"/>
              <a:t>, </a:t>
            </a:r>
            <a:r>
              <a:rPr lang="hr-HR" i="1" dirty="0" err="1"/>
              <a:t>climate</a:t>
            </a:r>
            <a:r>
              <a:rPr lang="hr-HR" i="1" dirty="0"/>
              <a:t> </a:t>
            </a:r>
            <a:r>
              <a:rPr lang="hr-HR" i="1" dirty="0" err="1"/>
              <a:t>adaptation</a:t>
            </a:r>
            <a:r>
              <a:rPr lang="hr-HR" i="1" dirty="0"/>
              <a:t>, </a:t>
            </a:r>
            <a:r>
              <a:rPr lang="hr-HR" i="1" dirty="0" err="1"/>
              <a:t>and</a:t>
            </a:r>
            <a:r>
              <a:rPr lang="hr-HR" i="1" dirty="0"/>
              <a:t> </a:t>
            </a:r>
            <a:r>
              <a:rPr lang="hr-HR" i="1" dirty="0" err="1"/>
              <a:t>sustainable</a:t>
            </a:r>
            <a:r>
              <a:rPr lang="hr-HR" i="1" dirty="0"/>
              <a:t> </a:t>
            </a:r>
            <a:r>
              <a:rPr lang="hr-HR" i="1" dirty="0" err="1"/>
              <a:t>regional</a:t>
            </a:r>
            <a:r>
              <a:rPr lang="hr-HR" i="1" dirty="0"/>
              <a:t> development.</a:t>
            </a:r>
            <a:endParaRPr lang="en-GB" dirty="0"/>
          </a:p>
          <a:p>
            <a:pPr marL="0" indent="0">
              <a:buSzPct val="100000"/>
            </a:pPr>
            <a:endParaRPr lang="hr-HR" sz="3600" dirty="0">
              <a:latin typeface="Arial"/>
              <a:ea typeface="Arial"/>
              <a:cs typeface="Arial"/>
              <a:sym typeface="Arial"/>
            </a:endParaRPr>
          </a:p>
          <a:p>
            <a:pPr marL="0" indent="0">
              <a:buSzPct val="100000"/>
            </a:pPr>
            <a:r>
              <a:rPr lang="hr-HR" sz="3600" dirty="0">
                <a:latin typeface="Arial"/>
                <a:ea typeface="Arial"/>
                <a:cs typeface="Arial"/>
                <a:sym typeface="Arial"/>
              </a:rPr>
              <a:t> </a:t>
            </a:r>
            <a:endParaRPr sz="3600"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2" name="Google Shape;382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9937" y="8154863"/>
            <a:ext cx="3521900" cy="1474508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" name="Google Shape;379;p6">
            <a:extLst>
              <a:ext uri="{FF2B5EF4-FFF2-40B4-BE49-F238E27FC236}">
                <a16:creationId xmlns:a16="http://schemas.microsoft.com/office/drawing/2014/main" id="{09929781-816F-8D3D-F266-3AB256EC2FA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02373990"/>
              </p:ext>
            </p:extLst>
          </p:nvPr>
        </p:nvGraphicFramePr>
        <p:xfrm>
          <a:off x="11353800" y="3961811"/>
          <a:ext cx="6544284" cy="4852902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32721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721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65846">
                <a:tc>
                  <a:txBody>
                    <a:bodyPr/>
                    <a:lstStyle/>
                    <a:p>
                      <a:pPr fontAlgn="t">
                        <a:lnSpc>
                          <a:spcPct val="119048"/>
                        </a:lnSpc>
                        <a:buNone/>
                      </a:pPr>
                      <a:r>
                        <a:rPr lang="hr-HR" sz="2500" b="1" i="0">
                          <a:effectLst/>
                          <a:latin typeface="+mj-lt"/>
                        </a:rPr>
                        <a:t>Budgete</a:t>
                      </a:r>
                      <a:endParaRPr lang="en-GB" sz="2500" b="1" i="0" dirty="0">
                        <a:effectLst/>
                        <a:latin typeface="+mj-lt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-HR" sz="2500" b="1">
                          <a:solidFill>
                            <a:schemeClr val="tx1"/>
                          </a:solidFill>
                          <a:latin typeface="+mj-lt"/>
                        </a:rPr>
                        <a:t>USD 4,6M</a:t>
                      </a:r>
                      <a:endParaRPr sz="25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137175" marR="137175" marT="68588" marB="68588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4333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-HR" sz="2500" b="1" noProof="0" dirty="0" err="1">
                          <a:latin typeface="+mj-lt"/>
                        </a:rPr>
                        <a:t>Duration</a:t>
                      </a:r>
                      <a:endParaRPr lang="en-US" sz="2500" b="1" noProof="0" dirty="0">
                        <a:latin typeface="+mj-lt"/>
                      </a:endParaRPr>
                    </a:p>
                  </a:txBody>
                  <a:tcPr marL="137175" marR="137175" marT="68588" marB="68588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-HR" sz="2500" b="1" dirty="0">
                          <a:latin typeface="+mj-lt"/>
                        </a:rPr>
                        <a:t>12/2022 – 09/2028</a:t>
                      </a:r>
                      <a:endParaRPr sz="2500" b="1" dirty="0">
                        <a:latin typeface="+mj-lt"/>
                      </a:endParaRPr>
                    </a:p>
                  </a:txBody>
                  <a:tcPr marL="137175" marR="137175" marT="68588" marB="68588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4333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-HR" sz="2500" b="1" noProof="0" dirty="0" err="1">
                          <a:latin typeface="+mj-lt"/>
                        </a:rPr>
                        <a:t>Lead</a:t>
                      </a:r>
                      <a:r>
                        <a:rPr lang="hr-HR" sz="2500" b="1" noProof="0" dirty="0">
                          <a:latin typeface="+mj-lt"/>
                        </a:rPr>
                        <a:t> partner</a:t>
                      </a:r>
                      <a:endParaRPr sz="2500" b="1" dirty="0">
                        <a:latin typeface="+mj-lt"/>
                      </a:endParaRPr>
                    </a:p>
                  </a:txBody>
                  <a:tcPr marL="137175" marR="137175" marT="68588" marB="68588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-HR" sz="2500" b="1" dirty="0">
                          <a:latin typeface="+mj-lt"/>
                        </a:rPr>
                        <a:t>WWF Adria</a:t>
                      </a:r>
                      <a:r>
                        <a:rPr lang="en-US" sz="2500" b="1" dirty="0">
                          <a:latin typeface="+mj-lt"/>
                        </a:rPr>
                        <a:t> </a:t>
                      </a:r>
                      <a:endParaRPr sz="2500" b="1" dirty="0">
                        <a:latin typeface="+mj-lt"/>
                      </a:endParaRPr>
                    </a:p>
                  </a:txBody>
                  <a:tcPr marL="137175" marR="137175" marT="68588" marB="68588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67002">
                <a:tc>
                  <a:txBody>
                    <a:bodyPr/>
                    <a:lstStyle/>
                    <a:p>
                      <a:pPr algn="l"/>
                      <a:endParaRPr lang="hr-HR" sz="2500" b="1" dirty="0">
                        <a:latin typeface="+mj-lt"/>
                      </a:endParaRPr>
                    </a:p>
                    <a:p>
                      <a:pPr algn="l"/>
                      <a:r>
                        <a:rPr lang="hr-HR" sz="2500" b="1" dirty="0" err="1">
                          <a:latin typeface="+mj-lt"/>
                        </a:rPr>
                        <a:t>Partners</a:t>
                      </a:r>
                      <a:endParaRPr lang="en-US" sz="2500" b="1" dirty="0">
                        <a:latin typeface="+mj-lt"/>
                      </a:endParaRPr>
                    </a:p>
                  </a:txBody>
                  <a:tcPr marL="137175" marR="137175" marT="68588" marB="68588" anchor="ctr"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9048"/>
                        </a:lnSpc>
                        <a:buNone/>
                      </a:pPr>
                      <a:r>
                        <a:rPr lang="en-GB" sz="2500" b="1" i="0" dirty="0">
                          <a:effectLst/>
                          <a:latin typeface="+mj-lt"/>
                        </a:rPr>
                        <a:t>JU Park </a:t>
                      </a:r>
                      <a:r>
                        <a:rPr lang="en-GB" sz="2500" b="1" i="0" dirty="0" err="1">
                          <a:effectLst/>
                          <a:latin typeface="+mj-lt"/>
                        </a:rPr>
                        <a:t>prirode</a:t>
                      </a:r>
                      <a:r>
                        <a:rPr lang="en-GB" sz="2500" b="1" i="0" dirty="0">
                          <a:effectLst/>
                          <a:latin typeface="+mj-lt"/>
                        </a:rPr>
                        <a:t> </a:t>
                      </a:r>
                      <a:r>
                        <a:rPr lang="en-GB" sz="2500" b="1" i="0" dirty="0" err="1">
                          <a:effectLst/>
                          <a:latin typeface="+mj-lt"/>
                        </a:rPr>
                        <a:t>Kopački</a:t>
                      </a:r>
                      <a:r>
                        <a:rPr lang="en-GB" sz="2500" b="1" i="0" dirty="0">
                          <a:effectLst/>
                          <a:latin typeface="+mj-lt"/>
                        </a:rPr>
                        <a:t> </a:t>
                      </a:r>
                      <a:r>
                        <a:rPr lang="en-GB" sz="2500" b="1" i="0" dirty="0" err="1">
                          <a:effectLst/>
                          <a:latin typeface="+mj-lt"/>
                        </a:rPr>
                        <a:t>rit</a:t>
                      </a:r>
                      <a:r>
                        <a:rPr lang="en-GB" sz="2500" b="1" i="0" dirty="0">
                          <a:effectLst/>
                          <a:latin typeface="+mj-lt"/>
                        </a:rPr>
                        <a:t>, JP </a:t>
                      </a:r>
                      <a:r>
                        <a:rPr lang="en-GB" sz="2500" b="1" i="0" dirty="0" err="1">
                          <a:effectLst/>
                          <a:latin typeface="+mj-lt"/>
                        </a:rPr>
                        <a:t>Vojvodinašume</a:t>
                      </a:r>
                      <a:r>
                        <a:rPr lang="en-GB" sz="2500" b="1" i="0" dirty="0">
                          <a:effectLst/>
                          <a:latin typeface="+mj-lt"/>
                        </a:rPr>
                        <a:t>, </a:t>
                      </a:r>
                      <a:endParaRPr lang="hr-HR" sz="2500" b="1" i="0" dirty="0">
                        <a:effectLst/>
                        <a:latin typeface="+mj-lt"/>
                      </a:endParaRPr>
                    </a:p>
                    <a:p>
                      <a:pPr fontAlgn="t">
                        <a:lnSpc>
                          <a:spcPct val="119048"/>
                        </a:lnSpc>
                        <a:buNone/>
                      </a:pPr>
                      <a:r>
                        <a:rPr lang="en-GB" sz="2500" b="1" i="0" dirty="0">
                          <a:effectLst/>
                          <a:latin typeface="+mj-lt"/>
                        </a:rPr>
                        <a:t>WWF Austria, </a:t>
                      </a:r>
                      <a:endParaRPr lang="hr-HR" sz="2500" b="1" i="0" dirty="0">
                        <a:effectLst/>
                        <a:latin typeface="+mj-lt"/>
                      </a:endParaRPr>
                    </a:p>
                    <a:p>
                      <a:pPr fontAlgn="t">
                        <a:lnSpc>
                          <a:spcPct val="119048"/>
                        </a:lnSpc>
                        <a:buNone/>
                      </a:pPr>
                      <a:r>
                        <a:rPr lang="en-GB" sz="2500" b="1" i="0" dirty="0">
                          <a:effectLst/>
                          <a:latin typeface="+mj-lt"/>
                        </a:rPr>
                        <a:t>WWF </a:t>
                      </a:r>
                      <a:r>
                        <a:rPr lang="hr-HR" sz="2500" b="1" i="0" dirty="0">
                          <a:effectLst/>
                          <a:latin typeface="+mj-lt"/>
                        </a:rPr>
                        <a:t>Mađarska</a:t>
                      </a:r>
                      <a:endParaRPr lang="en-GB" sz="2500" b="1" i="0" dirty="0">
                        <a:effectLst/>
                        <a:latin typeface="+mj-lt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" name="image1.png">
            <a:extLst>
              <a:ext uri="{FF2B5EF4-FFF2-40B4-BE49-F238E27FC236}">
                <a16:creationId xmlns:a16="http://schemas.microsoft.com/office/drawing/2014/main" id="{84E8608A-8ACC-F811-2C83-DF4E089045F9}"/>
              </a:ext>
            </a:extLst>
          </p:cNvPr>
          <p:cNvPicPr/>
          <p:nvPr/>
        </p:nvPicPr>
        <p:blipFill>
          <a:blip r:embed="rId5"/>
          <a:srcRect l="-85" t="-64" r="-84" b="-64"/>
          <a:stretch>
            <a:fillRect/>
          </a:stretch>
        </p:blipFill>
        <p:spPr>
          <a:xfrm>
            <a:off x="10776858" y="8665489"/>
            <a:ext cx="1138375" cy="1537309"/>
          </a:xfrm>
          <a:prstGeom prst="rect">
            <a:avLst/>
          </a:prstGeom>
          <a:ln/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8570" y="8961159"/>
            <a:ext cx="2993426" cy="104265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8952" y="8287877"/>
            <a:ext cx="1474508" cy="1474508"/>
          </a:xfrm>
          <a:prstGeom prst="rect">
            <a:avLst/>
          </a:prstGeom>
        </p:spPr>
      </p:pic>
      <p:grpSp>
        <p:nvGrpSpPr>
          <p:cNvPr id="8" name="Group 12">
            <a:extLst>
              <a:ext uri="{FF2B5EF4-FFF2-40B4-BE49-F238E27FC236}">
                <a16:creationId xmlns:a16="http://schemas.microsoft.com/office/drawing/2014/main" id="{D13DE1D6-089C-86FF-D5AD-EB035E716AFD}"/>
              </a:ext>
            </a:extLst>
          </p:cNvPr>
          <p:cNvGrpSpPr/>
          <p:nvPr/>
        </p:nvGrpSpPr>
        <p:grpSpPr>
          <a:xfrm>
            <a:off x="4428058" y="7939581"/>
            <a:ext cx="3861268" cy="1822825"/>
            <a:chOff x="0" y="0"/>
            <a:chExt cx="4617720" cy="2161819"/>
          </a:xfrm>
        </p:grpSpPr>
        <p:sp>
          <p:nvSpPr>
            <p:cNvPr id="9" name="Freeform 13" descr="A logo for a company  AI-generated content may be incorrect.">
              <a:extLst>
                <a:ext uri="{FF2B5EF4-FFF2-40B4-BE49-F238E27FC236}">
                  <a16:creationId xmlns:a16="http://schemas.microsoft.com/office/drawing/2014/main" id="{56CB2E53-0BCC-8BCF-1C0C-90AC64FD8DB6}"/>
                </a:ext>
              </a:extLst>
            </p:cNvPr>
            <p:cNvSpPr/>
            <p:nvPr/>
          </p:nvSpPr>
          <p:spPr>
            <a:xfrm>
              <a:off x="0" y="0"/>
              <a:ext cx="4617720" cy="2161794"/>
            </a:xfrm>
            <a:custGeom>
              <a:avLst/>
              <a:gdLst/>
              <a:ahLst/>
              <a:cxnLst/>
              <a:rect l="l" t="t" r="r" b="b"/>
              <a:pathLst>
                <a:path w="4617720" h="2161794">
                  <a:moveTo>
                    <a:pt x="0" y="0"/>
                  </a:moveTo>
                  <a:lnTo>
                    <a:pt x="4617720" y="0"/>
                  </a:lnTo>
                  <a:lnTo>
                    <a:pt x="4617720" y="2161794"/>
                  </a:lnTo>
                  <a:lnTo>
                    <a:pt x="0" y="21617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b="-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149495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C421456-68D8-6D1C-6605-43E8BF4EE1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286" y="0"/>
            <a:ext cx="18283428" cy="10287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57C25D2-AD06-6CBC-24BD-DDCFE75F29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>
            <a:fillRect/>
          </a:stretch>
        </p:blipFill>
        <p:spPr>
          <a:xfrm>
            <a:off x="-2266" y="0"/>
            <a:ext cx="18287980" cy="10285077"/>
          </a:xfrm>
          <a:prstGeom prst="rect">
            <a:avLst/>
          </a:prstGeom>
        </p:spPr>
      </p:pic>
      <p:sp>
        <p:nvSpPr>
          <p:cNvPr id="3" name="Slide Number Placeholder 2" hidden="1">
            <a:extLst>
              <a:ext uri="{FF2B5EF4-FFF2-40B4-BE49-F238E27FC236}">
                <a16:creationId xmlns:a16="http://schemas.microsoft.com/office/drawing/2014/main" id="{362D302E-D2FD-CAB3-45ED-93438F3D3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96F7679E-DE04-904C-B326-A7ED40143975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CAFA1699-A24E-CEE6-7502-FF6AA4C5B8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" t="75555" r="81875" b="1438"/>
          <a:stretch>
            <a:fillRect/>
          </a:stretch>
        </p:blipFill>
        <p:spPr>
          <a:xfrm>
            <a:off x="152400" y="7581900"/>
            <a:ext cx="3364706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644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7B3E756-CDEA-DA0D-8BCB-D93FA980DD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85737" y="239528"/>
            <a:ext cx="7937501" cy="9856972"/>
          </a:xfrm>
          <a:prstGeom prst="rect">
            <a:avLst/>
          </a:prstGeo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788121E-9AF3-5735-5B5D-0B69846945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197" y="2476500"/>
            <a:ext cx="7006536" cy="4746927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C189420-70FA-3233-A270-6818281836A7}"/>
              </a:ext>
            </a:extLst>
          </p:cNvPr>
          <p:cNvCxnSpPr/>
          <p:nvPr/>
        </p:nvCxnSpPr>
        <p:spPr>
          <a:xfrm>
            <a:off x="8610600" y="1257300"/>
            <a:ext cx="0" cy="73914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65182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426A3FE-3897-24DF-A3F4-A7AA0A5BA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58" y="537592"/>
            <a:ext cx="9670128" cy="102450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l">
              <a:lnSpc>
                <a:spcPct val="90000"/>
              </a:lnSpc>
            </a:pPr>
            <a:r>
              <a:rPr lang="en-GB" sz="4800" dirty="0"/>
              <a:t>Restoration of the </a:t>
            </a:r>
            <a:r>
              <a:rPr lang="en-GB" sz="4800" dirty="0" err="1"/>
              <a:t>Nađhat</a:t>
            </a:r>
            <a:r>
              <a:rPr lang="en-GB" sz="4800" dirty="0"/>
              <a:t> Side Channel</a:t>
            </a:r>
            <a:endParaRPr lang="en-US" sz="48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CCDF36E-BCD2-94C1-7684-993E6A9F3F6E}"/>
              </a:ext>
            </a:extLst>
          </p:cNvPr>
          <p:cNvSpPr txBox="1"/>
          <p:nvPr/>
        </p:nvSpPr>
        <p:spPr>
          <a:xfrm>
            <a:off x="330558" y="2292388"/>
            <a:ext cx="4241442" cy="51717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3000" dirty="0"/>
              <a:t>Natural connection between </a:t>
            </a:r>
            <a:r>
              <a:rPr lang="en-GB" sz="3000" dirty="0" err="1"/>
              <a:t>Vemeljski</a:t>
            </a:r>
            <a:r>
              <a:rPr lang="en-GB" sz="3000" dirty="0"/>
              <a:t> </a:t>
            </a:r>
            <a:r>
              <a:rPr lang="en-GB" sz="3000" dirty="0" err="1"/>
              <a:t>Dunavac</a:t>
            </a:r>
            <a:r>
              <a:rPr lang="en-GB" sz="3000" dirty="0"/>
              <a:t> and </a:t>
            </a:r>
            <a:r>
              <a:rPr lang="en-GB" sz="3000" dirty="0" err="1"/>
              <a:t>Kopačko</a:t>
            </a:r>
            <a:r>
              <a:rPr lang="en-GB" sz="3000" dirty="0"/>
              <a:t> Lake</a:t>
            </a:r>
            <a:endParaRPr lang="hr-HR" sz="3000" dirty="0"/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hr-HR" sz="3000" dirty="0"/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3000" dirty="0"/>
              <a:t>Reduced water flow due debris accumulation</a:t>
            </a:r>
            <a:endParaRPr lang="hr-HR" sz="3000" dirty="0"/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hr-HR" sz="3000" dirty="0"/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3000" dirty="0"/>
              <a:t>Sedimentation</a:t>
            </a:r>
            <a:endParaRPr lang="en-US" sz="3000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04A3EAE9-793D-F106-C3A1-62B972D0D9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3297" y="2515084"/>
            <a:ext cx="5177389" cy="517174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CBA44FD-A58E-73F0-3D5D-E79DA86777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400" y="4643272"/>
            <a:ext cx="7313909" cy="5485432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5A7A5207-7A69-EC6F-EB8E-FF34DD24BB70}"/>
              </a:ext>
            </a:extLst>
          </p:cNvPr>
          <p:cNvGrpSpPr/>
          <p:nvPr/>
        </p:nvGrpSpPr>
        <p:grpSpPr>
          <a:xfrm>
            <a:off x="1262246" y="8525822"/>
            <a:ext cx="7613894" cy="1581347"/>
            <a:chOff x="49138" y="0"/>
            <a:chExt cx="7613894" cy="1581347"/>
          </a:xfrm>
        </p:grpSpPr>
        <p:pic>
          <p:nvPicPr>
            <p:cNvPr id="9" name="Picture 2" descr="20_Reg">
              <a:extLst>
                <a:ext uri="{FF2B5EF4-FFF2-40B4-BE49-F238E27FC236}">
                  <a16:creationId xmlns:a16="http://schemas.microsoft.com/office/drawing/2014/main" id="{134C242A-7F8D-7AD9-B29F-5022AD0E28E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14482" y="0"/>
              <a:ext cx="1028700" cy="135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Google Shape;309;p55">
              <a:extLst>
                <a:ext uri="{FF2B5EF4-FFF2-40B4-BE49-F238E27FC236}">
                  <a16:creationId xmlns:a16="http://schemas.microsoft.com/office/drawing/2014/main" id="{B7E04D17-0977-F9B6-EC6D-14E97875BDCE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49138" y="349678"/>
              <a:ext cx="2266950" cy="80010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B096B377-D5A2-C80B-910D-87FD65296FC9}"/>
                </a:ext>
              </a:extLst>
            </p:cNvPr>
            <p:cNvGrpSpPr/>
            <p:nvPr/>
          </p:nvGrpSpPr>
          <p:grpSpPr>
            <a:xfrm>
              <a:off x="6243426" y="45249"/>
              <a:ext cx="1419606" cy="1536098"/>
              <a:chOff x="0" y="0"/>
              <a:chExt cx="3010408" cy="3010408"/>
            </a:xfrm>
          </p:grpSpPr>
          <p:sp>
            <p:nvSpPr>
              <p:cNvPr id="16" name="Freeform 11" descr="A cartoon of a dinosaur  AI-generated content may be incorrect.">
                <a:extLst>
                  <a:ext uri="{FF2B5EF4-FFF2-40B4-BE49-F238E27FC236}">
                    <a16:creationId xmlns:a16="http://schemas.microsoft.com/office/drawing/2014/main" id="{3A915686-324D-37D9-CB66-DE1CFF8882EF}"/>
                  </a:ext>
                </a:extLst>
              </p:cNvPr>
              <p:cNvSpPr/>
              <p:nvPr/>
            </p:nvSpPr>
            <p:spPr>
              <a:xfrm>
                <a:off x="0" y="0"/>
                <a:ext cx="3010408" cy="3010408"/>
              </a:xfrm>
              <a:custGeom>
                <a:avLst/>
                <a:gdLst/>
                <a:ahLst/>
                <a:cxnLst/>
                <a:rect l="l" t="t" r="r" b="b"/>
                <a:pathLst>
                  <a:path w="3010408" h="3010408">
                    <a:moveTo>
                      <a:pt x="0" y="0"/>
                    </a:moveTo>
                    <a:lnTo>
                      <a:pt x="3010408" y="0"/>
                    </a:lnTo>
                    <a:lnTo>
                      <a:pt x="3010408" y="3010408"/>
                    </a:lnTo>
                    <a:lnTo>
                      <a:pt x="0" y="301040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4" name="Group 12">
              <a:extLst>
                <a:ext uri="{FF2B5EF4-FFF2-40B4-BE49-F238E27FC236}">
                  <a16:creationId xmlns:a16="http://schemas.microsoft.com/office/drawing/2014/main" id="{19F95730-C03A-C0A5-E957-D746E5946015}"/>
                </a:ext>
              </a:extLst>
            </p:cNvPr>
            <p:cNvGrpSpPr/>
            <p:nvPr/>
          </p:nvGrpSpPr>
          <p:grpSpPr>
            <a:xfrm>
              <a:off x="3738522" y="213326"/>
              <a:ext cx="2101977" cy="1121630"/>
              <a:chOff x="0" y="0"/>
              <a:chExt cx="4617720" cy="2161819"/>
            </a:xfrm>
          </p:grpSpPr>
          <p:sp>
            <p:nvSpPr>
              <p:cNvPr id="15" name="Freeform 13" descr="A logo for a company  AI-generated content may be incorrect.">
                <a:extLst>
                  <a:ext uri="{FF2B5EF4-FFF2-40B4-BE49-F238E27FC236}">
                    <a16:creationId xmlns:a16="http://schemas.microsoft.com/office/drawing/2014/main" id="{DB5CA57A-BCD4-6BA7-DF06-26835A01AA83}"/>
                  </a:ext>
                </a:extLst>
              </p:cNvPr>
              <p:cNvSpPr/>
              <p:nvPr/>
            </p:nvSpPr>
            <p:spPr>
              <a:xfrm>
                <a:off x="0" y="0"/>
                <a:ext cx="4617720" cy="2161794"/>
              </a:xfrm>
              <a:custGeom>
                <a:avLst/>
                <a:gdLst/>
                <a:ahLst/>
                <a:cxnLst/>
                <a:rect l="l" t="t" r="r" b="b"/>
                <a:pathLst>
                  <a:path w="4617720" h="2161794">
                    <a:moveTo>
                      <a:pt x="0" y="0"/>
                    </a:moveTo>
                    <a:lnTo>
                      <a:pt x="4617720" y="0"/>
                    </a:lnTo>
                    <a:lnTo>
                      <a:pt x="4617720" y="2161794"/>
                    </a:lnTo>
                    <a:lnTo>
                      <a:pt x="0" y="216179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8"/>
                <a:stretch>
                  <a:fillRect b="-1"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15726B85-6118-C558-7C3A-973099080952}"/>
              </a:ext>
            </a:extLst>
          </p:cNvPr>
          <p:cNvSpPr/>
          <p:nvPr/>
        </p:nvSpPr>
        <p:spPr>
          <a:xfrm>
            <a:off x="16687800" y="114300"/>
            <a:ext cx="1752600" cy="196502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Google Shape;333;p58">
            <a:extLst>
              <a:ext uri="{FF2B5EF4-FFF2-40B4-BE49-F238E27FC236}">
                <a16:creationId xmlns:a16="http://schemas.microsoft.com/office/drawing/2014/main" id="{A4230475-464D-C711-756C-CB064287BC76}"/>
              </a:ext>
            </a:extLst>
          </p:cNvPr>
          <p:cNvPicPr preferRelativeResize="0"/>
          <p:nvPr/>
        </p:nvPicPr>
        <p:blipFill rotWithShape="1">
          <a:blip r:embed="rId9"/>
          <a:srcRect t="21817" r="-1" b="9730"/>
          <a:stretch>
            <a:fillRect/>
          </a:stretch>
        </p:blipFill>
        <p:spPr>
          <a:xfrm>
            <a:off x="10439400" y="114300"/>
            <a:ext cx="7435126" cy="4343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081221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25B97239-2685-48C8-8104-1D4E4E383D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286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5E18D04-EFB3-A6A3-2A9E-51ADD3DDFF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2" r="1" b="2391"/>
          <a:stretch>
            <a:fillRect/>
          </a:stretch>
        </p:blipFill>
        <p:spPr>
          <a:xfrm>
            <a:off x="482601" y="482599"/>
            <a:ext cx="8512341" cy="454626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DFE06E9-CD73-E02F-9E3A-5314076311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42" r="4060" b="3"/>
          <a:stretch>
            <a:fillRect/>
          </a:stretch>
        </p:blipFill>
        <p:spPr>
          <a:xfrm>
            <a:off x="482602" y="5286433"/>
            <a:ext cx="4014869" cy="416477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1D29E74-9B77-F5F4-6D32-6BC772AF37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50" r="6575" b="2"/>
          <a:stretch>
            <a:fillRect/>
          </a:stretch>
        </p:blipFill>
        <p:spPr>
          <a:xfrm>
            <a:off x="4739329" y="5272282"/>
            <a:ext cx="4255614" cy="4178927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7B90306-5C34-1567-9A72-A75C8928C0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97"/>
          <a:stretch>
            <a:fillRect/>
          </a:stretch>
        </p:blipFill>
        <p:spPr>
          <a:xfrm>
            <a:off x="9293059" y="482599"/>
            <a:ext cx="8156741" cy="896861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DF95826-46C6-D842-F6C5-64E380EAA40C}"/>
              </a:ext>
            </a:extLst>
          </p:cNvPr>
          <p:cNvSpPr txBox="1"/>
          <p:nvPr/>
        </p:nvSpPr>
        <p:spPr>
          <a:xfrm flipH="1">
            <a:off x="482596" y="9651782"/>
            <a:ext cx="4692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err="1"/>
              <a:t>Photos</a:t>
            </a:r>
            <a:r>
              <a:rPr lang="hr-HR" dirty="0"/>
              <a:t> </a:t>
            </a:r>
            <a:r>
              <a:rPr lang="hr-HR" dirty="0" err="1"/>
              <a:t>by</a:t>
            </a:r>
            <a:r>
              <a:rPr lang="hr-HR" dirty="0"/>
              <a:t> PI NP Kopački rit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212379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286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9AC82BF-C962-E65B-A3ED-DD200A28F3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54" r="5710" b="-1"/>
          <a:stretch>
            <a:fillRect/>
          </a:stretch>
        </p:blipFill>
        <p:spPr>
          <a:xfrm>
            <a:off x="286629" y="257572"/>
            <a:ext cx="8719795" cy="964306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6E4258C-C85E-350A-1E88-2A71747B4A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144"/>
          <a:stretch>
            <a:fillRect/>
          </a:stretch>
        </p:blipFill>
        <p:spPr>
          <a:xfrm>
            <a:off x="9295393" y="257574"/>
            <a:ext cx="8705979" cy="47571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2C9E2C3-2E4E-0E15-C0D9-3FE6D6B456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84" b="32020"/>
          <a:stretch>
            <a:fillRect/>
          </a:stretch>
        </p:blipFill>
        <p:spPr>
          <a:xfrm>
            <a:off x="9308592" y="5143499"/>
            <a:ext cx="8679579" cy="4757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9478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11BE3FA7-0D70-4431-814F-D8C40576E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286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14EC0C0-A427-8BC8-7076-BB5B3FC30B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08" r="16571"/>
          <a:stretch>
            <a:fillRect/>
          </a:stretch>
        </p:blipFill>
        <p:spPr>
          <a:xfrm>
            <a:off x="482596" y="835783"/>
            <a:ext cx="8503026" cy="86154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A564BCC-1C5F-6F3E-F8AC-A2F2F1CD47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55" r="21768" b="1"/>
          <a:stretch>
            <a:fillRect/>
          </a:stretch>
        </p:blipFill>
        <p:spPr>
          <a:xfrm>
            <a:off x="9293062" y="835783"/>
            <a:ext cx="8512340" cy="861542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3EE9BF2-DFFA-9F50-CDFA-3A6C838D62A4}"/>
              </a:ext>
            </a:extLst>
          </p:cNvPr>
          <p:cNvSpPr txBox="1"/>
          <p:nvPr/>
        </p:nvSpPr>
        <p:spPr>
          <a:xfrm flipH="1">
            <a:off x="482596" y="9651782"/>
            <a:ext cx="4692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err="1"/>
              <a:t>Photos</a:t>
            </a:r>
            <a:r>
              <a:rPr lang="hr-HR" dirty="0"/>
              <a:t> </a:t>
            </a:r>
            <a:r>
              <a:rPr lang="hr-HR" dirty="0" err="1"/>
              <a:t>by</a:t>
            </a:r>
            <a:r>
              <a:rPr lang="hr-HR" dirty="0"/>
              <a:t> WWF Adria </a:t>
            </a:r>
            <a:r>
              <a:rPr lang="hr-HR" dirty="0" err="1"/>
              <a:t>and</a:t>
            </a:r>
            <a:r>
              <a:rPr lang="hr-HR" dirty="0"/>
              <a:t> PI NP Kopački rit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602287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A7AA3AD-4A65-FF46-B1C9-5599BF09CA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A1729F5-BBFA-D868-2EAD-67DA8736D7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465476"/>
            <a:ext cx="8209621" cy="631337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l">
              <a:lnSpc>
                <a:spcPct val="90000"/>
              </a:lnSpc>
            </a:pPr>
            <a:r>
              <a:rPr lang="en-GB" sz="4800" dirty="0"/>
              <a:t>Restoration of the Buda Area</a:t>
            </a:r>
            <a:endParaRPr lang="en-US" sz="48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05420FE-971F-33FE-AA8A-58345655CC40}"/>
              </a:ext>
            </a:extLst>
          </p:cNvPr>
          <p:cNvSpPr txBox="1"/>
          <p:nvPr/>
        </p:nvSpPr>
        <p:spPr>
          <a:xfrm>
            <a:off x="208101" y="1409700"/>
            <a:ext cx="5786299" cy="3839725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500" dirty="0"/>
              <a:t>Reconnecting the Buda floodplain area with the Danube via the </a:t>
            </a:r>
            <a:r>
              <a:rPr lang="en-GB" sz="2500" dirty="0" err="1"/>
              <a:t>Ribarica</a:t>
            </a:r>
            <a:r>
              <a:rPr lang="en-GB" sz="2500" dirty="0"/>
              <a:t> side channel</a:t>
            </a:r>
            <a:endParaRPr lang="hr-HR" sz="2500" dirty="0"/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hr-HR" sz="2500" dirty="0"/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500" dirty="0"/>
              <a:t>Restoring longer and more frequent floodplain inundation</a:t>
            </a:r>
            <a:endParaRPr lang="hr-HR" sz="2500" dirty="0"/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500" dirty="0"/>
              <a:t>Improving habitat conditions for species</a:t>
            </a:r>
            <a:endParaRPr lang="hr-HR" sz="2500" dirty="0"/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hr-HR" sz="2500" dirty="0"/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500" dirty="0"/>
              <a:t>Implementation planned for 2027</a:t>
            </a:r>
            <a:endParaRPr lang="en-US" sz="25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9F339F9-06F3-E50B-18F6-37A3C0850CCE}"/>
              </a:ext>
            </a:extLst>
          </p:cNvPr>
          <p:cNvSpPr/>
          <p:nvPr/>
        </p:nvSpPr>
        <p:spPr>
          <a:xfrm>
            <a:off x="16687800" y="114300"/>
            <a:ext cx="1752600" cy="196502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B756E4F-1713-6FF5-6CC8-F8DEC0B64D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235" y="5354481"/>
            <a:ext cx="4762081" cy="446704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82E80DD-D483-CFA5-4E35-BE46FF0F6A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024487"/>
            <a:ext cx="6528972" cy="333219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C06F132-CC6D-0E24-D1B4-B8AC686B64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8" y="6006248"/>
            <a:ext cx="6528973" cy="324784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1EF7A51-32B7-FD94-BCDA-8EF67F27D55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641133" y="2869607"/>
            <a:ext cx="7524203" cy="5353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4526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E6B869D4-1EEF-4B5F-AD70-79AACBAEE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286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D4A9AB5-9BE6-F3F8-86E9-2DB39D45FE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3" r="270" b="1"/>
          <a:stretch>
            <a:fillRect/>
          </a:stretch>
        </p:blipFill>
        <p:spPr>
          <a:xfrm>
            <a:off x="-3" y="10"/>
            <a:ext cx="11993256" cy="1028699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46098B6-678D-7CB0-227D-90A85337F4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09" r="1" b="1"/>
          <a:stretch>
            <a:fillRect/>
          </a:stretch>
        </p:blipFill>
        <p:spPr>
          <a:xfrm>
            <a:off x="12282048" y="10"/>
            <a:ext cx="6005952" cy="3343125"/>
          </a:xfrm>
          <a:prstGeom prst="rect">
            <a:avLst/>
          </a:prstGeom>
        </p:spPr>
      </p:pic>
      <p:pic>
        <p:nvPicPr>
          <p:cNvPr id="20" name="Picture Placeholder 19">
            <a:extLst>
              <a:ext uri="{FF2B5EF4-FFF2-40B4-BE49-F238E27FC236}">
                <a16:creationId xmlns:a16="http://schemas.microsoft.com/office/drawing/2014/main" id="{C9D9D60D-F776-A185-7DD5-32960E7896A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9" r="6078" b="1"/>
          <a:stretch>
            <a:fillRect/>
          </a:stretch>
        </p:blipFill>
        <p:spPr>
          <a:xfrm>
            <a:off x="12282043" y="3600708"/>
            <a:ext cx="6005954" cy="3085569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472DB66-BC4C-CB46-30DB-77344F60FA9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38" r="1" b="2771"/>
          <a:stretch>
            <a:fillRect/>
          </a:stretch>
        </p:blipFill>
        <p:spPr>
          <a:xfrm>
            <a:off x="12282043" y="6943843"/>
            <a:ext cx="6005954" cy="3343157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ECD48-7184-E84A-9DF4-A42F65D9F53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306800" y="9634758"/>
            <a:ext cx="1828799" cy="54768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sr-Latn-RS" dirty="0">
                <a:solidFill>
                  <a:srgbClr val="FFFFFF"/>
                </a:solidFill>
              </a:rPr>
              <a:t>Photos by: Mario Romulić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875C9DE-B458-C131-8BE8-AF39A220C0ED}"/>
              </a:ext>
            </a:extLst>
          </p:cNvPr>
          <p:cNvSpPr txBox="1"/>
          <p:nvPr/>
        </p:nvSpPr>
        <p:spPr>
          <a:xfrm>
            <a:off x="838200" y="9219259"/>
            <a:ext cx="5715003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sr-Latn-RS" sz="4800" b="1" dirty="0" err="1">
                <a:latin typeface="WWF" panose="020B0706030207080204" pitchFamily="34" charset="0"/>
              </a:rPr>
              <a:t>Thank</a:t>
            </a:r>
            <a:r>
              <a:rPr lang="sr-Latn-RS" sz="4800" b="1" dirty="0">
                <a:latin typeface="WWF" panose="020B0706030207080204" pitchFamily="34" charset="0"/>
              </a:rPr>
              <a:t> </a:t>
            </a:r>
            <a:r>
              <a:rPr lang="sr-Latn-RS" sz="4800" b="1" dirty="0" err="1">
                <a:latin typeface="WWF" panose="020B0706030207080204" pitchFamily="34" charset="0"/>
              </a:rPr>
              <a:t>you</a:t>
            </a:r>
            <a:r>
              <a:rPr lang="sr-Latn-RS" sz="4800" b="1" dirty="0">
                <a:latin typeface="WWF" panose="020B0706030207080204" pitchFamily="34" charset="0"/>
              </a:rPr>
              <a:t> </a:t>
            </a:r>
            <a:r>
              <a:rPr lang="sr-Latn-RS" sz="4800" b="1" dirty="0" err="1">
                <a:latin typeface="WWF" panose="020B0706030207080204" pitchFamily="34" charset="0"/>
              </a:rPr>
              <a:t>for</a:t>
            </a:r>
            <a:r>
              <a:rPr lang="sr-Latn-RS" sz="4800" b="1" dirty="0">
                <a:latin typeface="WWF" panose="020B0706030207080204" pitchFamily="34" charset="0"/>
              </a:rPr>
              <a:t> </a:t>
            </a:r>
            <a:r>
              <a:rPr lang="sr-Latn-RS" sz="4800" b="1" dirty="0" err="1">
                <a:latin typeface="WWF" panose="020B0706030207080204" pitchFamily="34" charset="0"/>
              </a:rPr>
              <a:t>the</a:t>
            </a:r>
            <a:r>
              <a:rPr lang="sr-Latn-RS" sz="4800" b="1" dirty="0">
                <a:latin typeface="WWF" panose="020B0706030207080204" pitchFamily="34" charset="0"/>
              </a:rPr>
              <a:t> </a:t>
            </a:r>
            <a:r>
              <a:rPr lang="sr-Latn-RS" sz="4800" b="1" dirty="0" err="1">
                <a:latin typeface="WWF" panose="020B0706030207080204" pitchFamily="34" charset="0"/>
              </a:rPr>
              <a:t>attention</a:t>
            </a:r>
            <a:r>
              <a:rPr lang="sr-Latn-RS" sz="4800" b="1" dirty="0">
                <a:latin typeface="WWF" panose="020B0706030207080204" pitchFamily="34" charset="0"/>
              </a:rPr>
              <a:t>!</a:t>
            </a:r>
            <a:endParaRPr lang="en-US" sz="4800" b="1" dirty="0">
              <a:latin typeface="WWF" panose="020B070603020708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4805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WWF Master PPT Template">
  <a:themeElements>
    <a:clrScheme name="WWF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F5D200"/>
      </a:accent1>
      <a:accent2>
        <a:srgbClr val="F07D00"/>
      </a:accent2>
      <a:accent3>
        <a:srgbClr val="009191"/>
      </a:accent3>
      <a:accent4>
        <a:srgbClr val="9A0064"/>
      </a:accent4>
      <a:accent5>
        <a:srgbClr val="7B8327"/>
      </a:accent5>
      <a:accent6>
        <a:srgbClr val="552F24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10084</TotalTime>
  <Words>231</Words>
  <Application>Microsoft Office PowerPoint</Application>
  <PresentationFormat>Custom</PresentationFormat>
  <Paragraphs>50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WWF</vt:lpstr>
      <vt:lpstr>Arial</vt:lpstr>
      <vt:lpstr>Open Sans</vt:lpstr>
      <vt:lpstr>Georgia</vt:lpstr>
      <vt:lpstr>Calibri</vt:lpstr>
      <vt:lpstr>Aptos</vt:lpstr>
      <vt:lpstr>Office Theme</vt:lpstr>
      <vt:lpstr>WWF Master PPT 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Restoration of the Nađhat Side Channel</vt:lpstr>
      <vt:lpstr>PowerPoint Presentation</vt:lpstr>
      <vt:lpstr>PowerPoint Presentation</vt:lpstr>
      <vt:lpstr>PowerPoint Presentation</vt:lpstr>
      <vt:lpstr>Restoration of the Buda Area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Studentski restauracijski kamp</dc:title>
  <dc:creator>Aleksandar Drobnjak</dc:creator>
  <cp:lastModifiedBy>Marina Petric</cp:lastModifiedBy>
  <cp:revision>2</cp:revision>
  <dcterms:created xsi:type="dcterms:W3CDTF">2006-08-16T00:00:00Z</dcterms:created>
  <dcterms:modified xsi:type="dcterms:W3CDTF">2026-10-01T09:18:18Z</dcterms:modified>
  <dc:identifier>DAHR-TGoie0</dc:identifier>
</cp:coreProperties>
</file>