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handoutMasterIdLst>
    <p:handoutMasterId r:id="rId20"/>
  </p:handoutMasterIdLst>
  <p:sldIdLst>
    <p:sldId id="382" r:id="rId5"/>
    <p:sldId id="385" r:id="rId6"/>
    <p:sldId id="401" r:id="rId7"/>
    <p:sldId id="387" r:id="rId8"/>
    <p:sldId id="389" r:id="rId9"/>
    <p:sldId id="391" r:id="rId10"/>
    <p:sldId id="402" r:id="rId11"/>
    <p:sldId id="392" r:id="rId12"/>
    <p:sldId id="394" r:id="rId13"/>
    <p:sldId id="403" r:id="rId14"/>
    <p:sldId id="405" r:id="rId15"/>
    <p:sldId id="397" r:id="rId16"/>
    <p:sldId id="390" r:id="rId17"/>
    <p:sldId id="315" r:id="rId18"/>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25" userDrawn="1">
          <p15:clr>
            <a:srgbClr val="A4A3A4"/>
          </p15:clr>
        </p15:guide>
        <p15:guide id="2" pos="7056" userDrawn="1">
          <p15:clr>
            <a:srgbClr val="A4A3A4"/>
          </p15:clr>
        </p15:guide>
        <p15:guide id="3" pos="600" userDrawn="1">
          <p15:clr>
            <a:srgbClr val="A4A3A4"/>
          </p15:clr>
        </p15:guide>
        <p15:guide id="4" pos="45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5496"/>
    <a:srgbClr val="211B1F"/>
    <a:srgbClr val="120F13"/>
    <a:srgbClr val="F5F5F5"/>
    <a:srgbClr val="FF0000"/>
    <a:srgbClr val="000000"/>
    <a:srgbClr val="010302"/>
    <a:srgbClr val="6C8450"/>
    <a:srgbClr val="F7F7F7"/>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78186" autoAdjust="0"/>
  </p:normalViewPr>
  <p:slideViewPr>
    <p:cSldViewPr snapToGrid="0" snapToObjects="1" showGuides="1">
      <p:cViewPr varScale="1">
        <p:scale>
          <a:sx n="65" d="100"/>
          <a:sy n="65" d="100"/>
        </p:scale>
        <p:origin x="1258" y="53"/>
      </p:cViewPr>
      <p:guideLst>
        <p:guide orient="horz" pos="3725"/>
        <p:guide pos="7056"/>
        <p:guide pos="600"/>
        <p:guide pos="4584"/>
      </p:guideLst>
    </p:cSldViewPr>
  </p:slideViewPr>
  <p:notesTextViewPr>
    <p:cViewPr>
      <p:scale>
        <a:sx n="3" d="2"/>
        <a:sy n="3" d="2"/>
      </p:scale>
      <p:origin x="0" y="0"/>
    </p:cViewPr>
  </p:notesTextViewPr>
  <p:sorterViewPr>
    <p:cViewPr>
      <p:scale>
        <a:sx n="33" d="100"/>
        <a:sy n="33" d="100"/>
      </p:scale>
      <p:origin x="0" y="-544"/>
    </p:cViewPr>
  </p:sorterViewPr>
  <p:notesViewPr>
    <p:cSldViewPr snapToGrid="0" snapToObjects="1">
      <p:cViewPr varScale="1">
        <p:scale>
          <a:sx n="58" d="100"/>
          <a:sy n="58" d="100"/>
        </p:scale>
        <p:origin x="3240"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na Majić" userId="6a59de7d-06a9-4f5d-bdda-eeb221ac35b5" providerId="ADAL" clId="{5AC15520-5DD0-45DB-9160-EC3049862363}"/>
    <pc:docChg chg="undo custSel addSld delSld modSld delMainMaster">
      <pc:chgData name="Ivana Majić" userId="6a59de7d-06a9-4f5d-bdda-eeb221ac35b5" providerId="ADAL" clId="{5AC15520-5DD0-45DB-9160-EC3049862363}" dt="2026-09-11T12:19:02.526" v="123" actId="1076"/>
      <pc:docMkLst>
        <pc:docMk/>
      </pc:docMkLst>
      <pc:sldChg chg="addSp delSp modSp mod">
        <pc:chgData name="Ivana Majić" userId="6a59de7d-06a9-4f5d-bdda-eeb221ac35b5" providerId="ADAL" clId="{5AC15520-5DD0-45DB-9160-EC3049862363}" dt="2026-09-11T12:19:02.526" v="123" actId="1076"/>
        <pc:sldMkLst>
          <pc:docMk/>
          <pc:sldMk cId="94522443" sldId="256"/>
        </pc:sldMkLst>
        <pc:spChg chg="mod">
          <ac:chgData name="Ivana Majić" userId="6a59de7d-06a9-4f5d-bdda-eeb221ac35b5" providerId="ADAL" clId="{5AC15520-5DD0-45DB-9160-EC3049862363}" dt="2026-09-11T09:23:02.411" v="108" actId="20577"/>
          <ac:spMkLst>
            <pc:docMk/>
            <pc:sldMk cId="94522443" sldId="256"/>
            <ac:spMk id="29" creationId="{E47C4139-43E3-4C8F-B091-3B64FE379451}"/>
          </ac:spMkLst>
        </pc:spChg>
        <pc:spChg chg="mod">
          <ac:chgData name="Ivana Majić" userId="6a59de7d-06a9-4f5d-bdda-eeb221ac35b5" providerId="ADAL" clId="{5AC15520-5DD0-45DB-9160-EC3049862363}" dt="2026-09-11T09:23:05.023" v="109" actId="20577"/>
          <ac:spMkLst>
            <pc:docMk/>
            <pc:sldMk cId="94522443" sldId="256"/>
            <ac:spMk id="3075" creationId="{6B95A3ED-4F44-4B41-A755-8EF8F9743139}"/>
          </ac:spMkLst>
        </pc:spChg>
        <pc:grpChg chg="add mod topLvl">
          <ac:chgData name="Ivana Majić" userId="6a59de7d-06a9-4f5d-bdda-eeb221ac35b5" providerId="ADAL" clId="{5AC15520-5DD0-45DB-9160-EC3049862363}" dt="2026-09-11T09:15:58.241" v="75" actId="165"/>
          <ac:grpSpMkLst>
            <pc:docMk/>
            <pc:sldMk cId="94522443" sldId="256"/>
            <ac:grpSpMk id="5" creationId="{47B48185-2D11-459A-AF96-59D47C9545F0}"/>
          </ac:grpSpMkLst>
        </pc:grpChg>
        <pc:grpChg chg="add del mod">
          <ac:chgData name="Ivana Majić" userId="6a59de7d-06a9-4f5d-bdda-eeb221ac35b5" providerId="ADAL" clId="{5AC15520-5DD0-45DB-9160-EC3049862363}" dt="2026-09-11T09:15:58.241" v="75" actId="165"/>
          <ac:grpSpMkLst>
            <pc:docMk/>
            <pc:sldMk cId="94522443" sldId="256"/>
            <ac:grpSpMk id="7" creationId="{B1001B11-80F1-4542-9FD9-D0D1060837B1}"/>
          </ac:grpSpMkLst>
        </pc:grpChg>
        <pc:grpChg chg="mod">
          <ac:chgData name="Ivana Majić" userId="6a59de7d-06a9-4f5d-bdda-eeb221ac35b5" providerId="ADAL" clId="{5AC15520-5DD0-45DB-9160-EC3049862363}" dt="2026-09-11T09:15:58.241" v="75" actId="165"/>
          <ac:grpSpMkLst>
            <pc:docMk/>
            <pc:sldMk cId="94522443" sldId="256"/>
            <ac:grpSpMk id="11" creationId="{7E5D5616-1663-4453-B25E-B3E39242D127}"/>
          </ac:grpSpMkLst>
        </pc:grpChg>
        <pc:picChg chg="mod">
          <ac:chgData name="Ivana Majić" userId="6a59de7d-06a9-4f5d-bdda-eeb221ac35b5" providerId="ADAL" clId="{5AC15520-5DD0-45DB-9160-EC3049862363}" dt="2026-09-11T09:15:58.241" v="75" actId="165"/>
          <ac:picMkLst>
            <pc:docMk/>
            <pc:sldMk cId="94522443" sldId="256"/>
            <ac:picMk id="2" creationId="{00000000-0000-0000-0000-000000000000}"/>
          </ac:picMkLst>
        </pc:picChg>
        <pc:picChg chg="add mod">
          <ac:chgData name="Ivana Majić" userId="6a59de7d-06a9-4f5d-bdda-eeb221ac35b5" providerId="ADAL" clId="{5AC15520-5DD0-45DB-9160-EC3049862363}" dt="2026-09-11T12:19:02.526" v="123" actId="1076"/>
          <ac:picMkLst>
            <pc:docMk/>
            <pc:sldMk cId="94522443" sldId="256"/>
            <ac:picMk id="3" creationId="{027BCF91-014C-49D0-B8C2-FE82ED2FB061}"/>
          </ac:picMkLst>
        </pc:picChg>
        <pc:picChg chg="add del">
          <ac:chgData name="Ivana Majić" userId="6a59de7d-06a9-4f5d-bdda-eeb221ac35b5" providerId="ADAL" clId="{5AC15520-5DD0-45DB-9160-EC3049862363}" dt="2026-09-11T09:12:24.918" v="22"/>
          <ac:picMkLst>
            <pc:docMk/>
            <pc:sldMk cId="94522443" sldId="256"/>
            <ac:picMk id="3" creationId="{862E874A-C340-479F-858F-859A540A4407}"/>
          </ac:picMkLst>
        </pc:picChg>
        <pc:picChg chg="add mod">
          <ac:chgData name="Ivana Majić" userId="6a59de7d-06a9-4f5d-bdda-eeb221ac35b5" providerId="ADAL" clId="{5AC15520-5DD0-45DB-9160-EC3049862363}" dt="2026-09-11T09:15:58.241" v="75" actId="165"/>
          <ac:picMkLst>
            <pc:docMk/>
            <pc:sldMk cId="94522443" sldId="256"/>
            <ac:picMk id="4" creationId="{DC5EAF27-4FCC-40A3-98FA-2A0BEA238C60}"/>
          </ac:picMkLst>
        </pc:picChg>
        <pc:picChg chg="mod">
          <ac:chgData name="Ivana Majić" userId="6a59de7d-06a9-4f5d-bdda-eeb221ac35b5" providerId="ADAL" clId="{5AC15520-5DD0-45DB-9160-EC3049862363}" dt="2026-09-11T09:15:58.241" v="75" actId="165"/>
          <ac:picMkLst>
            <pc:docMk/>
            <pc:sldMk cId="94522443" sldId="256"/>
            <ac:picMk id="6" creationId="{00000000-0000-0000-0000-000000000000}"/>
          </ac:picMkLst>
        </pc:picChg>
        <pc:picChg chg="mod">
          <ac:chgData name="Ivana Majić" userId="6a59de7d-06a9-4f5d-bdda-eeb221ac35b5" providerId="ADAL" clId="{5AC15520-5DD0-45DB-9160-EC3049862363}" dt="2026-09-11T09:15:58.241" v="75" actId="165"/>
          <ac:picMkLst>
            <pc:docMk/>
            <pc:sldMk cId="94522443" sldId="256"/>
            <ac:picMk id="10" creationId="{3F7E14B6-3E2F-4A00-AF79-4F14D3E968CD}"/>
          </ac:picMkLst>
        </pc:picChg>
        <pc:picChg chg="mod">
          <ac:chgData name="Ivana Majić" userId="6a59de7d-06a9-4f5d-bdda-eeb221ac35b5" providerId="ADAL" clId="{5AC15520-5DD0-45DB-9160-EC3049862363}" dt="2026-09-11T09:15:58.241" v="75" actId="165"/>
          <ac:picMkLst>
            <pc:docMk/>
            <pc:sldMk cId="94522443" sldId="256"/>
            <ac:picMk id="12" creationId="{82DBDBA6-3DBF-4397-B457-E9CAB2926C37}"/>
          </ac:picMkLst>
        </pc:picChg>
        <pc:picChg chg="mod topLvl">
          <ac:chgData name="Ivana Majić" userId="6a59de7d-06a9-4f5d-bdda-eeb221ac35b5" providerId="ADAL" clId="{5AC15520-5DD0-45DB-9160-EC3049862363}" dt="2026-09-11T09:16:23.075" v="78" actId="1076"/>
          <ac:picMkLst>
            <pc:docMk/>
            <pc:sldMk cId="94522443" sldId="256"/>
            <ac:picMk id="15" creationId="{B8CEB851-4C65-4F5D-B3B4-008555454BE4}"/>
          </ac:picMkLst>
        </pc:picChg>
        <pc:picChg chg="add del">
          <ac:chgData name="Ivana Majić" userId="6a59de7d-06a9-4f5d-bdda-eeb221ac35b5" providerId="ADAL" clId="{5AC15520-5DD0-45DB-9160-EC3049862363}" dt="2026-09-11T09:12:22.501" v="20"/>
          <ac:picMkLst>
            <pc:docMk/>
            <pc:sldMk cId="94522443" sldId="256"/>
            <ac:picMk id="1026" creationId="{27D7E3C3-93E1-43D1-94CC-D980B8A8C35B}"/>
          </ac:picMkLst>
        </pc:picChg>
        <pc:picChg chg="add del">
          <ac:chgData name="Ivana Majić" userId="6a59de7d-06a9-4f5d-bdda-eeb221ac35b5" providerId="ADAL" clId="{5AC15520-5DD0-45DB-9160-EC3049862363}" dt="2026-09-11T09:12:41.102" v="24" actId="478"/>
          <ac:picMkLst>
            <pc:docMk/>
            <pc:sldMk cId="94522443" sldId="256"/>
            <ac:picMk id="1028" creationId="{21BB7A94-47E1-43AA-907C-639D73AE9C86}"/>
          </ac:picMkLst>
        </pc:picChg>
      </pc:sldChg>
      <pc:sldChg chg="del">
        <pc:chgData name="Ivana Majić" userId="6a59de7d-06a9-4f5d-bdda-eeb221ac35b5" providerId="ADAL" clId="{5AC15520-5DD0-45DB-9160-EC3049862363}" dt="2026-09-11T09:11:17.322" v="14" actId="47"/>
        <pc:sldMkLst>
          <pc:docMk/>
          <pc:sldMk cId="0" sldId="258"/>
        </pc:sldMkLst>
      </pc:sldChg>
      <pc:sldChg chg="del">
        <pc:chgData name="Ivana Majić" userId="6a59de7d-06a9-4f5d-bdda-eeb221ac35b5" providerId="ADAL" clId="{5AC15520-5DD0-45DB-9160-EC3049862363}" dt="2026-09-11T09:11:17.322" v="14" actId="47"/>
        <pc:sldMkLst>
          <pc:docMk/>
          <pc:sldMk cId="1953540092" sldId="277"/>
        </pc:sldMkLst>
      </pc:sldChg>
      <pc:sldChg chg="del">
        <pc:chgData name="Ivana Majić" userId="6a59de7d-06a9-4f5d-bdda-eeb221ac35b5" providerId="ADAL" clId="{5AC15520-5DD0-45DB-9160-EC3049862363}" dt="2026-09-11T09:11:17.322" v="14" actId="47"/>
        <pc:sldMkLst>
          <pc:docMk/>
          <pc:sldMk cId="4228394850" sldId="281"/>
        </pc:sldMkLst>
      </pc:sldChg>
      <pc:sldChg chg="del">
        <pc:chgData name="Ivana Majić" userId="6a59de7d-06a9-4f5d-bdda-eeb221ac35b5" providerId="ADAL" clId="{5AC15520-5DD0-45DB-9160-EC3049862363}" dt="2026-09-11T09:11:17.322" v="14" actId="47"/>
        <pc:sldMkLst>
          <pc:docMk/>
          <pc:sldMk cId="3280687485" sldId="291"/>
        </pc:sldMkLst>
      </pc:sldChg>
      <pc:sldChg chg="del">
        <pc:chgData name="Ivana Majić" userId="6a59de7d-06a9-4f5d-bdda-eeb221ac35b5" providerId="ADAL" clId="{5AC15520-5DD0-45DB-9160-EC3049862363}" dt="2026-09-11T09:11:17.322" v="14" actId="47"/>
        <pc:sldMkLst>
          <pc:docMk/>
          <pc:sldMk cId="3574600476" sldId="294"/>
        </pc:sldMkLst>
      </pc:sldChg>
      <pc:sldChg chg="del">
        <pc:chgData name="Ivana Majić" userId="6a59de7d-06a9-4f5d-bdda-eeb221ac35b5" providerId="ADAL" clId="{5AC15520-5DD0-45DB-9160-EC3049862363}" dt="2026-09-11T09:11:17.322" v="14" actId="47"/>
        <pc:sldMkLst>
          <pc:docMk/>
          <pc:sldMk cId="2726055345" sldId="303"/>
        </pc:sldMkLst>
      </pc:sldChg>
      <pc:sldChg chg="addSp delSp modSp mod">
        <pc:chgData name="Ivana Majić" userId="6a59de7d-06a9-4f5d-bdda-eeb221ac35b5" providerId="ADAL" clId="{5AC15520-5DD0-45DB-9160-EC3049862363}" dt="2026-09-11T09:23:35.307" v="114" actId="1076"/>
        <pc:sldMkLst>
          <pc:docMk/>
          <pc:sldMk cId="2108664152" sldId="315"/>
        </pc:sldMkLst>
        <pc:spChg chg="mod">
          <ac:chgData name="Ivana Majić" userId="6a59de7d-06a9-4f5d-bdda-eeb221ac35b5" providerId="ADAL" clId="{5AC15520-5DD0-45DB-9160-EC3049862363}" dt="2026-09-11T09:20:00.884" v="105" actId="1076"/>
          <ac:spMkLst>
            <pc:docMk/>
            <pc:sldMk cId="2108664152" sldId="315"/>
            <ac:spMk id="2" creationId="{DDDF141E-ED45-4010-8142-D3B736DE570A}"/>
          </ac:spMkLst>
        </pc:spChg>
        <pc:picChg chg="del">
          <ac:chgData name="Ivana Majić" userId="6a59de7d-06a9-4f5d-bdda-eeb221ac35b5" providerId="ADAL" clId="{5AC15520-5DD0-45DB-9160-EC3049862363}" dt="2026-09-11T09:23:17.144" v="110" actId="478"/>
          <ac:picMkLst>
            <pc:docMk/>
            <pc:sldMk cId="2108664152" sldId="315"/>
            <ac:picMk id="9" creationId="{6FC6862C-3C43-4C07-9B8B-25817C717ADC}"/>
          </ac:picMkLst>
        </pc:picChg>
        <pc:picChg chg="mod">
          <ac:chgData name="Ivana Majić" userId="6a59de7d-06a9-4f5d-bdda-eeb221ac35b5" providerId="ADAL" clId="{5AC15520-5DD0-45DB-9160-EC3049862363}" dt="2026-09-11T09:23:32.369" v="113" actId="1076"/>
          <ac:picMkLst>
            <pc:docMk/>
            <pc:sldMk cId="2108664152" sldId="315"/>
            <ac:picMk id="10" creationId="{BAECE034-E8D0-43EF-B694-A6E5BFFF6711}"/>
          </ac:picMkLst>
        </pc:picChg>
        <pc:picChg chg="del">
          <ac:chgData name="Ivana Majić" userId="6a59de7d-06a9-4f5d-bdda-eeb221ac35b5" providerId="ADAL" clId="{5AC15520-5DD0-45DB-9160-EC3049862363}" dt="2026-09-11T09:13:18.564" v="35" actId="478"/>
          <ac:picMkLst>
            <pc:docMk/>
            <pc:sldMk cId="2108664152" sldId="315"/>
            <ac:picMk id="14" creationId="{42852B29-8B3C-4EC9-988A-84C3553AEDD1}"/>
          </ac:picMkLst>
        </pc:picChg>
        <pc:picChg chg="mod">
          <ac:chgData name="Ivana Majić" userId="6a59de7d-06a9-4f5d-bdda-eeb221ac35b5" providerId="ADAL" clId="{5AC15520-5DD0-45DB-9160-EC3049862363}" dt="2026-09-11T09:13:48.721" v="46" actId="1076"/>
          <ac:picMkLst>
            <pc:docMk/>
            <pc:sldMk cId="2108664152" sldId="315"/>
            <ac:picMk id="15" creationId="{374547A0-68FF-4CC6-9DFE-9C0780CD8F4A}"/>
          </ac:picMkLst>
        </pc:picChg>
        <pc:picChg chg="mod">
          <ac:chgData name="Ivana Majić" userId="6a59de7d-06a9-4f5d-bdda-eeb221ac35b5" providerId="ADAL" clId="{5AC15520-5DD0-45DB-9160-EC3049862363}" dt="2026-09-11T09:14:11.444" v="53" actId="1076"/>
          <ac:picMkLst>
            <pc:docMk/>
            <pc:sldMk cId="2108664152" sldId="315"/>
            <ac:picMk id="16" creationId="{9ECCD6BD-0138-46BD-BAD3-1A6421448F62}"/>
          </ac:picMkLst>
        </pc:picChg>
        <pc:picChg chg="mod">
          <ac:chgData name="Ivana Majić" userId="6a59de7d-06a9-4f5d-bdda-eeb221ac35b5" providerId="ADAL" clId="{5AC15520-5DD0-45DB-9160-EC3049862363}" dt="2026-09-11T09:14:13.580" v="54" actId="1076"/>
          <ac:picMkLst>
            <pc:docMk/>
            <pc:sldMk cId="2108664152" sldId="315"/>
            <ac:picMk id="17" creationId="{6F8F8BCC-9765-40BD-8D63-D8AFA1DF01C8}"/>
          </ac:picMkLst>
        </pc:picChg>
        <pc:picChg chg="add mod">
          <ac:chgData name="Ivana Majić" userId="6a59de7d-06a9-4f5d-bdda-eeb221ac35b5" providerId="ADAL" clId="{5AC15520-5DD0-45DB-9160-EC3049862363}" dt="2026-09-11T09:13:53.827" v="48" actId="1076"/>
          <ac:picMkLst>
            <pc:docMk/>
            <pc:sldMk cId="2108664152" sldId="315"/>
            <ac:picMk id="18" creationId="{DD4CD241-D8D9-4310-9107-A5F4FCDA1C89}"/>
          </ac:picMkLst>
        </pc:picChg>
        <pc:picChg chg="add mod">
          <ac:chgData name="Ivana Majić" userId="6a59de7d-06a9-4f5d-bdda-eeb221ac35b5" providerId="ADAL" clId="{5AC15520-5DD0-45DB-9160-EC3049862363}" dt="2026-09-11T09:23:35.307" v="114" actId="1076"/>
          <ac:picMkLst>
            <pc:docMk/>
            <pc:sldMk cId="2108664152" sldId="315"/>
            <ac:picMk id="19" creationId="{A088D6C8-F68E-493C-AE84-912F3C9CC7B1}"/>
          </ac:picMkLst>
        </pc:picChg>
        <pc:picChg chg="add del mod">
          <ac:chgData name="Ivana Majić" userId="6a59de7d-06a9-4f5d-bdda-eeb221ac35b5" providerId="ADAL" clId="{5AC15520-5DD0-45DB-9160-EC3049862363}" dt="2026-09-11T09:18:58.827" v="84" actId="21"/>
          <ac:picMkLst>
            <pc:docMk/>
            <pc:sldMk cId="2108664152" sldId="315"/>
            <ac:picMk id="3074" creationId="{F80C076C-01F0-4EC9-A89C-1CC9A5C5315D}"/>
          </ac:picMkLst>
        </pc:picChg>
      </pc:sldChg>
      <pc:sldChg chg="del">
        <pc:chgData name="Ivana Majić" userId="6a59de7d-06a9-4f5d-bdda-eeb221ac35b5" providerId="ADAL" clId="{5AC15520-5DD0-45DB-9160-EC3049862363}" dt="2026-09-11T09:11:17.322" v="14" actId="47"/>
        <pc:sldMkLst>
          <pc:docMk/>
          <pc:sldMk cId="1683063165" sldId="319"/>
        </pc:sldMkLst>
      </pc:sldChg>
      <pc:sldChg chg="del">
        <pc:chgData name="Ivana Majić" userId="6a59de7d-06a9-4f5d-bdda-eeb221ac35b5" providerId="ADAL" clId="{5AC15520-5DD0-45DB-9160-EC3049862363}" dt="2026-09-11T09:11:17.322" v="14" actId="47"/>
        <pc:sldMkLst>
          <pc:docMk/>
          <pc:sldMk cId="2237127948" sldId="322"/>
        </pc:sldMkLst>
      </pc:sldChg>
      <pc:sldChg chg="del">
        <pc:chgData name="Ivana Majić" userId="6a59de7d-06a9-4f5d-bdda-eeb221ac35b5" providerId="ADAL" clId="{5AC15520-5DD0-45DB-9160-EC3049862363}" dt="2026-09-11T09:11:17.322" v="14" actId="47"/>
        <pc:sldMkLst>
          <pc:docMk/>
          <pc:sldMk cId="159147965" sldId="334"/>
        </pc:sldMkLst>
      </pc:sldChg>
      <pc:sldChg chg="del">
        <pc:chgData name="Ivana Majić" userId="6a59de7d-06a9-4f5d-bdda-eeb221ac35b5" providerId="ADAL" clId="{5AC15520-5DD0-45DB-9160-EC3049862363}" dt="2026-09-11T09:11:17.322" v="14" actId="47"/>
        <pc:sldMkLst>
          <pc:docMk/>
          <pc:sldMk cId="1250481306" sldId="335"/>
        </pc:sldMkLst>
      </pc:sldChg>
      <pc:sldChg chg="del">
        <pc:chgData name="Ivana Majić" userId="6a59de7d-06a9-4f5d-bdda-eeb221ac35b5" providerId="ADAL" clId="{5AC15520-5DD0-45DB-9160-EC3049862363}" dt="2026-09-11T09:11:17.322" v="14" actId="47"/>
        <pc:sldMkLst>
          <pc:docMk/>
          <pc:sldMk cId="3390356153" sldId="338"/>
        </pc:sldMkLst>
      </pc:sldChg>
      <pc:sldChg chg="del">
        <pc:chgData name="Ivana Majić" userId="6a59de7d-06a9-4f5d-bdda-eeb221ac35b5" providerId="ADAL" clId="{5AC15520-5DD0-45DB-9160-EC3049862363}" dt="2026-09-11T09:11:17.322" v="14" actId="47"/>
        <pc:sldMkLst>
          <pc:docMk/>
          <pc:sldMk cId="3579483217" sldId="339"/>
        </pc:sldMkLst>
      </pc:sldChg>
      <pc:sldChg chg="del">
        <pc:chgData name="Ivana Majić" userId="6a59de7d-06a9-4f5d-bdda-eeb221ac35b5" providerId="ADAL" clId="{5AC15520-5DD0-45DB-9160-EC3049862363}" dt="2026-09-11T09:11:17.322" v="14" actId="47"/>
        <pc:sldMkLst>
          <pc:docMk/>
          <pc:sldMk cId="347946995" sldId="341"/>
        </pc:sldMkLst>
      </pc:sldChg>
      <pc:sldChg chg="del">
        <pc:chgData name="Ivana Majić" userId="6a59de7d-06a9-4f5d-bdda-eeb221ac35b5" providerId="ADAL" clId="{5AC15520-5DD0-45DB-9160-EC3049862363}" dt="2026-09-11T09:11:17.322" v="14" actId="47"/>
        <pc:sldMkLst>
          <pc:docMk/>
          <pc:sldMk cId="533493736" sldId="342"/>
        </pc:sldMkLst>
      </pc:sldChg>
      <pc:sldChg chg="del">
        <pc:chgData name="Ivana Majić" userId="6a59de7d-06a9-4f5d-bdda-eeb221ac35b5" providerId="ADAL" clId="{5AC15520-5DD0-45DB-9160-EC3049862363}" dt="2026-09-11T09:11:17.322" v="14" actId="47"/>
        <pc:sldMkLst>
          <pc:docMk/>
          <pc:sldMk cId="3694979070" sldId="346"/>
        </pc:sldMkLst>
      </pc:sldChg>
      <pc:sldChg chg="del">
        <pc:chgData name="Ivana Majić" userId="6a59de7d-06a9-4f5d-bdda-eeb221ac35b5" providerId="ADAL" clId="{5AC15520-5DD0-45DB-9160-EC3049862363}" dt="2026-09-11T09:11:17.322" v="14" actId="47"/>
        <pc:sldMkLst>
          <pc:docMk/>
          <pc:sldMk cId="2401797947" sldId="349"/>
        </pc:sldMkLst>
      </pc:sldChg>
      <pc:sldChg chg="del">
        <pc:chgData name="Ivana Majić" userId="6a59de7d-06a9-4f5d-bdda-eeb221ac35b5" providerId="ADAL" clId="{5AC15520-5DD0-45DB-9160-EC3049862363}" dt="2026-09-11T09:11:17.322" v="14" actId="47"/>
        <pc:sldMkLst>
          <pc:docMk/>
          <pc:sldMk cId="2312019758" sldId="355"/>
        </pc:sldMkLst>
      </pc:sldChg>
      <pc:sldChg chg="del">
        <pc:chgData name="Ivana Majić" userId="6a59de7d-06a9-4f5d-bdda-eeb221ac35b5" providerId="ADAL" clId="{5AC15520-5DD0-45DB-9160-EC3049862363}" dt="2026-09-11T09:11:17.322" v="14" actId="47"/>
        <pc:sldMkLst>
          <pc:docMk/>
          <pc:sldMk cId="1842852175" sldId="356"/>
        </pc:sldMkLst>
      </pc:sldChg>
      <pc:sldChg chg="del">
        <pc:chgData name="Ivana Majić" userId="6a59de7d-06a9-4f5d-bdda-eeb221ac35b5" providerId="ADAL" clId="{5AC15520-5DD0-45DB-9160-EC3049862363}" dt="2026-09-11T09:11:17.322" v="14" actId="47"/>
        <pc:sldMkLst>
          <pc:docMk/>
          <pc:sldMk cId="613802299" sldId="379"/>
        </pc:sldMkLst>
      </pc:sldChg>
      <pc:sldChg chg="del">
        <pc:chgData name="Ivana Majić" userId="6a59de7d-06a9-4f5d-bdda-eeb221ac35b5" providerId="ADAL" clId="{5AC15520-5DD0-45DB-9160-EC3049862363}" dt="2026-09-11T09:11:17.322" v="14" actId="47"/>
        <pc:sldMkLst>
          <pc:docMk/>
          <pc:sldMk cId="3004482128" sldId="380"/>
        </pc:sldMkLst>
      </pc:sldChg>
      <pc:sldChg chg="addSp delSp modSp mod modNotesTx">
        <pc:chgData name="Ivana Majić" userId="6a59de7d-06a9-4f5d-bdda-eeb221ac35b5" providerId="ADAL" clId="{5AC15520-5DD0-45DB-9160-EC3049862363}" dt="2026-09-11T09:19:34.962" v="98" actId="1076"/>
        <pc:sldMkLst>
          <pc:docMk/>
          <pc:sldMk cId="1523356879" sldId="381"/>
        </pc:sldMkLst>
        <pc:spChg chg="del">
          <ac:chgData name="Ivana Majić" userId="6a59de7d-06a9-4f5d-bdda-eeb221ac35b5" providerId="ADAL" clId="{5AC15520-5DD0-45DB-9160-EC3049862363}" dt="2026-09-11T09:09:51.579" v="0" actId="478"/>
          <ac:spMkLst>
            <pc:docMk/>
            <pc:sldMk cId="1523356879" sldId="381"/>
            <ac:spMk id="12" creationId="{B8659E77-486E-4990-9FBF-A56A7CE7C733}"/>
          </ac:spMkLst>
        </pc:spChg>
        <pc:spChg chg="del">
          <ac:chgData name="Ivana Majić" userId="6a59de7d-06a9-4f5d-bdda-eeb221ac35b5" providerId="ADAL" clId="{5AC15520-5DD0-45DB-9160-EC3049862363}" dt="2026-09-11T09:09:56.919" v="2" actId="478"/>
          <ac:spMkLst>
            <pc:docMk/>
            <pc:sldMk cId="1523356879" sldId="381"/>
            <ac:spMk id="14" creationId="{D0FEE20C-0EC1-4497-80B9-7DB031D0F429}"/>
          </ac:spMkLst>
        </pc:spChg>
        <pc:spChg chg="del">
          <ac:chgData name="Ivana Majić" userId="6a59de7d-06a9-4f5d-bdda-eeb221ac35b5" providerId="ADAL" clId="{5AC15520-5DD0-45DB-9160-EC3049862363}" dt="2026-09-11T09:09:53.440" v="1" actId="478"/>
          <ac:spMkLst>
            <pc:docMk/>
            <pc:sldMk cId="1523356879" sldId="381"/>
            <ac:spMk id="16" creationId="{E6423570-908C-4DEA-8721-F150AFF273AF}"/>
          </ac:spMkLst>
        </pc:spChg>
        <pc:spChg chg="del">
          <ac:chgData name="Ivana Majić" userId="6a59de7d-06a9-4f5d-bdda-eeb221ac35b5" providerId="ADAL" clId="{5AC15520-5DD0-45DB-9160-EC3049862363}" dt="2026-09-11T09:10:14.231" v="4" actId="478"/>
          <ac:spMkLst>
            <pc:docMk/>
            <pc:sldMk cId="1523356879" sldId="381"/>
            <ac:spMk id="17" creationId="{DA87427A-19E4-441B-816D-DE755E44476B}"/>
          </ac:spMkLst>
        </pc:spChg>
        <pc:spChg chg="del">
          <ac:chgData name="Ivana Majić" userId="6a59de7d-06a9-4f5d-bdda-eeb221ac35b5" providerId="ADAL" clId="{5AC15520-5DD0-45DB-9160-EC3049862363}" dt="2026-09-11T09:10:24.546" v="7" actId="478"/>
          <ac:spMkLst>
            <pc:docMk/>
            <pc:sldMk cId="1523356879" sldId="381"/>
            <ac:spMk id="18" creationId="{89D4EC97-B982-4F34-A2F2-5A7CE1E3D588}"/>
          </ac:spMkLst>
        </pc:spChg>
        <pc:spChg chg="del">
          <ac:chgData name="Ivana Majić" userId="6a59de7d-06a9-4f5d-bdda-eeb221ac35b5" providerId="ADAL" clId="{5AC15520-5DD0-45DB-9160-EC3049862363}" dt="2026-09-11T09:10:16.220" v="5" actId="478"/>
          <ac:spMkLst>
            <pc:docMk/>
            <pc:sldMk cId="1523356879" sldId="381"/>
            <ac:spMk id="20" creationId="{2BE4FED0-5A61-462A-AD68-9ABC5A41D3B7}"/>
          </ac:spMkLst>
        </pc:spChg>
        <pc:spChg chg="del">
          <ac:chgData name="Ivana Majić" userId="6a59de7d-06a9-4f5d-bdda-eeb221ac35b5" providerId="ADAL" clId="{5AC15520-5DD0-45DB-9160-EC3049862363}" dt="2026-09-11T09:10:29.288" v="8" actId="478"/>
          <ac:spMkLst>
            <pc:docMk/>
            <pc:sldMk cId="1523356879" sldId="381"/>
            <ac:spMk id="21" creationId="{670F90A6-FAC6-4C9A-B628-599DED9F295A}"/>
          </ac:spMkLst>
        </pc:spChg>
        <pc:spChg chg="del">
          <ac:chgData name="Ivana Majić" userId="6a59de7d-06a9-4f5d-bdda-eeb221ac35b5" providerId="ADAL" clId="{5AC15520-5DD0-45DB-9160-EC3049862363}" dt="2026-09-11T09:10:24.546" v="7" actId="478"/>
          <ac:spMkLst>
            <pc:docMk/>
            <pc:sldMk cId="1523356879" sldId="381"/>
            <ac:spMk id="22" creationId="{F738E7AD-4DF5-49DE-8EE5-38C76B03322F}"/>
          </ac:spMkLst>
        </pc:spChg>
        <pc:spChg chg="del">
          <ac:chgData name="Ivana Majić" userId="6a59de7d-06a9-4f5d-bdda-eeb221ac35b5" providerId="ADAL" clId="{5AC15520-5DD0-45DB-9160-EC3049862363}" dt="2026-09-11T09:10:24.546" v="7" actId="478"/>
          <ac:spMkLst>
            <pc:docMk/>
            <pc:sldMk cId="1523356879" sldId="381"/>
            <ac:spMk id="24" creationId="{57F5C337-D575-4567-99FF-91BD7ADB5979}"/>
          </ac:spMkLst>
        </pc:spChg>
        <pc:spChg chg="del">
          <ac:chgData name="Ivana Majić" userId="6a59de7d-06a9-4f5d-bdda-eeb221ac35b5" providerId="ADAL" clId="{5AC15520-5DD0-45DB-9160-EC3049862363}" dt="2026-09-11T09:10:30.959" v="9" actId="478"/>
          <ac:spMkLst>
            <pc:docMk/>
            <pc:sldMk cId="1523356879" sldId="381"/>
            <ac:spMk id="25" creationId="{257412E3-8FD6-4682-BCE8-FDB807E91FE1}"/>
          </ac:spMkLst>
        </pc:spChg>
        <pc:spChg chg="del">
          <ac:chgData name="Ivana Majić" userId="6a59de7d-06a9-4f5d-bdda-eeb221ac35b5" providerId="ADAL" clId="{5AC15520-5DD0-45DB-9160-EC3049862363}" dt="2026-09-11T09:10:24.546" v="7" actId="478"/>
          <ac:spMkLst>
            <pc:docMk/>
            <pc:sldMk cId="1523356879" sldId="381"/>
            <ac:spMk id="26" creationId="{9871D1A2-1995-42DC-9EA0-2B37F2632D1D}"/>
          </ac:spMkLst>
        </pc:spChg>
        <pc:spChg chg="del">
          <ac:chgData name="Ivana Majić" userId="6a59de7d-06a9-4f5d-bdda-eeb221ac35b5" providerId="ADAL" clId="{5AC15520-5DD0-45DB-9160-EC3049862363}" dt="2026-09-11T09:10:24.546" v="7" actId="478"/>
          <ac:spMkLst>
            <pc:docMk/>
            <pc:sldMk cId="1523356879" sldId="381"/>
            <ac:spMk id="28" creationId="{A3BCC3BB-021A-4E19-B59A-95977D9C9A2C}"/>
          </ac:spMkLst>
        </pc:spChg>
        <pc:spChg chg="del mod">
          <ac:chgData name="Ivana Majić" userId="6a59de7d-06a9-4f5d-bdda-eeb221ac35b5" providerId="ADAL" clId="{5AC15520-5DD0-45DB-9160-EC3049862363}" dt="2026-09-11T09:10:34.669" v="11" actId="478"/>
          <ac:spMkLst>
            <pc:docMk/>
            <pc:sldMk cId="1523356879" sldId="381"/>
            <ac:spMk id="29" creationId="{1A9CDE74-745F-4DCC-B066-3FE1B091E4D2}"/>
          </ac:spMkLst>
        </pc:spChg>
        <pc:picChg chg="del">
          <ac:chgData name="Ivana Majić" userId="6a59de7d-06a9-4f5d-bdda-eeb221ac35b5" providerId="ADAL" clId="{5AC15520-5DD0-45DB-9160-EC3049862363}" dt="2026-09-11T09:10:36.248" v="12" actId="478"/>
          <ac:picMkLst>
            <pc:docMk/>
            <pc:sldMk cId="1523356879" sldId="381"/>
            <ac:picMk id="7" creationId="{DA0E84EC-D330-4CF3-88B7-29D9113C9375}"/>
          </ac:picMkLst>
        </pc:picChg>
        <pc:picChg chg="del">
          <ac:chgData name="Ivana Majić" userId="6a59de7d-06a9-4f5d-bdda-eeb221ac35b5" providerId="ADAL" clId="{5AC15520-5DD0-45DB-9160-EC3049862363}" dt="2026-09-11T09:10:17.902" v="6" actId="478"/>
          <ac:picMkLst>
            <pc:docMk/>
            <pc:sldMk cId="1523356879" sldId="381"/>
            <ac:picMk id="19" creationId="{9CF7AF46-7D33-4F56-AFFE-C3A724584C22}"/>
          </ac:picMkLst>
        </pc:picChg>
        <pc:picChg chg="add mod">
          <ac:chgData name="Ivana Majić" userId="6a59de7d-06a9-4f5d-bdda-eeb221ac35b5" providerId="ADAL" clId="{5AC15520-5DD0-45DB-9160-EC3049862363}" dt="2026-09-11T09:19:33.546" v="97" actId="1076"/>
          <ac:picMkLst>
            <pc:docMk/>
            <pc:sldMk cId="1523356879" sldId="381"/>
            <ac:picMk id="30" creationId="{13D7F9F5-2496-45CA-ACC9-C9AE10B71066}"/>
          </ac:picMkLst>
        </pc:picChg>
        <pc:picChg chg="add mod">
          <ac:chgData name="Ivana Majić" userId="6a59de7d-06a9-4f5d-bdda-eeb221ac35b5" providerId="ADAL" clId="{5AC15520-5DD0-45DB-9160-EC3049862363}" dt="2026-09-11T09:19:29.082" v="95" actId="1076"/>
          <ac:picMkLst>
            <pc:docMk/>
            <pc:sldMk cId="1523356879" sldId="381"/>
            <ac:picMk id="31" creationId="{3FBEA6DB-04EE-4924-89AF-DFA05504F2C3}"/>
          </ac:picMkLst>
        </pc:picChg>
        <pc:picChg chg="add del mod">
          <ac:chgData name="Ivana Majić" userId="6a59de7d-06a9-4f5d-bdda-eeb221ac35b5" providerId="ADAL" clId="{5AC15520-5DD0-45DB-9160-EC3049862363}" dt="2026-09-11T09:19:22.122" v="91" actId="478"/>
          <ac:picMkLst>
            <pc:docMk/>
            <pc:sldMk cId="1523356879" sldId="381"/>
            <ac:picMk id="2050" creationId="{F84FE29C-65AB-487C-B600-BE75813E8FE4}"/>
          </ac:picMkLst>
        </pc:picChg>
        <pc:picChg chg="add mod">
          <ac:chgData name="Ivana Majić" userId="6a59de7d-06a9-4f5d-bdda-eeb221ac35b5" providerId="ADAL" clId="{5AC15520-5DD0-45DB-9160-EC3049862363}" dt="2026-09-11T09:19:34.962" v="98" actId="1076"/>
          <ac:picMkLst>
            <pc:docMk/>
            <pc:sldMk cId="1523356879" sldId="381"/>
            <ac:picMk id="2052" creationId="{07EE33D6-65FA-441B-AA9B-7E8F6BFF018F}"/>
          </ac:picMkLst>
        </pc:picChg>
      </pc:sldChg>
      <pc:sldChg chg="new del">
        <pc:chgData name="Ivana Majić" userId="6a59de7d-06a9-4f5d-bdda-eeb221ac35b5" providerId="ADAL" clId="{5AC15520-5DD0-45DB-9160-EC3049862363}" dt="2026-09-11T09:11:35.141" v="16" actId="47"/>
        <pc:sldMkLst>
          <pc:docMk/>
          <pc:sldMk cId="388559312" sldId="382"/>
        </pc:sldMkLst>
      </pc:sldChg>
      <pc:sldChg chg="del">
        <pc:chgData name="Ivana Majić" userId="6a59de7d-06a9-4f5d-bdda-eeb221ac35b5" providerId="ADAL" clId="{5AC15520-5DD0-45DB-9160-EC3049862363}" dt="2026-09-11T09:11:17.322" v="14" actId="47"/>
        <pc:sldMkLst>
          <pc:docMk/>
          <pc:sldMk cId="3059116446" sldId="383"/>
        </pc:sldMkLst>
      </pc:sldChg>
      <pc:sldChg chg="del">
        <pc:chgData name="Ivana Majić" userId="6a59de7d-06a9-4f5d-bdda-eeb221ac35b5" providerId="ADAL" clId="{5AC15520-5DD0-45DB-9160-EC3049862363}" dt="2026-09-11T09:11:17.322" v="14" actId="47"/>
        <pc:sldMkLst>
          <pc:docMk/>
          <pc:sldMk cId="570290157" sldId="388"/>
        </pc:sldMkLst>
      </pc:sldChg>
      <pc:sldChg chg="del">
        <pc:chgData name="Ivana Majić" userId="6a59de7d-06a9-4f5d-bdda-eeb221ac35b5" providerId="ADAL" clId="{5AC15520-5DD0-45DB-9160-EC3049862363}" dt="2026-09-11T09:11:17.322" v="14" actId="47"/>
        <pc:sldMkLst>
          <pc:docMk/>
          <pc:sldMk cId="2988736284" sldId="389"/>
        </pc:sldMkLst>
      </pc:sldChg>
      <pc:sldChg chg="del">
        <pc:chgData name="Ivana Majić" userId="6a59de7d-06a9-4f5d-bdda-eeb221ac35b5" providerId="ADAL" clId="{5AC15520-5DD0-45DB-9160-EC3049862363}" dt="2026-09-11T09:11:17.322" v="14" actId="47"/>
        <pc:sldMkLst>
          <pc:docMk/>
          <pc:sldMk cId="470539850" sldId="390"/>
        </pc:sldMkLst>
      </pc:sldChg>
      <pc:sldChg chg="del">
        <pc:chgData name="Ivana Majić" userId="6a59de7d-06a9-4f5d-bdda-eeb221ac35b5" providerId="ADAL" clId="{5AC15520-5DD0-45DB-9160-EC3049862363}" dt="2026-09-11T09:11:17.322" v="14" actId="47"/>
        <pc:sldMkLst>
          <pc:docMk/>
          <pc:sldMk cId="3173593560" sldId="391"/>
        </pc:sldMkLst>
      </pc:sldChg>
      <pc:sldChg chg="del">
        <pc:chgData name="Ivana Majić" userId="6a59de7d-06a9-4f5d-bdda-eeb221ac35b5" providerId="ADAL" clId="{5AC15520-5DD0-45DB-9160-EC3049862363}" dt="2026-09-11T09:11:17.322" v="14" actId="47"/>
        <pc:sldMkLst>
          <pc:docMk/>
          <pc:sldMk cId="1760797316" sldId="392"/>
        </pc:sldMkLst>
      </pc:sldChg>
      <pc:sldChg chg="del">
        <pc:chgData name="Ivana Majić" userId="6a59de7d-06a9-4f5d-bdda-eeb221ac35b5" providerId="ADAL" clId="{5AC15520-5DD0-45DB-9160-EC3049862363}" dt="2026-09-11T09:11:17.322" v="14" actId="47"/>
        <pc:sldMkLst>
          <pc:docMk/>
          <pc:sldMk cId="2742106770" sldId="393"/>
        </pc:sldMkLst>
      </pc:sldChg>
      <pc:sldMasterChg chg="delSldLayout">
        <pc:chgData name="Ivana Majić" userId="6a59de7d-06a9-4f5d-bdda-eeb221ac35b5" providerId="ADAL" clId="{5AC15520-5DD0-45DB-9160-EC3049862363}" dt="2026-09-11T09:11:17.322" v="14" actId="47"/>
        <pc:sldMasterMkLst>
          <pc:docMk/>
          <pc:sldMasterMk cId="87510906" sldId="2147483648"/>
        </pc:sldMasterMkLst>
        <pc:sldLayoutChg chg="del">
          <pc:chgData name="Ivana Majić" userId="6a59de7d-06a9-4f5d-bdda-eeb221ac35b5" providerId="ADAL" clId="{5AC15520-5DD0-45DB-9160-EC3049862363}" dt="2026-09-11T09:11:17.322" v="14" actId="47"/>
          <pc:sldLayoutMkLst>
            <pc:docMk/>
            <pc:sldMasterMk cId="87510906" sldId="2147483648"/>
            <pc:sldLayoutMk cId="1747843909" sldId="2147483672"/>
          </pc:sldLayoutMkLst>
        </pc:sldLayoutChg>
        <pc:sldLayoutChg chg="del">
          <pc:chgData name="Ivana Majić" userId="6a59de7d-06a9-4f5d-bdda-eeb221ac35b5" providerId="ADAL" clId="{5AC15520-5DD0-45DB-9160-EC3049862363}" dt="2026-09-11T09:11:17.322" v="14" actId="47"/>
          <pc:sldLayoutMkLst>
            <pc:docMk/>
            <pc:sldMasterMk cId="87510906" sldId="2147483648"/>
            <pc:sldLayoutMk cId="3075252377" sldId="2147483702"/>
          </pc:sldLayoutMkLst>
        </pc:sldLayoutChg>
        <pc:sldLayoutChg chg="del">
          <pc:chgData name="Ivana Majić" userId="6a59de7d-06a9-4f5d-bdda-eeb221ac35b5" providerId="ADAL" clId="{5AC15520-5DD0-45DB-9160-EC3049862363}" dt="2026-09-11T09:11:17.322" v="14" actId="47"/>
          <pc:sldLayoutMkLst>
            <pc:docMk/>
            <pc:sldMasterMk cId="87510906" sldId="2147483648"/>
            <pc:sldLayoutMk cId="3662239401" sldId="2147483703"/>
          </pc:sldLayoutMkLst>
        </pc:sldLayoutChg>
      </pc:sldMasterChg>
      <pc:sldMasterChg chg="del delSldLayout">
        <pc:chgData name="Ivana Majić" userId="6a59de7d-06a9-4f5d-bdda-eeb221ac35b5" providerId="ADAL" clId="{5AC15520-5DD0-45DB-9160-EC3049862363}" dt="2026-09-11T09:11:17.322" v="14" actId="47"/>
        <pc:sldMasterMkLst>
          <pc:docMk/>
          <pc:sldMasterMk cId="1266983831" sldId="2147483670"/>
        </pc:sldMasterMkLst>
        <pc:sldLayoutChg chg="del">
          <pc:chgData name="Ivana Majić" userId="6a59de7d-06a9-4f5d-bdda-eeb221ac35b5" providerId="ADAL" clId="{5AC15520-5DD0-45DB-9160-EC3049862363}" dt="2026-09-11T09:11:17.322" v="14" actId="47"/>
          <pc:sldLayoutMkLst>
            <pc:docMk/>
            <pc:sldMasterMk cId="1266983831" sldId="2147483670"/>
            <pc:sldLayoutMk cId="2763623027" sldId="2147483671"/>
          </pc:sldLayoutMkLst>
        </pc:sldLayoutChg>
      </pc:sldMasterChg>
      <pc:sldMasterChg chg="del delSldLayout">
        <pc:chgData name="Ivana Majić" userId="6a59de7d-06a9-4f5d-bdda-eeb221ac35b5" providerId="ADAL" clId="{5AC15520-5DD0-45DB-9160-EC3049862363}" dt="2026-09-11T09:11:17.322" v="14" actId="47"/>
        <pc:sldMasterMkLst>
          <pc:docMk/>
          <pc:sldMasterMk cId="125073762" sldId="2147483673"/>
        </pc:sldMasterMkLst>
        <pc:sldLayoutChg chg="del">
          <pc:chgData name="Ivana Majić" userId="6a59de7d-06a9-4f5d-bdda-eeb221ac35b5" providerId="ADAL" clId="{5AC15520-5DD0-45DB-9160-EC3049862363}" dt="2026-09-11T09:11:17.322" v="14" actId="47"/>
          <pc:sldLayoutMkLst>
            <pc:docMk/>
            <pc:sldMasterMk cId="125073762" sldId="2147483673"/>
            <pc:sldLayoutMk cId="4129883625" sldId="2147483674"/>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2112115044" sldId="2147483675"/>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2477899199" sldId="2147483676"/>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3029385518" sldId="2147483677"/>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482321320" sldId="2147483678"/>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1426449084" sldId="2147483679"/>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2547870271" sldId="2147483680"/>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3859029274" sldId="2147483681"/>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3273840690" sldId="2147483682"/>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1447720267" sldId="2147483683"/>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3948221917" sldId="2147483684"/>
          </pc:sldLayoutMkLst>
        </pc:sldLayoutChg>
        <pc:sldLayoutChg chg="del">
          <pc:chgData name="Ivana Majić" userId="6a59de7d-06a9-4f5d-bdda-eeb221ac35b5" providerId="ADAL" clId="{5AC15520-5DD0-45DB-9160-EC3049862363}" dt="2026-09-11T09:11:17.322" v="14" actId="47"/>
          <pc:sldLayoutMkLst>
            <pc:docMk/>
            <pc:sldMasterMk cId="125073762" sldId="2147483673"/>
            <pc:sldLayoutMk cId="1255799018" sldId="2147483685"/>
          </pc:sldLayoutMkLst>
        </pc:sldLayoutChg>
      </pc:sldMasterChg>
      <pc:sldMasterChg chg="del delSldLayout">
        <pc:chgData name="Ivana Majić" userId="6a59de7d-06a9-4f5d-bdda-eeb221ac35b5" providerId="ADAL" clId="{5AC15520-5DD0-45DB-9160-EC3049862363}" dt="2026-09-11T09:11:17.322" v="14" actId="47"/>
        <pc:sldMasterMkLst>
          <pc:docMk/>
          <pc:sldMasterMk cId="620236221" sldId="2147483686"/>
        </pc:sldMasterMkLst>
        <pc:sldLayoutChg chg="del">
          <pc:chgData name="Ivana Majić" userId="6a59de7d-06a9-4f5d-bdda-eeb221ac35b5" providerId="ADAL" clId="{5AC15520-5DD0-45DB-9160-EC3049862363}" dt="2026-09-11T09:11:17.322" v="14" actId="47"/>
          <pc:sldLayoutMkLst>
            <pc:docMk/>
            <pc:sldMasterMk cId="620236221" sldId="2147483686"/>
            <pc:sldLayoutMk cId="1350950507" sldId="2147483687"/>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1698416550" sldId="2147483688"/>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1111828038" sldId="2147483689"/>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3338178781" sldId="2147483690"/>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1006903314" sldId="2147483691"/>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231313916" sldId="2147483692"/>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3464413051" sldId="2147483693"/>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3280708241" sldId="2147483694"/>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1694701362" sldId="2147483695"/>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3381301177" sldId="2147483696"/>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4183671485" sldId="2147483697"/>
          </pc:sldLayoutMkLst>
        </pc:sldLayoutChg>
        <pc:sldLayoutChg chg="del">
          <pc:chgData name="Ivana Majić" userId="6a59de7d-06a9-4f5d-bdda-eeb221ac35b5" providerId="ADAL" clId="{5AC15520-5DD0-45DB-9160-EC3049862363}" dt="2026-09-11T09:11:17.322" v="14" actId="47"/>
          <pc:sldLayoutMkLst>
            <pc:docMk/>
            <pc:sldMasterMk cId="620236221" sldId="2147483686"/>
            <pc:sldLayoutMk cId="392309994" sldId="214748369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D397ADA-28FC-D95C-9949-C2600B76E891}"/>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6638BB-B5C2-68A8-E3FA-52921DD00274}"/>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D507502F-DB6E-469A-9C44-FB8EDEF15CAD}" type="datetimeFigureOut">
              <a:rPr lang="en-US" smtClean="0"/>
              <a:t>10/6/2026</a:t>
            </a:fld>
            <a:endParaRPr lang="en-US"/>
          </a:p>
        </p:txBody>
      </p:sp>
      <p:sp>
        <p:nvSpPr>
          <p:cNvPr id="4" name="Footer Placeholder 3">
            <a:extLst>
              <a:ext uri="{FF2B5EF4-FFF2-40B4-BE49-F238E27FC236}">
                <a16:creationId xmlns:a16="http://schemas.microsoft.com/office/drawing/2014/main" id="{ADD222EB-9CD6-7377-B538-2102EE87F358}"/>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9DFD59-EA45-6CD0-571D-72EF11B8640F}"/>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7DA6A3EC-C558-4879-9E77-732F9A1F519B}" type="slidenum">
              <a:rPr lang="en-US" smtClean="0"/>
              <a:t>‹#›</a:t>
            </a:fld>
            <a:endParaRPr lang="en-US"/>
          </a:p>
        </p:txBody>
      </p:sp>
    </p:spTree>
    <p:extLst>
      <p:ext uri="{BB962C8B-B14F-4D97-AF65-F5344CB8AC3E}">
        <p14:creationId xmlns:p14="http://schemas.microsoft.com/office/powerpoint/2010/main" val="3704172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04817FE1-3397-4E25-A0AD-CD1F478AA284}" type="datetimeFigureOut">
              <a:rPr lang="en-US" smtClean="0"/>
              <a:t>10/6/2026</a:t>
            </a:fld>
            <a:endParaRPr lang="en-US" dirty="0"/>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2503C4B0-A82C-497E-A667-41FFA619A478}" type="slidenum">
              <a:rPr lang="en-US" smtClean="0"/>
              <a:t>‹#›</a:t>
            </a:fld>
            <a:endParaRPr lang="en-US" dirty="0"/>
          </a:p>
        </p:txBody>
      </p:sp>
    </p:spTree>
    <p:extLst>
      <p:ext uri="{BB962C8B-B14F-4D97-AF65-F5344CB8AC3E}">
        <p14:creationId xmlns:p14="http://schemas.microsoft.com/office/powerpoint/2010/main" val="76457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Dear colleagues, when we talk about integrating acoustic and satellite data, we usually start from the assumption that more data is always better. Today, I will not be talking about how perfect this integration is. Instead, I will tell you what happens when high-resolution bioacoustics collides with static, medium-resolution satellite data, and what this 'methodological failure' teaches us about the future of remote sensing.</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1</a:t>
            </a:fld>
            <a:endParaRPr lang="en-US" dirty="0"/>
          </a:p>
        </p:txBody>
      </p:sp>
    </p:spTree>
    <p:extLst>
      <p:ext uri="{BB962C8B-B14F-4D97-AF65-F5344CB8AC3E}">
        <p14:creationId xmlns:p14="http://schemas.microsoft.com/office/powerpoint/2010/main" val="596362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smtClean="0">
                <a:solidFill>
                  <a:schemeClr val="tx1"/>
                </a:solidFill>
                <a:effectLst/>
                <a:latin typeface="+mn-lt"/>
                <a:ea typeface="+mn-ea"/>
                <a:cs typeface="+mn-cs"/>
              </a:rPr>
              <a:t>Kopački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Rit</a:t>
            </a:r>
            <a:r>
              <a:rPr lang="en-US" sz="1200" b="0" i="0" kern="1200" dirty="0" smtClean="0">
                <a:solidFill>
                  <a:schemeClr val="tx1"/>
                </a:solidFill>
                <a:effectLst/>
                <a:latin typeface="+mn-lt"/>
                <a:ea typeface="+mn-ea"/>
                <a:cs typeface="+mn-cs"/>
              </a:rPr>
              <a:t> is a European gem of fluvial marshes. Its key characteristic is hydrological dynamics—floods last anywhere from 2 to 8 months. Traditional wildlife monitoring, such as for red deer, is almost impossible here. That is why we turned to technology. Our goal was to integrate two powerful methods: passive acoustics, which tells us </a:t>
            </a:r>
            <a:r>
              <a:rPr lang="en-US" sz="1200" b="0" i="1" kern="1200" dirty="0" smtClean="0">
                <a:solidFill>
                  <a:schemeClr val="tx1"/>
                </a:solidFill>
                <a:effectLst/>
                <a:latin typeface="+mn-lt"/>
                <a:ea typeface="+mn-ea"/>
                <a:cs typeface="+mn-cs"/>
              </a:rPr>
              <a:t>where</a:t>
            </a:r>
            <a:r>
              <a:rPr lang="en-US" sz="1200" b="0" i="0" kern="1200" dirty="0" smtClean="0">
                <a:solidFill>
                  <a:schemeClr val="tx1"/>
                </a:solidFill>
                <a:effectLst/>
                <a:latin typeface="+mn-lt"/>
                <a:ea typeface="+mn-ea"/>
                <a:cs typeface="+mn-cs"/>
              </a:rPr>
              <a:t> and </a:t>
            </a:r>
            <a:r>
              <a:rPr lang="en-US" sz="1200" b="0" i="1" kern="1200" dirty="0" smtClean="0">
                <a:solidFill>
                  <a:schemeClr val="tx1"/>
                </a:solidFill>
                <a:effectLst/>
                <a:latin typeface="+mn-lt"/>
                <a:ea typeface="+mn-ea"/>
                <a:cs typeface="+mn-cs"/>
              </a:rPr>
              <a:t>when</a:t>
            </a:r>
            <a:r>
              <a:rPr lang="en-US" sz="1200" b="0" i="0" kern="1200" dirty="0" smtClean="0">
                <a:solidFill>
                  <a:schemeClr val="tx1"/>
                </a:solidFill>
                <a:effectLst/>
                <a:latin typeface="+mn-lt"/>
                <a:ea typeface="+mn-ea"/>
                <a:cs typeface="+mn-cs"/>
              </a:rPr>
              <a:t> the animal is, and satellite remote sensing, which tells us </a:t>
            </a:r>
            <a:r>
              <a:rPr lang="en-US" sz="1200" b="0" i="1" kern="1200" dirty="0" smtClean="0">
                <a:solidFill>
                  <a:schemeClr val="tx1"/>
                </a:solidFill>
                <a:effectLst/>
                <a:latin typeface="+mn-lt"/>
                <a:ea typeface="+mn-ea"/>
                <a:cs typeface="+mn-cs"/>
              </a:rPr>
              <a:t>what the environment</a:t>
            </a:r>
            <a:r>
              <a:rPr lang="en-US" sz="1200" b="0" i="0" kern="1200" dirty="0" smtClean="0">
                <a:solidFill>
                  <a:schemeClr val="tx1"/>
                </a:solidFill>
                <a:effectLst/>
                <a:latin typeface="+mn-lt"/>
                <a:ea typeface="+mn-ea"/>
                <a:cs typeface="+mn-cs"/>
              </a:rPr>
              <a:t> is like at that location.</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2</a:t>
            </a:fld>
            <a:endParaRPr lang="en-US" dirty="0"/>
          </a:p>
        </p:txBody>
      </p:sp>
    </p:spTree>
    <p:extLst>
      <p:ext uri="{BB962C8B-B14F-4D97-AF65-F5344CB8AC3E}">
        <p14:creationId xmlns:p14="http://schemas.microsoft.com/office/powerpoint/2010/main" val="1523563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We deployed a network of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100 </a:t>
            </a:r>
            <a:r>
              <a:rPr lang="en-US" sz="1200" b="0" i="0" kern="1200" dirty="0" err="1" smtClean="0">
                <a:solidFill>
                  <a:schemeClr val="tx1"/>
                </a:solidFill>
                <a:effectLst/>
                <a:latin typeface="+mn-lt"/>
                <a:ea typeface="+mn-ea"/>
                <a:cs typeface="+mn-cs"/>
              </a:rPr>
              <a:t>AudioMoth</a:t>
            </a:r>
            <a:r>
              <a:rPr lang="en-US" sz="1200" b="0" i="0" kern="1200" dirty="0" smtClean="0">
                <a:solidFill>
                  <a:schemeClr val="tx1"/>
                </a:solidFill>
                <a:effectLst/>
                <a:latin typeface="+mn-lt"/>
                <a:ea typeface="+mn-ea"/>
                <a:cs typeface="+mn-cs"/>
              </a:rPr>
              <a:t> devices spaced 300 meters apart, following empirical knowledge on sound attenuation in dense vegetation. During a 10-day window at the peak of the rutting season in 2023 and 2024,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we collected an impressive 332,302 recordings. Using a Random Forest model, we automated the detection of roars with an accuracy of 75.1%. We had a perfect spatiotemporal map of deer presence.</a:t>
            </a:r>
            <a:endParaRPr lang="hr-HR" dirty="0" smtClean="0"/>
          </a:p>
        </p:txBody>
      </p:sp>
      <p:sp>
        <p:nvSpPr>
          <p:cNvPr id="4" name="Slide Number Placeholder 3"/>
          <p:cNvSpPr>
            <a:spLocks noGrp="1"/>
          </p:cNvSpPr>
          <p:nvPr>
            <p:ph type="sldNum" sz="quarter" idx="10"/>
          </p:nvPr>
        </p:nvSpPr>
        <p:spPr/>
        <p:txBody>
          <a:bodyPr/>
          <a:lstStyle/>
          <a:p>
            <a:fld id="{2503C4B0-A82C-497E-A667-41FFA619A478}" type="slidenum">
              <a:rPr lang="en-US" smtClean="0"/>
              <a:t>3</a:t>
            </a:fld>
            <a:endParaRPr lang="en-US" dirty="0"/>
          </a:p>
        </p:txBody>
      </p:sp>
    </p:spTree>
    <p:extLst>
      <p:ext uri="{BB962C8B-B14F-4D97-AF65-F5344CB8AC3E}">
        <p14:creationId xmlns:p14="http://schemas.microsoft.com/office/powerpoint/2010/main" val="1005099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To explain </a:t>
            </a:r>
            <a:r>
              <a:rPr lang="en-US" sz="1200" b="0" i="1" kern="1200" dirty="0" smtClean="0">
                <a:solidFill>
                  <a:schemeClr val="tx1"/>
                </a:solidFill>
                <a:effectLst/>
                <a:latin typeface="+mn-lt"/>
                <a:ea typeface="+mn-ea"/>
                <a:cs typeface="+mn-cs"/>
              </a:rPr>
              <a:t>why</a:t>
            </a:r>
            <a:r>
              <a:rPr lang="en-US" sz="1200" b="0" i="0" kern="1200" dirty="0" smtClean="0">
                <a:solidFill>
                  <a:schemeClr val="tx1"/>
                </a:solidFill>
                <a:effectLst/>
                <a:latin typeface="+mn-lt"/>
                <a:ea typeface="+mn-ea"/>
                <a:cs typeface="+mn-cs"/>
              </a:rPr>
              <a:t> the deer are exactly there, we incorporated satellite covariates into our occupancy model using the R package </a:t>
            </a:r>
            <a:r>
              <a:rPr lang="en-US" sz="1200" b="0" i="1" kern="1200" dirty="0" smtClean="0">
                <a:solidFill>
                  <a:schemeClr val="tx1"/>
                </a:solidFill>
                <a:effectLst/>
                <a:latin typeface="+mn-lt"/>
                <a:ea typeface="+mn-ea"/>
                <a:cs typeface="+mn-cs"/>
              </a:rPr>
              <a:t>unmarked</a:t>
            </a:r>
            <a:r>
              <a:rPr lang="en-US" sz="1200" b="0" i="0" kern="1200" dirty="0" smtClean="0">
                <a:solidFill>
                  <a:schemeClr val="tx1"/>
                </a:solidFill>
                <a:effectLst/>
                <a:latin typeface="+mn-lt"/>
                <a:ea typeface="+mn-ea"/>
                <a:cs typeface="+mn-cs"/>
              </a:rPr>
              <a:t>. We used the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CORINE land cover layer, plus the Euclidean distance to water. This is a standard, almost 'default' approach in landscape ecology. We combined the 'sound' and the 'pixel'.</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4</a:t>
            </a:fld>
            <a:endParaRPr lang="en-US" dirty="0"/>
          </a:p>
        </p:txBody>
      </p:sp>
    </p:spTree>
    <p:extLst>
      <p:ext uri="{BB962C8B-B14F-4D97-AF65-F5344CB8AC3E}">
        <p14:creationId xmlns:p14="http://schemas.microsoft.com/office/powerpoint/2010/main" val="132551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model separated the probability of site occupancy from the probability of detection. We expected the satellite data to clearly show deer preferences for forest, wetland, or distance to water. However, the ecology of dynamic systems rarely respects our statistical assumptions.</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5</a:t>
            </a:fld>
            <a:endParaRPr lang="en-US" dirty="0"/>
          </a:p>
        </p:txBody>
      </p:sp>
    </p:spTree>
    <p:extLst>
      <p:ext uri="{BB962C8B-B14F-4D97-AF65-F5344CB8AC3E}">
        <p14:creationId xmlns:p14="http://schemas.microsoft.com/office/powerpoint/2010/main" val="4124815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First, let's look at what the microphones told us.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acoustic data clearly showed a drastic shift.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In 2023, deer were concentrated in the southwestern and central parts.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In 2024, the distribution became much more heterogeneous, almost uniform. The deer had obviously adapted to certain conditions. The question is: do the CORINE satellite data reflect this?</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6</a:t>
            </a:fld>
            <a:endParaRPr lang="en-US" dirty="0"/>
          </a:p>
        </p:txBody>
      </p:sp>
    </p:spTree>
    <p:extLst>
      <p:ext uri="{BB962C8B-B14F-4D97-AF65-F5344CB8AC3E}">
        <p14:creationId xmlns:p14="http://schemas.microsoft.com/office/powerpoint/2010/main" val="2272609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Here we reach the core of the integration problem.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When you look at the occupancy model results, you will see that none of the satellite covariates</a:t>
            </a:r>
            <a:r>
              <a:rPr lang="hr-HR"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neither forest,</a:t>
            </a:r>
            <a:r>
              <a:rPr lang="hr-HR" sz="1200" b="0" i="0" kern="1200" dirty="0" smtClean="0">
                <a:solidFill>
                  <a:schemeClr val="tx1"/>
                </a:solidFill>
                <a:effectLst/>
                <a:latin typeface="+mn-lt"/>
                <a:ea typeface="+mn-ea"/>
                <a:cs typeface="+mn-cs"/>
              </a:rPr>
              <a:t> nor recover</a:t>
            </a:r>
            <a:r>
              <a:rPr lang="hr-HR" sz="1200" b="0" i="0" kern="1200" baseline="0" dirty="0" smtClean="0">
                <a:solidFill>
                  <a:schemeClr val="tx1"/>
                </a:solidFill>
                <a:effectLst/>
                <a:latin typeface="+mn-lt"/>
                <a:ea typeface="+mn-ea"/>
                <a:cs typeface="+mn-cs"/>
              </a:rPr>
              <a:t> lan,</a:t>
            </a:r>
            <a:r>
              <a:rPr lang="en-US" sz="1200" b="0" i="0" kern="1200" dirty="0" smtClean="0">
                <a:solidFill>
                  <a:schemeClr val="tx1"/>
                </a:solidFill>
                <a:effectLst/>
                <a:latin typeface="+mn-lt"/>
                <a:ea typeface="+mn-ea"/>
                <a:cs typeface="+mn-cs"/>
              </a:rPr>
              <a:t> nor wetland, nor distance to water</a:t>
            </a:r>
            <a:r>
              <a:rPr lang="hr-HR" sz="1200" b="0" i="0" kern="1200" dirty="0" smtClean="0">
                <a:solidFill>
                  <a:schemeClr val="tx1"/>
                </a:solidFill>
                <a:effectLst/>
                <a:latin typeface="+mn-lt"/>
                <a:ea typeface="+mn-ea"/>
                <a:cs typeface="+mn-cs"/>
              </a:rPr>
              <a:t>)</a:t>
            </a:r>
            <a:r>
              <a:rPr lang="hr-HR"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had a statistically significant effect.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p-values are all above 0.05. Although the coefficients went in the expected direction (e.g., a negative trend for forest), the model tells us that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the land cover satellite data do not explain the distribution of red deer in </a:t>
            </a:r>
            <a:r>
              <a:rPr lang="en-US" sz="1200" b="0" i="0" kern="1200" dirty="0" err="1" smtClean="0">
                <a:solidFill>
                  <a:schemeClr val="tx1"/>
                </a:solidFill>
                <a:effectLst/>
                <a:latin typeface="+mn-lt"/>
                <a:ea typeface="+mn-ea"/>
                <a:cs typeface="+mn-cs"/>
              </a:rPr>
              <a:t>Kopački</a:t>
            </a:r>
            <a:r>
              <a:rPr lang="en-US" sz="1200" b="0" i="0" kern="1200" dirty="0" smtClean="0">
                <a:solidFill>
                  <a:schemeClr val="tx1"/>
                </a:solidFill>
                <a:effectLst/>
                <a:latin typeface="+mn-lt"/>
                <a:ea typeface="+mn-ea"/>
                <a:cs typeface="+mn-cs"/>
              </a:rPr>
              <a:t> Rit.</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7</a:t>
            </a:fld>
            <a:endParaRPr lang="en-US" dirty="0"/>
          </a:p>
        </p:txBody>
      </p:sp>
    </p:spTree>
    <p:extLst>
      <p:ext uri="{BB962C8B-B14F-4D97-AF65-F5344CB8AC3E}">
        <p14:creationId xmlns:p14="http://schemas.microsoft.com/office/powerpoint/2010/main" val="3340753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Why</a:t>
            </a:r>
            <a:r>
              <a:rPr lang="hr-HR" sz="1200" b="0" i="0" kern="1200" baseline="0" dirty="0" smtClean="0">
                <a:solidFill>
                  <a:schemeClr val="tx1"/>
                </a:solidFill>
                <a:effectLst/>
                <a:latin typeface="+mn-lt"/>
                <a:ea typeface="+mn-ea"/>
                <a:cs typeface="+mn-cs"/>
              </a:rPr>
              <a:t> </a:t>
            </a:r>
            <a:r>
              <a:rPr lang="hr-HR" sz="1200" b="0" i="0" kern="1200" dirty="0" smtClean="0">
                <a:solidFill>
                  <a:schemeClr val="tx1"/>
                </a:solidFill>
                <a:effectLst/>
                <a:latin typeface="+mn-lt"/>
                <a:ea typeface="+mn-ea"/>
                <a:cs typeface="+mn-cs"/>
              </a:rPr>
              <a:t>did the integration fail</a:t>
            </a:r>
            <a:r>
              <a:rPr lang="en-US"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hy-AM"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Because of a fundamental scale mismatch. CORINE is static. It categorizes land based on some average. But </a:t>
            </a:r>
            <a:r>
              <a:rPr lang="en-US" sz="1200" b="0" i="0" kern="1200" dirty="0" err="1" smtClean="0">
                <a:solidFill>
                  <a:schemeClr val="tx1"/>
                </a:solidFill>
                <a:effectLst/>
                <a:latin typeface="+mn-lt"/>
                <a:ea typeface="+mn-ea"/>
                <a:cs typeface="+mn-cs"/>
              </a:rPr>
              <a:t>Kopački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Rit</a:t>
            </a:r>
            <a:r>
              <a:rPr lang="en-US" sz="1200" b="0" i="0" kern="1200" dirty="0" smtClean="0">
                <a:solidFill>
                  <a:schemeClr val="tx1"/>
                </a:solidFill>
                <a:effectLst/>
                <a:latin typeface="+mn-lt"/>
                <a:ea typeface="+mn-ea"/>
                <a:cs typeface="+mn-cs"/>
              </a:rPr>
              <a:t> is dynamic.</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A deer doesn't choose a habitat just because it is a 'wetland' on a map from 2018. A deer chooses a habitat depending on whether the ground is flooded by 50 centimeters today, or if it is dry.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We tried to explain dynamic behavior with static data. It's like trying to predict traffic jams using only a map of paved roads, without any insight into current roadworks or accidents.</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8</a:t>
            </a:fld>
            <a:endParaRPr lang="en-US" dirty="0"/>
          </a:p>
        </p:txBody>
      </p:sp>
    </p:spTree>
    <p:extLst>
      <p:ext uri="{BB962C8B-B14F-4D97-AF65-F5344CB8AC3E}">
        <p14:creationId xmlns:p14="http://schemas.microsoft.com/office/powerpoint/2010/main" val="470205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second problem with integration lies in the detection itself. Our model showed that detection probability drops in wetlands. Why? Because of acoustic masking.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Dense vegetation and ambient noise (wind, water flow) drown out the sound. The satellite sees the vegetation, but it doesn't see the acoustic resistance of that vegetation. That is why we need a more advanced approach.</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9</a:t>
            </a:fld>
            <a:endParaRPr lang="en-US" dirty="0"/>
          </a:p>
        </p:txBody>
      </p:sp>
    </p:spTree>
    <p:extLst>
      <p:ext uri="{BB962C8B-B14F-4D97-AF65-F5344CB8AC3E}">
        <p14:creationId xmlns:p14="http://schemas.microsoft.com/office/powerpoint/2010/main" val="868682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So how do we integrate satellite data in such an environment? The answer is Sentinel-1 SAR (Synthetic Aperture Radar).</a:t>
            </a:r>
            <a:r>
              <a:rPr lang="hr-HR" sz="1200" b="0" i="0" kern="1200" dirty="0" smtClean="0">
                <a:solidFill>
                  <a:schemeClr val="tx1"/>
                </a:solidFill>
                <a:effectLst/>
                <a:latin typeface="+mn-lt"/>
                <a:ea typeface="+mn-ea"/>
                <a:cs typeface="+mn-cs"/>
              </a:rPr>
              <a:t> </a:t>
            </a:r>
            <a:r>
              <a:rPr lang="hy-AM"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Unlike optical satellites and CORINE, SAR actively sends microwaves.</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Water acts like a mirror and reflects the signal away from the satellite, which is why it appears completely black in the image—even if it is under sparse reeds or willows. Moreover, radar penetrates clouds, which are almost constant over </a:t>
            </a:r>
            <a:r>
              <a:rPr lang="en-US" sz="1200" b="0" i="0" kern="1200" dirty="0" err="1" smtClean="0">
                <a:solidFill>
                  <a:schemeClr val="tx1"/>
                </a:solidFill>
                <a:effectLst/>
                <a:latin typeface="+mn-lt"/>
                <a:ea typeface="+mn-ea"/>
                <a:cs typeface="+mn-cs"/>
              </a:rPr>
              <a:t>Kopački</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Rit</a:t>
            </a:r>
            <a:r>
              <a:rPr lang="en-US" sz="1200" b="0" i="0" kern="1200" dirty="0" smtClean="0">
                <a:solidFill>
                  <a:schemeClr val="tx1"/>
                </a:solidFill>
                <a:effectLst/>
                <a:latin typeface="+mn-lt"/>
                <a:ea typeface="+mn-ea"/>
                <a:cs typeface="+mn-cs"/>
              </a:rPr>
              <a:t> in autumn.</a:t>
            </a:r>
            <a:endParaRPr lang="en-GB" dirty="0" smtClean="0"/>
          </a:p>
        </p:txBody>
      </p:sp>
      <p:sp>
        <p:nvSpPr>
          <p:cNvPr id="4" name="Slide Number Placeholder 3"/>
          <p:cNvSpPr>
            <a:spLocks noGrp="1"/>
          </p:cNvSpPr>
          <p:nvPr>
            <p:ph type="sldNum" sz="quarter" idx="10"/>
          </p:nvPr>
        </p:nvSpPr>
        <p:spPr/>
        <p:txBody>
          <a:bodyPr/>
          <a:lstStyle/>
          <a:p>
            <a:fld id="{2503C4B0-A82C-497E-A667-41FFA619A478}" type="slidenum">
              <a:rPr lang="en-US" smtClean="0"/>
              <a:t>10</a:t>
            </a:fld>
            <a:endParaRPr lang="en-US" dirty="0"/>
          </a:p>
        </p:txBody>
      </p:sp>
    </p:spTree>
    <p:extLst>
      <p:ext uri="{BB962C8B-B14F-4D97-AF65-F5344CB8AC3E}">
        <p14:creationId xmlns:p14="http://schemas.microsoft.com/office/powerpoint/2010/main" val="1014577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Instead of the static variable 'distance to water', imagine that for each of our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100 microphones, and for every single day of recording,</a:t>
            </a:r>
            <a:r>
              <a:rPr lang="hr-HR" sz="1200" b="0" i="0" kern="1200" dirty="0" smtClean="0">
                <a:solidFill>
                  <a:schemeClr val="tx1"/>
                </a:solidFill>
                <a:effectLst/>
                <a:latin typeface="+mn-lt"/>
                <a:ea typeface="+mn-ea"/>
                <a:cs typeface="+mn-cs"/>
              </a:rPr>
              <a:t> </a:t>
            </a:r>
            <a:r>
              <a:rPr lang="hy-AM"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we calculate the exact percentage of flooded area within a 300-meter radius using 10-meter resolution Sentinel-1 images. We can do this every 6 days. This way, we transition from a static habitat class to the current ecological state. Today, this analysis can be performed in just a</a:t>
            </a:r>
            <a:r>
              <a:rPr lang="hr-HR" sz="1200" b="0" i="0" kern="1200" dirty="0" smtClean="0">
                <a:solidFill>
                  <a:schemeClr val="tx1"/>
                </a:solidFill>
                <a:effectLst/>
                <a:latin typeface="+mn-lt"/>
                <a:ea typeface="+mn-ea"/>
                <a:cs typeface="+mn-cs"/>
              </a:rPr>
              <a:t> </a:t>
            </a:r>
            <a:r>
              <a:rPr lang="hy-AM"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few lines of Python code via Google Earth Engine.</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11</a:t>
            </a:fld>
            <a:endParaRPr lang="en-US" dirty="0"/>
          </a:p>
        </p:txBody>
      </p:sp>
    </p:spTree>
    <p:extLst>
      <p:ext uri="{BB962C8B-B14F-4D97-AF65-F5344CB8AC3E}">
        <p14:creationId xmlns:p14="http://schemas.microsoft.com/office/powerpoint/2010/main" val="388741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Alongside SAR,</a:t>
            </a:r>
            <a:r>
              <a:rPr lang="hr-HR" sz="1200" b="0" i="0" kern="1200" dirty="0" smtClean="0">
                <a:solidFill>
                  <a:schemeClr val="tx1"/>
                </a:solidFill>
                <a:effectLst/>
                <a:latin typeface="+mn-lt"/>
                <a:ea typeface="+mn-ea"/>
                <a:cs typeface="+mn-cs"/>
              </a:rPr>
              <a:t> </a:t>
            </a:r>
            <a:r>
              <a:rPr lang="hy-AM"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integration also requires the introduction of daily hydrological data (Danube water level at </a:t>
            </a:r>
            <a:r>
              <a:rPr lang="en-US" sz="1200" b="0" i="0" kern="1200" dirty="0" err="1" smtClean="0">
                <a:solidFill>
                  <a:schemeClr val="tx1"/>
                </a:solidFill>
                <a:effectLst/>
                <a:latin typeface="+mn-lt"/>
                <a:ea typeface="+mn-ea"/>
                <a:cs typeface="+mn-cs"/>
              </a:rPr>
              <a:t>Batina</a:t>
            </a:r>
            <a:r>
              <a:rPr lang="en-US" sz="1200" b="0" i="0" kern="1200" dirty="0" smtClean="0">
                <a:solidFill>
                  <a:schemeClr val="tx1"/>
                </a:solidFill>
                <a:effectLst/>
                <a:latin typeface="+mn-lt"/>
                <a:ea typeface="+mn-ea"/>
                <a:cs typeface="+mn-cs"/>
              </a:rPr>
              <a:t>) as covariates for occupancy, and meteorological data (wind speed) as covariates for detection. Only when we align the temporal and spatial resolution of all sensors—from microphones in the mud to radar in space—can we obtain a robust ecological model.</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12</a:t>
            </a:fld>
            <a:endParaRPr lang="en-US" dirty="0"/>
          </a:p>
        </p:txBody>
      </p:sp>
    </p:spTree>
    <p:extLst>
      <p:ext uri="{BB962C8B-B14F-4D97-AF65-F5344CB8AC3E}">
        <p14:creationId xmlns:p14="http://schemas.microsoft.com/office/powerpoint/2010/main" val="3987735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To conclude, three take-home messages.</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First,</a:t>
            </a:r>
            <a:r>
              <a:rPr lang="hr-HR" sz="1200" b="0" i="0" kern="1200" dirty="0" smtClean="0">
                <a:solidFill>
                  <a:schemeClr val="tx1"/>
                </a:solidFill>
                <a:effectLst/>
                <a:latin typeface="+mn-lt"/>
                <a:ea typeface="+mn-ea"/>
                <a:cs typeface="+mn-cs"/>
              </a:rPr>
              <a:t> </a:t>
            </a:r>
            <a:r>
              <a:rPr lang="hy-AM"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passive acoustics is an indispensable tool for monitoring in wetlands. Second, </a:t>
            </a:r>
            <a:r>
              <a:rPr lang="hy-AM" sz="1200" b="0" i="0" kern="1200" dirty="0" smtClean="0">
                <a:solidFill>
                  <a:schemeClr val="tx1"/>
                </a:solidFill>
                <a:effectLst/>
                <a:latin typeface="+mn-lt"/>
                <a:ea typeface="+mn-ea"/>
                <a:cs typeface="+mn-cs"/>
              </a:rPr>
              <a:t>֍</a:t>
            </a:r>
            <a:r>
              <a:rPr lang="hr-HR"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our 'failure' with CORINE data is actually a key scientific contribution—it proves that static, medium-resolution data cannot explain the dynamics of floodplain areas. And third,</a:t>
            </a:r>
            <a:r>
              <a:rPr lang="hr-HR" sz="1200" b="0" i="0" kern="1200" dirty="0" smtClean="0">
                <a:solidFill>
                  <a:schemeClr val="tx1"/>
                </a:solidFill>
                <a:effectLst/>
                <a:latin typeface="+mn-lt"/>
                <a:ea typeface="+mn-ea"/>
                <a:cs typeface="+mn-cs"/>
              </a:rPr>
              <a:t> </a:t>
            </a:r>
            <a:r>
              <a:rPr lang="hy-AM" sz="1200" b="0" i="0" kern="1200" dirty="0" smtClean="0">
                <a:solidFill>
                  <a:schemeClr val="tx1"/>
                </a:solidFill>
                <a:effectLst/>
                <a:latin typeface="+mn-lt"/>
                <a:ea typeface="+mn-ea"/>
                <a:cs typeface="+mn-cs"/>
              </a:rPr>
              <a:t>֍</a:t>
            </a:r>
            <a:r>
              <a:rPr lang="en-US" sz="1200" b="0" i="0" kern="1200" dirty="0" smtClean="0">
                <a:solidFill>
                  <a:schemeClr val="tx1"/>
                </a:solidFill>
                <a:effectLst/>
                <a:latin typeface="+mn-lt"/>
                <a:ea typeface="+mn-ea"/>
                <a:cs typeface="+mn-cs"/>
              </a:rPr>
              <a:t> the future of integration lies in transitioning to dynamic, high-resolution radar data like Sentinel-1 SAR.</a:t>
            </a:r>
            <a:endParaRPr lang="hr-HR" dirty="0"/>
          </a:p>
        </p:txBody>
      </p:sp>
      <p:sp>
        <p:nvSpPr>
          <p:cNvPr id="4" name="Slide Number Placeholder 3"/>
          <p:cNvSpPr>
            <a:spLocks noGrp="1"/>
          </p:cNvSpPr>
          <p:nvPr>
            <p:ph type="sldNum" sz="quarter" idx="10"/>
          </p:nvPr>
        </p:nvSpPr>
        <p:spPr/>
        <p:txBody>
          <a:bodyPr/>
          <a:lstStyle/>
          <a:p>
            <a:fld id="{2503C4B0-A82C-497E-A667-41FFA619A478}" type="slidenum">
              <a:rPr lang="en-US" smtClean="0"/>
              <a:t>13</a:t>
            </a:fld>
            <a:endParaRPr lang="en-US" dirty="0"/>
          </a:p>
        </p:txBody>
      </p:sp>
    </p:spTree>
    <p:extLst>
      <p:ext uri="{BB962C8B-B14F-4D97-AF65-F5344CB8AC3E}">
        <p14:creationId xmlns:p14="http://schemas.microsoft.com/office/powerpoint/2010/main" val="10178782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Thank you for your attention. I look forward to your questions and to discussing how we can improve these integration models</a:t>
            </a:r>
            <a:endParaRPr lang="en-GB" dirty="0" smtClean="0"/>
          </a:p>
        </p:txBody>
      </p:sp>
      <p:sp>
        <p:nvSpPr>
          <p:cNvPr id="4" name="Slide Number Placeholder 3"/>
          <p:cNvSpPr>
            <a:spLocks noGrp="1"/>
          </p:cNvSpPr>
          <p:nvPr>
            <p:ph type="sldNum" sz="quarter" idx="5"/>
          </p:nvPr>
        </p:nvSpPr>
        <p:spPr/>
        <p:txBody>
          <a:bodyPr/>
          <a:lstStyle/>
          <a:p>
            <a:fld id="{2503C4B0-A82C-497E-A667-41FFA619A478}" type="slidenum">
              <a:rPr lang="en-US" smtClean="0"/>
              <a:t>14</a:t>
            </a:fld>
            <a:endParaRPr lang="en-US" dirty="0"/>
          </a:p>
        </p:txBody>
      </p:sp>
    </p:spTree>
    <p:extLst>
      <p:ext uri="{BB962C8B-B14F-4D97-AF65-F5344CB8AC3E}">
        <p14:creationId xmlns:p14="http://schemas.microsoft.com/office/powerpoint/2010/main" val="355941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4109FC96-A524-9411-F587-93938397D054}"/>
              </a:ext>
            </a:extLst>
          </p:cNvPr>
          <p:cNvSpPr>
            <a:spLocks noGrp="1"/>
          </p:cNvSpPr>
          <p:nvPr>
            <p:ph type="pic" sz="quarter" idx="11"/>
          </p:nvPr>
        </p:nvSpPr>
        <p:spPr>
          <a:xfrm>
            <a:off x="6782765" y="0"/>
            <a:ext cx="5409235" cy="6857999"/>
          </a:xfrm>
          <a:noFill/>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42E2DDD5-B179-8D33-E206-E8EC18C6525D}"/>
              </a:ext>
            </a:extLst>
          </p:cNvPr>
          <p:cNvSpPr>
            <a:spLocks noGrp="1"/>
          </p:cNvSpPr>
          <p:nvPr>
            <p:ph type="ctrTitle"/>
          </p:nvPr>
        </p:nvSpPr>
        <p:spPr>
          <a:xfrm>
            <a:off x="822960" y="2185416"/>
            <a:ext cx="6693408" cy="2084832"/>
          </a:xfrm>
        </p:spPr>
        <p:txBody>
          <a:bodyPr anchor="ctr">
            <a:noAutofit/>
          </a:bodyPr>
          <a:lstStyle>
            <a:lvl1pPr algn="l">
              <a:lnSpc>
                <a:spcPct val="100000"/>
              </a:lnSpc>
              <a:defRPr sz="8800" b="1" i="0" cap="all" baseline="0">
                <a:solidFill>
                  <a:schemeClr val="tx2"/>
                </a:solidFill>
                <a:latin typeface="+mn-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B219809-9823-E5C1-322B-DCDB7769D492}"/>
              </a:ext>
            </a:extLst>
          </p:cNvPr>
          <p:cNvSpPr>
            <a:spLocks noGrp="1"/>
          </p:cNvSpPr>
          <p:nvPr>
            <p:ph type="subTitle" idx="1"/>
          </p:nvPr>
        </p:nvSpPr>
        <p:spPr>
          <a:xfrm>
            <a:off x="985812" y="4504854"/>
            <a:ext cx="6391656" cy="475938"/>
          </a:xfrm>
        </p:spPr>
        <p:txBody>
          <a:bodyPr/>
          <a:lstStyle>
            <a:lvl1pPr marL="0" indent="0" algn="r">
              <a:buNone/>
              <a:defRPr sz="2400">
                <a:solidFill>
                  <a:schemeClr val="tx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5" name="Text Placeholder 14">
            <a:extLst>
              <a:ext uri="{FF2B5EF4-FFF2-40B4-BE49-F238E27FC236}">
                <a16:creationId xmlns:a16="http://schemas.microsoft.com/office/drawing/2014/main" id="{8B4CE57F-5479-CED7-E9B0-CE4C7D42FF9A}"/>
              </a:ext>
            </a:extLst>
          </p:cNvPr>
          <p:cNvSpPr>
            <a:spLocks noGrp="1"/>
          </p:cNvSpPr>
          <p:nvPr>
            <p:ph type="body" sz="quarter" idx="10"/>
          </p:nvPr>
        </p:nvSpPr>
        <p:spPr>
          <a:xfrm>
            <a:off x="905256" y="1517904"/>
            <a:ext cx="6254496" cy="429768"/>
          </a:xfrm>
        </p:spPr>
        <p:txBody>
          <a:bodyPr>
            <a:normAutofit/>
          </a:bodyPr>
          <a:lstStyle>
            <a:lvl1pPr marL="0" indent="0">
              <a:buNone/>
              <a:defRPr sz="2400">
                <a:solidFill>
                  <a:schemeClr val="accent2"/>
                </a:solidFill>
                <a:latin typeface="+mj-lt"/>
              </a:defRPr>
            </a:lvl1pPr>
          </a:lstStyle>
          <a:p>
            <a:pPr lvl="0"/>
            <a:r>
              <a:rPr lang="en-US"/>
              <a:t>Click to edit Master text styles</a:t>
            </a:r>
          </a:p>
        </p:txBody>
      </p:sp>
    </p:spTree>
    <p:extLst>
      <p:ext uri="{BB962C8B-B14F-4D97-AF65-F5344CB8AC3E}">
        <p14:creationId xmlns:p14="http://schemas.microsoft.com/office/powerpoint/2010/main" val="4217870409"/>
      </p:ext>
    </p:extLst>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877824" y="1517904"/>
            <a:ext cx="4416552" cy="1572768"/>
          </a:xfrm>
        </p:spPr>
        <p:txBody>
          <a:bodyPr anchor="b"/>
          <a:lstStyle>
            <a:lvl1pPr>
              <a:defRPr sz="5400" b="1">
                <a:solidFill>
                  <a:schemeClr val="bg1"/>
                </a:solidFill>
                <a:latin typeface="+mn-lt"/>
              </a:defRPr>
            </a:lvl1pPr>
          </a:lstStyle>
          <a:p>
            <a:r>
              <a:rPr lang="en-US" dirty="0"/>
              <a:t>click to edit master title style</a:t>
            </a:r>
          </a:p>
        </p:txBody>
      </p:sp>
      <p:sp>
        <p:nvSpPr>
          <p:cNvPr id="7" name="Footer Placeholder 6">
            <a:extLst>
              <a:ext uri="{FF2B5EF4-FFF2-40B4-BE49-F238E27FC236}">
                <a16:creationId xmlns:a16="http://schemas.microsoft.com/office/drawing/2014/main" id="{B5DF0DBE-FBE3-E653-13B1-8A27023E2F1E}"/>
              </a:ext>
            </a:extLst>
          </p:cNvPr>
          <p:cNvSpPr>
            <a:spLocks noGrp="1"/>
          </p:cNvSpPr>
          <p:nvPr>
            <p:ph type="ftr" sz="quarter" idx="11"/>
          </p:nvPr>
        </p:nvSpPr>
        <p:spPr/>
        <p:txBody>
          <a:bodyPr/>
          <a:lstStyle>
            <a:lvl1pPr>
              <a:defRPr>
                <a:solidFill>
                  <a:schemeClr val="bg1">
                    <a:alpha val="78000"/>
                  </a:schemeClr>
                </a:solidFill>
              </a:defRPr>
            </a:lvl1pPr>
          </a:lstStyle>
          <a:p>
            <a:r>
              <a:rPr lang="en-US" dirty="0"/>
              <a:t>course title</a:t>
            </a:r>
          </a:p>
        </p:txBody>
      </p:sp>
      <p:sp>
        <p:nvSpPr>
          <p:cNvPr id="3" name="Text Placeholder 2">
            <a:extLst>
              <a:ext uri="{FF2B5EF4-FFF2-40B4-BE49-F238E27FC236}">
                <a16:creationId xmlns:a16="http://schemas.microsoft.com/office/drawing/2014/main" id="{C4EA9653-6F42-EC48-B443-D3FF0CD0D4C1}"/>
              </a:ext>
            </a:extLst>
          </p:cNvPr>
          <p:cNvSpPr>
            <a:spLocks noGrp="1"/>
          </p:cNvSpPr>
          <p:nvPr>
            <p:ph type="body" idx="1"/>
          </p:nvPr>
        </p:nvSpPr>
        <p:spPr>
          <a:xfrm>
            <a:off x="877824" y="3429000"/>
            <a:ext cx="4242816" cy="2350008"/>
          </a:xfrm>
        </p:spPr>
        <p:txBody>
          <a:bodyPr/>
          <a:lstStyle>
            <a:lvl1pPr marL="0" indent="0" algn="l">
              <a:spcBef>
                <a:spcPts val="0"/>
              </a:spcBef>
              <a:buNone/>
              <a:defRPr sz="18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Picture Placeholder 11">
            <a:extLst>
              <a:ext uri="{FF2B5EF4-FFF2-40B4-BE49-F238E27FC236}">
                <a16:creationId xmlns:a16="http://schemas.microsoft.com/office/drawing/2014/main" id="{6DD0971A-C596-F81B-B6DF-4B71CD042706}"/>
              </a:ext>
            </a:extLst>
          </p:cNvPr>
          <p:cNvSpPr>
            <a:spLocks noGrp="1"/>
          </p:cNvSpPr>
          <p:nvPr>
            <p:ph type="pic" sz="quarter" idx="10"/>
          </p:nvPr>
        </p:nvSpPr>
        <p:spPr>
          <a:xfrm>
            <a:off x="5690616" y="0"/>
            <a:ext cx="6501384" cy="6858000"/>
          </a:xfrm>
          <a:custGeom>
            <a:avLst/>
            <a:gdLst>
              <a:gd name="connsiteX0" fmla="*/ 5755419 w 6501384"/>
              <a:gd name="connsiteY0" fmla="*/ 6245920 h 6858000"/>
              <a:gd name="connsiteX1" fmla="*/ 5755419 w 6501384"/>
              <a:gd name="connsiteY1" fmla="*/ 6291639 h 6858000"/>
              <a:gd name="connsiteX2" fmla="*/ 6242504 w 6501384"/>
              <a:gd name="connsiteY2" fmla="*/ 6291639 h 6858000"/>
              <a:gd name="connsiteX3" fmla="*/ 6242504 w 6501384"/>
              <a:gd name="connsiteY3" fmla="*/ 6245920 h 6858000"/>
              <a:gd name="connsiteX4" fmla="*/ 0 w 6501384"/>
              <a:gd name="connsiteY4" fmla="*/ 0 h 6858000"/>
              <a:gd name="connsiteX5" fmla="*/ 6501384 w 6501384"/>
              <a:gd name="connsiteY5" fmla="*/ 0 h 6858000"/>
              <a:gd name="connsiteX6" fmla="*/ 6501384 w 6501384"/>
              <a:gd name="connsiteY6" fmla="*/ 6858000 h 6858000"/>
              <a:gd name="connsiteX7" fmla="*/ 0 w 650138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01384" h="6858000">
                <a:moveTo>
                  <a:pt x="5755419" y="6245920"/>
                </a:moveTo>
                <a:lnTo>
                  <a:pt x="5755419" y="6291639"/>
                </a:lnTo>
                <a:lnTo>
                  <a:pt x="6242504" y="6291639"/>
                </a:lnTo>
                <a:lnTo>
                  <a:pt x="6242504" y="6245920"/>
                </a:lnTo>
                <a:close/>
                <a:moveTo>
                  <a:pt x="0" y="0"/>
                </a:moveTo>
                <a:lnTo>
                  <a:pt x="6501384" y="0"/>
                </a:lnTo>
                <a:lnTo>
                  <a:pt x="6501384" y="6858000"/>
                </a:lnTo>
                <a:lnTo>
                  <a:pt x="0" y="6858000"/>
                </a:lnTo>
                <a:close/>
              </a:path>
            </a:pathLst>
          </a:custGeom>
          <a:solidFill>
            <a:schemeClr val="bg1">
              <a:lumMod val="95000"/>
            </a:schemeClr>
          </a:solidFill>
        </p:spPr>
        <p:txBody>
          <a:bodyPr wrap="square" anchor="ctr">
            <a:noAutofit/>
          </a:bodyPr>
          <a:lstStyle>
            <a:lvl1pPr marL="0" indent="0" algn="ctr">
              <a:buNone/>
              <a:defRPr/>
            </a:lvl1pPr>
          </a:lstStyle>
          <a:p>
            <a:r>
              <a:rPr lang="en-US"/>
              <a:t>Click icon to add picture</a:t>
            </a:r>
            <a:endParaRPr lang="en-US" dirty="0"/>
          </a:p>
        </p:txBody>
      </p:sp>
      <p:sp>
        <p:nvSpPr>
          <p:cNvPr id="13" name="Rectangle 12">
            <a:extLst>
              <a:ext uri="{FF2B5EF4-FFF2-40B4-BE49-F238E27FC236}">
                <a16:creationId xmlns:a16="http://schemas.microsoft.com/office/drawing/2014/main" id="{15B50D50-73C7-3F50-52F5-210AF03CEA5F}"/>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Slide Number Placeholder 7">
            <a:extLst>
              <a:ext uri="{FF2B5EF4-FFF2-40B4-BE49-F238E27FC236}">
                <a16:creationId xmlns:a16="http://schemas.microsoft.com/office/drawing/2014/main" id="{4339096C-E86B-C5A9-1F2F-E4FD0552DEF8}"/>
              </a:ext>
            </a:extLst>
          </p:cNvPr>
          <p:cNvSpPr>
            <a:spLocks noGrp="1"/>
          </p:cNvSpPr>
          <p:nvPr>
            <p:ph type="sldNum" sz="quarter" idx="12"/>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317380297"/>
      </p:ext>
    </p:extLst>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bg>
      <p:bgPr>
        <a:solidFill>
          <a:schemeClr val="accent1">
            <a:lumMod val="50000"/>
          </a:schemeClr>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23150"/>
            <a:ext cx="12192000" cy="3730752"/>
          </a:xfrm>
          <a:solidFill>
            <a:schemeClr val="accent1">
              <a:lumMod val="75000"/>
            </a:schemeClr>
          </a:solidFill>
        </p:spPr>
        <p:txBody>
          <a:bodyPr/>
          <a:lstStyle>
            <a:lvl1pPr marL="0" indent="0" algn="ctr">
              <a:buNone/>
              <a:defRPr/>
            </a:lvl1pPr>
          </a:lstStyle>
          <a:p>
            <a:r>
              <a:rPr lang="en-US"/>
              <a:t>Click icon to add picture</a:t>
            </a:r>
            <a:endParaRPr lang="en-US" dirty="0"/>
          </a:p>
        </p:txBody>
      </p:sp>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77824" y="896112"/>
            <a:ext cx="6611112" cy="1453896"/>
          </a:xfrm>
        </p:spPr>
        <p:txBody>
          <a:bodyPr anchor="b"/>
          <a:lstStyle>
            <a:lvl1pPr>
              <a:defRPr sz="5400" b="1">
                <a:solidFill>
                  <a:schemeClr val="bg1"/>
                </a:solidFill>
                <a:latin typeface="+mn-lt"/>
              </a:defRPr>
            </a:lvl1pPr>
          </a:lstStyle>
          <a:p>
            <a:r>
              <a:rPr lang="en-US" dirty="0"/>
              <a:t>click to edit master title style</a:t>
            </a:r>
          </a:p>
        </p:txBody>
      </p:sp>
      <p:sp>
        <p:nvSpPr>
          <p:cNvPr id="18" name="Text Placeholder 17">
            <a:extLst>
              <a:ext uri="{FF2B5EF4-FFF2-40B4-BE49-F238E27FC236}">
                <a16:creationId xmlns:a16="http://schemas.microsoft.com/office/drawing/2014/main" id="{37E7FED9-E80E-C940-F98B-AB755EE20D52}"/>
              </a:ext>
            </a:extLst>
          </p:cNvPr>
          <p:cNvSpPr>
            <a:spLocks noGrp="1"/>
          </p:cNvSpPr>
          <p:nvPr>
            <p:ph type="body" sz="quarter" idx="23" hasCustomPrompt="1"/>
          </p:nvPr>
        </p:nvSpPr>
        <p:spPr>
          <a:xfrm>
            <a:off x="1922091" y="4325692"/>
            <a:ext cx="1289304" cy="813816"/>
          </a:xfrm>
        </p:spPr>
        <p:txBody>
          <a:bodyPr/>
          <a:lstStyle>
            <a:lvl1pPr marL="0" indent="0">
              <a:buNone/>
              <a:defRPr sz="5400" b="1">
                <a:solidFill>
                  <a:schemeClr val="bg1"/>
                </a:solidFill>
              </a:defRPr>
            </a:lvl1pPr>
          </a:lstStyle>
          <a:p>
            <a:pPr lvl="0"/>
            <a:r>
              <a:rPr lang="en-US" dirty="0"/>
              <a:t>00</a:t>
            </a:r>
          </a:p>
        </p:txBody>
      </p:sp>
      <p:sp>
        <p:nvSpPr>
          <p:cNvPr id="5" name="Text Placeholder 4">
            <a:extLst>
              <a:ext uri="{FF2B5EF4-FFF2-40B4-BE49-F238E27FC236}">
                <a16:creationId xmlns:a16="http://schemas.microsoft.com/office/drawing/2014/main" id="{FD759331-56CA-A5B3-ECFB-757CC5B9E3D0}"/>
              </a:ext>
            </a:extLst>
          </p:cNvPr>
          <p:cNvSpPr>
            <a:spLocks noGrp="1"/>
          </p:cNvSpPr>
          <p:nvPr>
            <p:ph type="body" sz="quarter" idx="13"/>
          </p:nvPr>
        </p:nvSpPr>
        <p:spPr>
          <a:xfrm>
            <a:off x="1956816" y="4809744"/>
            <a:ext cx="1188720" cy="292608"/>
          </a:xfrm>
          <a:solidFill>
            <a:schemeClr val="accent1">
              <a:lumMod val="50000"/>
            </a:schemeClr>
          </a:solidFill>
        </p:spPr>
        <p:txBody>
          <a:bodyPr anchor="b"/>
          <a:lstStyle>
            <a:lvl1pPr marL="0" indent="0">
              <a:lnSpc>
                <a:spcPct val="100000"/>
              </a:lnSpc>
              <a:spcBef>
                <a:spcPts val="0"/>
              </a:spcBef>
              <a:buNone/>
              <a:defRPr sz="1400" b="1">
                <a:solidFill>
                  <a:schemeClr val="bg1"/>
                </a:solidFill>
              </a:defRPr>
            </a:lvl1pPr>
          </a:lstStyle>
          <a:p>
            <a:pPr lvl="0"/>
            <a:r>
              <a:rPr lang="en-US"/>
              <a:t>Click to edit Master text styles</a:t>
            </a:r>
          </a:p>
        </p:txBody>
      </p:sp>
      <p:sp>
        <p:nvSpPr>
          <p:cNvPr id="12" name="Text Placeholder 11">
            <a:extLst>
              <a:ext uri="{FF2B5EF4-FFF2-40B4-BE49-F238E27FC236}">
                <a16:creationId xmlns:a16="http://schemas.microsoft.com/office/drawing/2014/main" id="{D1D1D906-0BC4-FEE6-C101-A96C6910656F}"/>
              </a:ext>
            </a:extLst>
          </p:cNvPr>
          <p:cNvSpPr>
            <a:spLocks noGrp="1"/>
          </p:cNvSpPr>
          <p:nvPr>
            <p:ph type="body" sz="quarter" idx="18"/>
          </p:nvPr>
        </p:nvSpPr>
        <p:spPr>
          <a:xfrm>
            <a:off x="1956816" y="5248656"/>
            <a:ext cx="1627632" cy="1042416"/>
          </a:xfrm>
        </p:spPr>
        <p:txBody>
          <a:bodyPr/>
          <a:lstStyle>
            <a:lvl1pPr marL="0" indent="0">
              <a:spcBef>
                <a:spcPts val="0"/>
              </a:spcBef>
              <a:buNone/>
              <a:defRPr sz="1400">
                <a:solidFill>
                  <a:schemeClr val="bg1"/>
                </a:solidFill>
              </a:defRPr>
            </a:lvl1pPr>
          </a:lstStyle>
          <a:p>
            <a:pPr lvl="0"/>
            <a:r>
              <a:rPr lang="en-US"/>
              <a:t>Click to edit Master text styles</a:t>
            </a:r>
          </a:p>
        </p:txBody>
      </p:sp>
      <p:sp>
        <p:nvSpPr>
          <p:cNvPr id="19" name="Text Placeholder 17">
            <a:extLst>
              <a:ext uri="{FF2B5EF4-FFF2-40B4-BE49-F238E27FC236}">
                <a16:creationId xmlns:a16="http://schemas.microsoft.com/office/drawing/2014/main" id="{E30AA8E2-6DF5-EF83-796A-52DC1B42BA7D}"/>
              </a:ext>
            </a:extLst>
          </p:cNvPr>
          <p:cNvSpPr>
            <a:spLocks noGrp="1"/>
          </p:cNvSpPr>
          <p:nvPr>
            <p:ph type="body" sz="quarter" idx="24" hasCustomPrompt="1"/>
          </p:nvPr>
        </p:nvSpPr>
        <p:spPr>
          <a:xfrm>
            <a:off x="3677739" y="4325692"/>
            <a:ext cx="1289304" cy="813816"/>
          </a:xfrm>
        </p:spPr>
        <p:txBody>
          <a:bodyPr/>
          <a:lstStyle>
            <a:lvl1pPr marL="0" indent="0">
              <a:buNone/>
              <a:defRPr sz="5400" b="1">
                <a:solidFill>
                  <a:schemeClr val="bg1"/>
                </a:solidFill>
              </a:defRPr>
            </a:lvl1pPr>
          </a:lstStyle>
          <a:p>
            <a:pPr lvl="0"/>
            <a:r>
              <a:rPr lang="en-US" dirty="0"/>
              <a:t>00</a:t>
            </a:r>
          </a:p>
        </p:txBody>
      </p:sp>
      <p:sp>
        <p:nvSpPr>
          <p:cNvPr id="8" name="Text Placeholder 4">
            <a:extLst>
              <a:ext uri="{FF2B5EF4-FFF2-40B4-BE49-F238E27FC236}">
                <a16:creationId xmlns:a16="http://schemas.microsoft.com/office/drawing/2014/main" id="{12E6D84C-E8F7-4012-F33F-2BC73176DFEA}"/>
              </a:ext>
            </a:extLst>
          </p:cNvPr>
          <p:cNvSpPr>
            <a:spLocks noGrp="1"/>
          </p:cNvSpPr>
          <p:nvPr>
            <p:ph type="body" sz="quarter" idx="14"/>
          </p:nvPr>
        </p:nvSpPr>
        <p:spPr>
          <a:xfrm>
            <a:off x="3694176" y="4809744"/>
            <a:ext cx="1188720" cy="292608"/>
          </a:xfrm>
          <a:solidFill>
            <a:schemeClr val="accent1">
              <a:lumMod val="50000"/>
            </a:schemeClr>
          </a:solidFill>
        </p:spPr>
        <p:txBody>
          <a:bodyPr anchor="b"/>
          <a:lstStyle>
            <a:lvl1pPr marL="0" indent="0">
              <a:lnSpc>
                <a:spcPct val="100000"/>
              </a:lnSpc>
              <a:spcBef>
                <a:spcPts val="0"/>
              </a:spcBef>
              <a:buNone/>
              <a:defRPr sz="1400" b="1">
                <a:solidFill>
                  <a:schemeClr val="bg1"/>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B5C6931C-E330-4493-0643-D5997565908C}"/>
              </a:ext>
            </a:extLst>
          </p:cNvPr>
          <p:cNvSpPr>
            <a:spLocks noGrp="1"/>
          </p:cNvSpPr>
          <p:nvPr>
            <p:ph type="body" sz="quarter" idx="19"/>
          </p:nvPr>
        </p:nvSpPr>
        <p:spPr>
          <a:xfrm>
            <a:off x="3694176" y="5248656"/>
            <a:ext cx="1627632" cy="1042416"/>
          </a:xfrm>
        </p:spPr>
        <p:txBody>
          <a:bodyPr/>
          <a:lstStyle>
            <a:lvl1pPr marL="0" indent="0">
              <a:spcBef>
                <a:spcPts val="0"/>
              </a:spcBef>
              <a:buNone/>
              <a:defRPr sz="1400">
                <a:solidFill>
                  <a:schemeClr val="bg1"/>
                </a:solidFill>
              </a:defRPr>
            </a:lvl1pPr>
          </a:lstStyle>
          <a:p>
            <a:pPr lvl="0"/>
            <a:r>
              <a:rPr lang="en-US"/>
              <a:t>Click to edit Master text styles</a:t>
            </a:r>
          </a:p>
        </p:txBody>
      </p:sp>
      <p:sp>
        <p:nvSpPr>
          <p:cNvPr id="20" name="Text Placeholder 17">
            <a:extLst>
              <a:ext uri="{FF2B5EF4-FFF2-40B4-BE49-F238E27FC236}">
                <a16:creationId xmlns:a16="http://schemas.microsoft.com/office/drawing/2014/main" id="{CBD2F4CC-8E51-87CF-F79A-F27C3CEB5649}"/>
              </a:ext>
            </a:extLst>
          </p:cNvPr>
          <p:cNvSpPr>
            <a:spLocks noGrp="1"/>
          </p:cNvSpPr>
          <p:nvPr>
            <p:ph type="body" sz="quarter" idx="25" hasCustomPrompt="1"/>
          </p:nvPr>
        </p:nvSpPr>
        <p:spPr>
          <a:xfrm>
            <a:off x="5467044" y="4325692"/>
            <a:ext cx="1289304" cy="813816"/>
          </a:xfrm>
        </p:spPr>
        <p:txBody>
          <a:bodyPr/>
          <a:lstStyle>
            <a:lvl1pPr marL="0" indent="0">
              <a:buNone/>
              <a:defRPr sz="5400" b="1">
                <a:solidFill>
                  <a:schemeClr val="bg1"/>
                </a:solidFill>
              </a:defRPr>
            </a:lvl1pPr>
          </a:lstStyle>
          <a:p>
            <a:pPr lvl="0"/>
            <a:r>
              <a:rPr lang="en-US" dirty="0"/>
              <a:t>00</a:t>
            </a:r>
          </a:p>
        </p:txBody>
      </p:sp>
      <p:sp>
        <p:nvSpPr>
          <p:cNvPr id="9" name="Text Placeholder 4">
            <a:extLst>
              <a:ext uri="{FF2B5EF4-FFF2-40B4-BE49-F238E27FC236}">
                <a16:creationId xmlns:a16="http://schemas.microsoft.com/office/drawing/2014/main" id="{4ABDAE69-C4D7-13B7-8424-76C2742E8547}"/>
              </a:ext>
            </a:extLst>
          </p:cNvPr>
          <p:cNvSpPr>
            <a:spLocks noGrp="1"/>
          </p:cNvSpPr>
          <p:nvPr>
            <p:ph type="body" sz="quarter" idx="15"/>
          </p:nvPr>
        </p:nvSpPr>
        <p:spPr>
          <a:xfrm>
            <a:off x="5486400" y="4809744"/>
            <a:ext cx="1188720" cy="292608"/>
          </a:xfrm>
          <a:solidFill>
            <a:schemeClr val="accent1">
              <a:lumMod val="50000"/>
            </a:schemeClr>
          </a:solidFill>
        </p:spPr>
        <p:txBody>
          <a:bodyPr anchor="b"/>
          <a:lstStyle>
            <a:lvl1pPr marL="0" indent="0">
              <a:lnSpc>
                <a:spcPct val="100000"/>
              </a:lnSpc>
              <a:spcBef>
                <a:spcPts val="0"/>
              </a:spcBef>
              <a:buNone/>
              <a:defRPr sz="1400" b="1">
                <a:solidFill>
                  <a:schemeClr val="bg1"/>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F784D331-4EA8-7763-413A-D86421E774DF}"/>
              </a:ext>
            </a:extLst>
          </p:cNvPr>
          <p:cNvSpPr>
            <a:spLocks noGrp="1"/>
          </p:cNvSpPr>
          <p:nvPr>
            <p:ph type="body" sz="quarter" idx="20"/>
          </p:nvPr>
        </p:nvSpPr>
        <p:spPr>
          <a:xfrm>
            <a:off x="5486400" y="5248656"/>
            <a:ext cx="1627632" cy="1042416"/>
          </a:xfrm>
        </p:spPr>
        <p:txBody>
          <a:bodyPr/>
          <a:lstStyle>
            <a:lvl1pPr marL="0" indent="0">
              <a:spcBef>
                <a:spcPts val="0"/>
              </a:spcBef>
              <a:buNone/>
              <a:defRPr sz="1400">
                <a:solidFill>
                  <a:schemeClr val="bg1"/>
                </a:solidFill>
              </a:defRPr>
            </a:lvl1pPr>
          </a:lstStyle>
          <a:p>
            <a:pPr lvl="0"/>
            <a:r>
              <a:rPr lang="en-US"/>
              <a:t>Click to edit Master text styles</a:t>
            </a:r>
          </a:p>
        </p:txBody>
      </p:sp>
      <p:sp>
        <p:nvSpPr>
          <p:cNvPr id="21" name="Text Placeholder 17">
            <a:extLst>
              <a:ext uri="{FF2B5EF4-FFF2-40B4-BE49-F238E27FC236}">
                <a16:creationId xmlns:a16="http://schemas.microsoft.com/office/drawing/2014/main" id="{F7A8DA1D-6CC4-473F-2C8F-4BF59295EA28}"/>
              </a:ext>
            </a:extLst>
          </p:cNvPr>
          <p:cNvSpPr>
            <a:spLocks noGrp="1"/>
          </p:cNvSpPr>
          <p:nvPr>
            <p:ph type="body" sz="quarter" idx="26" hasCustomPrompt="1"/>
          </p:nvPr>
        </p:nvSpPr>
        <p:spPr>
          <a:xfrm>
            <a:off x="7179891" y="4325692"/>
            <a:ext cx="1289304" cy="813816"/>
          </a:xfrm>
        </p:spPr>
        <p:txBody>
          <a:bodyPr/>
          <a:lstStyle>
            <a:lvl1pPr marL="0" indent="0">
              <a:buNone/>
              <a:defRPr sz="5400" b="1">
                <a:solidFill>
                  <a:schemeClr val="bg1"/>
                </a:solidFill>
              </a:defRPr>
            </a:lvl1pPr>
          </a:lstStyle>
          <a:p>
            <a:pPr lvl="0"/>
            <a:r>
              <a:rPr lang="en-US" dirty="0"/>
              <a:t>00</a:t>
            </a:r>
          </a:p>
        </p:txBody>
      </p:sp>
      <p:sp>
        <p:nvSpPr>
          <p:cNvPr id="10" name="Text Placeholder 4">
            <a:extLst>
              <a:ext uri="{FF2B5EF4-FFF2-40B4-BE49-F238E27FC236}">
                <a16:creationId xmlns:a16="http://schemas.microsoft.com/office/drawing/2014/main" id="{BD2BB440-F01A-2C17-2EB1-29400B080812}"/>
              </a:ext>
            </a:extLst>
          </p:cNvPr>
          <p:cNvSpPr>
            <a:spLocks noGrp="1"/>
          </p:cNvSpPr>
          <p:nvPr>
            <p:ph type="body" sz="quarter" idx="16"/>
          </p:nvPr>
        </p:nvSpPr>
        <p:spPr>
          <a:xfrm>
            <a:off x="7214616" y="4809744"/>
            <a:ext cx="1188720" cy="292608"/>
          </a:xfrm>
          <a:solidFill>
            <a:schemeClr val="accent1">
              <a:lumMod val="50000"/>
            </a:schemeClr>
          </a:solidFill>
        </p:spPr>
        <p:txBody>
          <a:bodyPr anchor="b"/>
          <a:lstStyle>
            <a:lvl1pPr marL="0" indent="0">
              <a:lnSpc>
                <a:spcPct val="100000"/>
              </a:lnSpc>
              <a:spcBef>
                <a:spcPts val="0"/>
              </a:spcBef>
              <a:buNone/>
              <a:defRPr sz="1400" b="1">
                <a:solidFill>
                  <a:schemeClr val="bg1"/>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C8E70445-8223-C947-41BD-B5232418DC1F}"/>
              </a:ext>
            </a:extLst>
          </p:cNvPr>
          <p:cNvSpPr>
            <a:spLocks noGrp="1"/>
          </p:cNvSpPr>
          <p:nvPr>
            <p:ph type="body" sz="quarter" idx="21"/>
          </p:nvPr>
        </p:nvSpPr>
        <p:spPr>
          <a:xfrm>
            <a:off x="7214616" y="5248656"/>
            <a:ext cx="1627632" cy="1042416"/>
          </a:xfrm>
        </p:spPr>
        <p:txBody>
          <a:bodyPr/>
          <a:lstStyle>
            <a:lvl1pPr marL="0" indent="0">
              <a:spcBef>
                <a:spcPts val="0"/>
              </a:spcBef>
              <a:buNone/>
              <a:defRPr sz="1400">
                <a:solidFill>
                  <a:schemeClr val="bg1"/>
                </a:solidFill>
              </a:defRPr>
            </a:lvl1pPr>
          </a:lstStyle>
          <a:p>
            <a:pPr lvl="0"/>
            <a:r>
              <a:rPr lang="en-US"/>
              <a:t>Click to edit Master text styles</a:t>
            </a:r>
          </a:p>
        </p:txBody>
      </p:sp>
      <p:sp>
        <p:nvSpPr>
          <p:cNvPr id="22" name="Text Placeholder 17">
            <a:extLst>
              <a:ext uri="{FF2B5EF4-FFF2-40B4-BE49-F238E27FC236}">
                <a16:creationId xmlns:a16="http://schemas.microsoft.com/office/drawing/2014/main" id="{C0CEB3F3-5DF9-EBDA-0049-32F1E30883A6}"/>
              </a:ext>
            </a:extLst>
          </p:cNvPr>
          <p:cNvSpPr>
            <a:spLocks noGrp="1"/>
          </p:cNvSpPr>
          <p:nvPr>
            <p:ph type="body" sz="quarter" idx="27" hasCustomPrompt="1"/>
          </p:nvPr>
        </p:nvSpPr>
        <p:spPr>
          <a:xfrm>
            <a:off x="8926395" y="4325692"/>
            <a:ext cx="1289304" cy="813816"/>
          </a:xfrm>
        </p:spPr>
        <p:txBody>
          <a:bodyPr/>
          <a:lstStyle>
            <a:lvl1pPr marL="0" indent="0">
              <a:buNone/>
              <a:defRPr sz="5400" b="1">
                <a:solidFill>
                  <a:schemeClr val="bg1"/>
                </a:solidFill>
              </a:defRPr>
            </a:lvl1pPr>
          </a:lstStyle>
          <a:p>
            <a:pPr lvl="0"/>
            <a:r>
              <a:rPr lang="en-US" dirty="0"/>
              <a:t>00</a:t>
            </a:r>
          </a:p>
        </p:txBody>
      </p:sp>
      <p:sp>
        <p:nvSpPr>
          <p:cNvPr id="11" name="Text Placeholder 4">
            <a:extLst>
              <a:ext uri="{FF2B5EF4-FFF2-40B4-BE49-F238E27FC236}">
                <a16:creationId xmlns:a16="http://schemas.microsoft.com/office/drawing/2014/main" id="{17CA7A68-9715-41A2-960B-4A4FCA50B69C}"/>
              </a:ext>
            </a:extLst>
          </p:cNvPr>
          <p:cNvSpPr>
            <a:spLocks noGrp="1"/>
          </p:cNvSpPr>
          <p:nvPr>
            <p:ph type="body" sz="quarter" idx="17"/>
          </p:nvPr>
        </p:nvSpPr>
        <p:spPr>
          <a:xfrm>
            <a:off x="8961120" y="4809744"/>
            <a:ext cx="1188720" cy="292608"/>
          </a:xfrm>
          <a:solidFill>
            <a:schemeClr val="accent1">
              <a:lumMod val="50000"/>
            </a:schemeClr>
          </a:solidFill>
        </p:spPr>
        <p:txBody>
          <a:bodyPr anchor="b"/>
          <a:lstStyle>
            <a:lvl1pPr marL="0" indent="0">
              <a:lnSpc>
                <a:spcPct val="100000"/>
              </a:lnSpc>
              <a:spcBef>
                <a:spcPts val="0"/>
              </a:spcBef>
              <a:buNone/>
              <a:defRPr sz="1400" b="1">
                <a:solidFill>
                  <a:schemeClr val="bg1"/>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20DEDB88-9B42-2A98-CCD8-509BAE5364BD}"/>
              </a:ext>
            </a:extLst>
          </p:cNvPr>
          <p:cNvSpPr>
            <a:spLocks noGrp="1"/>
          </p:cNvSpPr>
          <p:nvPr>
            <p:ph type="body" sz="quarter" idx="22"/>
          </p:nvPr>
        </p:nvSpPr>
        <p:spPr>
          <a:xfrm>
            <a:off x="8951976" y="5248656"/>
            <a:ext cx="1627632" cy="1042416"/>
          </a:xfrm>
        </p:spPr>
        <p:txBody>
          <a:bodyPr/>
          <a:lstStyle>
            <a:lvl1pPr marL="0" indent="0">
              <a:spcBef>
                <a:spcPts val="0"/>
              </a:spcBef>
              <a:buNone/>
              <a:defRPr sz="14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947486385"/>
      </p:ext>
    </p:extLst>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3"/>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A5DB37-3750-510E-8CAA-D76AFD5CC5D8}"/>
              </a:ext>
            </a:extLst>
          </p:cNvPr>
          <p:cNvSpPr>
            <a:spLocks noGrp="1"/>
          </p:cNvSpPr>
          <p:nvPr>
            <p:ph type="pic" sz="quarter" idx="10"/>
          </p:nvPr>
        </p:nvSpPr>
        <p:spPr>
          <a:xfrm>
            <a:off x="6096000" y="0"/>
            <a:ext cx="6096000" cy="6858000"/>
          </a:xfrm>
          <a:solidFill>
            <a:schemeClr val="bg1">
              <a:lumMod val="95000"/>
            </a:schemeClr>
          </a:solidFill>
        </p:spPr>
        <p:txBody>
          <a:bodyPr anchor="ct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6DE647C7-955C-FC73-3737-298D139F209D}"/>
              </a:ext>
            </a:extLst>
          </p:cNvPr>
          <p:cNvSpPr>
            <a:spLocks noGrp="1"/>
          </p:cNvSpPr>
          <p:nvPr>
            <p:ph type="title" hasCustomPrompt="1"/>
          </p:nvPr>
        </p:nvSpPr>
        <p:spPr>
          <a:xfrm>
            <a:off x="502920" y="1728216"/>
            <a:ext cx="5074920" cy="3794760"/>
          </a:xfrm>
        </p:spPr>
        <p:txBody>
          <a:bodyPr anchor="ctr">
            <a:noAutofit/>
          </a:bodyPr>
          <a:lstStyle>
            <a:lvl1pPr algn="r">
              <a:lnSpc>
                <a:spcPct val="100000"/>
              </a:lnSpc>
              <a:defRPr sz="19900" b="1">
                <a:solidFill>
                  <a:schemeClr val="bg1"/>
                </a:solidFill>
                <a:latin typeface="+mn-lt"/>
              </a:defRPr>
            </a:lvl1pPr>
          </a:lstStyle>
          <a:p>
            <a:r>
              <a:rPr lang="en-US" dirty="0"/>
              <a:t>00</a:t>
            </a:r>
          </a:p>
        </p:txBody>
      </p:sp>
      <p:sp>
        <p:nvSpPr>
          <p:cNvPr id="3" name="Text Placeholder 2">
            <a:extLst>
              <a:ext uri="{FF2B5EF4-FFF2-40B4-BE49-F238E27FC236}">
                <a16:creationId xmlns:a16="http://schemas.microsoft.com/office/drawing/2014/main" id="{C4EA9653-6F42-EC48-B443-D3FF0CD0D4C1}"/>
              </a:ext>
            </a:extLst>
          </p:cNvPr>
          <p:cNvSpPr>
            <a:spLocks noGrp="1"/>
          </p:cNvSpPr>
          <p:nvPr>
            <p:ph type="body" idx="1"/>
          </p:nvPr>
        </p:nvSpPr>
        <p:spPr>
          <a:xfrm>
            <a:off x="484632" y="4663440"/>
            <a:ext cx="4581144" cy="1500187"/>
          </a:xfrm>
        </p:spPr>
        <p:txBody>
          <a:bodyPr/>
          <a:lstStyle>
            <a:lvl1pPr marL="0" indent="0" algn="r">
              <a:buNone/>
              <a:defRPr sz="24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1" name="Text Placeholder 10">
            <a:extLst>
              <a:ext uri="{FF2B5EF4-FFF2-40B4-BE49-F238E27FC236}">
                <a16:creationId xmlns:a16="http://schemas.microsoft.com/office/drawing/2014/main" id="{2D17795E-6A15-8CD3-45F4-FE61964FDC5E}"/>
              </a:ext>
            </a:extLst>
          </p:cNvPr>
          <p:cNvSpPr>
            <a:spLocks noGrp="1"/>
          </p:cNvSpPr>
          <p:nvPr>
            <p:ph type="body" sz="quarter" idx="11" hasCustomPrompt="1"/>
          </p:nvPr>
        </p:nvSpPr>
        <p:spPr>
          <a:xfrm>
            <a:off x="1546496" y="1185487"/>
            <a:ext cx="3557016" cy="1453896"/>
          </a:xfrm>
        </p:spPr>
        <p:txBody>
          <a:bodyPr anchor="b">
            <a:noAutofit/>
          </a:bodyPr>
          <a:lstStyle>
            <a:lvl1pPr marL="0" indent="0" algn="r">
              <a:buNone/>
              <a:defRPr sz="5400" b="1">
                <a:solidFill>
                  <a:schemeClr val="bg1"/>
                </a:solidFill>
              </a:defRPr>
            </a:lvl1pPr>
          </a:lstStyle>
          <a:p>
            <a:pPr lvl="0"/>
            <a:r>
              <a:rPr lang="en-US" dirty="0"/>
              <a:t>lesson</a:t>
            </a:r>
          </a:p>
        </p:txBody>
      </p:sp>
    </p:spTree>
    <p:extLst>
      <p:ext uri="{BB962C8B-B14F-4D97-AF65-F5344CB8AC3E}">
        <p14:creationId xmlns:p14="http://schemas.microsoft.com/office/powerpoint/2010/main" val="2925168204"/>
      </p:ext>
    </p:extLst>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tx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4567E9-2483-C330-76B4-52F75C9504A9}"/>
              </a:ext>
            </a:extLst>
          </p:cNvPr>
          <p:cNvSpPr>
            <a:spLocks noGrp="1"/>
          </p:cNvSpPr>
          <p:nvPr>
            <p:ph type="title" hasCustomPrompt="1"/>
          </p:nvPr>
        </p:nvSpPr>
        <p:spPr>
          <a:xfrm>
            <a:off x="7114032" y="1517904"/>
            <a:ext cx="4416552" cy="1572768"/>
          </a:xfrm>
        </p:spPr>
        <p:txBody>
          <a:bodyPr anchor="b"/>
          <a:lstStyle>
            <a:lvl1pPr>
              <a:defRPr sz="5400" b="1">
                <a:solidFill>
                  <a:schemeClr val="bg1"/>
                </a:solidFill>
                <a:latin typeface="+mn-lt"/>
              </a:defRPr>
            </a:lvl1pPr>
          </a:lstStyle>
          <a:p>
            <a:r>
              <a:rPr lang="en-US" dirty="0"/>
              <a:t>click to edit master title style</a:t>
            </a:r>
          </a:p>
        </p:txBody>
      </p:sp>
      <p:sp>
        <p:nvSpPr>
          <p:cNvPr id="9" name="Picture Placeholder 8">
            <a:extLst>
              <a:ext uri="{FF2B5EF4-FFF2-40B4-BE49-F238E27FC236}">
                <a16:creationId xmlns:a16="http://schemas.microsoft.com/office/drawing/2014/main" id="{37A5DB37-3750-510E-8CAA-D76AFD5CC5D8}"/>
              </a:ext>
            </a:extLst>
          </p:cNvPr>
          <p:cNvSpPr>
            <a:spLocks noGrp="1"/>
          </p:cNvSpPr>
          <p:nvPr>
            <p:ph type="pic" sz="quarter" idx="10"/>
          </p:nvPr>
        </p:nvSpPr>
        <p:spPr>
          <a:xfrm>
            <a:off x="0" y="0"/>
            <a:ext cx="6108192" cy="6858000"/>
          </a:xfrm>
          <a:solidFill>
            <a:schemeClr val="bg1">
              <a:lumMod val="95000"/>
            </a:schemeClr>
          </a:solidFill>
        </p:spPr>
        <p:txBody>
          <a:bodyPr anchor="ctr"/>
          <a:lstStyle>
            <a:lvl1pPr marL="0" indent="0" algn="ctr">
              <a:buNone/>
              <a:defRPr/>
            </a:lvl1pPr>
          </a:lstStyle>
          <a:p>
            <a:r>
              <a:rPr lang="en-US"/>
              <a:t>Click icon to add picture</a:t>
            </a:r>
            <a:endParaRPr lang="en-US" dirty="0"/>
          </a:p>
        </p:txBody>
      </p:sp>
      <p:sp>
        <p:nvSpPr>
          <p:cNvPr id="2" name="Footer Placeholder 1">
            <a:extLst>
              <a:ext uri="{FF2B5EF4-FFF2-40B4-BE49-F238E27FC236}">
                <a16:creationId xmlns:a16="http://schemas.microsoft.com/office/drawing/2014/main" id="{CD0CFB59-AAC5-2429-8ABD-5C7810D2FE83}"/>
              </a:ext>
            </a:extLst>
          </p:cNvPr>
          <p:cNvSpPr>
            <a:spLocks noGrp="1"/>
          </p:cNvSpPr>
          <p:nvPr>
            <p:ph type="ftr" sz="quarter" idx="11"/>
          </p:nvPr>
        </p:nvSpPr>
        <p:spPr/>
        <p:txBody>
          <a:bodyPr/>
          <a:lstStyle>
            <a:lvl1pPr>
              <a:defRPr>
                <a:solidFill>
                  <a:schemeClr val="bg1">
                    <a:alpha val="78000"/>
                  </a:schemeClr>
                </a:solidFill>
              </a:defRPr>
            </a:lvl1pPr>
          </a:lstStyle>
          <a:p>
            <a:r>
              <a:rPr lang="en-US" dirty="0"/>
              <a:t>course title</a:t>
            </a:r>
          </a:p>
        </p:txBody>
      </p:sp>
      <p:sp>
        <p:nvSpPr>
          <p:cNvPr id="3" name="Text Placeholder 2">
            <a:extLst>
              <a:ext uri="{FF2B5EF4-FFF2-40B4-BE49-F238E27FC236}">
                <a16:creationId xmlns:a16="http://schemas.microsoft.com/office/drawing/2014/main" id="{C4EA9653-6F42-EC48-B443-D3FF0CD0D4C1}"/>
              </a:ext>
            </a:extLst>
          </p:cNvPr>
          <p:cNvSpPr>
            <a:spLocks noGrp="1"/>
          </p:cNvSpPr>
          <p:nvPr>
            <p:ph type="body" idx="1"/>
          </p:nvPr>
        </p:nvSpPr>
        <p:spPr>
          <a:xfrm>
            <a:off x="7114032" y="3429000"/>
            <a:ext cx="4242816" cy="2350008"/>
          </a:xfrm>
        </p:spPr>
        <p:txBody>
          <a:bodyPr/>
          <a:lstStyle>
            <a:lvl1pPr marL="0" indent="0" algn="l">
              <a:lnSpc>
                <a:spcPct val="120000"/>
              </a:lnSpc>
              <a:spcBef>
                <a:spcPts val="0"/>
              </a:spcBef>
              <a:buNone/>
              <a:defRPr sz="140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Rectangle 4">
            <a:extLst>
              <a:ext uri="{FF2B5EF4-FFF2-40B4-BE49-F238E27FC236}">
                <a16:creationId xmlns:a16="http://schemas.microsoft.com/office/drawing/2014/main" id="{B41B8C20-6DAD-D765-BC74-189D6F5065A1}"/>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A4BBF308-C3AC-92A2-F532-FF8180F43036}"/>
              </a:ext>
            </a:extLst>
          </p:cNvPr>
          <p:cNvSpPr>
            <a:spLocks noGrp="1"/>
          </p:cNvSpPr>
          <p:nvPr>
            <p:ph type="sldNum" sz="quarter" idx="12"/>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3565274019"/>
      </p:ext>
    </p:extLst>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23150"/>
            <a:ext cx="12192000" cy="2898648"/>
          </a:xfrm>
          <a:solidFill>
            <a:schemeClr val="accent1">
              <a:lumMod val="75000"/>
            </a:schemeClr>
          </a:solidFill>
        </p:spPr>
        <p:txBody>
          <a:bodyPr/>
          <a:lstStyle>
            <a:lvl1pPr marL="0" indent="0" algn="ctr">
              <a:buNone/>
              <a:defRPr/>
            </a:lvl1pPr>
          </a:lstStyle>
          <a:p>
            <a:r>
              <a:rPr lang="en-US"/>
              <a:t>Click icon to add picture</a:t>
            </a:r>
            <a:endParaRPr lang="en-US" dirty="0"/>
          </a:p>
        </p:txBody>
      </p:sp>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77824" y="347472"/>
            <a:ext cx="6611112" cy="1453896"/>
          </a:xfrm>
        </p:spPr>
        <p:txBody>
          <a:bodyPr anchor="b"/>
          <a:lstStyle>
            <a:lvl1pPr>
              <a:defRPr sz="5400" b="1">
                <a:solidFill>
                  <a:schemeClr val="bg1"/>
                </a:solidFill>
                <a:latin typeface="+mn-lt"/>
              </a:defRPr>
            </a:lvl1pPr>
          </a:lstStyle>
          <a:p>
            <a:r>
              <a:rPr lang="en-US" dirty="0"/>
              <a:t>click to edit master title style</a:t>
            </a:r>
          </a:p>
        </p:txBody>
      </p:sp>
      <p:sp>
        <p:nvSpPr>
          <p:cNvPr id="23" name="Text Placeholder 12">
            <a:extLst>
              <a:ext uri="{FF2B5EF4-FFF2-40B4-BE49-F238E27FC236}">
                <a16:creationId xmlns:a16="http://schemas.microsoft.com/office/drawing/2014/main" id="{37955206-B899-8803-FDE5-D32B87390246}"/>
              </a:ext>
            </a:extLst>
          </p:cNvPr>
          <p:cNvSpPr>
            <a:spLocks noGrp="1"/>
          </p:cNvSpPr>
          <p:nvPr>
            <p:ph type="body" sz="quarter" idx="11"/>
          </p:nvPr>
        </p:nvSpPr>
        <p:spPr>
          <a:xfrm>
            <a:off x="877824" y="1773936"/>
            <a:ext cx="4041648" cy="1062037"/>
          </a:xfrm>
        </p:spPr>
        <p:txBody>
          <a:bodyPr/>
          <a:lstStyle>
            <a:lvl1pPr marL="0" indent="0">
              <a:buNone/>
              <a:defRPr sz="2400">
                <a:solidFill>
                  <a:schemeClr val="bg1"/>
                </a:solidFill>
                <a:latin typeface="+mj-lt"/>
              </a:defRPr>
            </a:lvl1pPr>
          </a:lstStyle>
          <a:p>
            <a:pPr lvl="0"/>
            <a:r>
              <a:rPr lang="en-US"/>
              <a:t>Click to edit Master text styles</a:t>
            </a:r>
          </a:p>
        </p:txBody>
      </p:sp>
      <p:sp>
        <p:nvSpPr>
          <p:cNvPr id="24" name="Text Placeholder 11">
            <a:extLst>
              <a:ext uri="{FF2B5EF4-FFF2-40B4-BE49-F238E27FC236}">
                <a16:creationId xmlns:a16="http://schemas.microsoft.com/office/drawing/2014/main" id="{364A7DC8-84BB-05AA-594A-2BDB07195564}"/>
              </a:ext>
            </a:extLst>
          </p:cNvPr>
          <p:cNvSpPr>
            <a:spLocks noGrp="1"/>
          </p:cNvSpPr>
          <p:nvPr>
            <p:ph type="body" sz="quarter" idx="28"/>
          </p:nvPr>
        </p:nvSpPr>
        <p:spPr>
          <a:xfrm>
            <a:off x="877824" y="3328416"/>
            <a:ext cx="9957816" cy="402336"/>
          </a:xfrm>
          <a:noFill/>
        </p:spPr>
        <p:txBody>
          <a:bodyPr/>
          <a:lstStyle>
            <a:lvl1pPr marL="0" indent="0">
              <a:spcBef>
                <a:spcPts val="0"/>
              </a:spcBef>
              <a:buNone/>
              <a:defRPr sz="1800">
                <a:solidFill>
                  <a:schemeClr val="tx2"/>
                </a:solidFill>
              </a:defRPr>
            </a:lvl1pPr>
          </a:lstStyle>
          <a:p>
            <a:pPr lvl="0"/>
            <a:r>
              <a:rPr lang="en-US"/>
              <a:t>Click to edit Master text styles</a:t>
            </a:r>
          </a:p>
        </p:txBody>
      </p:sp>
      <p:sp>
        <p:nvSpPr>
          <p:cNvPr id="5" name="Text Placeholder 4">
            <a:extLst>
              <a:ext uri="{FF2B5EF4-FFF2-40B4-BE49-F238E27FC236}">
                <a16:creationId xmlns:a16="http://schemas.microsoft.com/office/drawing/2014/main" id="{FD759331-56CA-A5B3-ECFB-757CC5B9E3D0}"/>
              </a:ext>
            </a:extLst>
          </p:cNvPr>
          <p:cNvSpPr>
            <a:spLocks noGrp="1"/>
          </p:cNvSpPr>
          <p:nvPr>
            <p:ph type="body" sz="quarter" idx="13"/>
          </p:nvPr>
        </p:nvSpPr>
        <p:spPr>
          <a:xfrm>
            <a:off x="877824" y="4096512"/>
            <a:ext cx="1673352" cy="292608"/>
          </a:xfrm>
          <a:noFill/>
        </p:spPr>
        <p:txBody>
          <a:bodyPr/>
          <a:lstStyle>
            <a:lvl1pPr marL="0" indent="0">
              <a:buNone/>
              <a:defRPr sz="1400" b="1">
                <a:solidFill>
                  <a:schemeClr val="tx2"/>
                </a:solidFill>
              </a:defRPr>
            </a:lvl1pPr>
          </a:lstStyle>
          <a:p>
            <a:pPr lvl="0"/>
            <a:r>
              <a:rPr lang="en-US"/>
              <a:t>Click to edit Master text styles</a:t>
            </a:r>
          </a:p>
        </p:txBody>
      </p:sp>
      <p:sp>
        <p:nvSpPr>
          <p:cNvPr id="8" name="Text Placeholder 4">
            <a:extLst>
              <a:ext uri="{FF2B5EF4-FFF2-40B4-BE49-F238E27FC236}">
                <a16:creationId xmlns:a16="http://schemas.microsoft.com/office/drawing/2014/main" id="{12E6D84C-E8F7-4012-F33F-2BC73176DFEA}"/>
              </a:ext>
            </a:extLst>
          </p:cNvPr>
          <p:cNvSpPr>
            <a:spLocks noGrp="1"/>
          </p:cNvSpPr>
          <p:nvPr>
            <p:ph type="body" sz="quarter" idx="14"/>
          </p:nvPr>
        </p:nvSpPr>
        <p:spPr>
          <a:xfrm>
            <a:off x="2660904" y="4096512"/>
            <a:ext cx="1673352" cy="292608"/>
          </a:xfrm>
          <a:noFill/>
        </p:spPr>
        <p:txBody>
          <a:bodyPr/>
          <a:lstStyle>
            <a:lvl1pPr marL="0" indent="0">
              <a:buNone/>
              <a:defRPr sz="1400" b="1">
                <a:solidFill>
                  <a:schemeClr val="tx2"/>
                </a:solidFill>
              </a:defRPr>
            </a:lvl1pPr>
          </a:lstStyle>
          <a:p>
            <a:pPr lvl="0"/>
            <a:r>
              <a:rPr lang="en-US"/>
              <a:t>Click to edit Master text styles</a:t>
            </a:r>
          </a:p>
        </p:txBody>
      </p:sp>
      <p:sp>
        <p:nvSpPr>
          <p:cNvPr id="9" name="Text Placeholder 4">
            <a:extLst>
              <a:ext uri="{FF2B5EF4-FFF2-40B4-BE49-F238E27FC236}">
                <a16:creationId xmlns:a16="http://schemas.microsoft.com/office/drawing/2014/main" id="{4ABDAE69-C4D7-13B7-8424-76C2742E8547}"/>
              </a:ext>
            </a:extLst>
          </p:cNvPr>
          <p:cNvSpPr>
            <a:spLocks noGrp="1"/>
          </p:cNvSpPr>
          <p:nvPr>
            <p:ph type="body" sz="quarter" idx="15"/>
          </p:nvPr>
        </p:nvSpPr>
        <p:spPr>
          <a:xfrm>
            <a:off x="4462272" y="4096512"/>
            <a:ext cx="1673352" cy="292608"/>
          </a:xfrm>
          <a:noFill/>
        </p:spPr>
        <p:txBody>
          <a:bodyPr/>
          <a:lstStyle>
            <a:lvl1pPr marL="0" indent="0">
              <a:buNone/>
              <a:defRPr sz="1400" b="1">
                <a:solidFill>
                  <a:schemeClr val="tx2"/>
                </a:solidFill>
              </a:defRPr>
            </a:lvl1pPr>
          </a:lstStyle>
          <a:p>
            <a:pPr lvl="0"/>
            <a:r>
              <a:rPr lang="en-US"/>
              <a:t>Click to edit Master text styles</a:t>
            </a:r>
          </a:p>
        </p:txBody>
      </p:sp>
      <p:sp>
        <p:nvSpPr>
          <p:cNvPr id="10" name="Text Placeholder 4">
            <a:extLst>
              <a:ext uri="{FF2B5EF4-FFF2-40B4-BE49-F238E27FC236}">
                <a16:creationId xmlns:a16="http://schemas.microsoft.com/office/drawing/2014/main" id="{BD2BB440-F01A-2C17-2EB1-29400B080812}"/>
              </a:ext>
            </a:extLst>
          </p:cNvPr>
          <p:cNvSpPr>
            <a:spLocks noGrp="1"/>
          </p:cNvSpPr>
          <p:nvPr>
            <p:ph type="body" sz="quarter" idx="16"/>
          </p:nvPr>
        </p:nvSpPr>
        <p:spPr>
          <a:xfrm>
            <a:off x="6227064" y="4096512"/>
            <a:ext cx="1673352" cy="292608"/>
          </a:xfrm>
          <a:noFill/>
        </p:spPr>
        <p:txBody>
          <a:bodyPr/>
          <a:lstStyle>
            <a:lvl1pPr marL="0" indent="0">
              <a:buNone/>
              <a:defRPr sz="1400" b="1">
                <a:solidFill>
                  <a:schemeClr val="tx2"/>
                </a:solidFill>
              </a:defRPr>
            </a:lvl1pPr>
          </a:lstStyle>
          <a:p>
            <a:pPr lvl="0"/>
            <a:r>
              <a:rPr lang="en-US"/>
              <a:t>Click to edit Master text styles</a:t>
            </a:r>
          </a:p>
        </p:txBody>
      </p:sp>
      <p:sp>
        <p:nvSpPr>
          <p:cNvPr id="11" name="Text Placeholder 4">
            <a:extLst>
              <a:ext uri="{FF2B5EF4-FFF2-40B4-BE49-F238E27FC236}">
                <a16:creationId xmlns:a16="http://schemas.microsoft.com/office/drawing/2014/main" id="{17CA7A68-9715-41A2-960B-4A4FCA50B69C}"/>
              </a:ext>
            </a:extLst>
          </p:cNvPr>
          <p:cNvSpPr>
            <a:spLocks noGrp="1"/>
          </p:cNvSpPr>
          <p:nvPr>
            <p:ph type="body" sz="quarter" idx="17"/>
          </p:nvPr>
        </p:nvSpPr>
        <p:spPr>
          <a:xfrm>
            <a:off x="8001000" y="4096512"/>
            <a:ext cx="1673352" cy="292608"/>
          </a:xfrm>
          <a:noFill/>
        </p:spPr>
        <p:txBody>
          <a:bodyPr/>
          <a:lstStyle>
            <a:lvl1pPr marL="0" indent="0">
              <a:buNone/>
              <a:defRPr sz="1400" b="1">
                <a:solidFill>
                  <a:schemeClr val="tx2"/>
                </a:solidFill>
              </a:defRPr>
            </a:lvl1pPr>
          </a:lstStyle>
          <a:p>
            <a:pPr lvl="0"/>
            <a:r>
              <a:rPr lang="en-US"/>
              <a:t>Click to edit Master text styles</a:t>
            </a:r>
          </a:p>
        </p:txBody>
      </p:sp>
      <p:sp>
        <p:nvSpPr>
          <p:cNvPr id="12" name="Text Placeholder 11">
            <a:extLst>
              <a:ext uri="{FF2B5EF4-FFF2-40B4-BE49-F238E27FC236}">
                <a16:creationId xmlns:a16="http://schemas.microsoft.com/office/drawing/2014/main" id="{D1D1D906-0BC4-FEE6-C101-A96C6910656F}"/>
              </a:ext>
            </a:extLst>
          </p:cNvPr>
          <p:cNvSpPr>
            <a:spLocks noGrp="1"/>
          </p:cNvSpPr>
          <p:nvPr>
            <p:ph type="body" sz="quarter" idx="18"/>
          </p:nvPr>
        </p:nvSpPr>
        <p:spPr>
          <a:xfrm>
            <a:off x="877824" y="4535424"/>
            <a:ext cx="1673352" cy="1042416"/>
          </a:xfrm>
          <a:noFill/>
        </p:spPr>
        <p:txBody>
          <a:bodyPr/>
          <a:lstStyle>
            <a:lvl1pPr marL="0" indent="0">
              <a:spcBef>
                <a:spcPts val="0"/>
              </a:spcBef>
              <a:buNone/>
              <a:defRPr sz="1400">
                <a:solidFill>
                  <a:schemeClr val="tx2"/>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B5C6931C-E330-4493-0643-D5997565908C}"/>
              </a:ext>
            </a:extLst>
          </p:cNvPr>
          <p:cNvSpPr>
            <a:spLocks noGrp="1"/>
          </p:cNvSpPr>
          <p:nvPr>
            <p:ph type="body" sz="quarter" idx="19"/>
          </p:nvPr>
        </p:nvSpPr>
        <p:spPr>
          <a:xfrm>
            <a:off x="2660904" y="4535424"/>
            <a:ext cx="1673352" cy="1042416"/>
          </a:xfrm>
          <a:noFill/>
        </p:spPr>
        <p:txBody>
          <a:bodyPr/>
          <a:lstStyle>
            <a:lvl1pPr marL="0" indent="0">
              <a:spcBef>
                <a:spcPts val="0"/>
              </a:spcBef>
              <a:buNone/>
              <a:defRPr sz="1400">
                <a:solidFill>
                  <a:schemeClr val="tx2"/>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F784D331-4EA8-7763-413A-D86421E774DF}"/>
              </a:ext>
            </a:extLst>
          </p:cNvPr>
          <p:cNvSpPr>
            <a:spLocks noGrp="1"/>
          </p:cNvSpPr>
          <p:nvPr>
            <p:ph type="body" sz="quarter" idx="20"/>
          </p:nvPr>
        </p:nvSpPr>
        <p:spPr>
          <a:xfrm>
            <a:off x="4462272" y="4535424"/>
            <a:ext cx="1673352" cy="1042416"/>
          </a:xfrm>
          <a:noFill/>
        </p:spPr>
        <p:txBody>
          <a:bodyPr/>
          <a:lstStyle>
            <a:lvl1pPr marL="0" indent="0">
              <a:spcBef>
                <a:spcPts val="0"/>
              </a:spcBef>
              <a:buNone/>
              <a:defRPr sz="1400">
                <a:solidFill>
                  <a:schemeClr val="tx2"/>
                </a:solidFill>
              </a:defRPr>
            </a:lvl1pPr>
          </a:lstStyle>
          <a:p>
            <a:pPr lvl="0"/>
            <a:r>
              <a:rPr lang="en-US"/>
              <a:t>Click to edit Master text styles</a:t>
            </a:r>
          </a:p>
        </p:txBody>
      </p:sp>
      <p:sp>
        <p:nvSpPr>
          <p:cNvPr id="15" name="Text Placeholder 11">
            <a:extLst>
              <a:ext uri="{FF2B5EF4-FFF2-40B4-BE49-F238E27FC236}">
                <a16:creationId xmlns:a16="http://schemas.microsoft.com/office/drawing/2014/main" id="{C8E70445-8223-C947-41BD-B5232418DC1F}"/>
              </a:ext>
            </a:extLst>
          </p:cNvPr>
          <p:cNvSpPr>
            <a:spLocks noGrp="1"/>
          </p:cNvSpPr>
          <p:nvPr>
            <p:ph type="body" sz="quarter" idx="21"/>
          </p:nvPr>
        </p:nvSpPr>
        <p:spPr>
          <a:xfrm>
            <a:off x="6227064" y="4535424"/>
            <a:ext cx="1673352" cy="1042416"/>
          </a:xfrm>
          <a:noFill/>
        </p:spPr>
        <p:txBody>
          <a:bodyPr/>
          <a:lstStyle>
            <a:lvl1pPr marL="0" indent="0">
              <a:spcBef>
                <a:spcPts val="0"/>
              </a:spcBef>
              <a:buNone/>
              <a:defRPr sz="1400">
                <a:solidFill>
                  <a:schemeClr val="tx2"/>
                </a:solidFill>
              </a:defRPr>
            </a:lvl1pPr>
          </a:lstStyle>
          <a:p>
            <a:pPr lvl="0"/>
            <a:r>
              <a:rPr lang="en-US"/>
              <a:t>Click to edit Master text styles</a:t>
            </a:r>
          </a:p>
        </p:txBody>
      </p:sp>
      <p:sp>
        <p:nvSpPr>
          <p:cNvPr id="16" name="Text Placeholder 11">
            <a:extLst>
              <a:ext uri="{FF2B5EF4-FFF2-40B4-BE49-F238E27FC236}">
                <a16:creationId xmlns:a16="http://schemas.microsoft.com/office/drawing/2014/main" id="{20DEDB88-9B42-2A98-CCD8-509BAE5364BD}"/>
              </a:ext>
            </a:extLst>
          </p:cNvPr>
          <p:cNvSpPr>
            <a:spLocks noGrp="1"/>
          </p:cNvSpPr>
          <p:nvPr>
            <p:ph type="body" sz="quarter" idx="22"/>
          </p:nvPr>
        </p:nvSpPr>
        <p:spPr>
          <a:xfrm>
            <a:off x="8001000" y="4535424"/>
            <a:ext cx="1673352" cy="1042416"/>
          </a:xfrm>
          <a:noFill/>
        </p:spPr>
        <p:txBody>
          <a:bodyPr/>
          <a:lstStyle>
            <a:lvl1pPr marL="0" indent="0">
              <a:spcBef>
                <a:spcPts val="0"/>
              </a:spcBef>
              <a:buNone/>
              <a:defRPr sz="1400">
                <a:solidFill>
                  <a:schemeClr val="tx2"/>
                </a:solidFill>
              </a:defRPr>
            </a:lvl1pPr>
          </a:lstStyle>
          <a:p>
            <a:pPr lvl="0"/>
            <a:r>
              <a:rPr lang="en-US"/>
              <a:t>Click to edit Master text styles</a:t>
            </a:r>
          </a:p>
        </p:txBody>
      </p:sp>
      <p:sp>
        <p:nvSpPr>
          <p:cNvPr id="2" name="Footer Placeholder 1">
            <a:extLst>
              <a:ext uri="{FF2B5EF4-FFF2-40B4-BE49-F238E27FC236}">
                <a16:creationId xmlns:a16="http://schemas.microsoft.com/office/drawing/2014/main" id="{EC3AD13A-778C-0B94-E890-F60B86ABB584}"/>
              </a:ext>
            </a:extLst>
          </p:cNvPr>
          <p:cNvSpPr>
            <a:spLocks noGrp="1"/>
          </p:cNvSpPr>
          <p:nvPr>
            <p:ph type="ftr" sz="quarter" idx="29"/>
          </p:nvPr>
        </p:nvSpPr>
        <p:spPr/>
        <p:txBody>
          <a:bodyPr/>
          <a:lstStyle>
            <a:lvl1pPr>
              <a:defRPr>
                <a:solidFill>
                  <a:schemeClr val="tx2"/>
                </a:solidFill>
              </a:defRPr>
            </a:lvl1pPr>
          </a:lstStyle>
          <a:p>
            <a:r>
              <a:rPr lang="en-US"/>
              <a:t>course title</a:t>
            </a:r>
            <a:endParaRPr lang="en-US" dirty="0"/>
          </a:p>
        </p:txBody>
      </p:sp>
      <p:sp>
        <p:nvSpPr>
          <p:cNvPr id="3" name="Slide Number Placeholder 2">
            <a:extLst>
              <a:ext uri="{FF2B5EF4-FFF2-40B4-BE49-F238E27FC236}">
                <a16:creationId xmlns:a16="http://schemas.microsoft.com/office/drawing/2014/main" id="{2434822A-F2F6-6134-01C8-6CB9A884CDD6}"/>
              </a:ext>
            </a:extLst>
          </p:cNvPr>
          <p:cNvSpPr>
            <a:spLocks noGrp="1"/>
          </p:cNvSpPr>
          <p:nvPr>
            <p:ph type="sldNum" sz="quarter" idx="30"/>
          </p:nvPr>
        </p:nvSpPr>
        <p:spPr/>
        <p:txBody>
          <a:body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4136719748"/>
      </p:ext>
    </p:extLst>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2E9B473-9612-90C4-92F3-3DAB99570ABE}"/>
              </a:ext>
            </a:extLst>
          </p:cNvPr>
          <p:cNvSpPr>
            <a:spLocks noGrp="1"/>
          </p:cNvSpPr>
          <p:nvPr>
            <p:ph type="title" hasCustomPrompt="1"/>
          </p:nvPr>
        </p:nvSpPr>
        <p:spPr>
          <a:xfrm>
            <a:off x="877824" y="347472"/>
            <a:ext cx="3557016" cy="1453896"/>
          </a:xfrm>
        </p:spPr>
        <p:txBody>
          <a:bodyPr anchor="b"/>
          <a:lstStyle>
            <a:lvl1pPr>
              <a:defRPr sz="5400" b="1">
                <a:solidFill>
                  <a:schemeClr val="bg1"/>
                </a:solidFill>
                <a:latin typeface="+mn-lt"/>
              </a:defRPr>
            </a:lvl1pPr>
          </a:lstStyle>
          <a:p>
            <a:r>
              <a:rPr lang="en-US" dirty="0"/>
              <a:t>click to edit master title style</a:t>
            </a:r>
          </a:p>
        </p:txBody>
      </p:sp>
      <p:sp>
        <p:nvSpPr>
          <p:cNvPr id="5" name="Text Placeholder 12">
            <a:extLst>
              <a:ext uri="{FF2B5EF4-FFF2-40B4-BE49-F238E27FC236}">
                <a16:creationId xmlns:a16="http://schemas.microsoft.com/office/drawing/2014/main" id="{745086ED-6566-AB9A-70A6-D9D2DB077F5A}"/>
              </a:ext>
            </a:extLst>
          </p:cNvPr>
          <p:cNvSpPr>
            <a:spLocks noGrp="1"/>
          </p:cNvSpPr>
          <p:nvPr>
            <p:ph type="body" sz="quarter" idx="11"/>
          </p:nvPr>
        </p:nvSpPr>
        <p:spPr>
          <a:xfrm>
            <a:off x="877824" y="1773936"/>
            <a:ext cx="4041648" cy="1062037"/>
          </a:xfrm>
        </p:spPr>
        <p:txBody>
          <a:bodyPr/>
          <a:lstStyle>
            <a:lvl1pPr marL="0" indent="0">
              <a:buNone/>
              <a:defRPr sz="2400">
                <a:solidFill>
                  <a:schemeClr val="bg1"/>
                </a:solidFill>
                <a:latin typeface="+mj-lt"/>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877824" y="2587752"/>
            <a:ext cx="10213848" cy="3145536"/>
          </a:xfrm>
        </p:spPr>
        <p:txBody>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E24F3A78-F067-8639-9E61-32AE80986E08}"/>
              </a:ext>
            </a:extLst>
          </p:cNvPr>
          <p:cNvSpPr>
            <a:spLocks noGrp="1"/>
          </p:cNvSpPr>
          <p:nvPr>
            <p:ph type="pic" sz="quarter" idx="12"/>
          </p:nvPr>
        </p:nvSpPr>
        <p:spPr>
          <a:xfrm>
            <a:off x="0" y="6007608"/>
            <a:ext cx="12192000" cy="850392"/>
          </a:xfrm>
          <a:custGeom>
            <a:avLst/>
            <a:gdLst>
              <a:gd name="connsiteX0" fmla="*/ 11446035 w 12192000"/>
              <a:gd name="connsiteY0" fmla="*/ 238312 h 850392"/>
              <a:gd name="connsiteX1" fmla="*/ 11446035 w 12192000"/>
              <a:gd name="connsiteY1" fmla="*/ 284031 h 850392"/>
              <a:gd name="connsiteX2" fmla="*/ 11933120 w 12192000"/>
              <a:gd name="connsiteY2" fmla="*/ 284031 h 850392"/>
              <a:gd name="connsiteX3" fmla="*/ 11933120 w 12192000"/>
              <a:gd name="connsiteY3" fmla="*/ 238312 h 850392"/>
              <a:gd name="connsiteX4" fmla="*/ 0 w 12192000"/>
              <a:gd name="connsiteY4" fmla="*/ 0 h 850392"/>
              <a:gd name="connsiteX5" fmla="*/ 12192000 w 12192000"/>
              <a:gd name="connsiteY5" fmla="*/ 0 h 850392"/>
              <a:gd name="connsiteX6" fmla="*/ 12192000 w 12192000"/>
              <a:gd name="connsiteY6" fmla="*/ 850392 h 850392"/>
              <a:gd name="connsiteX7" fmla="*/ 0 w 12192000"/>
              <a:gd name="connsiteY7" fmla="*/ 850392 h 850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850392">
                <a:moveTo>
                  <a:pt x="11446035" y="238312"/>
                </a:moveTo>
                <a:lnTo>
                  <a:pt x="11446035" y="284031"/>
                </a:lnTo>
                <a:lnTo>
                  <a:pt x="11933120" y="284031"/>
                </a:lnTo>
                <a:lnTo>
                  <a:pt x="11933120" y="238312"/>
                </a:lnTo>
                <a:close/>
                <a:moveTo>
                  <a:pt x="0" y="0"/>
                </a:moveTo>
                <a:lnTo>
                  <a:pt x="12192000" y="0"/>
                </a:lnTo>
                <a:lnTo>
                  <a:pt x="12192000" y="850392"/>
                </a:lnTo>
                <a:lnTo>
                  <a:pt x="0" y="850392"/>
                </a:lnTo>
                <a:close/>
              </a:path>
            </a:pathLst>
          </a:custGeom>
          <a:solidFill>
            <a:schemeClr val="accent1">
              <a:lumMod val="75000"/>
            </a:schemeClr>
          </a:solidFill>
        </p:spPr>
        <p:txBody>
          <a:bodyPr wrap="square">
            <a:noAutofit/>
          </a:bodyPr>
          <a:lstStyle>
            <a:lvl1pPr marL="0" indent="0" algn="ctr">
              <a:buNone/>
              <a:defRPr/>
            </a:lvl1pPr>
          </a:lstStyle>
          <a:p>
            <a:r>
              <a:rPr lang="en-US"/>
              <a:t>Click icon to add picture</a:t>
            </a:r>
            <a:endParaRPr lang="en-US" dirty="0"/>
          </a:p>
        </p:txBody>
      </p:sp>
      <p:sp>
        <p:nvSpPr>
          <p:cNvPr id="2" name="Footer Placeholder 1">
            <a:extLst>
              <a:ext uri="{FF2B5EF4-FFF2-40B4-BE49-F238E27FC236}">
                <a16:creationId xmlns:a16="http://schemas.microsoft.com/office/drawing/2014/main" id="{FFD9871F-9716-E693-46E0-C82668C233AA}"/>
              </a:ext>
            </a:extLst>
          </p:cNvPr>
          <p:cNvSpPr>
            <a:spLocks noGrp="1"/>
          </p:cNvSpPr>
          <p:nvPr>
            <p:ph type="ftr" sz="quarter" idx="13"/>
          </p:nvPr>
        </p:nvSpPr>
        <p:spPr>
          <a:xfrm>
            <a:off x="173736" y="6276547"/>
            <a:ext cx="4114800" cy="365125"/>
          </a:xfrm>
        </p:spPr>
        <p:txBody>
          <a:bodyPr/>
          <a:lstStyle>
            <a:lvl1pPr>
              <a:defRPr>
                <a:solidFill>
                  <a:schemeClr val="bg1"/>
                </a:solidFill>
              </a:defRPr>
            </a:lvl1pPr>
          </a:lstStyle>
          <a:p>
            <a:r>
              <a:rPr lang="en-US"/>
              <a:t>course title</a:t>
            </a:r>
            <a:endParaRPr lang="en-US" dirty="0"/>
          </a:p>
        </p:txBody>
      </p:sp>
      <p:sp>
        <p:nvSpPr>
          <p:cNvPr id="8" name="Slide Number Placeholder 7">
            <a:extLst>
              <a:ext uri="{FF2B5EF4-FFF2-40B4-BE49-F238E27FC236}">
                <a16:creationId xmlns:a16="http://schemas.microsoft.com/office/drawing/2014/main" id="{33B6AA57-B313-9EB7-BDE7-E6B64F9104E4}"/>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
        <p:nvSpPr>
          <p:cNvPr id="11" name="Rectangle 10">
            <a:extLst>
              <a:ext uri="{FF2B5EF4-FFF2-40B4-BE49-F238E27FC236}">
                <a16:creationId xmlns:a16="http://schemas.microsoft.com/office/drawing/2014/main" id="{820B8C45-3813-10BB-8CEE-B97E114209B1}"/>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26926490"/>
      </p:ext>
    </p:extLst>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6467856" y="0"/>
            <a:ext cx="5724144" cy="4224528"/>
          </a:xfrm>
          <a:noFill/>
        </p:spPr>
        <p:txBody>
          <a:bodyPr/>
          <a:lstStyle>
            <a:lvl1pPr marL="0" indent="0" algn="ctr">
              <a:buNone/>
              <a:defRPr/>
            </a:lvl1pPr>
          </a:lstStyle>
          <a:p>
            <a:r>
              <a:rPr lang="en-US"/>
              <a:t>Click icon to add picture</a:t>
            </a:r>
            <a:endParaRPr lang="en-US" dirty="0"/>
          </a:p>
        </p:txBody>
      </p:sp>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77824" y="347472"/>
            <a:ext cx="6611112" cy="1453896"/>
          </a:xfrm>
        </p:spPr>
        <p:txBody>
          <a:bodyPr anchor="b"/>
          <a:lstStyle>
            <a:lvl1pPr>
              <a:defRPr sz="5400" b="1">
                <a:solidFill>
                  <a:schemeClr val="tx2"/>
                </a:solidFill>
                <a:latin typeface="+mn-lt"/>
              </a:defRPr>
            </a:lvl1pPr>
          </a:lstStyle>
          <a:p>
            <a:r>
              <a:rPr lang="en-US" dirty="0"/>
              <a:t>click to edit master title style</a:t>
            </a:r>
          </a:p>
        </p:txBody>
      </p:sp>
      <p:sp>
        <p:nvSpPr>
          <p:cNvPr id="23" name="Text Placeholder 12">
            <a:extLst>
              <a:ext uri="{FF2B5EF4-FFF2-40B4-BE49-F238E27FC236}">
                <a16:creationId xmlns:a16="http://schemas.microsoft.com/office/drawing/2014/main" id="{37955206-B899-8803-FDE5-D32B87390246}"/>
              </a:ext>
            </a:extLst>
          </p:cNvPr>
          <p:cNvSpPr>
            <a:spLocks noGrp="1"/>
          </p:cNvSpPr>
          <p:nvPr>
            <p:ph type="body" sz="quarter" idx="11"/>
          </p:nvPr>
        </p:nvSpPr>
        <p:spPr>
          <a:xfrm>
            <a:off x="877824" y="1773936"/>
            <a:ext cx="4041648" cy="1062037"/>
          </a:xfrm>
        </p:spPr>
        <p:txBody>
          <a:bodyPr/>
          <a:lstStyle>
            <a:lvl1pPr marL="0" indent="0">
              <a:buNone/>
              <a:defRPr sz="2400">
                <a:solidFill>
                  <a:schemeClr val="tx2"/>
                </a:solidFill>
                <a:latin typeface="+mj-lt"/>
              </a:defRPr>
            </a:lvl1pPr>
          </a:lstStyle>
          <a:p>
            <a:pPr lvl="0"/>
            <a:r>
              <a:rPr lang="en-US"/>
              <a:t>Click to edit Master text styles</a:t>
            </a:r>
          </a:p>
        </p:txBody>
      </p:sp>
      <p:sp>
        <p:nvSpPr>
          <p:cNvPr id="5" name="Text Placeholder 4">
            <a:extLst>
              <a:ext uri="{FF2B5EF4-FFF2-40B4-BE49-F238E27FC236}">
                <a16:creationId xmlns:a16="http://schemas.microsoft.com/office/drawing/2014/main" id="{FD759331-56CA-A5B3-ECFB-757CC5B9E3D0}"/>
              </a:ext>
            </a:extLst>
          </p:cNvPr>
          <p:cNvSpPr>
            <a:spLocks noGrp="1"/>
          </p:cNvSpPr>
          <p:nvPr>
            <p:ph type="body" sz="quarter" idx="13"/>
          </p:nvPr>
        </p:nvSpPr>
        <p:spPr>
          <a:xfrm>
            <a:off x="877824" y="2761488"/>
            <a:ext cx="2615184" cy="292608"/>
          </a:xfrm>
          <a:noFill/>
        </p:spPr>
        <p:txBody>
          <a:bodyPr/>
          <a:lstStyle>
            <a:lvl1pPr marL="0" indent="0">
              <a:buNone/>
              <a:defRPr sz="1400" b="1">
                <a:solidFill>
                  <a:schemeClr val="tx2"/>
                </a:solidFill>
              </a:defRPr>
            </a:lvl1pPr>
          </a:lstStyle>
          <a:p>
            <a:pPr lvl="0"/>
            <a:r>
              <a:rPr lang="en-US"/>
              <a:t>Click to edit Master text styles</a:t>
            </a:r>
          </a:p>
        </p:txBody>
      </p:sp>
      <p:sp>
        <p:nvSpPr>
          <p:cNvPr id="8" name="Text Placeholder 4">
            <a:extLst>
              <a:ext uri="{FF2B5EF4-FFF2-40B4-BE49-F238E27FC236}">
                <a16:creationId xmlns:a16="http://schemas.microsoft.com/office/drawing/2014/main" id="{12E6D84C-E8F7-4012-F33F-2BC73176DFEA}"/>
              </a:ext>
            </a:extLst>
          </p:cNvPr>
          <p:cNvSpPr>
            <a:spLocks noGrp="1"/>
          </p:cNvSpPr>
          <p:nvPr>
            <p:ph type="body" sz="quarter" idx="14"/>
          </p:nvPr>
        </p:nvSpPr>
        <p:spPr>
          <a:xfrm>
            <a:off x="4818888" y="2761488"/>
            <a:ext cx="2615184" cy="292608"/>
          </a:xfrm>
          <a:noFill/>
        </p:spPr>
        <p:txBody>
          <a:bodyPr/>
          <a:lstStyle>
            <a:lvl1pPr marL="0" indent="0">
              <a:buNone/>
              <a:defRPr sz="1400" b="1">
                <a:solidFill>
                  <a:schemeClr val="tx2"/>
                </a:solidFill>
              </a:defRPr>
            </a:lvl1pPr>
          </a:lstStyle>
          <a:p>
            <a:pPr lvl="0"/>
            <a:r>
              <a:rPr lang="en-US"/>
              <a:t>Click to edit Master text styles</a:t>
            </a:r>
          </a:p>
        </p:txBody>
      </p:sp>
      <p:sp>
        <p:nvSpPr>
          <p:cNvPr id="9" name="Text Placeholder 4">
            <a:extLst>
              <a:ext uri="{FF2B5EF4-FFF2-40B4-BE49-F238E27FC236}">
                <a16:creationId xmlns:a16="http://schemas.microsoft.com/office/drawing/2014/main" id="{4ABDAE69-C4D7-13B7-8424-76C2742E8547}"/>
              </a:ext>
            </a:extLst>
          </p:cNvPr>
          <p:cNvSpPr>
            <a:spLocks noGrp="1"/>
          </p:cNvSpPr>
          <p:nvPr>
            <p:ph type="body" sz="quarter" idx="15"/>
          </p:nvPr>
        </p:nvSpPr>
        <p:spPr>
          <a:xfrm>
            <a:off x="8723376" y="2761488"/>
            <a:ext cx="2615184" cy="292608"/>
          </a:xfrm>
          <a:noFill/>
        </p:spPr>
        <p:txBody>
          <a:bodyPr/>
          <a:lstStyle>
            <a:lvl1pPr marL="0" indent="0">
              <a:buNone/>
              <a:defRPr sz="1400" b="1">
                <a:solidFill>
                  <a:schemeClr val="tx2"/>
                </a:solidFill>
              </a:defRPr>
            </a:lvl1pPr>
          </a:lstStyle>
          <a:p>
            <a:pPr lvl="0"/>
            <a:r>
              <a:rPr lang="en-US"/>
              <a:t>Click to edit Master text styles</a:t>
            </a:r>
          </a:p>
        </p:txBody>
      </p:sp>
      <p:sp>
        <p:nvSpPr>
          <p:cNvPr id="12" name="Text Placeholder 11">
            <a:extLst>
              <a:ext uri="{FF2B5EF4-FFF2-40B4-BE49-F238E27FC236}">
                <a16:creationId xmlns:a16="http://schemas.microsoft.com/office/drawing/2014/main" id="{D1D1D906-0BC4-FEE6-C101-A96C6910656F}"/>
              </a:ext>
            </a:extLst>
          </p:cNvPr>
          <p:cNvSpPr>
            <a:spLocks noGrp="1"/>
          </p:cNvSpPr>
          <p:nvPr>
            <p:ph type="body" sz="quarter" idx="18"/>
          </p:nvPr>
        </p:nvSpPr>
        <p:spPr>
          <a:xfrm>
            <a:off x="877824" y="3264061"/>
            <a:ext cx="2615184" cy="2313779"/>
          </a:xfrm>
          <a:noFill/>
        </p:spPr>
        <p:txBody>
          <a:bodyPr/>
          <a:lstStyle>
            <a:lvl1pPr marL="285750" indent="-285750">
              <a:lnSpc>
                <a:spcPct val="100000"/>
              </a:lnSpc>
              <a:spcBef>
                <a:spcPts val="0"/>
              </a:spcBef>
              <a:spcAft>
                <a:spcPts val="600"/>
              </a:spcAft>
              <a:buFont typeface="Arial" panose="020B0604020202020204" pitchFamily="34" charset="0"/>
              <a:buChar char="•"/>
              <a:defRPr sz="1400">
                <a:solidFill>
                  <a:schemeClr val="tx2"/>
                </a:solidFill>
              </a:defRPr>
            </a:lvl1pPr>
          </a:lstStyle>
          <a:p>
            <a:pPr lvl="0"/>
            <a:r>
              <a:rPr lang="en-US"/>
              <a:t>Click to edit Master text styles</a:t>
            </a:r>
          </a:p>
        </p:txBody>
      </p:sp>
      <p:sp>
        <p:nvSpPr>
          <p:cNvPr id="13" name="Text Placeholder 11">
            <a:extLst>
              <a:ext uri="{FF2B5EF4-FFF2-40B4-BE49-F238E27FC236}">
                <a16:creationId xmlns:a16="http://schemas.microsoft.com/office/drawing/2014/main" id="{B5C6931C-E330-4493-0643-D5997565908C}"/>
              </a:ext>
            </a:extLst>
          </p:cNvPr>
          <p:cNvSpPr>
            <a:spLocks noGrp="1"/>
          </p:cNvSpPr>
          <p:nvPr>
            <p:ph type="body" sz="quarter" idx="19"/>
          </p:nvPr>
        </p:nvSpPr>
        <p:spPr>
          <a:xfrm>
            <a:off x="4818888" y="3264061"/>
            <a:ext cx="2615184" cy="2313779"/>
          </a:xfrm>
          <a:noFill/>
        </p:spPr>
        <p:txBody>
          <a:bodyPr/>
          <a:lstStyle>
            <a:lvl1pPr marL="285750" indent="-285750">
              <a:lnSpc>
                <a:spcPct val="100000"/>
              </a:lnSpc>
              <a:spcBef>
                <a:spcPts val="0"/>
              </a:spcBef>
              <a:spcAft>
                <a:spcPts val="600"/>
              </a:spcAft>
              <a:buFont typeface="Arial" panose="020B0604020202020204" pitchFamily="34" charset="0"/>
              <a:buChar char="•"/>
              <a:defRPr sz="1400">
                <a:solidFill>
                  <a:schemeClr val="tx2"/>
                </a:solidFill>
              </a:defRPr>
            </a:lvl1pPr>
          </a:lstStyle>
          <a:p>
            <a:pPr lvl="0"/>
            <a:r>
              <a:rPr lang="en-US"/>
              <a:t>Click to edit Master text styles</a:t>
            </a:r>
          </a:p>
        </p:txBody>
      </p:sp>
      <p:sp>
        <p:nvSpPr>
          <p:cNvPr id="14" name="Text Placeholder 11">
            <a:extLst>
              <a:ext uri="{FF2B5EF4-FFF2-40B4-BE49-F238E27FC236}">
                <a16:creationId xmlns:a16="http://schemas.microsoft.com/office/drawing/2014/main" id="{F784D331-4EA8-7763-413A-D86421E774DF}"/>
              </a:ext>
            </a:extLst>
          </p:cNvPr>
          <p:cNvSpPr>
            <a:spLocks noGrp="1"/>
          </p:cNvSpPr>
          <p:nvPr>
            <p:ph type="body" sz="quarter" idx="20"/>
          </p:nvPr>
        </p:nvSpPr>
        <p:spPr>
          <a:xfrm>
            <a:off x="8723376" y="3264061"/>
            <a:ext cx="2615184" cy="2313779"/>
          </a:xfrm>
          <a:noFill/>
        </p:spPr>
        <p:txBody>
          <a:bodyPr/>
          <a:lstStyle>
            <a:lvl1pPr marL="285750" indent="-285750">
              <a:lnSpc>
                <a:spcPct val="100000"/>
              </a:lnSpc>
              <a:spcBef>
                <a:spcPts val="0"/>
              </a:spcBef>
              <a:spcAft>
                <a:spcPts val="600"/>
              </a:spcAft>
              <a:buFont typeface="Arial" panose="020B0604020202020204" pitchFamily="34" charset="0"/>
              <a:buChar char="•"/>
              <a:defRPr sz="1400">
                <a:solidFill>
                  <a:schemeClr val="tx2"/>
                </a:solidFill>
              </a:defRPr>
            </a:lvl1pPr>
          </a:lstStyle>
          <a:p>
            <a:pPr lvl="0"/>
            <a:r>
              <a:rPr lang="en-US"/>
              <a:t>Click to edit Master text styles</a:t>
            </a:r>
          </a:p>
        </p:txBody>
      </p:sp>
      <p:sp>
        <p:nvSpPr>
          <p:cNvPr id="2" name="Footer Placeholder 1">
            <a:extLst>
              <a:ext uri="{FF2B5EF4-FFF2-40B4-BE49-F238E27FC236}">
                <a16:creationId xmlns:a16="http://schemas.microsoft.com/office/drawing/2014/main" id="{D7D3EE34-4CB3-EFD4-CB18-2CBD6765A6B3}"/>
              </a:ext>
            </a:extLst>
          </p:cNvPr>
          <p:cNvSpPr>
            <a:spLocks noGrp="1"/>
          </p:cNvSpPr>
          <p:nvPr>
            <p:ph type="ftr" sz="quarter" idx="21"/>
          </p:nvPr>
        </p:nvSpPr>
        <p:spPr/>
        <p:txBody>
          <a:bodyPr/>
          <a:lstStyle/>
          <a:p>
            <a:r>
              <a:rPr lang="en-US" dirty="0"/>
              <a:t>course title</a:t>
            </a:r>
          </a:p>
        </p:txBody>
      </p:sp>
      <p:sp>
        <p:nvSpPr>
          <p:cNvPr id="3" name="Slide Number Placeholder 2">
            <a:extLst>
              <a:ext uri="{FF2B5EF4-FFF2-40B4-BE49-F238E27FC236}">
                <a16:creationId xmlns:a16="http://schemas.microsoft.com/office/drawing/2014/main" id="{76DDE7B4-8792-03F9-C90E-BDC9932ABDA2}"/>
              </a:ext>
            </a:extLst>
          </p:cNvPr>
          <p:cNvSpPr>
            <a:spLocks noGrp="1"/>
          </p:cNvSpPr>
          <p:nvPr>
            <p:ph type="sldNum" sz="quarter" idx="22"/>
          </p:nvPr>
        </p:nvSpPr>
        <p:spPr/>
        <p:txBody>
          <a:body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46025970"/>
      </p:ext>
    </p:extLst>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4"/>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64FA7FA-4022-3FA2-0E0E-0972860B874F}"/>
              </a:ext>
            </a:extLst>
          </p:cNvPr>
          <p:cNvSpPr>
            <a:spLocks noGrp="1"/>
          </p:cNvSpPr>
          <p:nvPr>
            <p:ph type="pic" sz="quarter" idx="10"/>
          </p:nvPr>
        </p:nvSpPr>
        <p:spPr>
          <a:xfrm>
            <a:off x="0" y="4087368"/>
            <a:ext cx="12192000" cy="2770632"/>
          </a:xfrm>
          <a:custGeom>
            <a:avLst/>
            <a:gdLst>
              <a:gd name="connsiteX0" fmla="*/ 11446035 w 12192000"/>
              <a:gd name="connsiteY0" fmla="*/ 2158552 h 2770632"/>
              <a:gd name="connsiteX1" fmla="*/ 11446035 w 12192000"/>
              <a:gd name="connsiteY1" fmla="*/ 2204271 h 2770632"/>
              <a:gd name="connsiteX2" fmla="*/ 11933120 w 12192000"/>
              <a:gd name="connsiteY2" fmla="*/ 2204271 h 2770632"/>
              <a:gd name="connsiteX3" fmla="*/ 11933120 w 12192000"/>
              <a:gd name="connsiteY3" fmla="*/ 2158552 h 2770632"/>
              <a:gd name="connsiteX4" fmla="*/ 0 w 12192000"/>
              <a:gd name="connsiteY4" fmla="*/ 0 h 2770632"/>
              <a:gd name="connsiteX5" fmla="*/ 12192000 w 12192000"/>
              <a:gd name="connsiteY5" fmla="*/ 0 h 2770632"/>
              <a:gd name="connsiteX6" fmla="*/ 12192000 w 12192000"/>
              <a:gd name="connsiteY6" fmla="*/ 2770632 h 2770632"/>
              <a:gd name="connsiteX7" fmla="*/ 0 w 12192000"/>
              <a:gd name="connsiteY7" fmla="*/ 2770632 h 2770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770632">
                <a:moveTo>
                  <a:pt x="11446035" y="2158552"/>
                </a:moveTo>
                <a:lnTo>
                  <a:pt x="11446035" y="2204271"/>
                </a:lnTo>
                <a:lnTo>
                  <a:pt x="11933120" y="2204271"/>
                </a:lnTo>
                <a:lnTo>
                  <a:pt x="11933120" y="2158552"/>
                </a:lnTo>
                <a:close/>
                <a:moveTo>
                  <a:pt x="0" y="0"/>
                </a:moveTo>
                <a:lnTo>
                  <a:pt x="12192000" y="0"/>
                </a:lnTo>
                <a:lnTo>
                  <a:pt x="12192000" y="2770632"/>
                </a:lnTo>
                <a:lnTo>
                  <a:pt x="0" y="2770632"/>
                </a:lnTo>
                <a:close/>
              </a:path>
            </a:pathLst>
          </a:custGeom>
        </p:spPr>
        <p:txBody>
          <a:bodyPr wrap="square" anchor="b">
            <a:noAutofit/>
          </a:bodyPr>
          <a:lstStyle>
            <a:lvl1pPr marL="0" indent="0" algn="ctr">
              <a:buNone/>
              <a:defRPr>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C210577E-706F-A37B-4229-35D618DD2969}"/>
              </a:ext>
            </a:extLst>
          </p:cNvPr>
          <p:cNvSpPr>
            <a:spLocks noGrp="1"/>
          </p:cNvSpPr>
          <p:nvPr>
            <p:ph type="title" hasCustomPrompt="1"/>
          </p:nvPr>
        </p:nvSpPr>
        <p:spPr>
          <a:xfrm>
            <a:off x="877824" y="347472"/>
            <a:ext cx="3557016" cy="1453896"/>
          </a:xfrm>
        </p:spPr>
        <p:txBody>
          <a:bodyPr anchor="b"/>
          <a:lstStyle>
            <a:lvl1pPr>
              <a:defRPr sz="5400" b="1">
                <a:solidFill>
                  <a:schemeClr val="bg1"/>
                </a:solidFill>
                <a:latin typeface="+mn-lt"/>
              </a:defRPr>
            </a:lvl1pPr>
          </a:lstStyle>
          <a:p>
            <a:r>
              <a:rPr lang="en-US" dirty="0"/>
              <a:t>click to edit master title style</a:t>
            </a:r>
          </a:p>
        </p:txBody>
      </p:sp>
      <p:sp>
        <p:nvSpPr>
          <p:cNvPr id="13" name="Text Placeholder 12">
            <a:extLst>
              <a:ext uri="{FF2B5EF4-FFF2-40B4-BE49-F238E27FC236}">
                <a16:creationId xmlns:a16="http://schemas.microsoft.com/office/drawing/2014/main" id="{5434838A-8B00-6F97-4B88-92382B126294}"/>
              </a:ext>
            </a:extLst>
          </p:cNvPr>
          <p:cNvSpPr>
            <a:spLocks noGrp="1"/>
          </p:cNvSpPr>
          <p:nvPr>
            <p:ph type="body" sz="quarter" idx="11"/>
          </p:nvPr>
        </p:nvSpPr>
        <p:spPr>
          <a:xfrm>
            <a:off x="877824" y="1773936"/>
            <a:ext cx="4041648" cy="1062037"/>
          </a:xfrm>
        </p:spPr>
        <p:txBody>
          <a:bodyPr/>
          <a:lstStyle>
            <a:lvl1pPr marL="0" indent="0">
              <a:buNone/>
              <a:defRPr sz="2400">
                <a:solidFill>
                  <a:schemeClr val="bg1"/>
                </a:solidFill>
                <a:latin typeface="+mj-lt"/>
              </a:defRPr>
            </a:lvl1pPr>
          </a:lstStyle>
          <a:p>
            <a:pPr lvl="0"/>
            <a:r>
              <a:rPr lang="en-US"/>
              <a:t>Click to edit Master text styles</a:t>
            </a:r>
          </a:p>
        </p:txBody>
      </p:sp>
      <p:sp>
        <p:nvSpPr>
          <p:cNvPr id="3" name="Text Placeholder 2">
            <a:extLst>
              <a:ext uri="{FF2B5EF4-FFF2-40B4-BE49-F238E27FC236}">
                <a16:creationId xmlns:a16="http://schemas.microsoft.com/office/drawing/2014/main" id="{09732329-445D-026F-2751-7C7CC24FFC78}"/>
              </a:ext>
            </a:extLst>
          </p:cNvPr>
          <p:cNvSpPr>
            <a:spLocks noGrp="1"/>
          </p:cNvSpPr>
          <p:nvPr>
            <p:ph type="body" idx="1"/>
          </p:nvPr>
        </p:nvSpPr>
        <p:spPr>
          <a:xfrm>
            <a:off x="6007608" y="1005840"/>
            <a:ext cx="4160520" cy="292608"/>
          </a:xfrm>
        </p:spPr>
        <p:txBody>
          <a:bodyPr anchor="b"/>
          <a:lstStyle>
            <a:lvl1pPr marL="0" indent="0">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15BFF6-ADF4-B12B-F366-E1E7F245C3B3}"/>
              </a:ext>
            </a:extLst>
          </p:cNvPr>
          <p:cNvSpPr>
            <a:spLocks noGrp="1"/>
          </p:cNvSpPr>
          <p:nvPr>
            <p:ph sz="half" idx="2"/>
          </p:nvPr>
        </p:nvSpPr>
        <p:spPr>
          <a:xfrm>
            <a:off x="6007608" y="1552792"/>
            <a:ext cx="4160520" cy="1576160"/>
          </a:xfrm>
        </p:spPr>
        <p:txBody>
          <a:bodyPr/>
          <a:lstStyle>
            <a:lvl1pPr marL="283464" indent="-283464">
              <a:defRPr sz="1400">
                <a:solidFill>
                  <a:schemeClr val="bg1"/>
                </a:solidFill>
              </a:defRPr>
            </a:lvl1pPr>
            <a:lvl2pPr indent="-283464">
              <a:defRPr sz="1200">
                <a:solidFill>
                  <a:schemeClr val="bg1"/>
                </a:solidFill>
              </a:defRPr>
            </a:lvl2pPr>
            <a:lvl3pPr indent="-283464">
              <a:defRPr sz="1100">
                <a:solidFill>
                  <a:schemeClr val="bg1"/>
                </a:solidFill>
              </a:defRPr>
            </a:lvl3pPr>
            <a:lvl4pPr indent="-283464">
              <a:defRPr sz="1100">
                <a:solidFill>
                  <a:schemeClr val="bg1"/>
                </a:solidFill>
              </a:defRPr>
            </a:lvl4pPr>
            <a:lvl5pPr indent="-283464">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4775745-3C47-7E04-1FD8-EC04C993FFCC}"/>
              </a:ext>
            </a:extLst>
          </p:cNvPr>
          <p:cNvSpPr>
            <a:spLocks noGrp="1"/>
          </p:cNvSpPr>
          <p:nvPr>
            <p:ph type="body" sz="quarter" idx="3"/>
          </p:nvPr>
        </p:nvSpPr>
        <p:spPr>
          <a:xfrm>
            <a:off x="6007608" y="3438144"/>
            <a:ext cx="4160520" cy="292608"/>
          </a:xfrm>
        </p:spPr>
        <p:txBody>
          <a:bodyPr anchor="b"/>
          <a:lstStyle>
            <a:lvl1pPr marL="0" indent="0">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3E07129-582E-5D7F-246C-5ABE714D4FAA}"/>
              </a:ext>
            </a:extLst>
          </p:cNvPr>
          <p:cNvSpPr>
            <a:spLocks noGrp="1"/>
          </p:cNvSpPr>
          <p:nvPr>
            <p:ph sz="quarter" idx="4"/>
          </p:nvPr>
        </p:nvSpPr>
        <p:spPr>
          <a:xfrm>
            <a:off x="6007608" y="3985096"/>
            <a:ext cx="4160520" cy="1576160"/>
          </a:xfrm>
        </p:spPr>
        <p:txBody>
          <a:bodyPr/>
          <a:lstStyle>
            <a:lvl1pPr indent="-283464">
              <a:defRPr sz="1400">
                <a:solidFill>
                  <a:schemeClr val="bg1"/>
                </a:solidFill>
              </a:defRPr>
            </a:lvl1pPr>
            <a:lvl2pPr indent="-283464">
              <a:defRPr sz="1200">
                <a:solidFill>
                  <a:schemeClr val="bg1"/>
                </a:solidFill>
              </a:defRPr>
            </a:lvl2pPr>
            <a:lvl3pPr indent="-283464">
              <a:defRPr sz="1100">
                <a:solidFill>
                  <a:schemeClr val="bg1"/>
                </a:solidFill>
              </a:defRPr>
            </a:lvl3pPr>
            <a:lvl4pPr indent="-283464">
              <a:defRPr sz="1100">
                <a:solidFill>
                  <a:schemeClr val="bg1"/>
                </a:solidFill>
              </a:defRPr>
            </a:lvl4pPr>
            <a:lvl5pPr indent="-283464">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13">
            <a:extLst>
              <a:ext uri="{FF2B5EF4-FFF2-40B4-BE49-F238E27FC236}">
                <a16:creationId xmlns:a16="http://schemas.microsoft.com/office/drawing/2014/main" id="{C78AC046-3CF2-802F-750B-B70D9B89A33E}"/>
              </a:ext>
            </a:extLst>
          </p:cNvPr>
          <p:cNvSpPr>
            <a:spLocks noGrp="1"/>
          </p:cNvSpPr>
          <p:nvPr>
            <p:ph type="ftr" sz="quarter" idx="12"/>
          </p:nvPr>
        </p:nvSpPr>
        <p:spPr/>
        <p:txBody>
          <a:bodyPr/>
          <a:lstStyle>
            <a:lvl1pPr>
              <a:defRPr>
                <a:solidFill>
                  <a:schemeClr val="bg1">
                    <a:alpha val="78000"/>
                  </a:schemeClr>
                </a:solidFill>
              </a:defRPr>
            </a:lvl1pPr>
          </a:lstStyle>
          <a:p>
            <a:r>
              <a:rPr lang="en-US" dirty="0"/>
              <a:t>course title</a:t>
            </a:r>
          </a:p>
        </p:txBody>
      </p:sp>
      <p:sp>
        <p:nvSpPr>
          <p:cNvPr id="15" name="Slide Number Placeholder 14">
            <a:extLst>
              <a:ext uri="{FF2B5EF4-FFF2-40B4-BE49-F238E27FC236}">
                <a16:creationId xmlns:a16="http://schemas.microsoft.com/office/drawing/2014/main" id="{E9B26AA9-8344-BF2E-82C8-AF9EDF269B92}"/>
              </a:ext>
            </a:extLst>
          </p:cNvPr>
          <p:cNvSpPr>
            <a:spLocks noGrp="1"/>
          </p:cNvSpPr>
          <p:nvPr>
            <p:ph type="sldNum" sz="quarter" idx="13"/>
          </p:nvPr>
        </p:nvSpPr>
        <p:spPr/>
        <p:txBody>
          <a:bodyPr/>
          <a:lstStyle>
            <a:lvl1pPr>
              <a:defRPr>
                <a:solidFill>
                  <a:schemeClr val="bg1"/>
                </a:solidFill>
              </a:defRPr>
            </a:lvl1pPr>
          </a:lstStyle>
          <a:p>
            <a:fld id="{8058A7CE-F400-7B46-9E16-10D36E8C32FD}" type="slidenum">
              <a:rPr lang="en-US" smtClean="0"/>
              <a:pPr/>
              <a:t>‹#›</a:t>
            </a:fld>
            <a:endParaRPr lang="en-US" dirty="0"/>
          </a:p>
        </p:txBody>
      </p:sp>
      <p:sp>
        <p:nvSpPr>
          <p:cNvPr id="18" name="Rectangle 17">
            <a:extLst>
              <a:ext uri="{FF2B5EF4-FFF2-40B4-BE49-F238E27FC236}">
                <a16:creationId xmlns:a16="http://schemas.microsoft.com/office/drawing/2014/main" id="{1298DCFC-BBE6-A0EE-9253-E7AC8A49A023}"/>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20933720"/>
      </p:ext>
    </p:extLst>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accent3"/>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77824" y="347472"/>
            <a:ext cx="3557016" cy="1453896"/>
          </a:xfrm>
        </p:spPr>
        <p:txBody>
          <a:bodyPr anchor="b"/>
          <a:lstStyle>
            <a:lvl1pPr>
              <a:defRPr sz="5400" b="1">
                <a:solidFill>
                  <a:schemeClr val="bg1"/>
                </a:solidFill>
                <a:latin typeface="+mn-lt"/>
              </a:defRPr>
            </a:lvl1pPr>
          </a:lstStyle>
          <a:p>
            <a:r>
              <a:rPr lang="en-US" dirty="0"/>
              <a:t>click to edit master title style</a:t>
            </a:r>
          </a:p>
        </p:txBody>
      </p:sp>
      <p:sp>
        <p:nvSpPr>
          <p:cNvPr id="8" name="Text Placeholder 12">
            <a:extLst>
              <a:ext uri="{FF2B5EF4-FFF2-40B4-BE49-F238E27FC236}">
                <a16:creationId xmlns:a16="http://schemas.microsoft.com/office/drawing/2014/main" id="{F368CE2E-3249-FEAA-35F7-F23895DA0512}"/>
              </a:ext>
            </a:extLst>
          </p:cNvPr>
          <p:cNvSpPr>
            <a:spLocks noGrp="1"/>
          </p:cNvSpPr>
          <p:nvPr>
            <p:ph type="body" sz="quarter" idx="11"/>
          </p:nvPr>
        </p:nvSpPr>
        <p:spPr>
          <a:xfrm>
            <a:off x="877824" y="1773936"/>
            <a:ext cx="4041648" cy="1062037"/>
          </a:xfrm>
        </p:spPr>
        <p:txBody>
          <a:bodyPr/>
          <a:lstStyle>
            <a:lvl1pPr marL="0" indent="0">
              <a:buNone/>
              <a:defRPr sz="2400">
                <a:solidFill>
                  <a:schemeClr val="bg1"/>
                </a:solidFill>
                <a:latin typeface="+mj-lt"/>
              </a:defRPr>
            </a:lvl1pPr>
          </a:lstStyle>
          <a:p>
            <a:pPr lvl="0"/>
            <a:r>
              <a:rPr lang="en-US"/>
              <a:t>Click to edit Master text styles</a:t>
            </a:r>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4480560" y="2377440"/>
            <a:ext cx="6867144" cy="385876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421AED7-4B5F-555E-55E1-3126E0E0B437}"/>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ooter Placeholder 9">
            <a:extLst>
              <a:ext uri="{FF2B5EF4-FFF2-40B4-BE49-F238E27FC236}">
                <a16:creationId xmlns:a16="http://schemas.microsoft.com/office/drawing/2014/main" id="{B6E15A75-4600-D47B-7F47-3093E7B5F622}"/>
              </a:ext>
            </a:extLst>
          </p:cNvPr>
          <p:cNvSpPr>
            <a:spLocks noGrp="1"/>
          </p:cNvSpPr>
          <p:nvPr>
            <p:ph type="ftr" sz="quarter" idx="12"/>
          </p:nvPr>
        </p:nvSpPr>
        <p:spPr/>
        <p:txBody>
          <a:bodyPr/>
          <a:lstStyle>
            <a:lvl1pPr>
              <a:defRPr>
                <a:solidFill>
                  <a:schemeClr val="bg1">
                    <a:alpha val="78000"/>
                  </a:schemeClr>
                </a:solidFill>
              </a:defRPr>
            </a:lvl1pPr>
          </a:lstStyle>
          <a:p>
            <a:r>
              <a:rPr lang="en-US" dirty="0"/>
              <a:t>course title</a:t>
            </a:r>
          </a:p>
        </p:txBody>
      </p:sp>
      <p:sp>
        <p:nvSpPr>
          <p:cNvPr id="11" name="Slide Number Placeholder 10">
            <a:extLst>
              <a:ext uri="{FF2B5EF4-FFF2-40B4-BE49-F238E27FC236}">
                <a16:creationId xmlns:a16="http://schemas.microsoft.com/office/drawing/2014/main" id="{4F97AED1-4A22-3F95-CE27-D0D48AA867B5}"/>
              </a:ext>
            </a:extLst>
          </p:cNvPr>
          <p:cNvSpPr>
            <a:spLocks noGrp="1"/>
          </p:cNvSpPr>
          <p:nvPr>
            <p:ph type="sldNum" sz="quarter" idx="13"/>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982861324"/>
      </p:ext>
    </p:extLst>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0"/>
            <a:ext cx="12192000" cy="3163824"/>
          </a:xfrm>
          <a:solidFill>
            <a:schemeClr val="accent1">
              <a:lumMod val="75000"/>
            </a:schemeClr>
          </a:solidFill>
        </p:spPr>
        <p:txBody>
          <a:bodyPr/>
          <a:lstStyle>
            <a:lvl1pPr marL="0" indent="0" algn="ctr">
              <a:buNone/>
              <a:defRPr/>
            </a:lvl1pPr>
          </a:lstStyle>
          <a:p>
            <a:r>
              <a:rPr lang="en-US"/>
              <a:t>Click icon to add picture</a:t>
            </a:r>
            <a:endParaRPr lang="en-US" dirty="0"/>
          </a:p>
        </p:txBody>
      </p:sp>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77824" y="896112"/>
            <a:ext cx="6611112" cy="1453896"/>
          </a:xfrm>
        </p:spPr>
        <p:txBody>
          <a:bodyPr anchor="b"/>
          <a:lstStyle>
            <a:lvl1pPr>
              <a:defRPr sz="5400" b="1">
                <a:solidFill>
                  <a:schemeClr val="bg1"/>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877824" y="3913632"/>
            <a:ext cx="10305288" cy="1746504"/>
          </a:xfrm>
        </p:spPr>
        <p:txBody>
          <a:bodyPr/>
          <a:lstStyle>
            <a:lvl1pPr>
              <a:lnSpc>
                <a:spcPct val="100000"/>
              </a:lnSpc>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ectangle 8">
            <a:extLst>
              <a:ext uri="{FF2B5EF4-FFF2-40B4-BE49-F238E27FC236}">
                <a16:creationId xmlns:a16="http://schemas.microsoft.com/office/drawing/2014/main" id="{2E67EB87-8CC8-597B-6EC9-8EBA60838A02}"/>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75440036-C3C5-6C07-99C1-04B4835670AD}"/>
              </a:ext>
            </a:extLst>
          </p:cNvPr>
          <p:cNvSpPr>
            <a:spLocks noGrp="1"/>
          </p:cNvSpPr>
          <p:nvPr>
            <p:ph type="ftr" sz="quarter" idx="13"/>
          </p:nvPr>
        </p:nvSpPr>
        <p:spPr/>
        <p:txBody>
          <a:bodyPr/>
          <a:lstStyle>
            <a:lvl1pPr>
              <a:defRPr>
                <a:solidFill>
                  <a:schemeClr val="bg1">
                    <a:alpha val="78000"/>
                  </a:schemeClr>
                </a:solidFill>
              </a:defRPr>
            </a:lvl1pPr>
          </a:lstStyle>
          <a:p>
            <a:r>
              <a:rPr lang="en-US" dirty="0"/>
              <a:t>course title</a:t>
            </a:r>
          </a:p>
        </p:txBody>
      </p:sp>
      <p:sp>
        <p:nvSpPr>
          <p:cNvPr id="6" name="Slide Number Placeholder 5">
            <a:extLst>
              <a:ext uri="{FF2B5EF4-FFF2-40B4-BE49-F238E27FC236}">
                <a16:creationId xmlns:a16="http://schemas.microsoft.com/office/drawing/2014/main" id="{3086AC08-6EB6-7F52-7F52-E874CCF11393}"/>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61393351"/>
      </p:ext>
    </p:extLst>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tx2"/>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77824" y="896112"/>
            <a:ext cx="6611112" cy="1453896"/>
          </a:xfrm>
        </p:spPr>
        <p:txBody>
          <a:bodyPr anchor="b"/>
          <a:lstStyle>
            <a:lvl1pPr>
              <a:defRPr sz="5400" b="1">
                <a:solidFill>
                  <a:schemeClr val="bg1"/>
                </a:solidFill>
                <a:latin typeface="+mn-lt"/>
              </a:defRPr>
            </a:lvl1pPr>
          </a:lstStyle>
          <a:p>
            <a:r>
              <a:rPr lang="en-US" dirty="0"/>
              <a:t>click to edit master title style</a:t>
            </a:r>
          </a:p>
        </p:txBody>
      </p:sp>
      <p:sp>
        <p:nvSpPr>
          <p:cNvPr id="4" name="Picture Placeholder 3">
            <a:extLst>
              <a:ext uri="{FF2B5EF4-FFF2-40B4-BE49-F238E27FC236}">
                <a16:creationId xmlns:a16="http://schemas.microsoft.com/office/drawing/2014/main" id="{A1BAF3EC-96ED-627A-D8DF-71B5521F8C59}"/>
              </a:ext>
            </a:extLst>
          </p:cNvPr>
          <p:cNvSpPr>
            <a:spLocks noGrp="1"/>
          </p:cNvSpPr>
          <p:nvPr>
            <p:ph type="pic" sz="quarter" idx="12"/>
          </p:nvPr>
        </p:nvSpPr>
        <p:spPr>
          <a:xfrm>
            <a:off x="0" y="0"/>
            <a:ext cx="12192000" cy="658368"/>
          </a:xfrm>
          <a:solidFill>
            <a:schemeClr val="accent1">
              <a:lumMod val="75000"/>
            </a:schemeClr>
          </a:solidFill>
        </p:spPr>
        <p:txBody>
          <a:bodyPr/>
          <a:lstStyle>
            <a:lvl1pPr marL="0" indent="0" algn="ctr">
              <a:buNone/>
              <a:defRPr/>
            </a:lvl1pPr>
          </a:lstStyle>
          <a:p>
            <a:r>
              <a:rPr lang="en-US"/>
              <a:t>Click icon to add picture</a:t>
            </a:r>
            <a:endParaRPr lang="en-US" dirty="0"/>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995680" y="2587752"/>
            <a:ext cx="10075672" cy="3145536"/>
          </a:xfrm>
        </p:spPr>
        <p:txBody>
          <a:bodyPr/>
          <a:lstStyle>
            <a:lvl1pPr>
              <a:defRPr sz="1600">
                <a:solidFill>
                  <a:schemeClr val="bg1"/>
                </a:solidFill>
              </a:defRPr>
            </a:lvl1pPr>
            <a:lvl2pPr>
              <a:defRPr sz="1400">
                <a:solidFill>
                  <a:schemeClr val="bg1"/>
                </a:solidFill>
              </a:defRPr>
            </a:lvl2pPr>
            <a:lvl3pPr>
              <a:defRPr sz="1200">
                <a:solidFill>
                  <a:schemeClr val="bg1"/>
                </a:solidFill>
              </a:defRPr>
            </a:lvl3pPr>
            <a:lvl4pPr>
              <a:defRPr sz="1100">
                <a:solidFill>
                  <a:schemeClr val="bg1"/>
                </a:solidFill>
              </a:defRPr>
            </a:lvl4pPr>
            <a:lvl5pPr>
              <a:defRPr sz="11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a:extLst>
              <a:ext uri="{FF2B5EF4-FFF2-40B4-BE49-F238E27FC236}">
                <a16:creationId xmlns:a16="http://schemas.microsoft.com/office/drawing/2014/main" id="{185D9E6C-F9B9-D8DB-178E-4553780AA928}"/>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Footer Placeholder 1">
            <a:extLst>
              <a:ext uri="{FF2B5EF4-FFF2-40B4-BE49-F238E27FC236}">
                <a16:creationId xmlns:a16="http://schemas.microsoft.com/office/drawing/2014/main" id="{5C83E49A-BDF1-7E34-30FE-A4A45160F7AB}"/>
              </a:ext>
            </a:extLst>
          </p:cNvPr>
          <p:cNvSpPr>
            <a:spLocks noGrp="1"/>
          </p:cNvSpPr>
          <p:nvPr>
            <p:ph type="ftr" sz="quarter" idx="13"/>
          </p:nvPr>
        </p:nvSpPr>
        <p:spPr/>
        <p:txBody>
          <a:bodyPr/>
          <a:lstStyle>
            <a:lvl1pPr>
              <a:defRPr>
                <a:solidFill>
                  <a:schemeClr val="bg1">
                    <a:alpha val="78000"/>
                  </a:schemeClr>
                </a:solidFill>
              </a:defRPr>
            </a:lvl1pPr>
          </a:lstStyle>
          <a:p>
            <a:r>
              <a:rPr lang="en-US" dirty="0"/>
              <a:t>course title</a:t>
            </a:r>
          </a:p>
        </p:txBody>
      </p:sp>
      <p:sp>
        <p:nvSpPr>
          <p:cNvPr id="6" name="Slide Number Placeholder 5">
            <a:extLst>
              <a:ext uri="{FF2B5EF4-FFF2-40B4-BE49-F238E27FC236}">
                <a16:creationId xmlns:a16="http://schemas.microsoft.com/office/drawing/2014/main" id="{CE10355B-1B69-AD49-6AB0-3D194609B2F5}"/>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1909347928"/>
      </p:ext>
    </p:extLst>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accent4"/>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294162-C98D-D8F6-47BD-4CE34B63F89E}"/>
              </a:ext>
            </a:extLst>
          </p:cNvPr>
          <p:cNvSpPr>
            <a:spLocks noGrp="1"/>
          </p:cNvSpPr>
          <p:nvPr>
            <p:ph type="title" hasCustomPrompt="1"/>
          </p:nvPr>
        </p:nvSpPr>
        <p:spPr>
          <a:xfrm>
            <a:off x="877824" y="896112"/>
            <a:ext cx="6611112" cy="1453896"/>
          </a:xfrm>
        </p:spPr>
        <p:txBody>
          <a:bodyPr anchor="b"/>
          <a:lstStyle>
            <a:lvl1pPr>
              <a:defRPr sz="5400" b="1">
                <a:solidFill>
                  <a:schemeClr val="bg1"/>
                </a:solidFill>
                <a:latin typeface="+mn-lt"/>
              </a:defRPr>
            </a:lvl1pPr>
          </a:lstStyle>
          <a:p>
            <a:r>
              <a:rPr lang="en-US" dirty="0"/>
              <a:t>click to edit master title style</a:t>
            </a:r>
          </a:p>
        </p:txBody>
      </p:sp>
      <p:sp>
        <p:nvSpPr>
          <p:cNvPr id="3" name="Content Placeholder 2">
            <a:extLst>
              <a:ext uri="{FF2B5EF4-FFF2-40B4-BE49-F238E27FC236}">
                <a16:creationId xmlns:a16="http://schemas.microsoft.com/office/drawing/2014/main" id="{B1119AD1-1029-1DE8-E36D-41EF92EDBFC2}"/>
              </a:ext>
            </a:extLst>
          </p:cNvPr>
          <p:cNvSpPr>
            <a:spLocks noGrp="1"/>
          </p:cNvSpPr>
          <p:nvPr>
            <p:ph idx="1"/>
          </p:nvPr>
        </p:nvSpPr>
        <p:spPr>
          <a:xfrm>
            <a:off x="7242048" y="1060704"/>
            <a:ext cx="4069080" cy="1901952"/>
          </a:xfrm>
        </p:spPr>
        <p:txBody>
          <a:bodyPr/>
          <a:lstStyle>
            <a:lvl1pPr marL="0" indent="0">
              <a:lnSpc>
                <a:spcPct val="150000"/>
              </a:lnSpc>
              <a:spcBef>
                <a:spcPts val="0"/>
              </a:spcBef>
              <a:spcAft>
                <a:spcPts val="600"/>
              </a:spcAft>
              <a:buNone/>
              <a:defRPr sz="1800">
                <a:solidFill>
                  <a:schemeClr val="bg1"/>
                </a:solidFill>
              </a:defRPr>
            </a:lvl1pPr>
            <a:lvl2pPr marL="283464">
              <a:defRPr sz="1600">
                <a:solidFill>
                  <a:schemeClr val="bg1"/>
                </a:solidFill>
              </a:defRPr>
            </a:lvl2pPr>
            <a:lvl3pPr marL="566928">
              <a:defRPr sz="1400">
                <a:solidFill>
                  <a:schemeClr val="bg1"/>
                </a:solidFill>
              </a:defRPr>
            </a:lvl3pPr>
            <a:lvl4pPr marL="859536">
              <a:defRPr sz="1200">
                <a:solidFill>
                  <a:schemeClr val="bg1"/>
                </a:solidFill>
              </a:defRPr>
            </a:lvl4pPr>
            <a:lvl5pPr marL="1152144">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Picture Placeholder 9">
            <a:extLst>
              <a:ext uri="{FF2B5EF4-FFF2-40B4-BE49-F238E27FC236}">
                <a16:creationId xmlns:a16="http://schemas.microsoft.com/office/drawing/2014/main" id="{848162DF-463B-6273-87B0-C2199D9D1057}"/>
              </a:ext>
            </a:extLst>
          </p:cNvPr>
          <p:cNvSpPr>
            <a:spLocks noGrp="1"/>
          </p:cNvSpPr>
          <p:nvPr>
            <p:ph type="pic" sz="quarter" idx="12"/>
          </p:nvPr>
        </p:nvSpPr>
        <p:spPr>
          <a:xfrm>
            <a:off x="0" y="3557016"/>
            <a:ext cx="12192000" cy="3300984"/>
          </a:xfrm>
          <a:custGeom>
            <a:avLst/>
            <a:gdLst>
              <a:gd name="connsiteX0" fmla="*/ 11446035 w 12192000"/>
              <a:gd name="connsiteY0" fmla="*/ 2688904 h 3300984"/>
              <a:gd name="connsiteX1" fmla="*/ 11446035 w 12192000"/>
              <a:gd name="connsiteY1" fmla="*/ 2734623 h 3300984"/>
              <a:gd name="connsiteX2" fmla="*/ 11933120 w 12192000"/>
              <a:gd name="connsiteY2" fmla="*/ 2734623 h 3300984"/>
              <a:gd name="connsiteX3" fmla="*/ 11933120 w 12192000"/>
              <a:gd name="connsiteY3" fmla="*/ 2688904 h 3300984"/>
              <a:gd name="connsiteX4" fmla="*/ 0 w 12192000"/>
              <a:gd name="connsiteY4" fmla="*/ 0 h 3300984"/>
              <a:gd name="connsiteX5" fmla="*/ 12192000 w 12192000"/>
              <a:gd name="connsiteY5" fmla="*/ 0 h 3300984"/>
              <a:gd name="connsiteX6" fmla="*/ 12192000 w 12192000"/>
              <a:gd name="connsiteY6" fmla="*/ 3300984 h 3300984"/>
              <a:gd name="connsiteX7" fmla="*/ 0 w 12192000"/>
              <a:gd name="connsiteY7" fmla="*/ 3300984 h 33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300984">
                <a:moveTo>
                  <a:pt x="11446035" y="2688904"/>
                </a:moveTo>
                <a:lnTo>
                  <a:pt x="11446035" y="2734623"/>
                </a:lnTo>
                <a:lnTo>
                  <a:pt x="11933120" y="2734623"/>
                </a:lnTo>
                <a:lnTo>
                  <a:pt x="11933120" y="2688904"/>
                </a:lnTo>
                <a:close/>
                <a:moveTo>
                  <a:pt x="0" y="0"/>
                </a:moveTo>
                <a:lnTo>
                  <a:pt x="12192000" y="0"/>
                </a:lnTo>
                <a:lnTo>
                  <a:pt x="12192000" y="3300984"/>
                </a:lnTo>
                <a:lnTo>
                  <a:pt x="0" y="3300984"/>
                </a:lnTo>
                <a:close/>
              </a:path>
            </a:pathLst>
          </a:custGeom>
          <a:solidFill>
            <a:schemeClr val="accent4">
              <a:lumMod val="75000"/>
            </a:schemeClr>
          </a:solidFill>
        </p:spPr>
        <p:txBody>
          <a:bodyPr wrap="square" anchor="ctr">
            <a:noAutofit/>
          </a:bodyPr>
          <a:lstStyle>
            <a:lvl1pPr marL="0" indent="0" algn="ctr">
              <a:buNone/>
              <a:defRPr>
                <a:solidFill>
                  <a:schemeClr val="bg1"/>
                </a:solidFill>
              </a:defRPr>
            </a:lvl1pPr>
          </a:lstStyle>
          <a:p>
            <a:r>
              <a:rPr lang="en-US"/>
              <a:t>Click icon to add picture</a:t>
            </a:r>
            <a:endParaRPr lang="en-US" dirty="0"/>
          </a:p>
        </p:txBody>
      </p:sp>
      <p:sp>
        <p:nvSpPr>
          <p:cNvPr id="2" name="Footer Placeholder 1">
            <a:extLst>
              <a:ext uri="{FF2B5EF4-FFF2-40B4-BE49-F238E27FC236}">
                <a16:creationId xmlns:a16="http://schemas.microsoft.com/office/drawing/2014/main" id="{72422ED3-8684-C41B-4675-BBDC2C8E5B5B}"/>
              </a:ext>
            </a:extLst>
          </p:cNvPr>
          <p:cNvSpPr>
            <a:spLocks noGrp="1"/>
          </p:cNvSpPr>
          <p:nvPr>
            <p:ph type="ftr" sz="quarter" idx="13"/>
          </p:nvPr>
        </p:nvSpPr>
        <p:spPr/>
        <p:txBody>
          <a:bodyPr/>
          <a:lstStyle>
            <a:lvl1pPr>
              <a:defRPr>
                <a:solidFill>
                  <a:schemeClr val="bg1">
                    <a:alpha val="78000"/>
                  </a:schemeClr>
                </a:solidFill>
              </a:defRPr>
            </a:lvl1pPr>
          </a:lstStyle>
          <a:p>
            <a:r>
              <a:rPr lang="en-US" dirty="0"/>
              <a:t>course title</a:t>
            </a:r>
          </a:p>
        </p:txBody>
      </p:sp>
      <p:sp>
        <p:nvSpPr>
          <p:cNvPr id="9" name="Slide Number Placeholder 8">
            <a:extLst>
              <a:ext uri="{FF2B5EF4-FFF2-40B4-BE49-F238E27FC236}">
                <a16:creationId xmlns:a16="http://schemas.microsoft.com/office/drawing/2014/main" id="{F9CE6B05-7A34-DD4C-91AD-29F26B6F9CF5}"/>
              </a:ext>
            </a:extLst>
          </p:cNvPr>
          <p:cNvSpPr>
            <a:spLocks noGrp="1"/>
          </p:cNvSpPr>
          <p:nvPr>
            <p:ph type="sldNum" sz="quarter" idx="14"/>
          </p:nvPr>
        </p:nvSpPr>
        <p:spPr/>
        <p:txBody>
          <a:bodyPr/>
          <a:lstStyle>
            <a:lvl1pPr>
              <a:defRPr>
                <a:solidFill>
                  <a:schemeClr val="bg1">
                    <a:alpha val="78000"/>
                  </a:schemeClr>
                </a:solidFill>
              </a:defRPr>
            </a:lvl1pPr>
          </a:lstStyle>
          <a:p>
            <a:fld id="{8058A7CE-F400-7B46-9E16-10D36E8C32FD}" type="slidenum">
              <a:rPr lang="en-US" smtClean="0"/>
              <a:pPr/>
              <a:t>‹#›</a:t>
            </a:fld>
            <a:endParaRPr lang="en-US" dirty="0"/>
          </a:p>
        </p:txBody>
      </p:sp>
      <p:sp>
        <p:nvSpPr>
          <p:cNvPr id="11" name="Rectangle 10">
            <a:extLst>
              <a:ext uri="{FF2B5EF4-FFF2-40B4-BE49-F238E27FC236}">
                <a16:creationId xmlns:a16="http://schemas.microsoft.com/office/drawing/2014/main" id="{2B84A137-9DB1-1EF0-305E-7DB76003BEEF}"/>
              </a:ext>
            </a:extLst>
          </p:cNvPr>
          <p:cNvSpPr/>
          <p:nvPr userDrawn="1"/>
        </p:nvSpPr>
        <p:spPr>
          <a:xfrm flipV="1">
            <a:off x="11446035" y="6245920"/>
            <a:ext cx="487085" cy="45719"/>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26236241"/>
      </p:ext>
    </p:extLst>
  </p:cSld>
  <p:clrMapOvr>
    <a:masterClrMapping/>
  </p:clrMapOvr>
  <p:transition spd="slow">
    <p:fade thruBlk="1"/>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204B-5F84-6245-AE72-7A8C5B7310C3}"/>
              </a:ext>
            </a:extLst>
          </p:cNvPr>
          <p:cNvSpPr>
            <a:spLocks noGrp="1"/>
          </p:cNvSpPr>
          <p:nvPr>
            <p:ph type="title" hasCustomPrompt="1"/>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383AB472-C06F-6BEF-0C0E-65EA59CA73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6ADE38-8A0A-0F93-DE98-1E3265816C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AF4E7A33-CA4E-DAED-6589-1B5DC61ACF65}"/>
              </a:ext>
            </a:extLst>
          </p:cNvPr>
          <p:cNvSpPr>
            <a:spLocks noGrp="1"/>
          </p:cNvSpPr>
          <p:nvPr>
            <p:ph type="ftr" sz="quarter" idx="11"/>
          </p:nvPr>
        </p:nvSpPr>
        <p:spPr/>
        <p:txBody>
          <a:bodyPr/>
          <a:lstStyle/>
          <a:p>
            <a:r>
              <a:rPr lang="en-US" dirty="0"/>
              <a:t>course title</a:t>
            </a:r>
          </a:p>
        </p:txBody>
      </p:sp>
      <p:sp>
        <p:nvSpPr>
          <p:cNvPr id="7" name="Slide Number Placeholder 6">
            <a:extLst>
              <a:ext uri="{FF2B5EF4-FFF2-40B4-BE49-F238E27FC236}">
                <a16:creationId xmlns:a16="http://schemas.microsoft.com/office/drawing/2014/main" id="{95EACFDC-DFA7-1C09-92B3-D574BA94E252}"/>
              </a:ext>
            </a:extLst>
          </p:cNvPr>
          <p:cNvSpPr>
            <a:spLocks noGrp="1"/>
          </p:cNvSpPr>
          <p:nvPr>
            <p:ph type="sldNum" sz="quarter" idx="12"/>
          </p:nvPr>
        </p:nvSpPr>
        <p:spPr/>
        <p:txBody>
          <a:bodyPr/>
          <a:lstStyle/>
          <a:p>
            <a:fld id="{8058A7CE-F400-7B46-9E16-10D36E8C32FD}" type="slidenum">
              <a:rPr lang="en-US" smtClean="0"/>
              <a:t>‹#›</a:t>
            </a:fld>
            <a:endParaRPr lang="en-US" dirty="0"/>
          </a:p>
        </p:txBody>
      </p:sp>
    </p:spTree>
    <p:extLst>
      <p:ext uri="{BB962C8B-B14F-4D97-AF65-F5344CB8AC3E}">
        <p14:creationId xmlns:p14="http://schemas.microsoft.com/office/powerpoint/2010/main" val="3798467979"/>
      </p:ext>
    </p:extLst>
  </p:cSld>
  <p:clrMapOvr>
    <a:masterClrMapping/>
  </p:clrMapOvr>
  <p:transition spd="slow">
    <p:fade thruBlk="1"/>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BABB4-22CD-17FF-907C-C72C3F1B5BE8}"/>
              </a:ext>
            </a:extLst>
          </p:cNvPr>
          <p:cNvSpPr>
            <a:spLocks noGrp="1"/>
          </p:cNvSpPr>
          <p:nvPr>
            <p:ph type="title" hasCustomPrompt="1"/>
          </p:nvPr>
        </p:nvSpPr>
        <p:spPr/>
        <p:txBody>
          <a:bodyPr/>
          <a:lstStyle/>
          <a:p>
            <a:r>
              <a:rPr lang="en-US" dirty="0"/>
              <a:t>click to edit master title style</a:t>
            </a:r>
          </a:p>
        </p:txBody>
      </p:sp>
      <p:sp>
        <p:nvSpPr>
          <p:cNvPr id="6" name="Footer Placeholder 5">
            <a:extLst>
              <a:ext uri="{FF2B5EF4-FFF2-40B4-BE49-F238E27FC236}">
                <a16:creationId xmlns:a16="http://schemas.microsoft.com/office/drawing/2014/main" id="{DFA3A82B-AB98-7510-5B1F-000D214C740D}"/>
              </a:ext>
            </a:extLst>
          </p:cNvPr>
          <p:cNvSpPr>
            <a:spLocks noGrp="1"/>
          </p:cNvSpPr>
          <p:nvPr>
            <p:ph type="ftr" sz="quarter" idx="10"/>
          </p:nvPr>
        </p:nvSpPr>
        <p:spPr/>
        <p:txBody>
          <a:bodyPr/>
          <a:lstStyle/>
          <a:p>
            <a:r>
              <a:rPr lang="en-US" dirty="0"/>
              <a:t>course title</a:t>
            </a:r>
          </a:p>
        </p:txBody>
      </p:sp>
      <p:sp>
        <p:nvSpPr>
          <p:cNvPr id="7" name="Slide Number Placeholder 6">
            <a:extLst>
              <a:ext uri="{FF2B5EF4-FFF2-40B4-BE49-F238E27FC236}">
                <a16:creationId xmlns:a16="http://schemas.microsoft.com/office/drawing/2014/main" id="{2D0B29A9-FB61-93CF-3836-717038D2EDA0}"/>
              </a:ext>
            </a:extLst>
          </p:cNvPr>
          <p:cNvSpPr>
            <a:spLocks noGrp="1"/>
          </p:cNvSpPr>
          <p:nvPr>
            <p:ph type="sldNum" sz="quarter" idx="11"/>
          </p:nvPr>
        </p:nvSpPr>
        <p:spPr/>
        <p:txBody>
          <a:body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2327739083"/>
      </p:ext>
    </p:extLst>
  </p:cSld>
  <p:clrMapOvr>
    <a:masterClrMapping/>
  </p:clrMapOvr>
  <p:transition spd="slow">
    <p:fade thruBlk="1"/>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0D3EE89-1608-EDAC-C029-E4E550F00E17}"/>
              </a:ext>
            </a:extLst>
          </p:cNvPr>
          <p:cNvSpPr>
            <a:spLocks noGrp="1"/>
          </p:cNvSpPr>
          <p:nvPr>
            <p:ph type="ftr" sz="quarter" idx="10"/>
          </p:nvPr>
        </p:nvSpPr>
        <p:spPr/>
        <p:txBody>
          <a:bodyPr/>
          <a:lstStyle/>
          <a:p>
            <a:r>
              <a:rPr lang="en-US" dirty="0"/>
              <a:t>course title</a:t>
            </a:r>
          </a:p>
        </p:txBody>
      </p:sp>
      <p:sp>
        <p:nvSpPr>
          <p:cNvPr id="6" name="Slide Number Placeholder 5">
            <a:extLst>
              <a:ext uri="{FF2B5EF4-FFF2-40B4-BE49-F238E27FC236}">
                <a16:creationId xmlns:a16="http://schemas.microsoft.com/office/drawing/2014/main" id="{BACD47AD-6129-B223-8047-C719153A4C73}"/>
              </a:ext>
            </a:extLst>
          </p:cNvPr>
          <p:cNvSpPr>
            <a:spLocks noGrp="1"/>
          </p:cNvSpPr>
          <p:nvPr>
            <p:ph type="sldNum" sz="quarter" idx="11"/>
          </p:nvPr>
        </p:nvSpPr>
        <p:spPr/>
        <p:txBody>
          <a:body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1956731404"/>
      </p:ext>
    </p:extLst>
  </p:cSld>
  <p:clrMapOvr>
    <a:masterClrMapping/>
  </p:clrMapOvr>
  <p:transition spd="slow">
    <p:fade thruBlk="1"/>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89DB-50DC-20A4-2341-EC5E6AF6FF9A}"/>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9B226305-7761-21B5-BED4-42833BBEBA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E96E8B-F843-EF0E-F259-D3BA3F2173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7">
            <a:extLst>
              <a:ext uri="{FF2B5EF4-FFF2-40B4-BE49-F238E27FC236}">
                <a16:creationId xmlns:a16="http://schemas.microsoft.com/office/drawing/2014/main" id="{771237E1-6846-B0F5-86C9-7BC757AACBAF}"/>
              </a:ext>
            </a:extLst>
          </p:cNvPr>
          <p:cNvSpPr>
            <a:spLocks noGrp="1"/>
          </p:cNvSpPr>
          <p:nvPr>
            <p:ph type="ftr" sz="quarter" idx="10"/>
          </p:nvPr>
        </p:nvSpPr>
        <p:spPr/>
        <p:txBody>
          <a:bodyPr/>
          <a:lstStyle/>
          <a:p>
            <a:r>
              <a:rPr lang="en-US" dirty="0"/>
              <a:t>course title</a:t>
            </a:r>
          </a:p>
        </p:txBody>
      </p:sp>
      <p:sp>
        <p:nvSpPr>
          <p:cNvPr id="9" name="Slide Number Placeholder 8">
            <a:extLst>
              <a:ext uri="{FF2B5EF4-FFF2-40B4-BE49-F238E27FC236}">
                <a16:creationId xmlns:a16="http://schemas.microsoft.com/office/drawing/2014/main" id="{28D90CB2-96B7-2FE3-2F3A-4A4C704BB5E9}"/>
              </a:ext>
            </a:extLst>
          </p:cNvPr>
          <p:cNvSpPr>
            <a:spLocks noGrp="1"/>
          </p:cNvSpPr>
          <p:nvPr>
            <p:ph type="sldNum" sz="quarter" idx="11"/>
          </p:nvPr>
        </p:nvSpPr>
        <p:spPr/>
        <p:txBody>
          <a:bodyPr/>
          <a:lstStyle/>
          <a:p>
            <a:fld id="{8058A7CE-F400-7B46-9E16-10D36E8C32FD}" type="slidenum">
              <a:rPr lang="en-US" smtClean="0"/>
              <a:pPr/>
              <a:t>‹#›</a:t>
            </a:fld>
            <a:endParaRPr lang="en-US" dirty="0"/>
          </a:p>
        </p:txBody>
      </p:sp>
    </p:spTree>
    <p:extLst>
      <p:ext uri="{BB962C8B-B14F-4D97-AF65-F5344CB8AC3E}">
        <p14:creationId xmlns:p14="http://schemas.microsoft.com/office/powerpoint/2010/main" val="1680328261"/>
      </p:ext>
    </p:extLst>
  </p:cSld>
  <p:clrMapOvr>
    <a:masterClrMapping/>
  </p:clrMapOvr>
  <p:transition spd="slow">
    <p:fade thruBlk="1"/>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0229469"/>
      </p:ext>
    </p:extLst>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CB6D48-D20C-54AA-94F1-D8E9332862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851F663A-C2C8-12B2-AE7C-318452D5F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C6676FC8-F25A-C087-965F-C86D7A6638D6}"/>
              </a:ext>
            </a:extLst>
          </p:cNvPr>
          <p:cNvSpPr>
            <a:spLocks noGrp="1"/>
          </p:cNvSpPr>
          <p:nvPr>
            <p:ph type="ftr" sz="quarter" idx="3"/>
          </p:nvPr>
        </p:nvSpPr>
        <p:spPr>
          <a:xfrm>
            <a:off x="173736" y="6254496"/>
            <a:ext cx="4114800" cy="365125"/>
          </a:xfrm>
          <a:prstGeom prst="rect">
            <a:avLst/>
          </a:prstGeom>
        </p:spPr>
        <p:txBody>
          <a:bodyPr vert="horz" lIns="91440" tIns="45720" rIns="91440" bIns="45720" rtlCol="0" anchor="ctr">
            <a:noAutofit/>
          </a:bodyPr>
          <a:lstStyle>
            <a:lvl1pPr algn="l">
              <a:defRPr sz="1200">
                <a:solidFill>
                  <a:schemeClr val="tx2">
                    <a:alpha val="78000"/>
                  </a:schemeClr>
                </a:solidFill>
              </a:defRPr>
            </a:lvl1pPr>
          </a:lstStyle>
          <a:p>
            <a:r>
              <a:rPr lang="en-US" dirty="0"/>
              <a:t>course title</a:t>
            </a:r>
          </a:p>
        </p:txBody>
      </p:sp>
      <p:sp>
        <p:nvSpPr>
          <p:cNvPr id="6" name="Slide Number Placeholder 5">
            <a:extLst>
              <a:ext uri="{FF2B5EF4-FFF2-40B4-BE49-F238E27FC236}">
                <a16:creationId xmlns:a16="http://schemas.microsoft.com/office/drawing/2014/main" id="{0AFBFC1D-3B9C-EFD1-A014-1F648ADDBD70}"/>
              </a:ext>
            </a:extLst>
          </p:cNvPr>
          <p:cNvSpPr>
            <a:spLocks noGrp="1"/>
          </p:cNvSpPr>
          <p:nvPr>
            <p:ph type="sldNum" sz="quarter" idx="4"/>
          </p:nvPr>
        </p:nvSpPr>
        <p:spPr>
          <a:xfrm>
            <a:off x="11347704" y="6181344"/>
            <a:ext cx="670560" cy="676656"/>
          </a:xfrm>
          <a:prstGeom prst="rect">
            <a:avLst/>
          </a:prstGeom>
        </p:spPr>
        <p:txBody>
          <a:bodyPr vert="horz" lIns="91440" tIns="45720" rIns="91440" bIns="45720" rtlCol="0" anchor="ctr">
            <a:noAutofit/>
          </a:bodyPr>
          <a:lstStyle>
            <a:lvl1pPr algn="ctr">
              <a:defRPr sz="2900" b="1">
                <a:solidFill>
                  <a:schemeClr val="tx2">
                    <a:alpha val="78000"/>
                  </a:schemeClr>
                </a:solidFill>
              </a:defRPr>
            </a:lvl1pPr>
          </a:lstStyle>
          <a:p>
            <a:fld id="{8058A7CE-F400-7B46-9E16-10D36E8C32FD}" type="slidenum">
              <a:rPr lang="en-US" smtClean="0"/>
              <a:pPr/>
              <a:t>‹#›</a:t>
            </a:fld>
            <a:endParaRPr lang="en-US" dirty="0"/>
          </a:p>
        </p:txBody>
      </p:sp>
      <p:sp>
        <p:nvSpPr>
          <p:cNvPr id="7" name="Rectangle 6">
            <a:extLst>
              <a:ext uri="{FF2B5EF4-FFF2-40B4-BE49-F238E27FC236}">
                <a16:creationId xmlns:a16="http://schemas.microsoft.com/office/drawing/2014/main" id="{3B176A5B-B081-E990-1FB5-4AE9CF7924C4}"/>
              </a:ext>
            </a:extLst>
          </p:cNvPr>
          <p:cNvSpPr/>
          <p:nvPr userDrawn="1"/>
        </p:nvSpPr>
        <p:spPr>
          <a:xfrm flipV="1">
            <a:off x="11446035" y="6245920"/>
            <a:ext cx="487085" cy="45719"/>
          </a:xfrm>
          <a:prstGeom prst="rect">
            <a:avLst/>
          </a:prstGeom>
          <a:solidFill>
            <a:srgbClr val="1C4C3C">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Tree>
    <p:extLst>
      <p:ext uri="{BB962C8B-B14F-4D97-AF65-F5344CB8AC3E}">
        <p14:creationId xmlns:p14="http://schemas.microsoft.com/office/powerpoint/2010/main" val="8751090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5" r:id="rId3"/>
    <p:sldLayoutId id="2147483651" r:id="rId4"/>
    <p:sldLayoutId id="2147483661" r:id="rId5"/>
    <p:sldLayoutId id="2147483667" r:id="rId6"/>
    <p:sldLayoutId id="2147483666" r:id="rId7"/>
    <p:sldLayoutId id="2147483668" r:id="rId8"/>
    <p:sldLayoutId id="2147483653" r:id="rId9"/>
    <p:sldLayoutId id="2147483650" r:id="rId10"/>
    <p:sldLayoutId id="2147483662" r:id="rId11"/>
    <p:sldLayoutId id="2147483663" r:id="rId12"/>
    <p:sldLayoutId id="2147483664" r:id="rId13"/>
    <p:sldLayoutId id="2147483652" r:id="rId14"/>
    <p:sldLayoutId id="2147483654" r:id="rId15"/>
    <p:sldLayoutId id="2147483655" r:id="rId16"/>
    <p:sldLayoutId id="2147483656" r:id="rId17"/>
    <p:sldLayoutId id="2147483669" r:id="rId18"/>
  </p:sldLayoutIdLst>
  <p:transition spd="slow">
    <p:fade thruBlk="1"/>
  </p:transition>
  <p:hf hd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83464" indent="-283464"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859536" indent="-283464"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152144"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1444752" indent="-283464"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4416"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microsoft.com/office/2007/relationships/hdphoto" Target="../media/hdphoto2.wdp"/><Relationship Id="rId5"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microsoft.com/office/2007/relationships/hdphoto" Target="../media/hdphoto2.wdp"/><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3.png"/><Relationship Id="rId3" Type="http://schemas.openxmlformats.org/officeDocument/2006/relationships/image" Target="../media/image28.gif"/><Relationship Id="rId7" Type="http://schemas.openxmlformats.org/officeDocument/2006/relationships/image" Target="../media/image5.png"/><Relationship Id="rId12"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image" Target="../media/image2.png"/><Relationship Id="rId11" Type="http://schemas.openxmlformats.org/officeDocument/2006/relationships/image" Target="../media/image9.png"/><Relationship Id="rId5" Type="http://schemas.openxmlformats.org/officeDocument/2006/relationships/image" Target="../media/image10.png"/><Relationship Id="rId10" Type="http://schemas.openxmlformats.org/officeDocument/2006/relationships/image" Target="../media/image8.jpg"/><Relationship Id="rId4" Type="http://schemas.openxmlformats.org/officeDocument/2006/relationships/hyperlink" Target="https://watchout.com.hr/" TargetMode="Externa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s://lh3.googleusercontent.com/pw/AP1GczMFS3Ao3nlPjxWvc8g62dHmZ_LilYNAzoGFChxYyJNzvTkSC1NwdWcikQgE-KCH9SSnXz967HZxsOaOs8TmwoU4EUvt1-HzVLRMIA9OPxKd7P7Oi7Rea3r11C5WGCkGccN3gsRXyqNX89OzJqOvJCDU=w1260-h945-s-no-gm?authuse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45960"/>
            <a:ext cx="12192000" cy="911673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98772" y="5717511"/>
            <a:ext cx="13282863" cy="2466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9" name="Rectangle 18"/>
          <p:cNvSpPr/>
          <p:nvPr/>
        </p:nvSpPr>
        <p:spPr>
          <a:xfrm>
            <a:off x="-902368" y="-409068"/>
            <a:ext cx="14116841" cy="3306334"/>
          </a:xfrm>
          <a:prstGeom prst="rect">
            <a:avLst/>
          </a:prstGeom>
          <a:solidFill>
            <a:srgbClr val="000000">
              <a:alpha val="25098"/>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hr-HR"/>
          </a:p>
        </p:txBody>
      </p:sp>
      <p:sp>
        <p:nvSpPr>
          <p:cNvPr id="3" name="Title 2"/>
          <p:cNvSpPr>
            <a:spLocks noGrp="1"/>
          </p:cNvSpPr>
          <p:nvPr>
            <p:ph type="ctrTitle"/>
          </p:nvPr>
        </p:nvSpPr>
        <p:spPr>
          <a:xfrm>
            <a:off x="426720" y="-96256"/>
            <a:ext cx="11231880" cy="2648326"/>
          </a:xfrm>
        </p:spPr>
        <p:txBody>
          <a:bodyPr>
            <a:noAutofit/>
          </a:bodyPr>
          <a:lstStyle/>
          <a:p>
            <a:pPr algn="ctr"/>
            <a:r>
              <a:rPr lang="en-US" sz="3400" cap="none" dirty="0" smtClean="0">
                <a:solidFill>
                  <a:schemeClr val="bg1"/>
                </a:solidFill>
                <a:effectLst>
                  <a:outerShdw blurRad="38100" dist="38100" dir="2700000" algn="tl">
                    <a:srgbClr val="000000">
                      <a:alpha val="43137"/>
                    </a:srgbClr>
                  </a:outerShdw>
                </a:effectLst>
              </a:rPr>
              <a:t>Challenges of integrating medium-resolution satellite data and </a:t>
            </a:r>
            <a:r>
              <a:rPr lang="en-US" sz="3400" cap="none" dirty="0" err="1" smtClean="0">
                <a:solidFill>
                  <a:schemeClr val="bg1"/>
                </a:solidFill>
                <a:effectLst>
                  <a:outerShdw blurRad="38100" dist="38100" dir="2700000" algn="tl">
                    <a:srgbClr val="000000">
                      <a:alpha val="43137"/>
                    </a:srgbClr>
                  </a:outerShdw>
                </a:effectLst>
              </a:rPr>
              <a:t>bioacoustic</a:t>
            </a:r>
            <a:r>
              <a:rPr lang="en-US" sz="3400" cap="none" dirty="0" smtClean="0">
                <a:solidFill>
                  <a:schemeClr val="bg1"/>
                </a:solidFill>
                <a:effectLst>
                  <a:outerShdw blurRad="38100" dist="38100" dir="2700000" algn="tl">
                    <a:srgbClr val="000000">
                      <a:alpha val="43137"/>
                    </a:srgbClr>
                  </a:outerShdw>
                </a:effectLst>
              </a:rPr>
              <a:t> monitoring in habitat occupancy modeling:</a:t>
            </a:r>
            <a:r>
              <a:rPr lang="hr-HR" sz="3400" cap="none" dirty="0" smtClean="0">
                <a:solidFill>
                  <a:schemeClr val="bg1"/>
                </a:solidFill>
                <a:effectLst>
                  <a:outerShdw blurRad="38100" dist="38100" dir="2700000" algn="tl">
                    <a:srgbClr val="000000">
                      <a:alpha val="43137"/>
                    </a:srgbClr>
                  </a:outerShdw>
                </a:effectLst>
              </a:rPr>
              <a:t/>
            </a:r>
            <a:br>
              <a:rPr lang="hr-HR" sz="3400" cap="none" dirty="0" smtClean="0">
                <a:solidFill>
                  <a:schemeClr val="bg1"/>
                </a:solidFill>
                <a:effectLst>
                  <a:outerShdw blurRad="38100" dist="38100" dir="2700000" algn="tl">
                    <a:srgbClr val="000000">
                      <a:alpha val="43137"/>
                    </a:srgbClr>
                  </a:outerShdw>
                </a:effectLst>
              </a:rPr>
            </a:br>
            <a:r>
              <a:rPr lang="en-US" sz="3400" cap="none" dirty="0" smtClean="0">
                <a:solidFill>
                  <a:schemeClr val="bg1"/>
                </a:solidFill>
                <a:effectLst>
                  <a:outerShdw blurRad="38100" dist="38100" dir="2700000" algn="tl">
                    <a:srgbClr val="000000">
                      <a:alpha val="43137"/>
                    </a:srgbClr>
                  </a:outerShdw>
                </a:effectLst>
              </a:rPr>
              <a:t>A case study</a:t>
            </a:r>
            <a:r>
              <a:rPr lang="hr-HR" sz="3400" cap="none" dirty="0" smtClean="0">
                <a:solidFill>
                  <a:schemeClr val="bg1"/>
                </a:solidFill>
                <a:effectLst>
                  <a:outerShdw blurRad="38100" dist="38100" dir="2700000" algn="tl">
                    <a:srgbClr val="000000">
                      <a:alpha val="43137"/>
                    </a:srgbClr>
                  </a:outerShdw>
                </a:effectLst>
              </a:rPr>
              <a:t> </a:t>
            </a:r>
            <a:r>
              <a:rPr lang="en-US" sz="3400" cap="none" dirty="0" smtClean="0">
                <a:solidFill>
                  <a:schemeClr val="bg1"/>
                </a:solidFill>
                <a:effectLst>
                  <a:outerShdw blurRad="38100" dist="38100" dir="2700000" algn="tl">
                    <a:srgbClr val="000000">
                      <a:alpha val="43137"/>
                    </a:srgbClr>
                  </a:outerShdw>
                </a:effectLst>
              </a:rPr>
              <a:t>in a dynamic floodplain ecosystem</a:t>
            </a:r>
            <a:endParaRPr lang="hr-HR" sz="3400" cap="none" dirty="0">
              <a:solidFill>
                <a:schemeClr val="bg1"/>
              </a:solidFill>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7904267" y="2337104"/>
            <a:ext cx="6009428" cy="475938"/>
          </a:xfrm>
        </p:spPr>
        <p:txBody>
          <a:bodyPr/>
          <a:lstStyle/>
          <a:p>
            <a:pPr algn="ctr"/>
            <a:r>
              <a:rPr lang="hr-HR" i="1" dirty="0" smtClean="0">
                <a:solidFill>
                  <a:schemeClr val="bg1"/>
                </a:solidFill>
              </a:rPr>
              <a:t>Plaščak et al.</a:t>
            </a:r>
            <a:endParaRPr lang="hr-HR" i="1" dirty="0">
              <a:solidFill>
                <a:schemeClr val="bg1"/>
              </a:solidFill>
            </a:endParaRPr>
          </a:p>
        </p:txBody>
      </p:sp>
      <p:pic>
        <p:nvPicPr>
          <p:cNvPr id="10" name="Picture 9">
            <a:extLst>
              <a:ext uri="{FF2B5EF4-FFF2-40B4-BE49-F238E27FC236}">
                <a16:creationId xmlns:a16="http://schemas.microsoft.com/office/drawing/2014/main" id="{A7886CED-117B-4D9B-BAE9-A50347120FDD}"/>
              </a:ext>
            </a:extLst>
          </p:cNvPr>
          <p:cNvPicPr>
            <a:picLocks noChangeAspect="1"/>
          </p:cNvPicPr>
          <p:nvPr/>
        </p:nvPicPr>
        <p:blipFill>
          <a:blip r:embed="rId4"/>
          <a:stretch>
            <a:fillRect/>
          </a:stretch>
        </p:blipFill>
        <p:spPr>
          <a:xfrm>
            <a:off x="10213310" y="5750179"/>
            <a:ext cx="1527063" cy="1080000"/>
          </a:xfrm>
          <a:prstGeom prst="rect">
            <a:avLst/>
          </a:prstGeom>
          <a:solidFill>
            <a:schemeClr val="bg1"/>
          </a:solidFill>
        </p:spPr>
      </p:pic>
      <p:pic>
        <p:nvPicPr>
          <p:cNvPr id="18" name="Picture 17">
            <a:extLst>
              <a:ext uri="{FF2B5EF4-FFF2-40B4-BE49-F238E27FC236}">
                <a16:creationId xmlns:a16="http://schemas.microsoft.com/office/drawing/2014/main" id="{027BCF91-014C-49D0-B8C2-FE82ED2FB06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227775" y="5745300"/>
            <a:ext cx="1242387" cy="1080000"/>
          </a:xfrm>
          <a:prstGeom prst="rect">
            <a:avLst/>
          </a:prstGeom>
        </p:spPr>
      </p:pic>
      <p:pic>
        <p:nvPicPr>
          <p:cNvPr id="2050" name="Picture 2" descr="https://lh3.googleusercontent.com/pw/AP1GczM1USnwxoZySROCHsDBdT-jF0_Dr7o8na8dAUIOlHuX5ZROHmXIgvA8CFA2__V1ZwfmSQ1-ti_WezjV6MFr8RVvgk5Nu4PCHARuve4eqO88la0Q6MLf20VUh8WZfRraNIR-3exSVkOknz7oKfNKg6CI0w=w1521-h913-s-no-gm?authuser=0"/>
          <p:cNvPicPr>
            <a:picLocks noChangeAspect="1" noChangeArrowheads="1"/>
          </p:cNvPicPr>
          <p:nvPr/>
        </p:nvPicPr>
        <p:blipFill rotWithShape="1">
          <a:blip r:embed="rId6">
            <a:extLst>
              <a:ext uri="{28A0092B-C50C-407E-A947-70E740481C1C}">
                <a14:useLocalDpi xmlns:a14="http://schemas.microsoft.com/office/drawing/2010/main" val="0"/>
              </a:ext>
            </a:extLst>
          </a:blip>
          <a:srcRect t="28366" b="28995"/>
          <a:stretch/>
        </p:blipFill>
        <p:spPr bwMode="auto">
          <a:xfrm>
            <a:off x="1060652" y="3026228"/>
            <a:ext cx="10080000" cy="257991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2221942" y="5845677"/>
            <a:ext cx="7540184" cy="785787"/>
            <a:chOff x="2214591" y="5875464"/>
            <a:chExt cx="7540184" cy="785787"/>
          </a:xfrm>
        </p:grpSpPr>
        <p:grpSp>
          <p:nvGrpSpPr>
            <p:cNvPr id="11" name="Group 10">
              <a:extLst>
                <a:ext uri="{FF2B5EF4-FFF2-40B4-BE49-F238E27FC236}">
                  <a16:creationId xmlns:a16="http://schemas.microsoft.com/office/drawing/2014/main" id="{47B48185-2D11-459A-AF96-59D47C9545F0}"/>
                </a:ext>
              </a:extLst>
            </p:cNvPr>
            <p:cNvGrpSpPr/>
            <p:nvPr/>
          </p:nvGrpSpPr>
          <p:grpSpPr>
            <a:xfrm>
              <a:off x="2214591" y="5900877"/>
              <a:ext cx="6698202" cy="760374"/>
              <a:chOff x="977959" y="5938764"/>
              <a:chExt cx="6698202" cy="760374"/>
            </a:xfrm>
          </p:grpSpPr>
          <p:grpSp>
            <p:nvGrpSpPr>
              <p:cNvPr id="12" name="Group 11">
                <a:extLst>
                  <a:ext uri="{FF2B5EF4-FFF2-40B4-BE49-F238E27FC236}">
                    <a16:creationId xmlns:a16="http://schemas.microsoft.com/office/drawing/2014/main" id="{7E5D5616-1663-4453-B25E-B3E39242D127}"/>
                  </a:ext>
                </a:extLst>
              </p:cNvPr>
              <p:cNvGrpSpPr/>
              <p:nvPr/>
            </p:nvGrpSpPr>
            <p:grpSpPr>
              <a:xfrm>
                <a:off x="977959" y="5938764"/>
                <a:ext cx="6698202" cy="760374"/>
                <a:chOff x="2309882" y="4901781"/>
                <a:chExt cx="7269941" cy="879290"/>
              </a:xfrm>
            </p:grpSpPr>
            <p:pic>
              <p:nvPicPr>
                <p:cNvPr id="14" name="Picture 13"/>
                <p:cNvPicPr>
                  <a:picLocks noChangeAspect="1"/>
                </p:cNvPicPr>
                <p:nvPr/>
              </p:nvPicPr>
              <p:blipFill>
                <a:blip r:embed="rId7">
                  <a:alphaModFix/>
                </a:blip>
                <a:stretch>
                  <a:fillRect/>
                </a:stretch>
              </p:blipFill>
              <p:spPr>
                <a:xfrm>
                  <a:off x="2309882" y="4901781"/>
                  <a:ext cx="1667133" cy="879290"/>
                </a:xfrm>
                <a:prstGeom prst="rect">
                  <a:avLst/>
                </a:prstGeom>
                <a:ln>
                  <a:noFill/>
                </a:ln>
              </p:spPr>
              <p:style>
                <a:lnRef idx="2">
                  <a:schemeClr val="accent6"/>
                </a:lnRef>
                <a:fillRef idx="1">
                  <a:schemeClr val="lt1"/>
                </a:fillRef>
                <a:effectRef idx="0">
                  <a:schemeClr val="accent6"/>
                </a:effectRef>
                <a:fontRef idx="minor">
                  <a:schemeClr val="dk1"/>
                </a:fontRef>
              </p:style>
            </p:pic>
            <p:pic>
              <p:nvPicPr>
                <p:cNvPr id="15" name="Picture 14"/>
                <p:cNvPicPr>
                  <a:picLocks noChangeAspect="1"/>
                </p:cNvPicPr>
                <p:nvPr/>
              </p:nvPicPr>
              <p:blipFill>
                <a:blip r:embed="rId8"/>
                <a:stretch>
                  <a:fillRect/>
                </a:stretch>
              </p:blipFill>
              <p:spPr>
                <a:xfrm>
                  <a:off x="4096107" y="5091362"/>
                  <a:ext cx="1643360" cy="614099"/>
                </a:xfrm>
                <a:prstGeom prst="rect">
                  <a:avLst/>
                </a:prstGeom>
                <a:ln>
                  <a:noFill/>
                </a:ln>
              </p:spPr>
              <p:style>
                <a:lnRef idx="2">
                  <a:schemeClr val="accent6"/>
                </a:lnRef>
                <a:fillRef idx="1">
                  <a:schemeClr val="lt1"/>
                </a:fillRef>
                <a:effectRef idx="0">
                  <a:schemeClr val="accent6"/>
                </a:effectRef>
                <a:fontRef idx="minor">
                  <a:schemeClr val="dk1"/>
                </a:fontRef>
              </p:style>
            </p:pic>
            <p:pic>
              <p:nvPicPr>
                <p:cNvPr id="16" name="Picture 15">
                  <a:extLst>
                    <a:ext uri="{FF2B5EF4-FFF2-40B4-BE49-F238E27FC236}">
                      <a16:creationId xmlns:a16="http://schemas.microsoft.com/office/drawing/2014/main" id="{3F7E14B6-3E2F-4A00-AF79-4F14D3E96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549745" y="5200848"/>
                  <a:ext cx="1015039" cy="323261"/>
                </a:xfrm>
                <a:prstGeom prst="rect">
                  <a:avLst/>
                </a:prstGeom>
                <a:ln>
                  <a:noFill/>
                </a:ln>
              </p:spPr>
              <p:style>
                <a:lnRef idx="2">
                  <a:schemeClr val="accent6"/>
                </a:lnRef>
                <a:fillRef idx="1">
                  <a:schemeClr val="lt1"/>
                </a:fillRef>
                <a:effectRef idx="0">
                  <a:schemeClr val="accent6"/>
                </a:effectRef>
                <a:fontRef idx="minor">
                  <a:schemeClr val="dk1"/>
                </a:fontRef>
              </p:style>
            </p:pic>
            <p:pic>
              <p:nvPicPr>
                <p:cNvPr id="17" name="Picture 16">
                  <a:extLst>
                    <a:ext uri="{FF2B5EF4-FFF2-40B4-BE49-F238E27FC236}">
                      <a16:creationId xmlns:a16="http://schemas.microsoft.com/office/drawing/2014/main" id="{82DBDBA6-3DBF-4397-B457-E9CAB2926C3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564784" y="4940920"/>
                  <a:ext cx="1015039" cy="728439"/>
                </a:xfrm>
                <a:prstGeom prst="rect">
                  <a:avLst/>
                </a:prstGeom>
                <a:ln>
                  <a:noFill/>
                </a:ln>
              </p:spPr>
              <p:style>
                <a:lnRef idx="2">
                  <a:schemeClr val="accent6"/>
                </a:lnRef>
                <a:fillRef idx="1">
                  <a:schemeClr val="lt1"/>
                </a:fillRef>
                <a:effectRef idx="0">
                  <a:schemeClr val="accent6"/>
                </a:effectRef>
                <a:fontRef idx="minor">
                  <a:schemeClr val="dk1"/>
                </a:fontRef>
              </p:style>
            </p:pic>
          </p:grpSp>
          <p:pic>
            <p:nvPicPr>
              <p:cNvPr id="13" name="Picture 4" descr="WildMon">
                <a:extLst>
                  <a:ext uri="{FF2B5EF4-FFF2-40B4-BE49-F238E27FC236}">
                    <a16:creationId xmlns:a16="http://schemas.microsoft.com/office/drawing/2014/main" id="{DC5EAF27-4FCC-40A3-98FA-2A0BEA238C6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02821" y="6176520"/>
                <a:ext cx="1292072" cy="383420"/>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a:extLst>
                <a:ext uri="{FF2B5EF4-FFF2-40B4-BE49-F238E27FC236}">
                  <a16:creationId xmlns:a16="http://schemas.microsoft.com/office/drawing/2014/main" id="{BAECE034-E8D0-43EF-B694-A6E5BFFF6711}"/>
                </a:ext>
              </a:extLst>
            </p:cNvPr>
            <p:cNvPicPr>
              <a:picLocks noChangeAspect="1"/>
            </p:cNvPicPr>
            <p:nvPr/>
          </p:nvPicPr>
          <p:blipFill>
            <a:blip r:embed="rId12"/>
            <a:stretch>
              <a:fillRect/>
            </a:stretch>
          </p:blipFill>
          <p:spPr>
            <a:xfrm>
              <a:off x="8998775" y="5875464"/>
              <a:ext cx="756000" cy="756000"/>
            </a:xfrm>
            <a:prstGeom prst="rect">
              <a:avLst/>
            </a:prstGeom>
          </p:spPr>
        </p:pic>
      </p:grpSp>
    </p:spTree>
    <p:extLst>
      <p:ext uri="{BB962C8B-B14F-4D97-AF65-F5344CB8AC3E}">
        <p14:creationId xmlns:p14="http://schemas.microsoft.com/office/powerpoint/2010/main" val="1999296747"/>
      </p:ext>
    </p:extLst>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2" name="Picture 4" descr="https://lh3.googleusercontent.com/pw/AP1GczPjEyFHnf7gb73uytzBURzbZnOwMW-LVCqgot0opR_AdjNYc08yaKY2GCNutFIzX5yEudHwH3ZMdRrO_KjdNGrRd9AZCwzKMCa05NJ_uiPcu8ApmCqZdXZAaTbobVBcD_OVIjY9Ay2CUVONJ2clPkzm=w1260-h945-s-no-gm?authuse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7171" y="2724"/>
            <a:ext cx="8509943" cy="68552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177171" y="19351"/>
            <a:ext cx="8014829" cy="1597182"/>
          </a:xfrm>
        </p:spPr>
        <p:txBody>
          <a:bodyPr/>
          <a:lstStyle/>
          <a:p>
            <a:pPr algn="ctr"/>
            <a:r>
              <a:rPr lang="en-US" dirty="0">
                <a:ln w="28575">
                  <a:solidFill>
                    <a:srgbClr val="010302"/>
                  </a:solidFill>
                </a:ln>
                <a:effectLst>
                  <a:outerShdw blurRad="38100" dist="38100" dir="2700000" algn="tl">
                    <a:srgbClr val="000000">
                      <a:alpha val="43137"/>
                    </a:srgbClr>
                  </a:outerShdw>
                </a:effectLst>
              </a:rPr>
              <a:t>The Problem of Dynamic Ecosystems</a:t>
            </a:r>
            <a:endParaRPr lang="hr-HR" dirty="0">
              <a:ln w="28575">
                <a:solidFill>
                  <a:srgbClr val="010302"/>
                </a:solidFill>
              </a:ln>
              <a:effectLst>
                <a:outerShdw blurRad="38100" dist="38100" dir="2700000" algn="tl">
                  <a:srgbClr val="000000">
                    <a:alpha val="43137"/>
                  </a:srgbClr>
                </a:outerShdw>
              </a:effectLst>
            </a:endParaRPr>
          </a:p>
        </p:txBody>
      </p:sp>
      <p:sp>
        <p:nvSpPr>
          <p:cNvPr id="3" name="Footer Placeholder 2"/>
          <p:cNvSpPr>
            <a:spLocks noGrp="1"/>
          </p:cNvSpPr>
          <p:nvPr>
            <p:ph type="ftr" sz="quarter" idx="11"/>
          </p:nvPr>
        </p:nvSpPr>
        <p:spPr/>
        <p:txBody>
          <a:bodyPr/>
          <a:lstStyle/>
          <a:p>
            <a:endParaRPr lang="en-US" dirty="0"/>
          </a:p>
        </p:txBody>
      </p:sp>
      <p:sp>
        <p:nvSpPr>
          <p:cNvPr id="4" name="Text Placeholder 3"/>
          <p:cNvSpPr>
            <a:spLocks noGrp="1"/>
          </p:cNvSpPr>
          <p:nvPr>
            <p:ph type="body" idx="1"/>
          </p:nvPr>
        </p:nvSpPr>
        <p:spPr/>
        <p:txBody>
          <a:bodyPr/>
          <a:lstStyle/>
          <a:p>
            <a:endParaRPr lang="hr-HR"/>
          </a:p>
        </p:txBody>
      </p:sp>
      <p:sp>
        <p:nvSpPr>
          <p:cNvPr id="14" name="Rectangle 13"/>
          <p:cNvSpPr/>
          <p:nvPr/>
        </p:nvSpPr>
        <p:spPr>
          <a:xfrm>
            <a:off x="1" y="6026601"/>
            <a:ext cx="4175760" cy="830997"/>
          </a:xfrm>
          <a:prstGeom prst="rect">
            <a:avLst/>
          </a:prstGeom>
          <a:solidFill>
            <a:srgbClr val="000000"/>
          </a:solidFill>
          <a:ln>
            <a:solidFill>
              <a:schemeClr val="tx1"/>
            </a:solidFill>
          </a:ln>
        </p:spPr>
        <p:txBody>
          <a:bodyPr wrap="square">
            <a:spAutoFit/>
          </a:bodyPr>
          <a:lstStyle/>
          <a:p>
            <a:pPr algn="ctr"/>
            <a:r>
              <a:rPr lang="hr-HR" sz="2400" b="1" dirty="0" smtClean="0">
                <a:solidFill>
                  <a:schemeClr val="bg1"/>
                </a:solidFill>
                <a:effectLst>
                  <a:outerShdw blurRad="38100" dist="38100" dir="2700000" algn="tl">
                    <a:srgbClr val="000000">
                      <a:alpha val="43137"/>
                    </a:srgbClr>
                  </a:outerShdw>
                </a:effectLst>
                <a:latin typeface="system-ui"/>
              </a:rPr>
              <a:t>Area: </a:t>
            </a:r>
            <a:r>
              <a:rPr lang="en-US" sz="2400" b="1" dirty="0" smtClean="0">
                <a:solidFill>
                  <a:schemeClr val="bg1"/>
                </a:solidFill>
                <a:effectLst>
                  <a:outerShdw blurRad="38100" dist="38100" dir="2700000" algn="tl">
                    <a:srgbClr val="000000">
                      <a:alpha val="43137"/>
                    </a:srgbClr>
                  </a:outerShdw>
                </a:effectLst>
                <a:latin typeface="system-ui"/>
              </a:rPr>
              <a:t>231 km²</a:t>
            </a:r>
            <a:endParaRPr lang="hr-HR" sz="2400" b="1" dirty="0" smtClean="0">
              <a:solidFill>
                <a:schemeClr val="bg1"/>
              </a:solidFill>
              <a:effectLst>
                <a:outerShdw blurRad="38100" dist="38100" dir="2700000" algn="tl">
                  <a:srgbClr val="000000">
                    <a:alpha val="43137"/>
                  </a:srgbClr>
                </a:outerShdw>
              </a:effectLst>
              <a:latin typeface="system-ui"/>
            </a:endParaRPr>
          </a:p>
          <a:p>
            <a:pPr algn="ctr"/>
            <a:r>
              <a:rPr lang="hr-HR" sz="2400" b="1" dirty="0">
                <a:solidFill>
                  <a:schemeClr val="bg1"/>
                </a:solidFill>
                <a:effectLst>
                  <a:outerShdw blurRad="38100" dist="38100" dir="2700000" algn="tl">
                    <a:srgbClr val="000000">
                      <a:alpha val="43137"/>
                    </a:srgbClr>
                  </a:outerShdw>
                </a:effectLst>
                <a:latin typeface="system-ui"/>
              </a:rPr>
              <a:t>F</a:t>
            </a:r>
            <a:r>
              <a:rPr lang="en-US" sz="2400" b="1" dirty="0" err="1" smtClean="0">
                <a:solidFill>
                  <a:schemeClr val="bg1"/>
                </a:solidFill>
                <a:effectLst>
                  <a:outerShdw blurRad="38100" dist="38100" dir="2700000" algn="tl">
                    <a:srgbClr val="000000">
                      <a:alpha val="43137"/>
                    </a:srgbClr>
                  </a:outerShdw>
                </a:effectLst>
                <a:latin typeface="system-ui"/>
              </a:rPr>
              <a:t>loods</a:t>
            </a:r>
            <a:r>
              <a:rPr lang="en-US" sz="2400" b="1" dirty="0" smtClean="0">
                <a:solidFill>
                  <a:schemeClr val="bg1"/>
                </a:solidFill>
                <a:effectLst>
                  <a:outerShdw blurRad="38100" dist="38100" dir="2700000" algn="tl">
                    <a:srgbClr val="000000">
                      <a:alpha val="43137"/>
                    </a:srgbClr>
                  </a:outerShdw>
                </a:effectLst>
                <a:latin typeface="system-ui"/>
              </a:rPr>
              <a:t> </a:t>
            </a:r>
            <a:r>
              <a:rPr lang="en-US" sz="2400" b="1" dirty="0">
                <a:solidFill>
                  <a:schemeClr val="bg1"/>
                </a:solidFill>
                <a:effectLst>
                  <a:outerShdw blurRad="38100" dist="38100" dir="2700000" algn="tl">
                    <a:srgbClr val="000000">
                      <a:alpha val="43137"/>
                    </a:srgbClr>
                  </a:outerShdw>
                </a:effectLst>
                <a:latin typeface="system-ui"/>
              </a:rPr>
              <a:t>last 64-249 days</a:t>
            </a:r>
            <a:endParaRPr lang="hr-HR" sz="2400" b="1" dirty="0">
              <a:solidFill>
                <a:schemeClr val="bg1"/>
              </a:solidFill>
              <a:effectLst>
                <a:outerShdw blurRad="38100" dist="38100" dir="2700000" algn="tl">
                  <a:srgbClr val="000000">
                    <a:alpha val="43137"/>
                  </a:srgbClr>
                </a:outerShdw>
              </a:effectLst>
            </a:endParaRPr>
          </a:p>
        </p:txBody>
      </p:sp>
      <p:pic>
        <p:nvPicPr>
          <p:cNvPr id="18" name="Picture 17">
            <a:extLst>
              <a:ext uri="{FF2B5EF4-FFF2-40B4-BE49-F238E27FC236}">
                <a16:creationId xmlns:a16="http://schemas.microsoft.com/office/drawing/2014/main" id="{3096189B-146C-9C83-0599-D91090094BF2}"/>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9735" y="186991"/>
            <a:ext cx="4165015" cy="5487242"/>
          </a:xfrm>
          <a:prstGeom prst="rect">
            <a:avLst/>
          </a:prstGeom>
        </p:spPr>
      </p:pic>
      <p:pic>
        <p:nvPicPr>
          <p:cNvPr id="1026"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56478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50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1887684"/>
          </a:xfrm>
          <a:prstGeom prst="rect">
            <a:avLst/>
          </a:prstGeom>
          <a:solidFill>
            <a:srgbClr val="6C84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4" name="TextBox 3">
            <a:extLst>
              <a:ext uri="{FF2B5EF4-FFF2-40B4-BE49-F238E27FC236}">
                <a16:creationId xmlns:a16="http://schemas.microsoft.com/office/drawing/2014/main" id="{A009579B-8ADE-4478-ADD0-2BA1FC957DFE}"/>
              </a:ext>
            </a:extLst>
          </p:cNvPr>
          <p:cNvSpPr txBox="1"/>
          <p:nvPr/>
        </p:nvSpPr>
        <p:spPr>
          <a:xfrm>
            <a:off x="241336" y="31698"/>
            <a:ext cx="11715403" cy="1754326"/>
          </a:xfrm>
          <a:prstGeom prst="rect">
            <a:avLst/>
          </a:prstGeom>
          <a:noFill/>
        </p:spPr>
        <p:txBody>
          <a:bodyPr wrap="square" rtlCol="0">
            <a:spAutoFit/>
          </a:bodyPr>
          <a:lstStyle/>
          <a:p>
            <a:pPr algn="ctr"/>
            <a:r>
              <a:rPr lang="en-US" sz="5400" b="1" dirty="0">
                <a:ln w="0"/>
                <a:solidFill>
                  <a:schemeClr val="bg1"/>
                </a:solidFill>
                <a:effectLst>
                  <a:outerShdw blurRad="38100" dist="19050" dir="2700000" algn="tl" rotWithShape="0">
                    <a:schemeClr val="dk1">
                      <a:alpha val="40000"/>
                    </a:schemeClr>
                  </a:outerShdw>
                </a:effectLst>
                <a:cs typeface="Arial" panose="020B0604020202020204" pitchFamily="34" charset="0"/>
              </a:rPr>
              <a:t>The Acoustic </a:t>
            </a:r>
            <a:r>
              <a:rPr lang="en-US" sz="5400" b="1" dirty="0" smtClean="0">
                <a:ln w="0"/>
                <a:solidFill>
                  <a:schemeClr val="bg1"/>
                </a:solidFill>
                <a:effectLst>
                  <a:outerShdw blurRad="38100" dist="19050" dir="2700000" algn="tl" rotWithShape="0">
                    <a:schemeClr val="dk1">
                      <a:alpha val="40000"/>
                    </a:schemeClr>
                  </a:outerShdw>
                </a:effectLst>
                <a:cs typeface="Arial" panose="020B0604020202020204" pitchFamily="34" charset="0"/>
              </a:rPr>
              <a:t>Component</a:t>
            </a:r>
            <a:endParaRPr lang="hr-HR" sz="5400" b="1" dirty="0">
              <a:ln w="0"/>
              <a:solidFill>
                <a:schemeClr val="bg1"/>
              </a:solidFill>
              <a:effectLst>
                <a:outerShdw blurRad="38100" dist="19050" dir="2700000" algn="tl" rotWithShape="0">
                  <a:schemeClr val="dk1">
                    <a:alpha val="40000"/>
                  </a:schemeClr>
                </a:outerShdw>
              </a:effectLst>
              <a:cs typeface="Arial" panose="020B0604020202020204" pitchFamily="34" charset="0"/>
            </a:endParaRPr>
          </a:p>
          <a:p>
            <a:pPr algn="ctr"/>
            <a:r>
              <a:rPr lang="en-US" sz="5000" b="1" dirty="0" smtClean="0">
                <a:ln w="0"/>
                <a:solidFill>
                  <a:schemeClr val="bg1">
                    <a:lumMod val="75000"/>
                  </a:schemeClr>
                </a:solidFill>
                <a:effectLst>
                  <a:outerShdw blurRad="38100" dist="19050" dir="2700000" algn="tl" rotWithShape="0">
                    <a:schemeClr val="dk1">
                      <a:alpha val="40000"/>
                    </a:schemeClr>
                  </a:outerShdw>
                </a:effectLst>
                <a:cs typeface="Arial" panose="020B0604020202020204" pitchFamily="34" charset="0"/>
              </a:rPr>
              <a:t>High Resolution</a:t>
            </a:r>
            <a:endParaRPr lang="en-US" sz="5000" b="1" dirty="0">
              <a:ln w="0"/>
              <a:solidFill>
                <a:schemeClr val="bg1">
                  <a:lumMod val="75000"/>
                </a:schemeClr>
              </a:solidFill>
              <a:effectLst>
                <a:outerShdw blurRad="38100" dist="19050" dir="2700000" algn="tl" rotWithShape="0">
                  <a:schemeClr val="dk1">
                    <a:alpha val="40000"/>
                  </a:schemeClr>
                </a:outerShdw>
              </a:effectLst>
              <a:cs typeface="Arial" panose="020B0604020202020204" pitchFamily="34" charset="0"/>
            </a:endParaRPr>
          </a:p>
        </p:txBody>
      </p:sp>
      <p:pic>
        <p:nvPicPr>
          <p:cNvPr id="35" name="Picture 34">
            <a:extLst>
              <a:ext uri="{FF2B5EF4-FFF2-40B4-BE49-F238E27FC236}">
                <a16:creationId xmlns:a16="http://schemas.microsoft.com/office/drawing/2014/main" id="{8E82DC4D-543D-4F20-8057-5C72D62B4DC3}"/>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42170" t="31515" r="30988" b="36701"/>
          <a:stretch/>
        </p:blipFill>
        <p:spPr>
          <a:xfrm>
            <a:off x="2529593" y="1936034"/>
            <a:ext cx="2636511" cy="234143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E47E8E3-8C52-4F0B-AD10-D2B8072FEDE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37778" t="36420" r="37593" b="34351"/>
          <a:stretch/>
        </p:blipFill>
        <p:spPr>
          <a:xfrm>
            <a:off x="196789" y="2169955"/>
            <a:ext cx="2395244" cy="2131895"/>
          </a:xfrm>
          <a:prstGeom prst="rect">
            <a:avLst/>
          </a:prstGeom>
          <a:ln>
            <a:noFill/>
          </a:ln>
          <a:effectLst>
            <a:outerShdw blurRad="292100" dist="139700" dir="2700000" algn="tl" rotWithShape="0">
              <a:srgbClr val="333333">
                <a:alpha val="65000"/>
              </a:srgbClr>
            </a:outerShdw>
          </a:effectLst>
        </p:spPr>
      </p:pic>
      <p:pic>
        <p:nvPicPr>
          <p:cNvPr id="11" name="Slika 1"/>
          <p:cNvPicPr/>
          <p:nvPr/>
        </p:nvPicPr>
        <p:blipFill>
          <a:blip r:embed="rId7">
            <a:extLst>
              <a:ext uri="{28A0092B-C50C-407E-A947-70E740481C1C}">
                <a14:useLocalDpi xmlns:a14="http://schemas.microsoft.com/office/drawing/2010/main" val="0"/>
              </a:ext>
            </a:extLst>
          </a:blip>
          <a:srcRect/>
          <a:stretch>
            <a:fillRect/>
          </a:stretch>
        </p:blipFill>
        <p:spPr bwMode="auto">
          <a:xfrm>
            <a:off x="5501640" y="2232985"/>
            <a:ext cx="6422314" cy="4280573"/>
          </a:xfrm>
          <a:prstGeom prst="rect">
            <a:avLst/>
          </a:prstGeom>
          <a:ln>
            <a:noFill/>
          </a:ln>
          <a:effectLst>
            <a:outerShdw blurRad="292100" dist="139700" dir="2700000" algn="tl" rotWithShape="0">
              <a:srgbClr val="333333">
                <a:alpha val="65000"/>
              </a:srgbClr>
            </a:outerShdw>
          </a:effectLst>
        </p:spPr>
      </p:pic>
      <p:pic>
        <p:nvPicPr>
          <p:cNvPr id="13" name="Picture 2" descr="https://cdn.qwenlm.ai/output/7e8ae0d0-c7a2-4657-9232-65687211aeae/image_gen/dadebb20-e1f6-4798-bdec-063b4f308531/1790612223.png?key=eyJhbGciOiJIUzI1NiIsInR5cCI6IkpXVCJ9.eyJyZXNvdXJjZV91c2VyX2lkIjoiN2U4YWUwZDAtYzdhMi00NjU3LTkyMzItNjU2ODcyMTFhZWFlIiwicmVzb3VyY2VfaWQiOiIxNzkwNjEyMjIzIiwicmVzb3VyY2VfY2hhdF9pZCI6Ijc4OGFlM2ZiLWI4OTgtNDA5YS1iY2EzLTgyOTI0ZmU1YzdhZSJ9.BCSmPexg9DbLuSN1exHTCwd0DnCphAw2QCjP8kdRM3g"/>
          <p:cNvPicPr>
            <a:picLocks noChangeAspect="1" noChangeArrowheads="1"/>
          </p:cNvPicPr>
          <p:nvPr/>
        </p:nvPicPr>
        <p:blipFill rotWithShape="1">
          <a:blip r:embed="rId8">
            <a:extLst>
              <a:ext uri="{28A0092B-C50C-407E-A947-70E740481C1C}">
                <a14:useLocalDpi xmlns:a14="http://schemas.microsoft.com/office/drawing/2010/main" val="0"/>
              </a:ext>
            </a:extLst>
          </a:blip>
          <a:srcRect l="4337" t="3722" b="20145"/>
          <a:stretch/>
        </p:blipFill>
        <p:spPr bwMode="auto">
          <a:xfrm>
            <a:off x="241336" y="4402016"/>
            <a:ext cx="4833605" cy="21453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55388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par>
                          <p:cTn id="12" fill="hold">
                            <p:stCondLst>
                              <p:cond delay="2500"/>
                            </p:stCondLst>
                            <p:childTnLst>
                              <p:par>
                                <p:cTn id="13" presetID="10" presetClass="entr" presetSubtype="0" fill="hold" nodeType="afterEffect">
                                  <p:stCondLst>
                                    <p:cond delay="50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10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6C8450"/>
        </a:solidFill>
        <a:effectLst/>
      </p:bgPr>
    </p:bg>
    <p:spTree>
      <p:nvGrpSpPr>
        <p:cNvPr id="1" name=""/>
        <p:cNvGrpSpPr/>
        <p:nvPr/>
      </p:nvGrpSpPr>
      <p:grpSpPr>
        <a:xfrm>
          <a:off x="0" y="0"/>
          <a:ext cx="0" cy="0"/>
          <a:chOff x="0" y="0"/>
          <a:chExt cx="0" cy="0"/>
        </a:xfrm>
      </p:grpSpPr>
      <p:pic>
        <p:nvPicPr>
          <p:cNvPr id="11" name="Content Placeholder 10"/>
          <p:cNvPicPr>
            <a:picLocks noGrp="1" noChangeAspect="1"/>
          </p:cNvPicPr>
          <p:nvPr>
            <p:ph idx="1"/>
          </p:nvPr>
        </p:nvPicPr>
        <p:blipFill rotWithShape="1">
          <a:blip r:embed="rId3">
            <a:extLst>
              <a:ext uri="{28A0092B-C50C-407E-A947-70E740481C1C}">
                <a14:useLocalDpi xmlns:a14="http://schemas.microsoft.com/office/drawing/2010/main" val="0"/>
              </a:ext>
            </a:extLst>
          </a:blip>
          <a:srcRect l="32935"/>
          <a:stretch/>
        </p:blipFill>
        <p:spPr>
          <a:xfrm>
            <a:off x="5690382" y="0"/>
            <a:ext cx="6503989" cy="6858000"/>
          </a:xfrm>
        </p:spPr>
      </p:pic>
      <p:sp>
        <p:nvSpPr>
          <p:cNvPr id="6" name="Slide Number Placeholder 5"/>
          <p:cNvSpPr>
            <a:spLocks noGrp="1"/>
          </p:cNvSpPr>
          <p:nvPr>
            <p:ph type="sldNum" sz="quarter" idx="11"/>
          </p:nvPr>
        </p:nvSpPr>
        <p:spPr/>
        <p:txBody>
          <a:bodyPr/>
          <a:lstStyle/>
          <a:p>
            <a:fld id="{8058A7CE-F400-7B46-9E16-10D36E8C32FD}" type="slidenum">
              <a:rPr lang="en-US" smtClean="0"/>
              <a:pPr/>
              <a:t>4</a:t>
            </a:fld>
            <a:endParaRPr lang="en-US" dirty="0"/>
          </a:p>
        </p:txBody>
      </p:sp>
      <p:sp>
        <p:nvSpPr>
          <p:cNvPr id="12" name="TextBox 11">
            <a:extLst>
              <a:ext uri="{FF2B5EF4-FFF2-40B4-BE49-F238E27FC236}">
                <a16:creationId xmlns:a16="http://schemas.microsoft.com/office/drawing/2014/main" id="{A009579B-8ADE-4478-ADD0-2BA1FC957DFE}"/>
              </a:ext>
            </a:extLst>
          </p:cNvPr>
          <p:cNvSpPr txBox="1"/>
          <p:nvPr/>
        </p:nvSpPr>
        <p:spPr>
          <a:xfrm>
            <a:off x="0" y="2013787"/>
            <a:ext cx="5690382" cy="2831544"/>
          </a:xfrm>
          <a:prstGeom prst="rect">
            <a:avLst/>
          </a:prstGeom>
          <a:noFill/>
        </p:spPr>
        <p:txBody>
          <a:bodyPr wrap="square" rtlCol="0">
            <a:spAutoFit/>
          </a:bodyPr>
          <a:lstStyle/>
          <a:p>
            <a:pPr algn="ctr"/>
            <a:r>
              <a:rPr lang="en-US" sz="5400" b="1" dirty="0">
                <a:ln w="0"/>
                <a:solidFill>
                  <a:schemeClr val="bg1"/>
                </a:solidFill>
                <a:effectLst>
                  <a:outerShdw blurRad="38100" dist="38100" dir="2700000" algn="tl">
                    <a:srgbClr val="000000">
                      <a:alpha val="43137"/>
                    </a:srgbClr>
                  </a:outerShdw>
                </a:effectLst>
                <a:cs typeface="Arial" panose="020B0604020202020204" pitchFamily="34" charset="0"/>
              </a:rPr>
              <a:t>The Satellite </a:t>
            </a:r>
            <a:r>
              <a:rPr lang="en-US" sz="5400" b="1" dirty="0" smtClean="0">
                <a:ln w="0"/>
                <a:solidFill>
                  <a:schemeClr val="bg1"/>
                </a:solidFill>
                <a:effectLst>
                  <a:outerShdw blurRad="38100" dist="38100" dir="2700000" algn="tl">
                    <a:srgbClr val="000000">
                      <a:alpha val="43137"/>
                    </a:srgbClr>
                  </a:outerShdw>
                </a:effectLst>
                <a:cs typeface="Arial" panose="020B0604020202020204" pitchFamily="34" charset="0"/>
              </a:rPr>
              <a:t>Component</a:t>
            </a:r>
            <a:endParaRPr lang="hr-HR" sz="5400" b="1" dirty="0" smtClean="0">
              <a:ln w="0"/>
              <a:solidFill>
                <a:schemeClr val="bg1"/>
              </a:solidFill>
              <a:effectLst>
                <a:outerShdw blurRad="38100" dist="38100" dir="2700000" algn="tl">
                  <a:srgbClr val="000000">
                    <a:alpha val="43137"/>
                  </a:srgbClr>
                </a:outerShdw>
              </a:effectLst>
              <a:cs typeface="Arial" panose="020B0604020202020204" pitchFamily="34" charset="0"/>
            </a:endParaRPr>
          </a:p>
          <a:p>
            <a:pPr algn="ctr"/>
            <a:endParaRPr lang="hr-HR" sz="2000" b="1" dirty="0" smtClean="0">
              <a:ln w="0"/>
              <a:solidFill>
                <a:schemeClr val="bg1"/>
              </a:solidFill>
              <a:effectLst>
                <a:outerShdw blurRad="38100" dist="38100" dir="2700000" algn="tl">
                  <a:srgbClr val="000000">
                    <a:alpha val="43137"/>
                  </a:srgbClr>
                </a:outerShdw>
              </a:effectLst>
              <a:cs typeface="Arial" panose="020B0604020202020204" pitchFamily="34" charset="0"/>
            </a:endParaRPr>
          </a:p>
          <a:p>
            <a:pPr algn="ctr"/>
            <a:r>
              <a:rPr lang="en-US" sz="5000" b="1" dirty="0" smtClean="0">
                <a:ln w="0"/>
                <a:solidFill>
                  <a:schemeClr val="bg1">
                    <a:lumMod val="75000"/>
                  </a:schemeClr>
                </a:solidFill>
                <a:effectLst>
                  <a:outerShdw blurRad="38100" dist="38100" dir="2700000" algn="tl">
                    <a:srgbClr val="000000">
                      <a:alpha val="43137"/>
                    </a:srgbClr>
                  </a:outerShdw>
                </a:effectLst>
                <a:cs typeface="Arial" panose="020B0604020202020204" pitchFamily="34" charset="0"/>
              </a:rPr>
              <a:t>Static Resolution</a:t>
            </a:r>
            <a:endParaRPr lang="en-US" sz="5000" b="1" dirty="0">
              <a:ln w="0"/>
              <a:solidFill>
                <a:schemeClr val="bg1">
                  <a:lumMod val="75000"/>
                </a:schemeClr>
              </a:solidFill>
              <a:effectLst>
                <a:outerShdw blurRad="38100" dist="38100" dir="2700000" algn="tl">
                  <a:srgbClr val="000000">
                    <a:alpha val="43137"/>
                  </a:srgbClr>
                </a:outerShdw>
              </a:effectLst>
              <a:cs typeface="Arial" panose="020B0604020202020204" pitchFamily="34" charset="0"/>
            </a:endParaRPr>
          </a:p>
        </p:txBody>
      </p:sp>
      <p:pic>
        <p:nvPicPr>
          <p:cNvPr id="5"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94350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C84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66506"/>
          </a:xfrm>
        </p:spPr>
        <p:txBody>
          <a:bodyPr/>
          <a:lstStyle/>
          <a:p>
            <a:pPr algn="ctr"/>
            <a:r>
              <a:rPr lang="hr-HR" sz="5400" b="1" dirty="0">
                <a:solidFill>
                  <a:schemeClr val="bg1"/>
                </a:solidFill>
                <a:effectLst>
                  <a:outerShdw blurRad="38100" dist="38100" dir="2700000" algn="tl">
                    <a:srgbClr val="000000">
                      <a:alpha val="43137"/>
                    </a:srgbClr>
                  </a:outerShdw>
                </a:effectLst>
                <a:latin typeface="+mn-lt"/>
              </a:rPr>
              <a:t>The Concept of Integration</a:t>
            </a:r>
          </a:p>
        </p:txBody>
      </p:sp>
      <p:sp>
        <p:nvSpPr>
          <p:cNvPr id="4" name="Slide Number Placeholder 3"/>
          <p:cNvSpPr>
            <a:spLocks noGrp="1"/>
          </p:cNvSpPr>
          <p:nvPr>
            <p:ph type="sldNum" sz="quarter" idx="11"/>
          </p:nvPr>
        </p:nvSpPr>
        <p:spPr/>
        <p:txBody>
          <a:bodyPr/>
          <a:lstStyle/>
          <a:p>
            <a:fld id="{8058A7CE-F400-7B46-9E16-10D36E8C32FD}" type="slidenum">
              <a:rPr lang="en-US" smtClean="0"/>
              <a:pPr/>
              <a:t>5</a:t>
            </a:fld>
            <a:endParaRPr lang="en-US" dirty="0"/>
          </a:p>
        </p:txBody>
      </p:sp>
      <p:sp>
        <p:nvSpPr>
          <p:cNvPr id="5" name="Title 1"/>
          <p:cNvSpPr txBox="1">
            <a:spLocks/>
          </p:cNvSpPr>
          <p:nvPr/>
        </p:nvSpPr>
        <p:spPr>
          <a:xfrm>
            <a:off x="349581" y="-41529"/>
            <a:ext cx="11482315" cy="1530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pPr algn="ctr"/>
            <a:endParaRPr lang="hr-HR" dirty="0" smtClean="0">
              <a:ln w="19050">
                <a:solidFill>
                  <a:srgbClr val="C00000"/>
                </a:solidFill>
              </a:ln>
              <a:solidFill>
                <a:srgbClr val="FFFF00"/>
              </a:solidFill>
              <a:effectLst>
                <a:outerShdw blurRad="38100" dist="38100" dir="2700000" algn="tl">
                  <a:srgbClr val="000000">
                    <a:alpha val="43137"/>
                  </a:srgbClr>
                </a:outerShdw>
              </a:effectLst>
              <a:latin typeface="Britannic Bold" panose="020B0903060703020204" pitchFamily="34" charset="0"/>
            </a:endParaRPr>
          </a:p>
        </p:txBody>
      </p:sp>
      <p:pic>
        <p:nvPicPr>
          <p:cNvPr id="3074" name="Picture 2" descr="https://cdn.qwenlm.ai/output/7e8ae0d0-c7a2-4657-9232-65687211aeae/image_gen/8257d7c5-746e-41a8-8e57-03a193d96a2b/1790611705.png?key=eyJhbGciOiJIUzI1NiIsInR5cCI6IkpXVCJ9.eyJyZXNvdXJjZV91c2VyX2lkIjoiN2U4YWUwZDAtYzdhMi00NjU3LTkyMzItNjU2ODcyMTFhZWFlIiwicmVzb3VyY2VfaWQiOiIxNzkwNjExNzA1IiwicmVzb3VyY2VfY2hhdF9pZCI6Ijc4OGFlM2ZiLWI4OTgtNDA5YS1iY2EzLTgyOTI0ZmU1YzdhZSJ9.pmeEGhMTnInj_XBY3VpPw_05ga8eCQxZNQDl_4B3wf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7530" y="1344860"/>
            <a:ext cx="9142786" cy="50988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829868"/>
      </p:ext>
    </p:extLst>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2"/>
          </p:nvPr>
        </p:nvSpPr>
        <p:spPr>
          <a:xfrm>
            <a:off x="0" y="-23150"/>
            <a:ext cx="12192000" cy="1501076"/>
          </a:xfrm>
          <a:solidFill>
            <a:srgbClr val="6C8450"/>
          </a:solidFill>
        </p:spPr>
      </p:sp>
      <p:sp>
        <p:nvSpPr>
          <p:cNvPr id="3" name="Title 2"/>
          <p:cNvSpPr>
            <a:spLocks noGrp="1"/>
          </p:cNvSpPr>
          <p:nvPr>
            <p:ph type="title"/>
          </p:nvPr>
        </p:nvSpPr>
        <p:spPr>
          <a:xfrm>
            <a:off x="10629" y="-279849"/>
            <a:ext cx="12184911" cy="1453896"/>
          </a:xfrm>
        </p:spPr>
        <p:txBody>
          <a:bodyPr/>
          <a:lstStyle/>
          <a:p>
            <a:pPr algn="ctr"/>
            <a:r>
              <a:rPr lang="en-US" sz="5300" dirty="0">
                <a:effectLst>
                  <a:outerShdw blurRad="38100" dist="38100" dir="2700000" algn="tl">
                    <a:srgbClr val="000000">
                      <a:alpha val="43137"/>
                    </a:srgbClr>
                  </a:outerShdw>
                </a:effectLst>
              </a:rPr>
              <a:t>What Did the Microphones Tell Us?</a:t>
            </a:r>
            <a:endParaRPr lang="hr-HR" sz="5300" dirty="0">
              <a:effectLst>
                <a:outerShdw blurRad="38100" dist="38100" dir="2700000" algn="tl">
                  <a:srgbClr val="000000">
                    <a:alpha val="43137"/>
                  </a:srgbClr>
                </a:outerShdw>
              </a:effectLst>
            </a:endParaRPr>
          </a:p>
        </p:txBody>
      </p:sp>
      <p:sp>
        <p:nvSpPr>
          <p:cNvPr id="17" name="Slide Number Placeholder 16"/>
          <p:cNvSpPr>
            <a:spLocks noGrp="1"/>
          </p:cNvSpPr>
          <p:nvPr>
            <p:ph type="sldNum" sz="quarter" idx="30"/>
          </p:nvPr>
        </p:nvSpPr>
        <p:spPr/>
        <p:txBody>
          <a:bodyPr/>
          <a:lstStyle/>
          <a:p>
            <a:fld id="{8058A7CE-F400-7B46-9E16-10D36E8C32FD}" type="slidenum">
              <a:rPr lang="en-US" smtClean="0"/>
              <a:pPr/>
              <a:t>6</a:t>
            </a:fld>
            <a:endParaRPr lang="en-US" dirty="0"/>
          </a:p>
        </p:txBody>
      </p:sp>
      <p:pic>
        <p:nvPicPr>
          <p:cNvPr id="19" name="Slika 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6393" y="1477927"/>
            <a:ext cx="10609770" cy="5347452"/>
          </a:xfrm>
          <a:prstGeom prst="rect">
            <a:avLst/>
          </a:prstGeom>
          <a:noFill/>
          <a:ln>
            <a:noFill/>
          </a:ln>
        </p:spPr>
      </p:pic>
      <p:sp>
        <p:nvSpPr>
          <p:cNvPr id="4" name="Oval 3"/>
          <p:cNvSpPr/>
          <p:nvPr/>
        </p:nvSpPr>
        <p:spPr>
          <a:xfrm>
            <a:off x="1807536" y="5411971"/>
            <a:ext cx="946299" cy="946299"/>
          </a:xfrm>
          <a:prstGeom prst="ellipse">
            <a:avLst/>
          </a:prstGeom>
          <a:solidFill>
            <a:srgbClr val="FF0000">
              <a:alpha val="14902"/>
            </a:srgbClr>
          </a:solidFill>
          <a:ln w="28575">
            <a:solidFill>
              <a:srgbClr val="FFFF00"/>
            </a:solidFill>
            <a:prstDash val="dash"/>
          </a:ln>
          <a:effectLst>
            <a:glow rad="228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7" name="Oval 6"/>
          <p:cNvSpPr/>
          <p:nvPr/>
        </p:nvSpPr>
        <p:spPr>
          <a:xfrm>
            <a:off x="3001930" y="3596984"/>
            <a:ext cx="783261" cy="783261"/>
          </a:xfrm>
          <a:prstGeom prst="ellipse">
            <a:avLst/>
          </a:prstGeom>
          <a:solidFill>
            <a:srgbClr val="FF0000">
              <a:alpha val="14902"/>
            </a:srgbClr>
          </a:solidFill>
          <a:ln w="28575">
            <a:solidFill>
              <a:srgbClr val="FFFF00"/>
            </a:solidFill>
            <a:prstDash val="dash"/>
          </a:ln>
          <a:effectLst>
            <a:glow rad="228600">
              <a:srgbClr val="FF000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effectLst>
                <a:glow rad="228600">
                  <a:schemeClr val="accent3">
                    <a:satMod val="175000"/>
                    <a:alpha val="40000"/>
                  </a:schemeClr>
                </a:glow>
              </a:effectLst>
            </a:endParaRPr>
          </a:p>
        </p:txBody>
      </p:sp>
      <p:sp>
        <p:nvSpPr>
          <p:cNvPr id="5" name="Rectangle 4"/>
          <p:cNvSpPr/>
          <p:nvPr/>
        </p:nvSpPr>
        <p:spPr>
          <a:xfrm>
            <a:off x="5656520" y="1488560"/>
            <a:ext cx="3678866" cy="5347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10"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209390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1000"/>
                                        <p:tgtEl>
                                          <p:spTgt spid="5"/>
                                        </p:tgtEl>
                                      </p:cBhvr>
                                    </p:animEffect>
                                    <p:set>
                                      <p:cBhvr>
                                        <p:cTn id="21"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3359696006"/>
              </p:ext>
            </p:extLst>
          </p:nvPr>
        </p:nvGraphicFramePr>
        <p:xfrm>
          <a:off x="1072656" y="1242648"/>
          <a:ext cx="10128744" cy="4563632"/>
        </p:xfrm>
        <a:graphic>
          <a:graphicData uri="http://schemas.openxmlformats.org/drawingml/2006/table">
            <a:tbl>
              <a:tblPr>
                <a:tableStyleId>{69CF1AB2-1976-4502-BF36-3FF5EA218861}</a:tableStyleId>
              </a:tblPr>
              <a:tblGrid>
                <a:gridCol w="1131282">
                  <a:extLst>
                    <a:ext uri="{9D8B030D-6E8A-4147-A177-3AD203B41FA5}">
                      <a16:colId xmlns:a16="http://schemas.microsoft.com/office/drawing/2014/main" val="1467075122"/>
                    </a:ext>
                  </a:extLst>
                </a:gridCol>
                <a:gridCol w="2244966">
                  <a:extLst>
                    <a:ext uri="{9D8B030D-6E8A-4147-A177-3AD203B41FA5}">
                      <a16:colId xmlns:a16="http://schemas.microsoft.com/office/drawing/2014/main" val="1888122776"/>
                    </a:ext>
                  </a:extLst>
                </a:gridCol>
                <a:gridCol w="1688124">
                  <a:extLst>
                    <a:ext uri="{9D8B030D-6E8A-4147-A177-3AD203B41FA5}">
                      <a16:colId xmlns:a16="http://schemas.microsoft.com/office/drawing/2014/main" val="996735813"/>
                    </a:ext>
                  </a:extLst>
                </a:gridCol>
                <a:gridCol w="1688124">
                  <a:extLst>
                    <a:ext uri="{9D8B030D-6E8A-4147-A177-3AD203B41FA5}">
                      <a16:colId xmlns:a16="http://schemas.microsoft.com/office/drawing/2014/main" val="1152077433"/>
                    </a:ext>
                  </a:extLst>
                </a:gridCol>
                <a:gridCol w="1688124">
                  <a:extLst>
                    <a:ext uri="{9D8B030D-6E8A-4147-A177-3AD203B41FA5}">
                      <a16:colId xmlns:a16="http://schemas.microsoft.com/office/drawing/2014/main" val="1503876824"/>
                    </a:ext>
                  </a:extLst>
                </a:gridCol>
                <a:gridCol w="1688124">
                  <a:extLst>
                    <a:ext uri="{9D8B030D-6E8A-4147-A177-3AD203B41FA5}">
                      <a16:colId xmlns:a16="http://schemas.microsoft.com/office/drawing/2014/main" val="4291053043"/>
                    </a:ext>
                  </a:extLst>
                </a:gridCol>
              </a:tblGrid>
              <a:tr h="377582">
                <a:tc>
                  <a:txBody>
                    <a:bodyPr/>
                    <a:lstStyle/>
                    <a:p>
                      <a:pPr algn="ctr" rtl="0"/>
                      <a:r>
                        <a:rPr lang="hr-HR" sz="1800" b="1" dirty="0">
                          <a:effectLst>
                            <a:outerShdw blurRad="38100" dist="38100" dir="2700000" algn="tl">
                              <a:srgbClr val="000000">
                                <a:alpha val="43137"/>
                              </a:srgbClr>
                            </a:outerShdw>
                          </a:effectLst>
                        </a:rPr>
                        <a:t>Year</a:t>
                      </a:r>
                      <a:endParaRPr lang="hr-HR" sz="1800" b="1" dirty="0">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l" rtl="0"/>
                      <a:r>
                        <a:rPr lang="hr-HR" sz="1800" b="1" dirty="0">
                          <a:effectLst>
                            <a:outerShdw blurRad="38100" dist="38100" dir="2700000" algn="tl">
                              <a:srgbClr val="000000">
                                <a:alpha val="43137"/>
                              </a:srgbClr>
                            </a:outerShdw>
                          </a:effectLst>
                        </a:rPr>
                        <a:t>Covariates</a:t>
                      </a:r>
                      <a:endParaRPr lang="hr-HR" sz="1800" b="1" dirty="0">
                        <a:effectLst>
                          <a:outerShdw blurRad="38100" dist="38100" dir="2700000" algn="tl">
                            <a:srgbClr val="000000">
                              <a:alpha val="43137"/>
                            </a:srgbClr>
                          </a:outerShdw>
                        </a:effectLst>
                        <a:latin typeface="+mj-lt"/>
                      </a:endParaRPr>
                    </a:p>
                  </a:txBody>
                  <a:tcPr marL="53671" marR="53671" marT="26836" marB="26836"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rtl="0"/>
                      <a:r>
                        <a:rPr lang="hr-HR" sz="1800" b="1" dirty="0">
                          <a:effectLst>
                            <a:outerShdw blurRad="38100" dist="38100" dir="2700000" algn="tl">
                              <a:srgbClr val="000000">
                                <a:alpha val="43137"/>
                              </a:srgbClr>
                            </a:outerShdw>
                          </a:effectLst>
                        </a:rPr>
                        <a:t>Estimate</a:t>
                      </a:r>
                      <a:endParaRPr lang="hr-HR" sz="1800" b="1" dirty="0">
                        <a:effectLst>
                          <a:outerShdw blurRad="38100" dist="38100" dir="2700000" algn="tl">
                            <a:srgbClr val="000000">
                              <a:alpha val="43137"/>
                            </a:srgbClr>
                          </a:outerShdw>
                        </a:effectLst>
                        <a:latin typeface="+mj-lt"/>
                      </a:endParaRPr>
                    </a:p>
                  </a:txBody>
                  <a:tcPr marL="53671" marR="53671" marT="26836" marB="26836"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rtl="0"/>
                      <a:r>
                        <a:rPr lang="hr-HR" sz="1800" b="1" dirty="0">
                          <a:effectLst>
                            <a:outerShdw blurRad="38100" dist="38100" dir="2700000" algn="tl">
                              <a:srgbClr val="000000">
                                <a:alpha val="43137"/>
                              </a:srgbClr>
                            </a:outerShdw>
                          </a:effectLst>
                        </a:rPr>
                        <a:t>SE</a:t>
                      </a:r>
                      <a:endParaRPr lang="hr-HR" sz="1800" b="1" dirty="0">
                        <a:effectLst>
                          <a:outerShdw blurRad="38100" dist="38100" dir="2700000" algn="tl">
                            <a:srgbClr val="000000">
                              <a:alpha val="43137"/>
                            </a:srgbClr>
                          </a:outerShdw>
                        </a:effectLst>
                        <a:latin typeface="+mj-lt"/>
                      </a:endParaRPr>
                    </a:p>
                  </a:txBody>
                  <a:tcPr marL="53671" marR="53671" marT="26836" marB="26836" anchor="ct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rtl="0"/>
                      <a:r>
                        <a:rPr lang="hr-HR" sz="1800" b="1" dirty="0">
                          <a:effectLst>
                            <a:outerShdw blurRad="38100" dist="38100" dir="2700000" algn="tl">
                              <a:srgbClr val="000000">
                                <a:alpha val="43137"/>
                              </a:srgbClr>
                            </a:outerShdw>
                          </a:effectLst>
                        </a:rPr>
                        <a:t>z</a:t>
                      </a:r>
                      <a:endParaRPr lang="hr-HR" sz="1800" b="1" dirty="0">
                        <a:effectLst>
                          <a:outerShdw blurRad="38100" dist="38100" dir="2700000" algn="tl">
                            <a:srgbClr val="000000">
                              <a:alpha val="43137"/>
                            </a:srgbClr>
                          </a:outerShdw>
                        </a:effectLst>
                        <a:latin typeface="+mj-lt"/>
                      </a:endParaRPr>
                    </a:p>
                  </a:txBody>
                  <a:tcPr marL="53671" marR="53671" marT="26836" marB="26836"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rtl="0"/>
                      <a:r>
                        <a:rPr lang="hr-HR" sz="2200" b="1" dirty="0" smtClean="0">
                          <a:solidFill>
                            <a:schemeClr val="bg1"/>
                          </a:solidFill>
                          <a:effectLst>
                            <a:outerShdw blurRad="38100" dist="38100" dir="2700000" algn="tl">
                              <a:srgbClr val="000000">
                                <a:alpha val="43137"/>
                              </a:srgbClr>
                            </a:outerShdw>
                          </a:effectLst>
                        </a:rPr>
                        <a:t>p</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252315234"/>
                  </a:ext>
                </a:extLst>
              </a:tr>
              <a:tr h="521835">
                <a:tc rowSpan="4">
                  <a:txBody>
                    <a:bodyPr/>
                    <a:lstStyle/>
                    <a:p>
                      <a:pPr algn="ctr"/>
                      <a:r>
                        <a:rPr lang="hr-HR" sz="1800" b="1" dirty="0">
                          <a:effectLst>
                            <a:outerShdw blurRad="38100" dist="38100" dir="2700000" algn="tl">
                              <a:srgbClr val="000000">
                                <a:alpha val="43137"/>
                              </a:srgbClr>
                            </a:outerShdw>
                          </a:effectLst>
                        </a:rPr>
                        <a:t>2023</a:t>
                      </a:r>
                      <a:endParaRPr lang="hr-HR" sz="1800" b="1" dirty="0">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tcPr>
                </a:tc>
                <a:tc>
                  <a:txBody>
                    <a:bodyPr/>
                    <a:lstStyle/>
                    <a:p>
                      <a:pPr algn="l" rtl="0"/>
                      <a:r>
                        <a:rPr lang="hr-HR" sz="1800" dirty="0">
                          <a:effectLst/>
                        </a:rPr>
                        <a:t>Deciduous forest</a:t>
                      </a:r>
                      <a:endParaRPr lang="hr-HR" sz="1800" dirty="0">
                        <a:effectLst/>
                        <a:latin typeface="+mj-lt"/>
                      </a:endParaRPr>
                    </a:p>
                  </a:txBody>
                  <a:tcPr marL="53671" marR="53671" marT="26836" marB="26836" anchor="ctr">
                    <a:lnT w="28575" cap="flat" cmpd="sng" algn="ctr">
                      <a:solidFill>
                        <a:schemeClr val="tx1"/>
                      </a:solidFill>
                      <a:prstDash val="solid"/>
                      <a:round/>
                      <a:headEnd type="none" w="med" len="med"/>
                      <a:tailEnd type="none" w="med" len="med"/>
                    </a:lnT>
                  </a:tcPr>
                </a:tc>
                <a:tc>
                  <a:txBody>
                    <a:bodyPr/>
                    <a:lstStyle/>
                    <a:p>
                      <a:pPr algn="ctr"/>
                      <a:r>
                        <a:rPr lang="hr-HR" sz="1800" dirty="0">
                          <a:effectLst/>
                        </a:rPr>
                        <a:t>-2.263</a:t>
                      </a:r>
                      <a:endParaRPr lang="hr-HR" sz="1800" dirty="0">
                        <a:effectLst/>
                        <a:latin typeface="+mj-lt"/>
                      </a:endParaRPr>
                    </a:p>
                  </a:txBody>
                  <a:tcPr marL="53671" marR="53671" marT="26836" marB="26836" anchor="ctr">
                    <a:lnT w="28575" cap="flat" cmpd="sng" algn="ctr">
                      <a:solidFill>
                        <a:schemeClr val="tx1"/>
                      </a:solidFill>
                      <a:prstDash val="solid"/>
                      <a:round/>
                      <a:headEnd type="none" w="med" len="med"/>
                      <a:tailEnd type="none" w="med" len="med"/>
                    </a:lnT>
                  </a:tcPr>
                </a:tc>
                <a:tc>
                  <a:txBody>
                    <a:bodyPr/>
                    <a:lstStyle/>
                    <a:p>
                      <a:pPr algn="ctr"/>
                      <a:r>
                        <a:rPr lang="hr-HR" sz="1800" dirty="0">
                          <a:effectLst/>
                        </a:rPr>
                        <a:t>1.584</a:t>
                      </a:r>
                      <a:endParaRPr lang="hr-HR" sz="1800" dirty="0">
                        <a:effectLst/>
                        <a:latin typeface="+mj-lt"/>
                      </a:endParaRPr>
                    </a:p>
                  </a:txBody>
                  <a:tcPr marL="53671" marR="53671" marT="26836" marB="26836" anchor="ctr">
                    <a:lnT w="28575" cap="flat" cmpd="sng" algn="ctr">
                      <a:solidFill>
                        <a:schemeClr val="tx1"/>
                      </a:solidFill>
                      <a:prstDash val="solid"/>
                      <a:round/>
                      <a:headEnd type="none" w="med" len="med"/>
                      <a:tailEnd type="none" w="med" len="med"/>
                    </a:lnT>
                  </a:tcPr>
                </a:tc>
                <a:tc>
                  <a:txBody>
                    <a:bodyPr/>
                    <a:lstStyle/>
                    <a:p>
                      <a:pPr algn="ctr"/>
                      <a:r>
                        <a:rPr lang="hr-HR" sz="1800" dirty="0">
                          <a:effectLst/>
                        </a:rPr>
                        <a:t>-1.428</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tcPr>
                </a:tc>
                <a:tc>
                  <a:txBody>
                    <a:bodyPr/>
                    <a:lstStyle/>
                    <a:p>
                      <a:pPr algn="ctr"/>
                      <a:r>
                        <a:rPr lang="hr-HR" sz="2200" b="1" dirty="0" smtClean="0">
                          <a:solidFill>
                            <a:schemeClr val="bg1"/>
                          </a:solidFill>
                          <a:effectLst>
                            <a:outerShdw blurRad="38100" dist="38100" dir="2700000" algn="tl">
                              <a:srgbClr val="000000">
                                <a:alpha val="43137"/>
                              </a:srgbClr>
                            </a:outerShdw>
                          </a:effectLst>
                        </a:rPr>
                        <a:t>0.153</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rgbClr val="FF0000"/>
                    </a:solidFill>
                  </a:tcPr>
                </a:tc>
                <a:extLst>
                  <a:ext uri="{0D108BD9-81ED-4DB2-BD59-A6C34878D82A}">
                    <a16:rowId xmlns:a16="http://schemas.microsoft.com/office/drawing/2014/main" val="1826777466"/>
                  </a:ext>
                </a:extLst>
              </a:tr>
              <a:tr h="521835">
                <a:tc vMerge="1">
                  <a:txBody>
                    <a:bodyPr/>
                    <a:lstStyle/>
                    <a:p>
                      <a:pPr algn="l"/>
                      <a:endParaRPr lang="hr-HR" sz="1800" dirty="0">
                        <a:effectLst/>
                        <a:latin typeface="+mj-lt"/>
                      </a:endParaRPr>
                    </a:p>
                  </a:txBody>
                  <a:tcPr marL="53671" marR="53671" marT="26836" marB="26836" anchor="ctr"/>
                </a:tc>
                <a:tc>
                  <a:txBody>
                    <a:bodyPr/>
                    <a:lstStyle/>
                    <a:p>
                      <a:pPr algn="l" rtl="0"/>
                      <a:r>
                        <a:rPr lang="hr-HR" sz="1800">
                          <a:effectLst/>
                        </a:rPr>
                        <a:t>Recover land</a:t>
                      </a:r>
                      <a:endParaRPr lang="hr-HR" sz="1800">
                        <a:effectLst/>
                        <a:latin typeface="+mj-lt"/>
                      </a:endParaRPr>
                    </a:p>
                  </a:txBody>
                  <a:tcPr marL="53671" marR="53671" marT="26836" marB="26836" anchor="ctr"/>
                </a:tc>
                <a:tc>
                  <a:txBody>
                    <a:bodyPr/>
                    <a:lstStyle/>
                    <a:p>
                      <a:pPr algn="ctr"/>
                      <a:r>
                        <a:rPr lang="hr-HR" sz="1800">
                          <a:effectLst/>
                        </a:rPr>
                        <a:t>-0.938</a:t>
                      </a:r>
                      <a:endParaRPr lang="hr-HR" sz="1800">
                        <a:effectLst/>
                        <a:latin typeface="+mj-lt"/>
                      </a:endParaRPr>
                    </a:p>
                  </a:txBody>
                  <a:tcPr marL="53671" marR="53671" marT="26836" marB="26836" anchor="ctr"/>
                </a:tc>
                <a:tc>
                  <a:txBody>
                    <a:bodyPr/>
                    <a:lstStyle/>
                    <a:p>
                      <a:pPr algn="ctr"/>
                      <a:r>
                        <a:rPr lang="hr-HR" sz="1800" dirty="0">
                          <a:effectLst/>
                        </a:rPr>
                        <a:t>1.380</a:t>
                      </a:r>
                      <a:endParaRPr lang="hr-HR" sz="1800" dirty="0">
                        <a:effectLst/>
                        <a:latin typeface="+mj-lt"/>
                      </a:endParaRPr>
                    </a:p>
                  </a:txBody>
                  <a:tcPr marL="53671" marR="53671" marT="26836" marB="26836" anchor="ctr"/>
                </a:tc>
                <a:tc>
                  <a:txBody>
                    <a:bodyPr/>
                    <a:lstStyle/>
                    <a:p>
                      <a:pPr algn="ctr"/>
                      <a:r>
                        <a:rPr lang="hr-HR" sz="1800" dirty="0">
                          <a:effectLst/>
                        </a:rPr>
                        <a:t>-0.680</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tcPr>
                </a:tc>
                <a:tc>
                  <a:txBody>
                    <a:bodyPr/>
                    <a:lstStyle/>
                    <a:p>
                      <a:pPr algn="ctr"/>
                      <a:r>
                        <a:rPr lang="hr-HR" sz="2200" b="1" dirty="0" smtClean="0">
                          <a:solidFill>
                            <a:schemeClr val="bg1"/>
                          </a:solidFill>
                          <a:effectLst>
                            <a:outerShdw blurRad="38100" dist="38100" dir="2700000" algn="tl">
                              <a:srgbClr val="000000">
                                <a:alpha val="43137"/>
                              </a:srgbClr>
                            </a:outerShdw>
                          </a:effectLst>
                        </a:rPr>
                        <a:t>0.497</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F0000"/>
                    </a:solidFill>
                  </a:tcPr>
                </a:tc>
                <a:extLst>
                  <a:ext uri="{0D108BD9-81ED-4DB2-BD59-A6C34878D82A}">
                    <a16:rowId xmlns:a16="http://schemas.microsoft.com/office/drawing/2014/main" val="2838111641"/>
                  </a:ext>
                </a:extLst>
              </a:tr>
              <a:tr h="521835">
                <a:tc vMerge="1">
                  <a:txBody>
                    <a:bodyPr/>
                    <a:lstStyle/>
                    <a:p>
                      <a:pPr algn="l"/>
                      <a:endParaRPr lang="hr-HR" sz="1800" dirty="0">
                        <a:effectLst/>
                        <a:latin typeface="+mj-lt"/>
                      </a:endParaRPr>
                    </a:p>
                  </a:txBody>
                  <a:tcPr marL="53671" marR="53671" marT="26836" marB="26836" anchor="ctr"/>
                </a:tc>
                <a:tc>
                  <a:txBody>
                    <a:bodyPr/>
                    <a:lstStyle/>
                    <a:p>
                      <a:pPr algn="l" rtl="0"/>
                      <a:r>
                        <a:rPr lang="hr-HR" sz="1800">
                          <a:effectLst/>
                        </a:rPr>
                        <a:t>Wetland</a:t>
                      </a:r>
                      <a:endParaRPr lang="hr-HR" sz="1800">
                        <a:effectLst/>
                        <a:latin typeface="+mj-lt"/>
                      </a:endParaRPr>
                    </a:p>
                  </a:txBody>
                  <a:tcPr marL="53671" marR="53671" marT="26836" marB="26836" anchor="ctr"/>
                </a:tc>
                <a:tc>
                  <a:txBody>
                    <a:bodyPr/>
                    <a:lstStyle/>
                    <a:p>
                      <a:pPr algn="ctr"/>
                      <a:r>
                        <a:rPr lang="hr-HR" sz="1800">
                          <a:effectLst/>
                        </a:rPr>
                        <a:t>-1.125</a:t>
                      </a:r>
                      <a:endParaRPr lang="hr-HR" sz="1800">
                        <a:effectLst/>
                        <a:latin typeface="+mj-lt"/>
                      </a:endParaRPr>
                    </a:p>
                  </a:txBody>
                  <a:tcPr marL="53671" marR="53671" marT="26836" marB="26836" anchor="ctr"/>
                </a:tc>
                <a:tc>
                  <a:txBody>
                    <a:bodyPr/>
                    <a:lstStyle/>
                    <a:p>
                      <a:pPr algn="ctr"/>
                      <a:r>
                        <a:rPr lang="hr-HR" sz="1800" dirty="0">
                          <a:effectLst/>
                        </a:rPr>
                        <a:t>1.586</a:t>
                      </a:r>
                      <a:endParaRPr lang="hr-HR" sz="1800" dirty="0">
                        <a:effectLst/>
                        <a:latin typeface="+mj-lt"/>
                      </a:endParaRPr>
                    </a:p>
                  </a:txBody>
                  <a:tcPr marL="53671" marR="53671" marT="26836" marB="26836" anchor="ctr"/>
                </a:tc>
                <a:tc>
                  <a:txBody>
                    <a:bodyPr/>
                    <a:lstStyle/>
                    <a:p>
                      <a:pPr algn="ctr"/>
                      <a:r>
                        <a:rPr lang="hr-HR" sz="1800" dirty="0">
                          <a:effectLst/>
                        </a:rPr>
                        <a:t>-0.709</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tcPr>
                </a:tc>
                <a:tc>
                  <a:txBody>
                    <a:bodyPr/>
                    <a:lstStyle/>
                    <a:p>
                      <a:pPr algn="ctr"/>
                      <a:r>
                        <a:rPr lang="hr-HR" sz="2200" b="1" dirty="0" smtClean="0">
                          <a:solidFill>
                            <a:schemeClr val="bg1"/>
                          </a:solidFill>
                          <a:effectLst>
                            <a:outerShdw blurRad="38100" dist="38100" dir="2700000" algn="tl">
                              <a:srgbClr val="000000">
                                <a:alpha val="43137"/>
                              </a:srgbClr>
                            </a:outerShdw>
                          </a:effectLst>
                        </a:rPr>
                        <a:t>0.478</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F0000"/>
                    </a:solidFill>
                  </a:tcPr>
                </a:tc>
                <a:extLst>
                  <a:ext uri="{0D108BD9-81ED-4DB2-BD59-A6C34878D82A}">
                    <a16:rowId xmlns:a16="http://schemas.microsoft.com/office/drawing/2014/main" val="198390411"/>
                  </a:ext>
                </a:extLst>
              </a:tr>
              <a:tr h="521835">
                <a:tc vMerge="1">
                  <a:txBody>
                    <a:bodyPr/>
                    <a:lstStyle/>
                    <a:p>
                      <a:pPr algn="l"/>
                      <a:endParaRPr lang="hr-HR" sz="1800" dirty="0">
                        <a:effectLst/>
                        <a:latin typeface="+mj-lt"/>
                      </a:endParaRPr>
                    </a:p>
                  </a:txBody>
                  <a:tcPr marL="53671" marR="53671" marT="26836" marB="26836" anchor="ctr"/>
                </a:tc>
                <a:tc>
                  <a:txBody>
                    <a:bodyPr/>
                    <a:lstStyle/>
                    <a:p>
                      <a:pPr algn="l" rtl="0"/>
                      <a:r>
                        <a:rPr lang="hr-HR" sz="1800" dirty="0" smtClean="0">
                          <a:effectLst/>
                        </a:rPr>
                        <a:t>Distance from </a:t>
                      </a:r>
                      <a:r>
                        <a:rPr lang="hr-HR" sz="1800" dirty="0">
                          <a:effectLst/>
                        </a:rPr>
                        <a:t>water</a:t>
                      </a:r>
                      <a:endParaRPr lang="hr-HR" sz="1800" dirty="0">
                        <a:effectLst/>
                        <a:latin typeface="+mj-lt"/>
                      </a:endParaRPr>
                    </a:p>
                  </a:txBody>
                  <a:tcPr marL="53671" marR="53671" marT="26836" marB="26836" anchor="ctr"/>
                </a:tc>
                <a:tc>
                  <a:txBody>
                    <a:bodyPr/>
                    <a:lstStyle/>
                    <a:p>
                      <a:pPr algn="ctr"/>
                      <a:r>
                        <a:rPr lang="hr-HR" sz="1800" dirty="0">
                          <a:effectLst/>
                        </a:rPr>
                        <a:t>0.898</a:t>
                      </a:r>
                      <a:endParaRPr lang="hr-HR" sz="1800" dirty="0">
                        <a:effectLst/>
                        <a:latin typeface="+mj-lt"/>
                      </a:endParaRPr>
                    </a:p>
                  </a:txBody>
                  <a:tcPr marL="53671" marR="53671" marT="26836" marB="26836" anchor="ctr"/>
                </a:tc>
                <a:tc>
                  <a:txBody>
                    <a:bodyPr/>
                    <a:lstStyle/>
                    <a:p>
                      <a:pPr algn="ctr"/>
                      <a:r>
                        <a:rPr lang="hr-HR" sz="1800" dirty="0">
                          <a:effectLst/>
                        </a:rPr>
                        <a:t>0.873</a:t>
                      </a:r>
                      <a:endParaRPr lang="hr-HR" sz="1800" dirty="0">
                        <a:effectLst/>
                        <a:latin typeface="+mj-lt"/>
                      </a:endParaRPr>
                    </a:p>
                  </a:txBody>
                  <a:tcPr marL="53671" marR="53671" marT="26836" marB="26836" anchor="ctr"/>
                </a:tc>
                <a:tc>
                  <a:txBody>
                    <a:bodyPr/>
                    <a:lstStyle/>
                    <a:p>
                      <a:pPr algn="ctr"/>
                      <a:r>
                        <a:rPr lang="hr-HR" sz="1800" dirty="0">
                          <a:effectLst/>
                        </a:rPr>
                        <a:t>1.029</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tcPr>
                </a:tc>
                <a:tc>
                  <a:txBody>
                    <a:bodyPr/>
                    <a:lstStyle/>
                    <a:p>
                      <a:pPr algn="ctr"/>
                      <a:r>
                        <a:rPr lang="hr-HR" sz="2200" b="1" dirty="0" smtClean="0">
                          <a:solidFill>
                            <a:schemeClr val="bg1"/>
                          </a:solidFill>
                          <a:effectLst>
                            <a:outerShdw blurRad="38100" dist="38100" dir="2700000" algn="tl">
                              <a:srgbClr val="000000">
                                <a:alpha val="43137"/>
                              </a:srgbClr>
                            </a:outerShdw>
                          </a:effectLst>
                        </a:rPr>
                        <a:t>0.304</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F0000"/>
                    </a:solidFill>
                  </a:tcPr>
                </a:tc>
                <a:extLst>
                  <a:ext uri="{0D108BD9-81ED-4DB2-BD59-A6C34878D82A}">
                    <a16:rowId xmlns:a16="http://schemas.microsoft.com/office/drawing/2014/main" val="783912395"/>
                  </a:ext>
                </a:extLst>
              </a:tr>
              <a:tr h="521835">
                <a:tc rowSpan="4">
                  <a:txBody>
                    <a:bodyPr/>
                    <a:lstStyle/>
                    <a:p>
                      <a:pPr algn="ctr"/>
                      <a:r>
                        <a:rPr lang="hr-HR" sz="1800" b="1" dirty="0">
                          <a:effectLst>
                            <a:outerShdw blurRad="38100" dist="38100" dir="2700000" algn="tl">
                              <a:srgbClr val="000000">
                                <a:alpha val="43137"/>
                              </a:srgbClr>
                            </a:outerShdw>
                          </a:effectLst>
                        </a:rPr>
                        <a:t>2024</a:t>
                      </a:r>
                      <a:endParaRPr lang="hr-HR" sz="1800" b="1" dirty="0">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rtl="0"/>
                      <a:r>
                        <a:rPr lang="hr-HR" sz="1800" dirty="0">
                          <a:effectLst/>
                        </a:rPr>
                        <a:t>Deciduous forest</a:t>
                      </a:r>
                      <a:endParaRPr lang="hr-HR" sz="1800" dirty="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-0.786</a:t>
                      </a:r>
                      <a:endParaRPr lang="hr-HR" sz="1800" dirty="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0.517</a:t>
                      </a:r>
                      <a:endParaRPr lang="hr-HR" sz="1800" dirty="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-1.520</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r>
                        <a:rPr lang="hr-HR" sz="2200" b="1" dirty="0" smtClean="0">
                          <a:solidFill>
                            <a:schemeClr val="bg1"/>
                          </a:solidFill>
                          <a:effectLst>
                            <a:outerShdw blurRad="38100" dist="38100" dir="2700000" algn="tl">
                              <a:srgbClr val="000000">
                                <a:alpha val="43137"/>
                              </a:srgbClr>
                            </a:outerShdw>
                          </a:effectLst>
                        </a:rPr>
                        <a:t>0.129</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F0000"/>
                    </a:solidFill>
                  </a:tcPr>
                </a:tc>
                <a:extLst>
                  <a:ext uri="{0D108BD9-81ED-4DB2-BD59-A6C34878D82A}">
                    <a16:rowId xmlns:a16="http://schemas.microsoft.com/office/drawing/2014/main" val="2472835586"/>
                  </a:ext>
                </a:extLst>
              </a:tr>
              <a:tr h="521835">
                <a:tc vMerge="1">
                  <a:txBody>
                    <a:bodyPr/>
                    <a:lstStyle/>
                    <a:p>
                      <a:pPr algn="l"/>
                      <a:endParaRPr lang="hr-HR" sz="1800" dirty="0">
                        <a:effectLst/>
                        <a:latin typeface="+mj-lt"/>
                      </a:endParaRPr>
                    </a:p>
                  </a:txBody>
                  <a:tcPr marL="53671" marR="53671" marT="26836" marB="26836" anchor="ctr"/>
                </a:tc>
                <a:tc>
                  <a:txBody>
                    <a:bodyPr/>
                    <a:lstStyle/>
                    <a:p>
                      <a:pPr algn="l" rtl="0"/>
                      <a:r>
                        <a:rPr lang="hr-HR" sz="1800">
                          <a:effectLst/>
                        </a:rPr>
                        <a:t>Recover land</a:t>
                      </a:r>
                      <a:endParaRPr lang="hr-HR" sz="180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-0.520</a:t>
                      </a:r>
                      <a:endParaRPr lang="hr-HR" sz="1800" dirty="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0.446</a:t>
                      </a:r>
                      <a:endParaRPr lang="hr-HR" sz="1800" dirty="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-1.164</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r>
                        <a:rPr lang="hr-HR" sz="2200" b="1" dirty="0" smtClean="0">
                          <a:solidFill>
                            <a:schemeClr val="bg1"/>
                          </a:solidFill>
                          <a:effectLst>
                            <a:outerShdw blurRad="38100" dist="38100" dir="2700000" algn="tl">
                              <a:srgbClr val="000000">
                                <a:alpha val="43137"/>
                              </a:srgbClr>
                            </a:outerShdw>
                          </a:effectLst>
                        </a:rPr>
                        <a:t>0.244</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F0000"/>
                    </a:solidFill>
                  </a:tcPr>
                </a:tc>
                <a:extLst>
                  <a:ext uri="{0D108BD9-81ED-4DB2-BD59-A6C34878D82A}">
                    <a16:rowId xmlns:a16="http://schemas.microsoft.com/office/drawing/2014/main" val="3161943497"/>
                  </a:ext>
                </a:extLst>
              </a:tr>
              <a:tr h="521835">
                <a:tc vMerge="1">
                  <a:txBody>
                    <a:bodyPr/>
                    <a:lstStyle/>
                    <a:p>
                      <a:pPr algn="l"/>
                      <a:endParaRPr lang="hr-HR" sz="1800" dirty="0">
                        <a:effectLst/>
                        <a:latin typeface="+mj-lt"/>
                      </a:endParaRPr>
                    </a:p>
                  </a:txBody>
                  <a:tcPr marL="53671" marR="53671" marT="26836" marB="26836" anchor="ctr"/>
                </a:tc>
                <a:tc>
                  <a:txBody>
                    <a:bodyPr/>
                    <a:lstStyle/>
                    <a:p>
                      <a:pPr algn="l" rtl="0"/>
                      <a:r>
                        <a:rPr lang="hr-HR" sz="1800">
                          <a:effectLst/>
                        </a:rPr>
                        <a:t>Wetland</a:t>
                      </a:r>
                      <a:endParaRPr lang="hr-HR" sz="180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a:effectLst/>
                        </a:rPr>
                        <a:t>-0.480</a:t>
                      </a:r>
                      <a:endParaRPr lang="hr-HR" sz="180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0.526</a:t>
                      </a:r>
                      <a:endParaRPr lang="hr-HR" sz="1800" dirty="0">
                        <a:effectLst/>
                        <a:latin typeface="+mj-lt"/>
                      </a:endParaRPr>
                    </a:p>
                  </a:txBody>
                  <a:tcPr marL="53671" marR="53671" marT="26836" marB="26836" anchor="ctr">
                    <a:solidFill>
                      <a:schemeClr val="accent1">
                        <a:lumMod val="40000"/>
                        <a:lumOff val="60000"/>
                      </a:schemeClr>
                    </a:solidFill>
                  </a:tcPr>
                </a:tc>
                <a:tc>
                  <a:txBody>
                    <a:bodyPr/>
                    <a:lstStyle/>
                    <a:p>
                      <a:pPr algn="ctr"/>
                      <a:r>
                        <a:rPr lang="hr-HR" sz="1800" dirty="0">
                          <a:effectLst/>
                        </a:rPr>
                        <a:t>-0.912</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r>
                        <a:rPr lang="hr-HR" sz="2200" b="1" dirty="0" smtClean="0">
                          <a:solidFill>
                            <a:schemeClr val="bg1"/>
                          </a:solidFill>
                          <a:effectLst>
                            <a:outerShdw blurRad="38100" dist="38100" dir="2700000" algn="tl">
                              <a:srgbClr val="000000">
                                <a:alpha val="43137"/>
                              </a:srgbClr>
                            </a:outerShdw>
                          </a:effectLst>
                        </a:rPr>
                        <a:t>0.362</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F0000"/>
                    </a:solidFill>
                  </a:tcPr>
                </a:tc>
                <a:extLst>
                  <a:ext uri="{0D108BD9-81ED-4DB2-BD59-A6C34878D82A}">
                    <a16:rowId xmlns:a16="http://schemas.microsoft.com/office/drawing/2014/main" val="3790225687"/>
                  </a:ext>
                </a:extLst>
              </a:tr>
              <a:tr h="521835">
                <a:tc vMerge="1">
                  <a:txBody>
                    <a:bodyPr/>
                    <a:lstStyle/>
                    <a:p>
                      <a:pPr algn="l"/>
                      <a:endParaRPr lang="hr-HR" sz="1800" dirty="0">
                        <a:effectLst/>
                        <a:latin typeface="+mj-lt"/>
                      </a:endParaRPr>
                    </a:p>
                  </a:txBody>
                  <a:tcPr marL="53671" marR="53671" marT="26836" marB="26836" anchor="ctr"/>
                </a:tc>
                <a:tc>
                  <a:txBody>
                    <a:bodyPr/>
                    <a:lstStyle/>
                    <a:p>
                      <a:pPr algn="l" rtl="0"/>
                      <a:r>
                        <a:rPr lang="hr-HR" sz="1800" dirty="0">
                          <a:effectLst/>
                        </a:rPr>
                        <a:t>Distance </a:t>
                      </a:r>
                      <a:r>
                        <a:rPr lang="hr-HR" sz="1800" dirty="0" smtClean="0">
                          <a:effectLst/>
                        </a:rPr>
                        <a:t>from water</a:t>
                      </a:r>
                      <a:endParaRPr lang="hr-HR" sz="1800" dirty="0">
                        <a:effectLst/>
                        <a:latin typeface="+mj-lt"/>
                      </a:endParaRPr>
                    </a:p>
                  </a:txBody>
                  <a:tcPr marL="53671" marR="53671" marT="26836" marB="26836"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hr-HR" sz="1800">
                          <a:effectLst/>
                        </a:rPr>
                        <a:t>0.155</a:t>
                      </a:r>
                      <a:endParaRPr lang="hr-HR" sz="1800">
                        <a:effectLst/>
                        <a:latin typeface="+mj-lt"/>
                      </a:endParaRPr>
                    </a:p>
                  </a:txBody>
                  <a:tcPr marL="53671" marR="53671" marT="26836" marB="26836"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hr-HR" sz="1800">
                          <a:effectLst/>
                        </a:rPr>
                        <a:t>0.465</a:t>
                      </a:r>
                      <a:endParaRPr lang="hr-HR" sz="1800">
                        <a:effectLst/>
                        <a:latin typeface="+mj-lt"/>
                      </a:endParaRPr>
                    </a:p>
                  </a:txBody>
                  <a:tcPr marL="53671" marR="53671" marT="26836" marB="26836"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hr-HR" sz="1800" dirty="0">
                          <a:effectLst/>
                        </a:rPr>
                        <a:t>0.334</a:t>
                      </a:r>
                      <a:endParaRPr lang="hr-HR" sz="1800" dirty="0">
                        <a:effectLst/>
                        <a:latin typeface="+mj-lt"/>
                      </a:endParaRPr>
                    </a:p>
                  </a:txBody>
                  <a:tcPr marL="53671" marR="53671" marT="26836" marB="26836"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hr-HR" sz="2200" b="1" dirty="0" smtClean="0">
                          <a:solidFill>
                            <a:schemeClr val="bg1"/>
                          </a:solidFill>
                          <a:effectLst>
                            <a:outerShdw blurRad="38100" dist="38100" dir="2700000" algn="tl">
                              <a:srgbClr val="000000">
                                <a:alpha val="43137"/>
                              </a:srgbClr>
                            </a:outerShdw>
                          </a:effectLst>
                        </a:rPr>
                        <a:t>0.739</a:t>
                      </a:r>
                      <a:endParaRPr lang="hr-HR" sz="2200" b="1" dirty="0">
                        <a:solidFill>
                          <a:schemeClr val="bg1"/>
                        </a:solidFill>
                        <a:effectLst>
                          <a:outerShdw blurRad="38100" dist="38100" dir="2700000" algn="tl">
                            <a:srgbClr val="000000">
                              <a:alpha val="43137"/>
                            </a:srgbClr>
                          </a:outerShdw>
                        </a:effectLst>
                        <a:latin typeface="+mj-lt"/>
                      </a:endParaRPr>
                    </a:p>
                  </a:txBody>
                  <a:tcPr marL="53671" marR="53671" marT="26836" marB="26836"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707239029"/>
                  </a:ext>
                </a:extLst>
              </a:tr>
            </a:tbl>
          </a:graphicData>
        </a:graphic>
      </p:graphicFrame>
      <p:sp>
        <p:nvSpPr>
          <p:cNvPr id="6" name="Slide Number Placeholder 5"/>
          <p:cNvSpPr>
            <a:spLocks noGrp="1"/>
          </p:cNvSpPr>
          <p:nvPr>
            <p:ph type="sldNum" sz="quarter" idx="11"/>
          </p:nvPr>
        </p:nvSpPr>
        <p:spPr/>
        <p:txBody>
          <a:bodyPr/>
          <a:lstStyle/>
          <a:p>
            <a:fld id="{8058A7CE-F400-7B46-9E16-10D36E8C32FD}" type="slidenum">
              <a:rPr lang="en-US" smtClean="0"/>
              <a:pPr/>
              <a:t>7</a:t>
            </a:fld>
            <a:endParaRPr lang="en-US" dirty="0"/>
          </a:p>
        </p:txBody>
      </p:sp>
      <p:sp>
        <p:nvSpPr>
          <p:cNvPr id="8" name="Multiply 7"/>
          <p:cNvSpPr/>
          <p:nvPr/>
        </p:nvSpPr>
        <p:spPr>
          <a:xfrm>
            <a:off x="9237782" y="-973017"/>
            <a:ext cx="2315308" cy="9026770"/>
          </a:xfrm>
          <a:prstGeom prst="mathMultiply">
            <a:avLst>
              <a:gd name="adj1" fmla="val 23699"/>
            </a:avLst>
          </a:prstGeom>
          <a:solidFill>
            <a:srgbClr val="FF0000">
              <a:alpha val="40000"/>
            </a:srgbClr>
          </a:solidFill>
          <a:ln w="28575">
            <a:solidFill>
              <a:srgbClr val="000000">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dirty="0"/>
          </a:p>
        </p:txBody>
      </p:sp>
      <p:sp>
        <p:nvSpPr>
          <p:cNvPr id="9" name="Rectangle 8"/>
          <p:cNvSpPr/>
          <p:nvPr/>
        </p:nvSpPr>
        <p:spPr>
          <a:xfrm>
            <a:off x="738552" y="6084570"/>
            <a:ext cx="10831889" cy="523220"/>
          </a:xfrm>
          <a:prstGeom prst="rect">
            <a:avLst/>
          </a:prstGeom>
        </p:spPr>
        <p:txBody>
          <a:bodyPr wrap="square">
            <a:spAutoFit/>
          </a:bodyPr>
          <a:lstStyle/>
          <a:p>
            <a:pPr algn="ctr"/>
            <a:r>
              <a:rPr lang="en-US" sz="2800" b="1" dirty="0">
                <a:solidFill>
                  <a:schemeClr val="accent4">
                    <a:lumMod val="75000"/>
                  </a:schemeClr>
                </a:solidFill>
                <a:latin typeface="Arial" panose="020B0604020202020204" pitchFamily="34" charset="0"/>
                <a:cs typeface="Arial" panose="020B0604020202020204" pitchFamily="34" charset="0"/>
              </a:rPr>
              <a:t>No static variable explains dynamic distribution (p &gt; 0.05)</a:t>
            </a:r>
            <a:endParaRPr lang="hr-HR" sz="2800" dirty="0">
              <a:solidFill>
                <a:schemeClr val="accent4">
                  <a:lumMod val="75000"/>
                </a:schemeClr>
              </a:solidFill>
              <a:latin typeface="Arial" panose="020B0604020202020204" pitchFamily="34" charset="0"/>
              <a:cs typeface="Arial" panose="020B0604020202020204" pitchFamily="34" charset="0"/>
            </a:endParaRPr>
          </a:p>
        </p:txBody>
      </p:sp>
      <p:sp>
        <p:nvSpPr>
          <p:cNvPr id="10" name="Title 1"/>
          <p:cNvSpPr>
            <a:spLocks noGrp="1"/>
          </p:cNvSpPr>
          <p:nvPr>
            <p:ph type="title"/>
          </p:nvPr>
        </p:nvSpPr>
        <p:spPr>
          <a:xfrm>
            <a:off x="838200" y="362782"/>
            <a:ext cx="10515600" cy="666506"/>
          </a:xfrm>
        </p:spPr>
        <p:txBody>
          <a:bodyPr/>
          <a:lstStyle/>
          <a:p>
            <a:pPr algn="ctr"/>
            <a:r>
              <a:rPr lang="hr-HR" sz="5400" b="1" dirty="0">
                <a:solidFill>
                  <a:srgbClr val="6C8450"/>
                </a:solidFill>
                <a:effectLst>
                  <a:outerShdw blurRad="38100" dist="38100" dir="2700000" algn="tl">
                    <a:srgbClr val="000000">
                      <a:alpha val="43137"/>
                    </a:srgbClr>
                  </a:outerShdw>
                </a:effectLst>
              </a:rPr>
              <a:t>Occupancy Model Results</a:t>
            </a:r>
          </a:p>
        </p:txBody>
      </p:sp>
      <p:pic>
        <p:nvPicPr>
          <p:cNvPr id="11"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85549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C8450"/>
        </a:solidFill>
        <a:effectLst/>
      </p:bgPr>
    </p:bg>
    <p:spTree>
      <p:nvGrpSpPr>
        <p:cNvPr id="1" name=""/>
        <p:cNvGrpSpPr/>
        <p:nvPr/>
      </p:nvGrpSpPr>
      <p:grpSpPr>
        <a:xfrm>
          <a:off x="0" y="0"/>
          <a:ext cx="0" cy="0"/>
          <a:chOff x="0" y="0"/>
          <a:chExt cx="0" cy="0"/>
        </a:xfrm>
      </p:grpSpPr>
      <p:pic>
        <p:nvPicPr>
          <p:cNvPr id="2050" name="Picture 2" descr="https://thumb.wikimedia.org/wikipedia/commons/thumb/d/d9/Icon-round-Question_mark.svg/1280px-Icon-round-Question_mark.svg.png?utm_source=en.wikipedia.org&amp;utm_campaign=index&amp;utm_content=thumbn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3560" y="1408372"/>
            <a:ext cx="5071745" cy="507174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14408" y="118937"/>
            <a:ext cx="11150053" cy="983034"/>
          </a:xfrm>
        </p:spPr>
        <p:txBody>
          <a:bodyPr/>
          <a:lstStyle/>
          <a:p>
            <a:pPr algn="ctr"/>
            <a:r>
              <a:rPr lang="en-US" dirty="0">
                <a:effectLst>
                  <a:outerShdw blurRad="38100" dist="38100" dir="2700000" algn="tl">
                    <a:srgbClr val="000000">
                      <a:alpha val="43137"/>
                    </a:srgbClr>
                  </a:outerShdw>
                </a:effectLst>
              </a:rPr>
              <a:t>Why Did the Integration "Fail</a:t>
            </a:r>
            <a:r>
              <a:rPr lang="en-US" dirty="0" smtClean="0">
                <a:effectLst>
                  <a:outerShdw blurRad="38100" dist="38100" dir="2700000" algn="tl">
                    <a:srgbClr val="000000">
                      <a:alpha val="43137"/>
                    </a:srgbClr>
                  </a:outerShdw>
                </a:effectLst>
              </a:rPr>
              <a:t>"</a:t>
            </a:r>
            <a:endParaRPr lang="hr-HR" sz="4400" dirty="0">
              <a:effectLst>
                <a:outerShdw blurRad="38100" dist="38100" dir="2700000" algn="tl">
                  <a:srgbClr val="000000">
                    <a:alpha val="43137"/>
                  </a:srgbClr>
                </a:outerShdw>
              </a:effectLst>
            </a:endParaRPr>
          </a:p>
        </p:txBody>
      </p:sp>
      <p:sp>
        <p:nvSpPr>
          <p:cNvPr id="3" name="Footer Placeholder 2"/>
          <p:cNvSpPr>
            <a:spLocks noGrp="1"/>
          </p:cNvSpPr>
          <p:nvPr>
            <p:ph type="ftr" sz="quarter" idx="11"/>
          </p:nvPr>
        </p:nvSpPr>
        <p:spPr/>
        <p:txBody>
          <a:bodyPr/>
          <a:lstStyle/>
          <a:p>
            <a:endParaRPr lang="en-US" dirty="0"/>
          </a:p>
        </p:txBody>
      </p:sp>
      <p:sp>
        <p:nvSpPr>
          <p:cNvPr id="4" name="Text Placeholder 3"/>
          <p:cNvSpPr>
            <a:spLocks noGrp="1"/>
          </p:cNvSpPr>
          <p:nvPr>
            <p:ph type="body" idx="1"/>
          </p:nvPr>
        </p:nvSpPr>
        <p:spPr/>
        <p:txBody>
          <a:bodyPr/>
          <a:lstStyle/>
          <a:p>
            <a:endParaRPr lang="hr-HR"/>
          </a:p>
        </p:txBody>
      </p:sp>
      <p:sp>
        <p:nvSpPr>
          <p:cNvPr id="6" name="Slide Number Placeholder 5"/>
          <p:cNvSpPr>
            <a:spLocks noGrp="1"/>
          </p:cNvSpPr>
          <p:nvPr>
            <p:ph type="sldNum" sz="quarter" idx="12"/>
          </p:nvPr>
        </p:nvSpPr>
        <p:spPr/>
        <p:txBody>
          <a:bodyPr/>
          <a:lstStyle/>
          <a:p>
            <a:fld id="{8058A7CE-F400-7B46-9E16-10D36E8C32FD}" type="slidenum">
              <a:rPr lang="en-US" smtClean="0"/>
              <a:pPr/>
              <a:t>8</a:t>
            </a:fld>
            <a:endParaRPr lang="en-US" dirty="0"/>
          </a:p>
        </p:txBody>
      </p:sp>
      <p:pic>
        <p:nvPicPr>
          <p:cNvPr id="7170" name="Picture 2" descr="https://cdn.qwenlm.ai/output/7e8ae0d0-c7a2-4657-9232-65687211aeae/image_gen/ad1e52c0-b619-41a1-b434-e513c501b77e/1790613562.png?key=eyJhbGciOiJIUzI1NiIsInR5cCI6IkpXVCJ9.eyJyZXNvdXJjZV91c2VyX2lkIjoiN2U4YWUwZDAtYzdhMi00NjU3LTkyMzItNjU2ODcyMTFhZWFlIiwicmVzb3VyY2VfaWQiOiIxNzkwNjEzNTYyIiwicmVzb3VyY2VfY2hhdF9pZCI6Ijc4OGFlM2ZiLWI4OTgtNDA5YS1iY2EzLTgyOTI0ZmU1YzdhZSJ9.XnYxPg9SNc3flKsS8YleNDWPrngynxrLSJPwCOMn7cM"/>
          <p:cNvPicPr>
            <a:picLocks noChangeAspect="1" noChangeArrowheads="1"/>
          </p:cNvPicPr>
          <p:nvPr/>
        </p:nvPicPr>
        <p:blipFill rotWithShape="1">
          <a:blip r:embed="rId4">
            <a:extLst>
              <a:ext uri="{28A0092B-C50C-407E-A947-70E740481C1C}">
                <a14:useLocalDpi xmlns:a14="http://schemas.microsoft.com/office/drawing/2010/main" val="0"/>
              </a:ext>
            </a:extLst>
          </a:blip>
          <a:srcRect t="2682" b="2553"/>
          <a:stretch/>
        </p:blipFill>
        <p:spPr bwMode="auto">
          <a:xfrm>
            <a:off x="1154018" y="1309068"/>
            <a:ext cx="9870831" cy="52167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630519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C845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49582" y="171486"/>
            <a:ext cx="11561063" cy="801060"/>
          </a:xfrm>
        </p:spPr>
        <p:txBody>
          <a:bodyPr/>
          <a:lstStyle/>
          <a:p>
            <a:pPr algn="ctr"/>
            <a:r>
              <a:rPr lang="en-US" sz="4400" dirty="0">
                <a:effectLst>
                  <a:outerShdw blurRad="38100" dist="38100" dir="2700000" algn="tl">
                    <a:srgbClr val="000000">
                      <a:alpha val="43137"/>
                    </a:srgbClr>
                  </a:outerShdw>
                </a:effectLst>
              </a:rPr>
              <a:t>An Additional Problem: Acoustic Masking</a:t>
            </a:r>
            <a:endParaRPr lang="hr-HR" sz="4400" dirty="0">
              <a:effectLst>
                <a:outerShdw blurRad="38100" dist="38100" dir="2700000" algn="tl">
                  <a:srgbClr val="000000">
                    <a:alpha val="43137"/>
                  </a:srgbClr>
                </a:outerShdw>
              </a:effectLst>
            </a:endParaRPr>
          </a:p>
        </p:txBody>
      </p:sp>
      <p:sp>
        <p:nvSpPr>
          <p:cNvPr id="4" name="Text Placeholder 3"/>
          <p:cNvSpPr>
            <a:spLocks noGrp="1"/>
          </p:cNvSpPr>
          <p:nvPr>
            <p:ph type="body" idx="1"/>
          </p:nvPr>
        </p:nvSpPr>
        <p:spPr/>
        <p:txBody>
          <a:bodyPr/>
          <a:lstStyle/>
          <a:p>
            <a:endParaRPr lang="hr-HR"/>
          </a:p>
        </p:txBody>
      </p:sp>
      <p:sp>
        <p:nvSpPr>
          <p:cNvPr id="6" name="Slide Number Placeholder 5"/>
          <p:cNvSpPr>
            <a:spLocks noGrp="1"/>
          </p:cNvSpPr>
          <p:nvPr>
            <p:ph type="sldNum" sz="quarter" idx="12"/>
          </p:nvPr>
        </p:nvSpPr>
        <p:spPr/>
        <p:txBody>
          <a:bodyPr/>
          <a:lstStyle/>
          <a:p>
            <a:fld id="{8058A7CE-F400-7B46-9E16-10D36E8C32FD}" type="slidenum">
              <a:rPr lang="en-US" smtClean="0"/>
              <a:pPr/>
              <a:t>9</a:t>
            </a:fld>
            <a:endParaRPr lang="en-US" dirty="0"/>
          </a:p>
        </p:txBody>
      </p:sp>
      <p:pic>
        <p:nvPicPr>
          <p:cNvPr id="9218" name="Picture 2" descr="https://cdn.qwenlm.ai/output/7e8ae0d0-c7a2-4657-9232-65687211aeae/image_edit/d229a13e-9705-4b36-8360-25cd0195f020/1790614188.png?key=eyJhbGciOiJIUzI1NiIsInR5cCI6IkpXVCJ9.eyJyZXNvdXJjZV91c2VyX2lkIjoiN2U4YWUwZDAtYzdhMi00NjU3LTkyMzItNjU2ODcyMTFhZWFlIiwicmVzb3VyY2VfaWQiOiIxNzkwNjE0MTg4IiwicmVzb3VyY2VfY2hhdF9pZCI6Ijc4OGFlM2ZiLWI4OTgtNDA5YS1iY2EzLTgyOTI0ZmU1YzdhZSJ9.kITAcuMTnU5QUZlJRuUJUiPmB_BAEPYOQ7-GE8EcTx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440" y="1113692"/>
            <a:ext cx="9872700" cy="550592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8008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fade">
                                      <p:cBhvr>
                                        <p:cTn id="7" dur="1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2"/>
          </p:nvPr>
        </p:nvSpPr>
        <p:spPr>
          <a:xfrm>
            <a:off x="0" y="-23150"/>
            <a:ext cx="12192000" cy="1312688"/>
          </a:xfrm>
          <a:solidFill>
            <a:srgbClr val="6C8450"/>
          </a:solidFill>
        </p:spPr>
      </p:sp>
      <p:sp>
        <p:nvSpPr>
          <p:cNvPr id="3" name="Title 2"/>
          <p:cNvSpPr>
            <a:spLocks noGrp="1"/>
          </p:cNvSpPr>
          <p:nvPr>
            <p:ph type="title"/>
          </p:nvPr>
        </p:nvSpPr>
        <p:spPr>
          <a:xfrm>
            <a:off x="936439" y="277134"/>
            <a:ext cx="10323576" cy="871728"/>
          </a:xfrm>
        </p:spPr>
        <p:txBody>
          <a:bodyPr/>
          <a:lstStyle/>
          <a:p>
            <a:pPr algn="ctr"/>
            <a:r>
              <a:rPr lang="en-US" dirty="0"/>
              <a:t>How to Fix the Integration?</a:t>
            </a:r>
            <a:endParaRPr lang="hr-HR" dirty="0"/>
          </a:p>
        </p:txBody>
      </p:sp>
      <p:sp>
        <p:nvSpPr>
          <p:cNvPr id="17" name="Slide Number Placeholder 16"/>
          <p:cNvSpPr>
            <a:spLocks noGrp="1"/>
          </p:cNvSpPr>
          <p:nvPr>
            <p:ph type="sldNum" sz="quarter" idx="30"/>
          </p:nvPr>
        </p:nvSpPr>
        <p:spPr/>
        <p:txBody>
          <a:bodyPr/>
          <a:lstStyle/>
          <a:p>
            <a:fld id="{8058A7CE-F400-7B46-9E16-10D36E8C32FD}" type="slidenum">
              <a:rPr lang="en-US" smtClean="0"/>
              <a:pPr/>
              <a:t>10</a:t>
            </a:fld>
            <a:endParaRPr lang="en-US" dirty="0"/>
          </a:p>
        </p:txBody>
      </p:sp>
      <p:pic>
        <p:nvPicPr>
          <p:cNvPr id="10248" name="Picture 8" descr="https://cdn.qwenlm.ai/output/7e8ae0d0-c7a2-4657-9232-65687211aeae/image_gen/4122983a-a5a9-4603-927b-3210a7bcbc5b/1790615102.png?key=eyJhbGciOiJIUzI1NiIsInR5cCI6IkpXVCJ9.eyJyZXNvdXJjZV91c2VyX2lkIjoiN2U4YWUwZDAtYzdhMi00NjU3LTkyMzItNjU2ODcyMTFhZWFlIiwicmVzb3VyY2VfaWQiOiIxNzkwNjE1MTAyIiwicmVzb3VyY2VfY2hhdF9pZCI6Ijc4OGFlM2ZiLWI4OTgtNDA5YS1iY2EzLTgyOTI0ZmU1YzdhZSJ9.x_ylw9dRsEffzbFe_tfFt0EquNMJeMjW_IiK_ZW5TsI&amp;x-oss-process=image/resize,m_mfit,w_450,h_4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848" y="1289538"/>
            <a:ext cx="9733828" cy="5427785"/>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3282463" y="1359876"/>
            <a:ext cx="5685693" cy="461665"/>
          </a:xfrm>
          <a:prstGeom prst="rect">
            <a:avLst/>
          </a:prstGeom>
          <a:solidFill>
            <a:schemeClr val="bg1"/>
          </a:solidFill>
        </p:spPr>
        <p:txBody>
          <a:bodyPr wrap="square" rtlCol="0">
            <a:spAutoFit/>
          </a:bodyPr>
          <a:lstStyle/>
          <a:p>
            <a:pPr algn="ctr"/>
            <a:r>
              <a:rPr lang="hr-HR" sz="2300" b="1" dirty="0" smtClean="0">
                <a:effectLst>
                  <a:outerShdw blurRad="38100" dist="38100" dir="2700000" algn="tl">
                    <a:srgbClr val="000000">
                      <a:alpha val="43137"/>
                    </a:srgbClr>
                  </a:outerShdw>
                </a:effectLst>
              </a:rPr>
              <a:t>Optical Imagery (Cloud-Obstructed)</a:t>
            </a:r>
            <a:endParaRPr lang="hr-HR" sz="2300" b="1" dirty="0">
              <a:effectLst>
                <a:outerShdw blurRad="38100" dist="38100" dir="2700000" algn="tl">
                  <a:srgbClr val="000000">
                    <a:alpha val="43137"/>
                  </a:srgbClr>
                </a:outerShdw>
              </a:effectLst>
            </a:endParaRPr>
          </a:p>
        </p:txBody>
      </p:sp>
      <p:sp>
        <p:nvSpPr>
          <p:cNvPr id="23" name="TextBox 22"/>
          <p:cNvSpPr txBox="1"/>
          <p:nvPr/>
        </p:nvSpPr>
        <p:spPr>
          <a:xfrm>
            <a:off x="2848709" y="3681048"/>
            <a:ext cx="7842737" cy="446276"/>
          </a:xfrm>
          <a:prstGeom prst="rect">
            <a:avLst/>
          </a:prstGeom>
          <a:solidFill>
            <a:schemeClr val="bg1"/>
          </a:solidFill>
        </p:spPr>
        <p:txBody>
          <a:bodyPr wrap="square" rtlCol="0">
            <a:spAutoFit/>
          </a:bodyPr>
          <a:lstStyle/>
          <a:p>
            <a:pPr algn="ctr"/>
            <a:r>
              <a:rPr lang="hr-HR" sz="2300" b="1" dirty="0" smtClean="0">
                <a:effectLst>
                  <a:outerShdw blurRad="38100" dist="38100" dir="2700000" algn="tl">
                    <a:srgbClr val="000000">
                      <a:alpha val="43137"/>
                    </a:srgbClr>
                  </a:outerShdw>
                </a:effectLst>
              </a:rPr>
              <a:t>SAR </a:t>
            </a:r>
            <a:r>
              <a:rPr lang="hr-HR" sz="2300" b="1" dirty="0">
                <a:effectLst>
                  <a:outerShdw blurRad="38100" dist="38100" dir="2700000" algn="tl">
                    <a:srgbClr val="000000">
                      <a:alpha val="43137"/>
                    </a:srgbClr>
                  </a:outerShdw>
                </a:effectLst>
              </a:rPr>
              <a:t>Imagery </a:t>
            </a:r>
            <a:r>
              <a:rPr lang="hr-HR" sz="2300" b="1" dirty="0" smtClean="0">
                <a:effectLst>
                  <a:outerShdw blurRad="38100" dist="38100" dir="2700000" algn="tl">
                    <a:srgbClr val="000000">
                      <a:alpha val="43137"/>
                    </a:srgbClr>
                  </a:outerShdw>
                </a:effectLst>
              </a:rPr>
              <a:t>(All-Weather, Vegetation-Penetrating)</a:t>
            </a:r>
            <a:endParaRPr lang="hr-HR" sz="2300" b="1" dirty="0">
              <a:effectLst>
                <a:outerShdw blurRad="38100" dist="38100" dir="2700000" algn="tl">
                  <a:srgbClr val="000000">
                    <a:alpha val="43137"/>
                  </a:srgbClr>
                </a:outerShdw>
              </a:effectLst>
            </a:endParaRPr>
          </a:p>
        </p:txBody>
      </p:sp>
      <p:sp>
        <p:nvSpPr>
          <p:cNvPr id="24" name="TextBox 23"/>
          <p:cNvSpPr txBox="1"/>
          <p:nvPr/>
        </p:nvSpPr>
        <p:spPr>
          <a:xfrm>
            <a:off x="0" y="5859940"/>
            <a:ext cx="12191999" cy="892552"/>
          </a:xfrm>
          <a:prstGeom prst="rect">
            <a:avLst/>
          </a:prstGeom>
          <a:solidFill>
            <a:schemeClr val="bg1"/>
          </a:solidFill>
        </p:spPr>
        <p:txBody>
          <a:bodyPr wrap="square" rtlCol="0">
            <a:spAutoFit/>
          </a:bodyPr>
          <a:lstStyle/>
          <a:p>
            <a:pPr algn="ctr"/>
            <a:r>
              <a:rPr lang="hr-HR" sz="2600" b="1" dirty="0" smtClean="0">
                <a:solidFill>
                  <a:schemeClr val="accent4">
                    <a:lumMod val="75000"/>
                  </a:schemeClr>
                </a:solidFill>
                <a:effectLst>
                  <a:outerShdw blurRad="38100" dist="38100" dir="2700000" algn="tl">
                    <a:srgbClr val="000000">
                      <a:alpha val="43137"/>
                    </a:srgbClr>
                  </a:outerShdw>
                </a:effectLst>
              </a:rPr>
              <a:t>Sentinel -1SAR:</a:t>
            </a:r>
          </a:p>
          <a:p>
            <a:pPr algn="ctr"/>
            <a:r>
              <a:rPr lang="hr-HR" sz="2600" b="1" dirty="0" smtClean="0">
                <a:solidFill>
                  <a:schemeClr val="accent4">
                    <a:lumMod val="75000"/>
                  </a:schemeClr>
                </a:solidFill>
                <a:effectLst>
                  <a:outerShdw blurRad="38100" dist="38100" dir="2700000" algn="tl">
                    <a:srgbClr val="000000">
                      <a:alpha val="43137"/>
                    </a:srgbClr>
                  </a:outerShdw>
                </a:effectLst>
              </a:rPr>
              <a:t>"sees" through clouds, "sees" water under vegetation. Resolution: 10 m </a:t>
            </a:r>
            <a:endParaRPr lang="hr-HR" sz="2600" b="1" dirty="0">
              <a:solidFill>
                <a:schemeClr val="accent4">
                  <a:lumMod val="75000"/>
                </a:schemeClr>
              </a:solidFill>
              <a:effectLst>
                <a:outerShdw blurRad="38100" dist="38100" dir="2700000" algn="tl">
                  <a:srgbClr val="000000">
                    <a:alpha val="43137"/>
                  </a:srgbClr>
                </a:outerShdw>
              </a:effectLst>
            </a:endParaRPr>
          </a:p>
        </p:txBody>
      </p:sp>
      <p:pic>
        <p:nvPicPr>
          <p:cNvPr id="9"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60486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90"/>
                                  </p:stCondLst>
                                  <p:childTnLst>
                                    <p:set>
                                      <p:cBhvr>
                                        <p:cTn id="6" dur="1" fill="hold">
                                          <p:stCondLst>
                                            <p:cond delay="0"/>
                                          </p:stCondLst>
                                        </p:cTn>
                                        <p:tgtEl>
                                          <p:spTgt spid="10248"/>
                                        </p:tgtEl>
                                        <p:attrNameLst>
                                          <p:attrName>style.visibility</p:attrName>
                                        </p:attrNameLst>
                                      </p:cBhvr>
                                      <p:to>
                                        <p:strVal val="visible"/>
                                      </p:to>
                                    </p:set>
                                    <p:animEffect transition="in" filter="fade">
                                      <p:cBhvr>
                                        <p:cTn id="7" dur="500"/>
                                        <p:tgtEl>
                                          <p:spTgt spid="1024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4549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3024" y="2263140"/>
            <a:ext cx="4416552" cy="2321756"/>
          </a:xfrm>
        </p:spPr>
        <p:txBody>
          <a:bodyPr/>
          <a:lstStyle/>
          <a:p>
            <a:pPr algn="ctr"/>
            <a:r>
              <a:rPr lang="en-US" dirty="0">
                <a:effectLst>
                  <a:outerShdw blurRad="38100" dist="38100" dir="2700000" algn="tl">
                    <a:srgbClr val="000000">
                      <a:alpha val="43137"/>
                    </a:srgbClr>
                  </a:outerShdw>
                </a:effectLst>
              </a:rPr>
              <a:t>Conceptual Model of the Future</a:t>
            </a:r>
            <a:endParaRPr lang="hr-HR" dirty="0">
              <a:effectLst>
                <a:outerShdw blurRad="38100" dist="38100" dir="2700000" algn="tl">
                  <a:srgbClr val="000000">
                    <a:alpha val="43137"/>
                  </a:srgbClr>
                </a:outerShdw>
              </a:effectLst>
            </a:endParaRPr>
          </a:p>
        </p:txBody>
      </p:sp>
      <p:sp>
        <p:nvSpPr>
          <p:cNvPr id="5" name="Picture Placeholder 4"/>
          <p:cNvSpPr>
            <a:spLocks noGrp="1"/>
          </p:cNvSpPr>
          <p:nvPr>
            <p:ph type="pic" sz="quarter" idx="10"/>
          </p:nvPr>
        </p:nvSpPr>
        <p:spPr>
          <a:solidFill>
            <a:srgbClr val="FBFBFB"/>
          </a:solidFill>
        </p:spPr>
      </p:sp>
      <p:pic>
        <p:nvPicPr>
          <p:cNvPr id="11268" name="Picture 4" descr="https://cdn.qwenlm.ai/output/7e8ae0d0-c7a2-4657-9232-65687211aeae/image_gen/48726702-8c2b-4627-9268-60ac7853ee87/1790618274.png?key=eyJhbGciOiJIUzI1NiIsInR5cCI6IkpXVCJ9.eyJyZXNvdXJjZV91c2VyX2lkIjoiN2U4YWUwZDAtYzdhMi00NjU3LTkyMzItNjU2ODcyMTFhZWFlIiwicmVzb3VyY2VfaWQiOiIxNzkwNjE4Mjc0IiwicmVzb3VyY2VfY2hhdF9pZCI6Ijc4OGFlM2ZiLWI4OTgtNDA5YS1iY2EzLTgyOTI0ZmU1YzdhZSJ9.MTs3Lll1gD4ZKgEGcxvOMWFyJ_PB3GjSk_hOL1F9eu4"/>
          <p:cNvPicPr>
            <a:picLocks noChangeAspect="1" noChangeArrowheads="1"/>
          </p:cNvPicPr>
          <p:nvPr/>
        </p:nvPicPr>
        <p:blipFill rotWithShape="1">
          <a:blip r:embed="rId3">
            <a:extLst>
              <a:ext uri="{28A0092B-C50C-407E-A947-70E740481C1C}">
                <a14:useLocalDpi xmlns:a14="http://schemas.microsoft.com/office/drawing/2010/main" val="0"/>
              </a:ext>
            </a:extLst>
          </a:blip>
          <a:srcRect l="26139" t="14458" r="736" b="2273"/>
          <a:stretch/>
        </p:blipFill>
        <p:spPr bwMode="auto">
          <a:xfrm>
            <a:off x="5730520" y="1176090"/>
            <a:ext cx="6433125" cy="4085373"/>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8058A7CE-F400-7B46-9E16-10D36E8C32FD}" type="slidenum">
              <a:rPr lang="en-US" smtClean="0">
                <a:solidFill>
                  <a:schemeClr val="accent5">
                    <a:lumMod val="75000"/>
                    <a:alpha val="78000"/>
                  </a:schemeClr>
                </a:solidFill>
              </a:rPr>
              <a:pPr/>
              <a:t>11</a:t>
            </a:fld>
            <a:endParaRPr lang="en-US" dirty="0">
              <a:solidFill>
                <a:schemeClr val="accent5">
                  <a:lumMod val="75000"/>
                  <a:alpha val="78000"/>
                </a:schemeClr>
              </a:solidFill>
            </a:endParaRPr>
          </a:p>
        </p:txBody>
      </p:sp>
      <p:sp>
        <p:nvSpPr>
          <p:cNvPr id="8" name="Rectangle 7"/>
          <p:cNvSpPr/>
          <p:nvPr/>
        </p:nvSpPr>
        <p:spPr>
          <a:xfrm>
            <a:off x="9310506" y="726966"/>
            <a:ext cx="2460930" cy="430887"/>
          </a:xfrm>
          <a:prstGeom prst="rect">
            <a:avLst/>
          </a:prstGeom>
          <a:ln>
            <a:solidFill>
              <a:srgbClr val="FF0000"/>
            </a:solidFill>
          </a:ln>
        </p:spPr>
        <p:txBody>
          <a:bodyPr wrap="none">
            <a:spAutoFit/>
          </a:bodyPr>
          <a:lstStyle/>
          <a:p>
            <a:r>
              <a:rPr lang="hr-HR" sz="2200" dirty="0">
                <a:solidFill>
                  <a:srgbClr val="222222"/>
                </a:solidFill>
                <a:latin typeface="system-ui"/>
              </a:rPr>
              <a:t>AudioMoth </a:t>
            </a:r>
            <a:r>
              <a:rPr lang="hr-HR" sz="2200" dirty="0" smtClean="0">
                <a:solidFill>
                  <a:srgbClr val="222222"/>
                </a:solidFill>
                <a:latin typeface="system-ui"/>
              </a:rPr>
              <a:t>sensor</a:t>
            </a:r>
            <a:endParaRPr lang="hr-HR" sz="2200" dirty="0"/>
          </a:p>
        </p:txBody>
      </p:sp>
      <p:sp>
        <p:nvSpPr>
          <p:cNvPr id="9" name="Rectangle 8"/>
          <p:cNvSpPr/>
          <p:nvPr/>
        </p:nvSpPr>
        <p:spPr>
          <a:xfrm>
            <a:off x="7016133" y="5398330"/>
            <a:ext cx="281354" cy="281353"/>
          </a:xfrm>
          <a:prstGeom prst="rect">
            <a:avLst/>
          </a:prstGeom>
          <a:solidFill>
            <a:srgbClr val="010302"/>
          </a:solidFill>
          <a:ln>
            <a:solidFill>
              <a:srgbClr val="5F5F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1" name="Rectangle 10"/>
          <p:cNvSpPr/>
          <p:nvPr/>
        </p:nvSpPr>
        <p:spPr>
          <a:xfrm>
            <a:off x="7016133" y="5820360"/>
            <a:ext cx="281354" cy="281353"/>
          </a:xfrm>
          <a:prstGeom prst="rect">
            <a:avLst/>
          </a:prstGeom>
          <a:solidFill>
            <a:srgbClr val="C7C7C7"/>
          </a:solidFill>
          <a:ln>
            <a:solidFill>
              <a:srgbClr val="5F5F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2" name="Rectangle 11"/>
          <p:cNvSpPr/>
          <p:nvPr/>
        </p:nvSpPr>
        <p:spPr>
          <a:xfrm>
            <a:off x="7499790" y="5352118"/>
            <a:ext cx="791627" cy="369332"/>
          </a:xfrm>
          <a:prstGeom prst="rect">
            <a:avLst/>
          </a:prstGeom>
        </p:spPr>
        <p:txBody>
          <a:bodyPr wrap="none">
            <a:spAutoFit/>
          </a:bodyPr>
          <a:lstStyle/>
          <a:p>
            <a:r>
              <a:rPr lang="hr-HR" dirty="0" smtClean="0">
                <a:solidFill>
                  <a:srgbClr val="222222"/>
                </a:solidFill>
                <a:latin typeface="system-ui"/>
              </a:rPr>
              <a:t>Water</a:t>
            </a:r>
            <a:endParaRPr lang="hr-HR" dirty="0"/>
          </a:p>
        </p:txBody>
      </p:sp>
      <p:sp>
        <p:nvSpPr>
          <p:cNvPr id="13" name="Rectangle 12"/>
          <p:cNvSpPr/>
          <p:nvPr/>
        </p:nvSpPr>
        <p:spPr>
          <a:xfrm>
            <a:off x="7499790" y="5768678"/>
            <a:ext cx="697627" cy="369332"/>
          </a:xfrm>
          <a:prstGeom prst="rect">
            <a:avLst/>
          </a:prstGeom>
        </p:spPr>
        <p:txBody>
          <a:bodyPr wrap="none">
            <a:spAutoFit/>
          </a:bodyPr>
          <a:lstStyle/>
          <a:p>
            <a:r>
              <a:rPr lang="hr-HR" dirty="0" smtClean="0">
                <a:solidFill>
                  <a:srgbClr val="222222"/>
                </a:solidFill>
                <a:latin typeface="system-ui"/>
              </a:rPr>
              <a:t>Land</a:t>
            </a:r>
            <a:endParaRPr lang="hr-HR" dirty="0"/>
          </a:p>
        </p:txBody>
      </p:sp>
      <p:cxnSp>
        <p:nvCxnSpPr>
          <p:cNvPr id="17" name="Straight Connector 16"/>
          <p:cNvCxnSpPr>
            <a:endCxn id="8" idx="1"/>
          </p:cNvCxnSpPr>
          <p:nvPr/>
        </p:nvCxnSpPr>
        <p:spPr>
          <a:xfrm flipV="1">
            <a:off x="7926656" y="942410"/>
            <a:ext cx="1383850" cy="21702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FE47E8E3-8C52-4F0B-AD10-D2B8072FEDE2}"/>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l="37778" t="36420" r="37593" b="34351"/>
          <a:stretch/>
        </p:blipFill>
        <p:spPr>
          <a:xfrm>
            <a:off x="7615106" y="3013350"/>
            <a:ext cx="466994" cy="415650"/>
          </a:xfrm>
          <a:prstGeom prst="rect">
            <a:avLst/>
          </a:prstGeom>
          <a:ln>
            <a:noFill/>
          </a:ln>
          <a:effectLst>
            <a:glow rad="228600">
              <a:schemeClr val="accent6">
                <a:satMod val="175000"/>
                <a:alpha val="40000"/>
              </a:schemeClr>
            </a:glow>
            <a:outerShdw blurRad="292100" dist="139700" dir="2700000" algn="tl" rotWithShape="0">
              <a:srgbClr val="333333">
                <a:alpha val="65000"/>
              </a:srgbClr>
            </a:outerShdw>
          </a:effectLst>
        </p:spPr>
      </p:pic>
      <p:sp>
        <p:nvSpPr>
          <p:cNvPr id="3" name="Rectangle 2"/>
          <p:cNvSpPr/>
          <p:nvPr/>
        </p:nvSpPr>
        <p:spPr>
          <a:xfrm>
            <a:off x="10728960" y="4584896"/>
            <a:ext cx="1434685" cy="6765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14"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936381"/>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1000"/>
                                        <p:tgtEl>
                                          <p:spTgt spid="17"/>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268"/>
                                        </p:tgtEl>
                                        <p:attrNameLst>
                                          <p:attrName>style.visibility</p:attrName>
                                        </p:attrNameLst>
                                      </p:cBhvr>
                                      <p:to>
                                        <p:strVal val="visible"/>
                                      </p:to>
                                    </p:set>
                                    <p:animEffect transition="in" filter="fade">
                                      <p:cBhvr>
                                        <p:cTn id="20" dur="1000"/>
                                        <p:tgtEl>
                                          <p:spTgt spid="11268"/>
                                        </p:tgtEl>
                                      </p:cBhvr>
                                    </p:animEffect>
                                  </p:childTnLst>
                                </p:cTn>
                              </p:par>
                            </p:childTnLst>
                          </p:cTn>
                        </p:par>
                        <p:par>
                          <p:cTn id="21" fill="hold">
                            <p:stCondLst>
                              <p:cond delay="1000"/>
                            </p:stCondLst>
                            <p:childTnLst>
                              <p:par>
                                <p:cTn id="22" presetID="10" presetClass="entr" presetSubtype="0" fill="hold" grpId="0" nodeType="afterEffect">
                                  <p:stCondLst>
                                    <p:cond delay="5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0" nodeType="clickEffect">
                                  <p:stCondLst>
                                    <p:cond delay="0"/>
                                  </p:stCondLst>
                                  <p:childTnLst>
                                    <p:animEffect transition="out" filter="fade">
                                      <p:cBhvr>
                                        <p:cTn id="37" dur="500"/>
                                        <p:tgtEl>
                                          <p:spTgt spid="3"/>
                                        </p:tgtEl>
                                      </p:cBhvr>
                                    </p:animEffect>
                                    <p:set>
                                      <p:cBhvr>
                                        <p:cTn id="3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p:bldP spid="13"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Picture Placeholder 1"/>
          <p:cNvSpPr>
            <a:spLocks noGrp="1"/>
          </p:cNvSpPr>
          <p:nvPr>
            <p:ph type="pic" sz="quarter" idx="12"/>
          </p:nvPr>
        </p:nvSpPr>
        <p:spPr>
          <a:xfrm>
            <a:off x="0" y="-23150"/>
            <a:ext cx="12192000" cy="2042450"/>
          </a:xfrm>
          <a:solidFill>
            <a:srgbClr val="345496"/>
          </a:solidFill>
        </p:spPr>
      </p:sp>
      <p:sp>
        <p:nvSpPr>
          <p:cNvPr id="3" name="Title 2"/>
          <p:cNvSpPr>
            <a:spLocks noGrp="1"/>
          </p:cNvSpPr>
          <p:nvPr>
            <p:ph type="title"/>
          </p:nvPr>
        </p:nvSpPr>
        <p:spPr>
          <a:xfrm>
            <a:off x="867664" y="418592"/>
            <a:ext cx="10469880" cy="1453896"/>
          </a:xfrm>
        </p:spPr>
        <p:txBody>
          <a:bodyPr/>
          <a:lstStyle/>
          <a:p>
            <a:pPr algn="ctr"/>
            <a:r>
              <a:rPr lang="en-US" dirty="0">
                <a:effectLst>
                  <a:outerShdw blurRad="38100" dist="38100" dir="2700000" algn="tl">
                    <a:srgbClr val="000000">
                      <a:alpha val="43137"/>
                    </a:srgbClr>
                  </a:outerShdw>
                </a:effectLst>
              </a:rPr>
              <a:t>The Broader Context: Hydrology and Sound</a:t>
            </a:r>
            <a:endParaRPr lang="hr-HR" dirty="0">
              <a:effectLst>
                <a:outerShdw blurRad="38100" dist="38100" dir="2700000" algn="tl">
                  <a:srgbClr val="000000">
                    <a:alpha val="43137"/>
                  </a:srgbClr>
                </a:outerShdw>
              </a:effectLst>
            </a:endParaRPr>
          </a:p>
        </p:txBody>
      </p:sp>
      <p:sp>
        <p:nvSpPr>
          <p:cNvPr id="17" name="Slide Number Placeholder 16"/>
          <p:cNvSpPr>
            <a:spLocks noGrp="1"/>
          </p:cNvSpPr>
          <p:nvPr>
            <p:ph type="sldNum" sz="quarter" idx="30"/>
          </p:nvPr>
        </p:nvSpPr>
        <p:spPr/>
        <p:txBody>
          <a:bodyPr/>
          <a:lstStyle/>
          <a:p>
            <a:fld id="{8058A7CE-F400-7B46-9E16-10D36E8C32FD}" type="slidenum">
              <a:rPr lang="en-US" smtClean="0"/>
              <a:pPr/>
              <a:t>12</a:t>
            </a:fld>
            <a:endParaRPr lang="en-US" dirty="0"/>
          </a:p>
        </p:txBody>
      </p:sp>
      <p:pic>
        <p:nvPicPr>
          <p:cNvPr id="12290" name="Picture 2" descr="https://cdn.qwenlm.ai/output/7e8ae0d0-c7a2-4657-9232-65687211aeae/image_gen/e4439f6e-cfc2-44d2-919e-aed328d18024/1790619404.png?key=eyJhbGciOiJIUzI1NiIsInR5cCI6IkpXVCJ9.eyJyZXNvdXJjZV91c2VyX2lkIjoiN2U4YWUwZDAtYzdhMi00NjU3LTkyMzItNjU2ODcyMTFhZWFlIiwicmVzb3VyY2VfaWQiOiIxNzkwNjE5NDA0IiwicmVzb3VyY2VfY2hhdF9pZCI6Ijc4OGFlM2ZiLWI4OTgtNDA5YS1iY2EzLTgyOTI0ZmU1YzdhZSJ9.buMFg1Pm45XPoqNWMmRONxGtzptw_BI-3syOYhYlweo"/>
          <p:cNvPicPr>
            <a:picLocks noChangeAspect="1" noChangeArrowheads="1"/>
          </p:cNvPicPr>
          <p:nvPr/>
        </p:nvPicPr>
        <p:blipFill rotWithShape="1">
          <a:blip r:embed="rId3">
            <a:extLst>
              <a:ext uri="{28A0092B-C50C-407E-A947-70E740481C1C}">
                <a14:useLocalDpi xmlns:a14="http://schemas.microsoft.com/office/drawing/2010/main" val="0"/>
              </a:ext>
            </a:extLst>
          </a:blip>
          <a:srcRect t="4674" b="3055"/>
          <a:stretch/>
        </p:blipFill>
        <p:spPr bwMode="auto">
          <a:xfrm>
            <a:off x="1258053" y="2041458"/>
            <a:ext cx="9360000" cy="48165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99387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fade">
                                      <p:cBhvr>
                                        <p:cTn id="7" dur="1000"/>
                                        <p:tgtEl>
                                          <p:spTgt spid="122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8" name="Rectangle 7"/>
          <p:cNvSpPr/>
          <p:nvPr/>
        </p:nvSpPr>
        <p:spPr>
          <a:xfrm>
            <a:off x="0" y="0"/>
            <a:ext cx="12192000" cy="1417320"/>
          </a:xfrm>
          <a:prstGeom prst="rect">
            <a:avLst/>
          </a:prstGeom>
          <a:solidFill>
            <a:srgbClr val="3454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2" name="Title 1"/>
          <p:cNvSpPr>
            <a:spLocks noGrp="1"/>
          </p:cNvSpPr>
          <p:nvPr>
            <p:ph type="title"/>
          </p:nvPr>
        </p:nvSpPr>
        <p:spPr>
          <a:xfrm>
            <a:off x="1815116" y="135665"/>
            <a:ext cx="8523668" cy="1066800"/>
          </a:xfrm>
        </p:spPr>
        <p:txBody>
          <a:bodyPr/>
          <a:lstStyle/>
          <a:p>
            <a:pPr algn="ctr"/>
            <a:r>
              <a:rPr lang="hr-HR" sz="5400" b="1" dirty="0">
                <a:solidFill>
                  <a:schemeClr val="bg1"/>
                </a:solidFill>
                <a:effectLst>
                  <a:outerShdw blurRad="38100" dist="38100" dir="2700000" algn="tl">
                    <a:srgbClr val="000000">
                      <a:alpha val="43137"/>
                    </a:srgbClr>
                  </a:outerShdw>
                </a:effectLst>
                <a:latin typeface="+mn-lt"/>
              </a:rPr>
              <a:t>Take-Home Messages</a:t>
            </a:r>
            <a:endParaRPr lang="hr-HR" sz="5400" dirty="0">
              <a:solidFill>
                <a:schemeClr val="bg1"/>
              </a:solidFill>
              <a:effectLst>
                <a:outerShdw blurRad="38100" dist="38100" dir="2700000" algn="tl">
                  <a:srgbClr val="000000">
                    <a:alpha val="43137"/>
                  </a:srgbClr>
                </a:outerShdw>
              </a:effectLst>
              <a:latin typeface="+mn-lt"/>
            </a:endParaRPr>
          </a:p>
        </p:txBody>
      </p:sp>
      <p:sp>
        <p:nvSpPr>
          <p:cNvPr id="6" name="Slide Number Placeholder 5"/>
          <p:cNvSpPr>
            <a:spLocks noGrp="1"/>
          </p:cNvSpPr>
          <p:nvPr>
            <p:ph type="sldNum" sz="quarter" idx="11"/>
          </p:nvPr>
        </p:nvSpPr>
        <p:spPr/>
        <p:txBody>
          <a:bodyPr/>
          <a:lstStyle/>
          <a:p>
            <a:fld id="{8058A7CE-F400-7B46-9E16-10D36E8C32FD}" type="slidenum">
              <a:rPr lang="en-US" smtClean="0"/>
              <a:pPr/>
              <a:t>13</a:t>
            </a:fld>
            <a:endParaRPr lang="en-US" dirty="0"/>
          </a:p>
        </p:txBody>
      </p:sp>
      <p:pic>
        <p:nvPicPr>
          <p:cNvPr id="1026" name="Picture 2" descr="https://cdn.qwenlm.ai/output/7e8ae0d0-c7a2-4657-9232-65687211aeae/image_gen/695086b7-9cbe-442b-b91e-f84bb2de0981/1790620085.png?key=eyJhbGciOiJIUzI1NiIsInR5cCI6IkpXVCJ9.eyJyZXNvdXJjZV91c2VyX2lkIjoiN2U4YWUwZDAtYzdhMi00NjU3LTkyMzItNjU2ODcyMTFhZWFlIiwicmVzb3VyY2VfaWQiOiIxNzkwNjIwMDg1IiwicmVzb3VyY2VfY2hhdF9pZCI6Ijc4OGFlM2ZiLWI4OTgtNDA5YS1iY2EzLTgyOTI0ZmU1YzdhZSJ9.Q3FBbcDg9N3vwHDp9moYV3IOPLzH30XTGTW2nVQ-EFU"/>
          <p:cNvPicPr>
            <a:picLocks noChangeAspect="1" noChangeArrowheads="1"/>
          </p:cNvPicPr>
          <p:nvPr/>
        </p:nvPicPr>
        <p:blipFill rotWithShape="1">
          <a:blip r:embed="rId3">
            <a:extLst>
              <a:ext uri="{28A0092B-C50C-407E-A947-70E740481C1C}">
                <a14:useLocalDpi xmlns:a14="http://schemas.microsoft.com/office/drawing/2010/main" val="0"/>
              </a:ext>
            </a:extLst>
          </a:blip>
          <a:srcRect t="3959" b="3520"/>
          <a:stretch/>
        </p:blipFill>
        <p:spPr bwMode="auto">
          <a:xfrm>
            <a:off x="952500" y="1432560"/>
            <a:ext cx="10248900" cy="542544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794760" y="2194560"/>
            <a:ext cx="5120640" cy="155448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1" name="Rectangle 10"/>
          <p:cNvSpPr/>
          <p:nvPr/>
        </p:nvSpPr>
        <p:spPr>
          <a:xfrm>
            <a:off x="3810000" y="3749040"/>
            <a:ext cx="5120640" cy="143256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sp>
        <p:nvSpPr>
          <p:cNvPr id="12" name="Rectangle 11"/>
          <p:cNvSpPr/>
          <p:nvPr/>
        </p:nvSpPr>
        <p:spPr>
          <a:xfrm>
            <a:off x="3825240" y="5181600"/>
            <a:ext cx="5120640" cy="161544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hr-HR"/>
          </a:p>
        </p:txBody>
      </p:sp>
      <p:pic>
        <p:nvPicPr>
          <p:cNvPr id="10"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68617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lh3.googleusercontent.com/pw/AP1GczMpb3CUtra6UKICz4O3TPqQIFH_HQFIZmME2BhjUkw6ovzac59wYguAOnkHLZfFf5hBz9DdPdgigAGNBdWFk4uSb_AV_G4GpQ5QvamuuxYthMaUbiH6GQtRJ4imQOiio9zN62S4ulWnk0vdrCbkmLsZvA=w1024-h875-s-no-gm?authuser=0"/>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523801"/>
            <a:ext cx="9634425" cy="823254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B129F9D4-F9A4-4BC6-993B-FFD9F74D62BD}"/>
              </a:ext>
            </a:extLst>
          </p:cNvPr>
          <p:cNvSpPr/>
          <p:nvPr/>
        </p:nvSpPr>
        <p:spPr>
          <a:xfrm>
            <a:off x="9722419" y="6373767"/>
            <a:ext cx="2425664" cy="338554"/>
          </a:xfrm>
          <a:prstGeom prst="rect">
            <a:avLst/>
          </a:prstGeom>
        </p:spPr>
        <p:txBody>
          <a:bodyPr wrap="none">
            <a:spAutoFit/>
          </a:bodyPr>
          <a:lstStyle/>
          <a:p>
            <a:pPr algn="ctr"/>
            <a:r>
              <a:rPr lang="en-US" sz="1600" dirty="0">
                <a:hlinkClick r:id="rId4"/>
              </a:rPr>
              <a:t>https://watchout.com.hr</a:t>
            </a:r>
            <a:r>
              <a:rPr lang="en-US" sz="1600" dirty="0" smtClean="0">
                <a:hlinkClick r:id="rId4"/>
              </a:rPr>
              <a:t>/</a:t>
            </a:r>
            <a:r>
              <a:rPr lang="hr-HR" sz="1600" dirty="0" smtClean="0"/>
              <a:t> </a:t>
            </a:r>
            <a:endParaRPr lang="en-US" sz="1600" dirty="0"/>
          </a:p>
        </p:txBody>
      </p:sp>
      <p:pic>
        <p:nvPicPr>
          <p:cNvPr id="10" name="Picture 9">
            <a:extLst>
              <a:ext uri="{FF2B5EF4-FFF2-40B4-BE49-F238E27FC236}">
                <a16:creationId xmlns:a16="http://schemas.microsoft.com/office/drawing/2014/main" id="{BAECE034-E8D0-43EF-B694-A6E5BFFF6711}"/>
              </a:ext>
            </a:extLst>
          </p:cNvPr>
          <p:cNvPicPr>
            <a:picLocks noChangeAspect="1"/>
          </p:cNvPicPr>
          <p:nvPr/>
        </p:nvPicPr>
        <p:blipFill>
          <a:blip r:embed="rId5"/>
          <a:stretch>
            <a:fillRect/>
          </a:stretch>
        </p:blipFill>
        <p:spPr>
          <a:xfrm>
            <a:off x="9733018" y="89320"/>
            <a:ext cx="985111" cy="985111"/>
          </a:xfrm>
          <a:prstGeom prst="rect">
            <a:avLst/>
          </a:prstGeom>
        </p:spPr>
      </p:pic>
      <p:pic>
        <p:nvPicPr>
          <p:cNvPr id="5" name="Picture 4">
            <a:extLst>
              <a:ext uri="{FF2B5EF4-FFF2-40B4-BE49-F238E27FC236}">
                <a16:creationId xmlns:a16="http://schemas.microsoft.com/office/drawing/2014/main" id="{586D4B59-03E5-4EDF-81C6-AD6563CC34CC}"/>
              </a:ext>
            </a:extLst>
          </p:cNvPr>
          <p:cNvPicPr>
            <a:picLocks noChangeAspect="1"/>
          </p:cNvPicPr>
          <p:nvPr/>
        </p:nvPicPr>
        <p:blipFill>
          <a:blip r:embed="rId6"/>
          <a:stretch>
            <a:fillRect/>
          </a:stretch>
        </p:blipFill>
        <p:spPr>
          <a:xfrm>
            <a:off x="10730116" y="41007"/>
            <a:ext cx="1461206" cy="1033424"/>
          </a:xfrm>
          <a:prstGeom prst="rect">
            <a:avLst/>
          </a:prstGeom>
        </p:spPr>
      </p:pic>
      <p:sp>
        <p:nvSpPr>
          <p:cNvPr id="3" name="Title 2"/>
          <p:cNvSpPr>
            <a:spLocks noGrp="1"/>
          </p:cNvSpPr>
          <p:nvPr>
            <p:ph type="title"/>
          </p:nvPr>
        </p:nvSpPr>
        <p:spPr>
          <a:xfrm>
            <a:off x="23150" y="4877608"/>
            <a:ext cx="9634425" cy="1325563"/>
          </a:xfrm>
        </p:spPr>
        <p:txBody>
          <a:bodyPr/>
          <a:lstStyle/>
          <a:p>
            <a:pPr algn="ctr"/>
            <a:r>
              <a:rPr lang="en-US" sz="3600" b="1" dirty="0" smtClean="0">
                <a:solidFill>
                  <a:schemeClr val="bg1"/>
                </a:solidFill>
                <a:latin typeface="Microsoft YaHei UI" panose="020B0503020204020204" pitchFamily="34" charset="-122"/>
                <a:ea typeface="Microsoft YaHei UI" panose="020B0503020204020204" pitchFamily="34" charset="-122"/>
              </a:rPr>
              <a:t>THANK YOU FOR YOUR ATTENTION</a:t>
            </a:r>
            <a:endParaRPr lang="hr-HR" sz="3600" b="1" dirty="0">
              <a:solidFill>
                <a:schemeClr val="bg1"/>
              </a:solidFill>
              <a:latin typeface="Microsoft YaHei UI" panose="020B0503020204020204" pitchFamily="34" charset="-122"/>
              <a:ea typeface="Microsoft YaHei UI" panose="020B0503020204020204" pitchFamily="34" charset="-122"/>
            </a:endParaRPr>
          </a:p>
        </p:txBody>
      </p:sp>
      <p:pic>
        <p:nvPicPr>
          <p:cNvPr id="25" name="Picture 24"/>
          <p:cNvPicPr>
            <a:picLocks noChangeAspect="1"/>
          </p:cNvPicPr>
          <p:nvPr/>
        </p:nvPicPr>
        <p:blipFill>
          <a:blip r:embed="rId7">
            <a:alphaModFix/>
          </a:blip>
          <a:stretch>
            <a:fillRect/>
          </a:stretch>
        </p:blipFill>
        <p:spPr>
          <a:xfrm>
            <a:off x="9953488" y="2235655"/>
            <a:ext cx="1963526" cy="972000"/>
          </a:xfrm>
          <a:prstGeom prst="rect">
            <a:avLst/>
          </a:prstGeom>
          <a:ln>
            <a:noFill/>
          </a:ln>
        </p:spPr>
        <p:style>
          <a:lnRef idx="2">
            <a:schemeClr val="accent6"/>
          </a:lnRef>
          <a:fillRef idx="1">
            <a:schemeClr val="lt1"/>
          </a:fillRef>
          <a:effectRef idx="0">
            <a:schemeClr val="accent6"/>
          </a:effectRef>
          <a:fontRef idx="minor">
            <a:schemeClr val="dk1"/>
          </a:fontRef>
        </p:style>
      </p:pic>
      <p:pic>
        <p:nvPicPr>
          <p:cNvPr id="26" name="Picture 25"/>
          <p:cNvPicPr>
            <a:picLocks noChangeAspect="1"/>
          </p:cNvPicPr>
          <p:nvPr/>
        </p:nvPicPr>
        <p:blipFill>
          <a:blip r:embed="rId8"/>
          <a:stretch>
            <a:fillRect/>
          </a:stretch>
        </p:blipFill>
        <p:spPr>
          <a:xfrm>
            <a:off x="10062786" y="3425588"/>
            <a:ext cx="1744930" cy="612000"/>
          </a:xfrm>
          <a:prstGeom prst="rect">
            <a:avLst/>
          </a:prstGeom>
          <a:ln>
            <a:noFill/>
          </a:ln>
        </p:spPr>
        <p:style>
          <a:lnRef idx="2">
            <a:schemeClr val="accent6"/>
          </a:lnRef>
          <a:fillRef idx="1">
            <a:schemeClr val="lt1"/>
          </a:fillRef>
          <a:effectRef idx="0">
            <a:schemeClr val="accent6"/>
          </a:effectRef>
          <a:fontRef idx="minor">
            <a:schemeClr val="dk1"/>
          </a:fontRef>
        </p:style>
      </p:pic>
      <p:pic>
        <p:nvPicPr>
          <p:cNvPr id="27" name="Picture 26">
            <a:extLst>
              <a:ext uri="{FF2B5EF4-FFF2-40B4-BE49-F238E27FC236}">
                <a16:creationId xmlns:a16="http://schemas.microsoft.com/office/drawing/2014/main" id="{3F7E14B6-3E2F-4A00-AF79-4F14D3E968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12621" y="4988324"/>
            <a:ext cx="1445258" cy="432000"/>
          </a:xfrm>
          <a:prstGeom prst="rect">
            <a:avLst/>
          </a:prstGeom>
          <a:ln>
            <a:noFill/>
          </a:ln>
        </p:spPr>
        <p:style>
          <a:lnRef idx="2">
            <a:schemeClr val="accent6"/>
          </a:lnRef>
          <a:fillRef idx="1">
            <a:schemeClr val="lt1"/>
          </a:fillRef>
          <a:effectRef idx="0">
            <a:schemeClr val="accent6"/>
          </a:effectRef>
          <a:fontRef idx="minor">
            <a:schemeClr val="dk1"/>
          </a:fontRef>
        </p:style>
      </p:pic>
      <p:pic>
        <p:nvPicPr>
          <p:cNvPr id="28" name="Picture 27">
            <a:extLst>
              <a:ext uri="{FF2B5EF4-FFF2-40B4-BE49-F238E27FC236}">
                <a16:creationId xmlns:a16="http://schemas.microsoft.com/office/drawing/2014/main" id="{82DBDBA6-3DBF-4397-B457-E9CAB2926C3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374055" y="5490492"/>
            <a:ext cx="1122390" cy="756000"/>
          </a:xfrm>
          <a:prstGeom prst="rect">
            <a:avLst/>
          </a:prstGeom>
          <a:ln>
            <a:noFill/>
          </a:ln>
        </p:spPr>
        <p:style>
          <a:lnRef idx="2">
            <a:schemeClr val="accent6"/>
          </a:lnRef>
          <a:fillRef idx="1">
            <a:schemeClr val="lt1"/>
          </a:fillRef>
          <a:effectRef idx="0">
            <a:schemeClr val="accent6"/>
          </a:effectRef>
          <a:fontRef idx="minor">
            <a:schemeClr val="dk1"/>
          </a:fontRef>
        </p:style>
      </p:pic>
      <p:pic>
        <p:nvPicPr>
          <p:cNvPr id="24" name="Picture 4" descr="WildMon">
            <a:extLst>
              <a:ext uri="{FF2B5EF4-FFF2-40B4-BE49-F238E27FC236}">
                <a16:creationId xmlns:a16="http://schemas.microsoft.com/office/drawing/2014/main" id="{DC5EAF27-4FCC-40A3-98FA-2A0BEA238C6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25388" y="4239136"/>
            <a:ext cx="1819725" cy="54000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027BCF91-014C-49D0-B8C2-FE82ED2FB061}"/>
              </a:ext>
            </a:extLst>
          </p:cNvPr>
          <p:cNvPicPr>
            <a:picLocks noChangeAspect="1"/>
          </p:cNvPicPr>
          <p:nvPr/>
        </p:nvPicPr>
        <p:blipFill>
          <a:blip r:embed="rId12">
            <a:clrChange>
              <a:clrFrom>
                <a:srgbClr val="FFFFFF"/>
              </a:clrFrom>
              <a:clrTo>
                <a:srgbClr val="FFFFFF">
                  <a:alpha val="0"/>
                </a:srgbClr>
              </a:clrTo>
            </a:clrChange>
          </a:blip>
          <a:stretch>
            <a:fillRect/>
          </a:stretch>
        </p:blipFill>
        <p:spPr>
          <a:xfrm>
            <a:off x="10291559" y="1063141"/>
            <a:ext cx="1242387" cy="1080000"/>
          </a:xfrm>
          <a:prstGeom prst="rect">
            <a:avLst/>
          </a:prstGeom>
        </p:spPr>
      </p:pic>
      <p:pic>
        <p:nvPicPr>
          <p:cNvPr id="13" name="Picture 2" descr="https://lh3.googleusercontent.com/pw/AP1GczMIH5Jl-AMoJ6DRNLvCnH2Cfjdw5lzSJct6rLjceaeZvJct2mLG1ZK4BIZrg-ytouAvCBu4NkOKi-6sz5pQl01dmX6Obj2xAkSdD-WLmgfPDY2F0ld_3IGBuv6jhCpwzZ_G9Ko8SxELcLhV5EUBrW4sXg=w1200-h867-s-no-gm?authuser=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057" y="10207"/>
            <a:ext cx="747405"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66415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4000"/>
                                  </p:stCondLst>
                                  <p:childTnLst>
                                    <p:set>
                                      <p:cBhvr>
                                        <p:cTn id="6" dur="1" fill="hold">
                                          <p:stCondLst>
                                            <p:cond delay="0"/>
                                          </p:stCondLst>
                                        </p:cTn>
                                        <p:tgtEl>
                                          <p:spTgt spid="3"/>
                                        </p:tgtEl>
                                        <p:attrNameLst>
                                          <p:attrName>style.visibility</p:attrName>
                                        </p:attrNameLst>
                                      </p:cBhvr>
                                      <p:to>
                                        <p:strVal val="visible"/>
                                      </p:to>
                                    </p:set>
                                    <p:animEffect transition="in" filter="randombar(vertical)">
                                      <p:cBhvr>
                                        <p:cTn id="7"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Custom 14">
      <a:dk1>
        <a:srgbClr val="000000"/>
      </a:dk1>
      <a:lt1>
        <a:srgbClr val="FFFFFF"/>
      </a:lt1>
      <a:dk2>
        <a:srgbClr val="1C4C3C"/>
      </a:dk2>
      <a:lt2>
        <a:srgbClr val="E7E6E6"/>
      </a:lt2>
      <a:accent1>
        <a:srgbClr val="8FA971"/>
      </a:accent1>
      <a:accent2>
        <a:srgbClr val="345496"/>
      </a:accent2>
      <a:accent3>
        <a:srgbClr val="BD7B28"/>
      </a:accent3>
      <a:accent4>
        <a:srgbClr val="00698A"/>
      </a:accent4>
      <a:accent5>
        <a:srgbClr val="648260"/>
      </a:accent5>
      <a:accent6>
        <a:srgbClr val="F1EAE0"/>
      </a:accent6>
      <a:hlink>
        <a:srgbClr val="1B4C3C"/>
      </a:hlink>
      <a:folHlink>
        <a:srgbClr val="BD7B27"/>
      </a:folHlink>
    </a:clrScheme>
    <a:fontScheme name="Custom 14">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ure-Course-Presentation__Win32_SW_v15" id="{2C9DFD55-A638-4F93-8FB2-21CFF204D143}" vid="{DA5D547E-0C12-4C38-92D7-DC23D24655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65AE5F-E0C7-443C-9CED-36FB3B770C7C}">
  <ds:schemaRefs>
    <ds:schemaRef ds:uri="http://schemas.microsoft.com/sharepoint/v3/contenttype/forms"/>
  </ds:schemaRefs>
</ds:datastoreItem>
</file>

<file path=customXml/itemProps2.xml><?xml version="1.0" encoding="utf-8"?>
<ds:datastoreItem xmlns:ds="http://schemas.openxmlformats.org/officeDocument/2006/customXml" ds:itemID="{E0B385D8-F902-4922-8FBA-406E7ED219F2}">
  <ds:schemaRefs>
    <ds:schemaRef ds:uri="http://schemas.microsoft.com/sharepoint/v3"/>
    <ds:schemaRef ds:uri="http://schemas.openxmlformats.org/package/2006/metadata/core-properties"/>
    <ds:schemaRef ds:uri="http://purl.org/dc/terms/"/>
    <ds:schemaRef ds:uri="16c05727-aa75-4e4a-9b5f-8a80a1165891"/>
    <ds:schemaRef ds:uri="http://purl.org/dc/dcmitype/"/>
    <ds:schemaRef ds:uri="http://schemas.microsoft.com/office/2006/metadata/properties"/>
    <ds:schemaRef ds:uri="71af3243-3dd4-4a8d-8c0d-dd76da1f02a5"/>
    <ds:schemaRef ds:uri="http://schemas.microsoft.com/office/2006/documentManagement/types"/>
    <ds:schemaRef ds:uri="http://purl.org/dc/elements/1.1/"/>
    <ds:schemaRef ds:uri="http://schemas.microsoft.com/office/infopath/2007/PartnerControls"/>
    <ds:schemaRef ds:uri="230e9df3-be65-4c73-a93b-d1236ebd677e"/>
    <ds:schemaRef ds:uri="http://www.w3.org/XML/1998/namespace"/>
  </ds:schemaRefs>
</ds:datastoreItem>
</file>

<file path=customXml/itemProps3.xml><?xml version="1.0" encoding="utf-8"?>
<ds:datastoreItem xmlns:ds="http://schemas.openxmlformats.org/officeDocument/2006/customXml" ds:itemID="{6D66DFBA-374C-41C2-B90E-F32A24B2E9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Nature course presentation</Template>
  <TotalTime>10190</TotalTime>
  <Words>1263</Words>
  <Application>Microsoft Office PowerPoint</Application>
  <PresentationFormat>Widescreen</PresentationFormat>
  <Paragraphs>115</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Microsoft YaHei UI</vt:lpstr>
      <vt:lpstr>Arial</vt:lpstr>
      <vt:lpstr>Avenir Next LT Pro</vt:lpstr>
      <vt:lpstr>Britannic Bold</vt:lpstr>
      <vt:lpstr>Calibri</vt:lpstr>
      <vt:lpstr>Sabon Next LT</vt:lpstr>
      <vt:lpstr>system-ui</vt:lpstr>
      <vt:lpstr>Office Theme</vt:lpstr>
      <vt:lpstr>Challenges of integrating medium-resolution satellite data and bioacoustic monitoring in habitat occupancy modeling: A case study in a dynamic floodplain ecosystem</vt:lpstr>
      <vt:lpstr>The Problem of Dynamic Ecosystems</vt:lpstr>
      <vt:lpstr>PowerPoint Presentation</vt:lpstr>
      <vt:lpstr>PowerPoint Presentation</vt:lpstr>
      <vt:lpstr>The Concept of Integration</vt:lpstr>
      <vt:lpstr>What Did the Microphones Tell Us?</vt:lpstr>
      <vt:lpstr>Occupancy Model Results</vt:lpstr>
      <vt:lpstr>Why Did the Integration "Fail"</vt:lpstr>
      <vt:lpstr>An Additional Problem: Acoustic Masking</vt:lpstr>
      <vt:lpstr>How to Fix the Integration?</vt:lpstr>
      <vt:lpstr>Conceptual Model of the Future</vt:lpstr>
      <vt:lpstr>The Broader Context: Hydrology and Sound</vt:lpstr>
      <vt:lpstr>Take-Home Messages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KINGDOMS OF NATURE</dc:title>
  <dc:creator>Ivana Majić</dc:creator>
  <cp:lastModifiedBy>Ivan</cp:lastModifiedBy>
  <cp:revision>408</cp:revision>
  <cp:lastPrinted>2024-05-05T19:37:40Z</cp:lastPrinted>
  <dcterms:created xsi:type="dcterms:W3CDTF">2023-03-02T14:59:03Z</dcterms:created>
  <dcterms:modified xsi:type="dcterms:W3CDTF">2026-10-06T17:02:35Z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