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Ex2.xml" ContentType="application/vnd.ms-office.chartex+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7"/>
  </p:notesMasterIdLst>
  <p:sldIdLst>
    <p:sldId id="441" r:id="rId2"/>
    <p:sldId id="405" r:id="rId3"/>
    <p:sldId id="400" r:id="rId4"/>
    <p:sldId id="403" r:id="rId5"/>
    <p:sldId id="427" r:id="rId6"/>
    <p:sldId id="428" r:id="rId7"/>
    <p:sldId id="429" r:id="rId8"/>
    <p:sldId id="419" r:id="rId9"/>
    <p:sldId id="409" r:id="rId10"/>
    <p:sldId id="410" r:id="rId11"/>
    <p:sldId id="414" r:id="rId12"/>
    <p:sldId id="412" r:id="rId13"/>
    <p:sldId id="420" r:id="rId14"/>
    <p:sldId id="407" r:id="rId15"/>
    <p:sldId id="436" r:id="rId16"/>
    <p:sldId id="434" r:id="rId17"/>
    <p:sldId id="437" r:id="rId18"/>
    <p:sldId id="439" r:id="rId19"/>
    <p:sldId id="438" r:id="rId20"/>
    <p:sldId id="440" r:id="rId21"/>
    <p:sldId id="423" r:id="rId22"/>
    <p:sldId id="443" r:id="rId23"/>
    <p:sldId id="442" r:id="rId24"/>
    <p:sldId id="425" r:id="rId25"/>
    <p:sldId id="432" r:id="rId26"/>
  </p:sldIdLst>
  <p:sldSz cx="9144000" cy="6858000" type="screen4x3"/>
  <p:notesSz cx="9144000" cy="6858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B501"/>
    <a:srgbClr val="FF4343"/>
    <a:srgbClr val="A80000"/>
    <a:srgbClr val="C7842F"/>
    <a:srgbClr val="66CCFF"/>
    <a:srgbClr val="FFCC00"/>
    <a:srgbClr val="336600"/>
    <a:srgbClr val="009900"/>
    <a:srgbClr val="C0C0C0"/>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9" autoAdjust="0"/>
    <p:restoredTop sz="96323" autoAdjust="0"/>
  </p:normalViewPr>
  <p:slideViewPr>
    <p:cSldViewPr>
      <p:cViewPr varScale="1">
        <p:scale>
          <a:sx n="109" d="100"/>
          <a:sy n="109" d="100"/>
        </p:scale>
        <p:origin x="1080" y="96"/>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fazos-my.sharepoint.com/personal/rluzaic_fazos_onmicrosoft_com/Documents/ZAVOD/Tiho/2024%20Krmiva/Book1.xlsx" TargetMode="External"/><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fazos-my.sharepoint.com/personal/rluzaic_fazos_onmicrosoft_com/Documents/ZAVOD/Tiho/2024%20Krmiva/Book1.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https://fazos-my.sharepoint.com/personal/rluzaic_fazos_onmicrosoft_com/Documents/ZAVOD/Tiho/2024%20Krmiva/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A.S.F. in domestic pigs</c:v>
                </c:pt>
              </c:strCache>
            </c:strRef>
          </c:tx>
          <c:spPr>
            <a:solidFill>
              <a:srgbClr val="C00000"/>
            </a:solidFill>
            <a:ln>
              <a:noFill/>
            </a:ln>
            <a:effectLst/>
          </c:spPr>
          <c:invertIfNegative val="0"/>
          <c:cat>
            <c:strRef>
              <c:f>Sheet1!$B$1:$U$1</c:f>
              <c:strCache>
                <c:ptCount val="20"/>
                <c:pt idx="0">
                  <c:v>BGR</c:v>
                </c:pt>
                <c:pt idx="1">
                  <c:v>CZE</c:v>
                </c:pt>
                <c:pt idx="2">
                  <c:v>DEU</c:v>
                </c:pt>
                <c:pt idx="3">
                  <c:v>EST</c:v>
                </c:pt>
                <c:pt idx="4">
                  <c:v>GRC</c:v>
                </c:pt>
                <c:pt idx="5">
                  <c:v>HRV</c:v>
                </c:pt>
                <c:pt idx="6">
                  <c:v>HUN</c:v>
                </c:pt>
                <c:pt idx="7">
                  <c:v>ITA</c:v>
                </c:pt>
                <c:pt idx="8">
                  <c:v>LTU</c:v>
                </c:pt>
                <c:pt idx="9">
                  <c:v>LVA</c:v>
                </c:pt>
                <c:pt idx="10">
                  <c:v>POL</c:v>
                </c:pt>
                <c:pt idx="11">
                  <c:v>ROU</c:v>
                </c:pt>
                <c:pt idx="12">
                  <c:v>SVK</c:v>
                </c:pt>
                <c:pt idx="13">
                  <c:v>SWE</c:v>
                </c:pt>
                <c:pt idx="14">
                  <c:v>BIH</c:v>
                </c:pt>
                <c:pt idx="15">
                  <c:v>MDA</c:v>
                </c:pt>
                <c:pt idx="16">
                  <c:v>MKD</c:v>
                </c:pt>
                <c:pt idx="17">
                  <c:v>SRB</c:v>
                </c:pt>
                <c:pt idx="18">
                  <c:v>UKR</c:v>
                </c:pt>
                <c:pt idx="19">
                  <c:v>XKO</c:v>
                </c:pt>
              </c:strCache>
            </c:strRef>
          </c:cat>
          <c:val>
            <c:numRef>
              <c:f>Sheet1!$B$2:$U$2</c:f>
              <c:numCache>
                <c:formatCode>General</c:formatCode>
                <c:ptCount val="20"/>
                <c:pt idx="0">
                  <c:v>3</c:v>
                </c:pt>
                <c:pt idx="1">
                  <c:v>0</c:v>
                </c:pt>
                <c:pt idx="2">
                  <c:v>1</c:v>
                </c:pt>
                <c:pt idx="3">
                  <c:v>2</c:v>
                </c:pt>
                <c:pt idx="4">
                  <c:v>6</c:v>
                </c:pt>
                <c:pt idx="5">
                  <c:v>1124</c:v>
                </c:pt>
                <c:pt idx="6">
                  <c:v>0</c:v>
                </c:pt>
                <c:pt idx="7">
                  <c:v>17</c:v>
                </c:pt>
                <c:pt idx="8">
                  <c:v>3</c:v>
                </c:pt>
                <c:pt idx="9">
                  <c:v>8</c:v>
                </c:pt>
                <c:pt idx="10">
                  <c:v>30</c:v>
                </c:pt>
                <c:pt idx="11">
                  <c:v>737</c:v>
                </c:pt>
                <c:pt idx="12">
                  <c:v>0</c:v>
                </c:pt>
                <c:pt idx="13">
                  <c:v>0</c:v>
                </c:pt>
                <c:pt idx="14">
                  <c:v>1511</c:v>
                </c:pt>
                <c:pt idx="15">
                  <c:v>18</c:v>
                </c:pt>
                <c:pt idx="16">
                  <c:v>16</c:v>
                </c:pt>
                <c:pt idx="17">
                  <c:v>992</c:v>
                </c:pt>
                <c:pt idx="18">
                  <c:v>38</c:v>
                </c:pt>
                <c:pt idx="19">
                  <c:v>9</c:v>
                </c:pt>
              </c:numCache>
            </c:numRef>
          </c:val>
          <c:extLst>
            <c:ext xmlns:c16="http://schemas.microsoft.com/office/drawing/2014/chart" uri="{C3380CC4-5D6E-409C-BE32-E72D297353CC}">
              <c16:uniqueId val="{00000000-1CB0-432A-92D5-5A55249FC617}"/>
            </c:ext>
          </c:extLst>
        </c:ser>
        <c:ser>
          <c:idx val="1"/>
          <c:order val="1"/>
          <c:tx>
            <c:strRef>
              <c:f>Sheet1!$A$3</c:f>
              <c:strCache>
                <c:ptCount val="1"/>
                <c:pt idx="0">
                  <c:v>A. S. F. in wild boar</c:v>
                </c:pt>
              </c:strCache>
            </c:strRef>
          </c:tx>
          <c:spPr>
            <a:solidFill>
              <a:schemeClr val="accent6">
                <a:lumMod val="50000"/>
              </a:schemeClr>
            </a:solidFill>
            <a:ln>
              <a:noFill/>
            </a:ln>
            <a:effectLst/>
          </c:spPr>
          <c:invertIfNegative val="0"/>
          <c:cat>
            <c:strRef>
              <c:f>Sheet1!$B$1:$U$1</c:f>
              <c:strCache>
                <c:ptCount val="20"/>
                <c:pt idx="0">
                  <c:v>BGR</c:v>
                </c:pt>
                <c:pt idx="1">
                  <c:v>CZE</c:v>
                </c:pt>
                <c:pt idx="2">
                  <c:v>DEU</c:v>
                </c:pt>
                <c:pt idx="3">
                  <c:v>EST</c:v>
                </c:pt>
                <c:pt idx="4">
                  <c:v>GRC</c:v>
                </c:pt>
                <c:pt idx="5">
                  <c:v>HRV</c:v>
                </c:pt>
                <c:pt idx="6">
                  <c:v>HUN</c:v>
                </c:pt>
                <c:pt idx="7">
                  <c:v>ITA</c:v>
                </c:pt>
                <c:pt idx="8">
                  <c:v>LTU</c:v>
                </c:pt>
                <c:pt idx="9">
                  <c:v>LVA</c:v>
                </c:pt>
                <c:pt idx="10">
                  <c:v>POL</c:v>
                </c:pt>
                <c:pt idx="11">
                  <c:v>ROU</c:v>
                </c:pt>
                <c:pt idx="12">
                  <c:v>SVK</c:v>
                </c:pt>
                <c:pt idx="13">
                  <c:v>SWE</c:v>
                </c:pt>
                <c:pt idx="14">
                  <c:v>BIH</c:v>
                </c:pt>
                <c:pt idx="15">
                  <c:v>MDA</c:v>
                </c:pt>
                <c:pt idx="16">
                  <c:v>MKD</c:v>
                </c:pt>
                <c:pt idx="17">
                  <c:v>SRB</c:v>
                </c:pt>
                <c:pt idx="18">
                  <c:v>UKR</c:v>
                </c:pt>
                <c:pt idx="19">
                  <c:v>XKO</c:v>
                </c:pt>
              </c:strCache>
            </c:strRef>
          </c:cat>
          <c:val>
            <c:numRef>
              <c:f>Sheet1!$B$3:$U$3</c:f>
              <c:numCache>
                <c:formatCode>General</c:formatCode>
                <c:ptCount val="20"/>
                <c:pt idx="0">
                  <c:v>653</c:v>
                </c:pt>
                <c:pt idx="1">
                  <c:v>56</c:v>
                </c:pt>
                <c:pt idx="2">
                  <c:v>887</c:v>
                </c:pt>
                <c:pt idx="3">
                  <c:v>53</c:v>
                </c:pt>
                <c:pt idx="4">
                  <c:v>2</c:v>
                </c:pt>
                <c:pt idx="5">
                  <c:v>13</c:v>
                </c:pt>
                <c:pt idx="6">
                  <c:v>403</c:v>
                </c:pt>
                <c:pt idx="7">
                  <c:v>1050</c:v>
                </c:pt>
                <c:pt idx="8">
                  <c:v>436</c:v>
                </c:pt>
                <c:pt idx="9">
                  <c:v>730</c:v>
                </c:pt>
                <c:pt idx="10">
                  <c:v>2686</c:v>
                </c:pt>
                <c:pt idx="11">
                  <c:v>289</c:v>
                </c:pt>
                <c:pt idx="12">
                  <c:v>535</c:v>
                </c:pt>
                <c:pt idx="13">
                  <c:v>60</c:v>
                </c:pt>
                <c:pt idx="14">
                  <c:v>29</c:v>
                </c:pt>
                <c:pt idx="15">
                  <c:v>6</c:v>
                </c:pt>
                <c:pt idx="16">
                  <c:v>47</c:v>
                </c:pt>
                <c:pt idx="17">
                  <c:v>213</c:v>
                </c:pt>
                <c:pt idx="18">
                  <c:v>9</c:v>
                </c:pt>
                <c:pt idx="19">
                  <c:v>4</c:v>
                </c:pt>
              </c:numCache>
            </c:numRef>
          </c:val>
          <c:extLst>
            <c:ext xmlns:c16="http://schemas.microsoft.com/office/drawing/2014/chart" uri="{C3380CC4-5D6E-409C-BE32-E72D297353CC}">
              <c16:uniqueId val="{00000001-1CB0-432A-92D5-5A55249FC617}"/>
            </c:ext>
          </c:extLst>
        </c:ser>
        <c:dLbls>
          <c:showLegendKey val="0"/>
          <c:showVal val="0"/>
          <c:showCatName val="0"/>
          <c:showSerName val="0"/>
          <c:showPercent val="0"/>
          <c:showBubbleSize val="0"/>
        </c:dLbls>
        <c:gapWidth val="219"/>
        <c:overlap val="-27"/>
        <c:axId val="120458335"/>
        <c:axId val="120454591"/>
      </c:barChart>
      <c:catAx>
        <c:axId val="120458335"/>
        <c:scaling>
          <c:orientation val="minMax"/>
        </c:scaling>
        <c:delete val="0"/>
        <c:axPos val="b"/>
        <c:numFmt formatCode="General" sourceLinked="1"/>
        <c:majorTickMark val="none"/>
        <c:minorTickMark val="none"/>
        <c:tickLblPos val="nextTo"/>
        <c:spPr>
          <a:noFill/>
          <a:ln w="9525" cap="flat" cmpd="sng" algn="ctr">
            <a:solidFill>
              <a:srgbClr val="C7842F"/>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120454591"/>
        <c:crosses val="autoZero"/>
        <c:auto val="1"/>
        <c:lblAlgn val="ctr"/>
        <c:lblOffset val="100"/>
        <c:noMultiLvlLbl val="0"/>
      </c:catAx>
      <c:valAx>
        <c:axId val="120454591"/>
        <c:scaling>
          <c:orientation val="minMax"/>
        </c:scaling>
        <c:delete val="0"/>
        <c:axPos val="l"/>
        <c:majorGridlines>
          <c:spPr>
            <a:ln w="9525" cap="flat" cmpd="sng" algn="ctr">
              <a:solidFill>
                <a:srgbClr val="C7842F"/>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120458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legend>
    <c:plotVisOnly val="1"/>
    <c:dispBlanksAs val="gap"/>
    <c:showDLblsOverMax val="0"/>
  </c:chart>
  <c:spPr>
    <a:noFill/>
    <a:ln>
      <a:noFill/>
    </a:ln>
    <a:effectLst/>
  </c:spPr>
  <c:txPr>
    <a:bodyPr/>
    <a:lstStyle/>
    <a:p>
      <a:pPr>
        <a:defRPr/>
      </a:pPr>
      <a:endParaRPr lang="sr-Latn-R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c:f>
              <c:strCache>
                <c:ptCount val="1"/>
                <c:pt idx="0">
                  <c:v>HRV</c:v>
                </c:pt>
              </c:strCache>
            </c:strRef>
          </c:tx>
          <c:dPt>
            <c:idx val="0"/>
            <c:bubble3D val="0"/>
            <c:spPr>
              <a:solidFill>
                <a:srgbClr val="C00000"/>
              </a:solidFill>
              <a:ln>
                <a:noFill/>
              </a:ln>
              <a:effectLst/>
            </c:spPr>
            <c:extLst>
              <c:ext xmlns:c16="http://schemas.microsoft.com/office/drawing/2014/chart" uri="{C3380CC4-5D6E-409C-BE32-E72D297353CC}">
                <c16:uniqueId val="{00000001-7104-4270-9578-F3109D4B95D2}"/>
              </c:ext>
            </c:extLst>
          </c:dPt>
          <c:dPt>
            <c:idx val="1"/>
            <c:bubble3D val="0"/>
            <c:spPr>
              <a:solidFill>
                <a:schemeClr val="accent6">
                  <a:lumMod val="75000"/>
                </a:schemeClr>
              </a:solidFill>
              <a:ln>
                <a:noFill/>
              </a:ln>
              <a:effectLst/>
            </c:spPr>
            <c:extLst>
              <c:ext xmlns:c16="http://schemas.microsoft.com/office/drawing/2014/chart" uri="{C3380CC4-5D6E-409C-BE32-E72D297353CC}">
                <c16:uniqueId val="{00000003-7104-4270-9578-F3109D4B95D2}"/>
              </c:ext>
            </c:extLst>
          </c:dPt>
          <c:dLbls>
            <c:dLbl>
              <c:idx val="0"/>
              <c:layout>
                <c:manualLayout>
                  <c:x val="-2.1166666666666667E-2"/>
                  <c:y val="-2.1166388888888887E-2"/>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fld id="{BA286ABD-1793-4AAF-9C12-C7CE92BC7208}" type="VALUE">
                      <a:rPr lang="en-US" b="1">
                        <a:solidFill>
                          <a:schemeClr val="bg1"/>
                        </a:solidFill>
                      </a:rPr>
                      <a:pPr>
                        <a:defRPr sz="1200"/>
                      </a:pPr>
                      <a:t>[VALUE]</a:t>
                    </a:fld>
                    <a:endParaRPr lang="hr-HR"/>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sr-Latn-RS"/>
                </a:p>
              </c:txPr>
              <c:showLegendKey val="0"/>
              <c:showVal val="1"/>
              <c:showCatName val="0"/>
              <c:showSerName val="0"/>
              <c:showPercent val="0"/>
              <c:showBubbleSize val="0"/>
              <c:extLst>
                <c:ext xmlns:c15="http://schemas.microsoft.com/office/drawing/2012/chart" uri="{CE6537A1-D6FC-4f65-9D91-7224C49458BB}">
                  <c15:layout>
                    <c:manualLayout>
                      <c:w val="0.25569333333333333"/>
                      <c:h val="0.12206111111111108"/>
                    </c:manualLayout>
                  </c15:layout>
                  <c15:dlblFieldTable/>
                  <c15:showDataLabelsRange val="0"/>
                </c:ext>
                <c:ext xmlns:c16="http://schemas.microsoft.com/office/drawing/2014/chart" uri="{C3380CC4-5D6E-409C-BE32-E72D297353CC}">
                  <c16:uniqueId val="{00000001-7104-4270-9578-F3109D4B95D2}"/>
                </c:ext>
              </c:extLst>
            </c:dLbl>
            <c:dLbl>
              <c:idx val="1"/>
              <c:layout>
                <c:manualLayout>
                  <c:x val="0.21607055555555554"/>
                  <c:y val="-0.1408888888888889"/>
                </c:manualLayout>
              </c:layout>
              <c:tx>
                <c:rich>
                  <a:bodyPr/>
                  <a:lstStyle/>
                  <a:p>
                    <a:fld id="{B2FD3F8E-8FCE-41CF-9ADB-B780054DC70F}" type="VALUE">
                      <a:rPr lang="en-US" b="1">
                        <a:solidFill>
                          <a:schemeClr val="bg1"/>
                        </a:solidFill>
                      </a:rPr>
                      <a:pPr/>
                      <a:t>[VALUE]</a:t>
                    </a:fld>
                    <a:endParaRPr lang="hr-H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104-4270-9578-F3109D4B95D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sr-Latn-R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A.S.F. in domestic pigs</c:v>
                </c:pt>
                <c:pt idx="1">
                  <c:v>A. S. F. in wild boar</c:v>
                </c:pt>
              </c:strCache>
            </c:strRef>
          </c:cat>
          <c:val>
            <c:numRef>
              <c:f>Sheet1!$G$2:$G$3</c:f>
              <c:numCache>
                <c:formatCode>General</c:formatCode>
                <c:ptCount val="2"/>
                <c:pt idx="0">
                  <c:v>1124</c:v>
                </c:pt>
                <c:pt idx="1">
                  <c:v>13</c:v>
                </c:pt>
              </c:numCache>
            </c:numRef>
          </c:val>
          <c:extLst>
            <c:ext xmlns:c16="http://schemas.microsoft.com/office/drawing/2014/chart" uri="{C3380CC4-5D6E-409C-BE32-E72D297353CC}">
              <c16:uniqueId val="{00000004-7104-4270-9578-F3109D4B95D2}"/>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sr-Latn-R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Sheet1!$B$1:$U$1</cx:f>
        <cx:nf>Sheet1!$A$1</cx:nf>
        <cx:lvl ptCount="20" name="Disease / Disease type">
          <cx:pt idx="0">BGR</cx:pt>
          <cx:pt idx="1">CZE</cx:pt>
          <cx:pt idx="2">DEU</cx:pt>
          <cx:pt idx="3">EST</cx:pt>
          <cx:pt idx="4">GRC</cx:pt>
          <cx:pt idx="5">HRV</cx:pt>
          <cx:pt idx="6">HUN</cx:pt>
          <cx:pt idx="7">ITA</cx:pt>
          <cx:pt idx="8">LTU</cx:pt>
          <cx:pt idx="9">LVA</cx:pt>
          <cx:pt idx="10">POL</cx:pt>
          <cx:pt idx="11">ROU</cx:pt>
          <cx:pt idx="12">SVK</cx:pt>
          <cx:pt idx="13">SWE</cx:pt>
          <cx:pt idx="14">BIH</cx:pt>
          <cx:pt idx="15">MDA</cx:pt>
          <cx:pt idx="16">MKD</cx:pt>
          <cx:pt idx="17">SRB</cx:pt>
          <cx:pt idx="18">UKR</cx:pt>
          <cx:pt idx="19">XKO</cx:pt>
        </cx:lvl>
      </cx:strDim>
      <cx:numDim type="colorVal">
        <cx:f>Sheet1!$B$2:$U$2</cx:f>
        <cx:nf>Sheet1!$A$2</cx:nf>
        <cx:lvl ptCount="20" formatCode="General" name="A.S.F. in domestic pigs">
          <cx:pt idx="0">3</cx:pt>
          <cx:pt idx="1">0</cx:pt>
          <cx:pt idx="2">1</cx:pt>
          <cx:pt idx="3">2</cx:pt>
          <cx:pt idx="4">6</cx:pt>
          <cx:pt idx="5">1124</cx:pt>
          <cx:pt idx="6">0</cx:pt>
          <cx:pt idx="7">17</cx:pt>
          <cx:pt idx="8">3</cx:pt>
          <cx:pt idx="9">8</cx:pt>
          <cx:pt idx="10">30</cx:pt>
          <cx:pt idx="11">737</cx:pt>
          <cx:pt idx="12">0</cx:pt>
          <cx:pt idx="13">0</cx:pt>
          <cx:pt idx="14">1511</cx:pt>
          <cx:pt idx="15">18</cx:pt>
          <cx:pt idx="16">16</cx:pt>
          <cx:pt idx="17">992</cx:pt>
          <cx:pt idx="18">38</cx:pt>
          <cx:pt idx="19">9</cx:pt>
        </cx:lvl>
      </cx:numDim>
    </cx:data>
    <cx:data id="1">
      <cx:strDim type="cat">
        <cx:f>Sheet1!$B$1:$U$1</cx:f>
        <cx:nf>Sheet1!$A$1</cx:nf>
        <cx:lvl ptCount="20" name="Disease / Disease type">
          <cx:pt idx="0">BGR</cx:pt>
          <cx:pt idx="1">CZE</cx:pt>
          <cx:pt idx="2">DEU</cx:pt>
          <cx:pt idx="3">EST</cx:pt>
          <cx:pt idx="4">GRC</cx:pt>
          <cx:pt idx="5">HRV</cx:pt>
          <cx:pt idx="6">HUN</cx:pt>
          <cx:pt idx="7">ITA</cx:pt>
          <cx:pt idx="8">LTU</cx:pt>
          <cx:pt idx="9">LVA</cx:pt>
          <cx:pt idx="10">POL</cx:pt>
          <cx:pt idx="11">ROU</cx:pt>
          <cx:pt idx="12">SVK</cx:pt>
          <cx:pt idx="13">SWE</cx:pt>
          <cx:pt idx="14">BIH</cx:pt>
          <cx:pt idx="15">MDA</cx:pt>
          <cx:pt idx="16">MKD</cx:pt>
          <cx:pt idx="17">SRB</cx:pt>
          <cx:pt idx="18">UKR</cx:pt>
          <cx:pt idx="19">XKO</cx:pt>
        </cx:lvl>
      </cx:strDim>
      <cx:numDim type="colorVal">
        <cx:f>Sheet1!$B$3:$U$3</cx:f>
        <cx:nf>Sheet1!$A$3</cx:nf>
        <cx:lvl ptCount="20" formatCode="General" name="A. S. F. in wild boar">
          <cx:pt idx="0">653</cx:pt>
          <cx:pt idx="1">56</cx:pt>
          <cx:pt idx="2">887</cx:pt>
          <cx:pt idx="3">53</cx:pt>
          <cx:pt idx="4">2</cx:pt>
          <cx:pt idx="5">13</cx:pt>
          <cx:pt idx="6">403</cx:pt>
          <cx:pt idx="7">1050</cx:pt>
          <cx:pt idx="8">436</cx:pt>
          <cx:pt idx="9">730</cx:pt>
          <cx:pt idx="10">2686</cx:pt>
          <cx:pt idx="11">289</cx:pt>
          <cx:pt idx="12">535</cx:pt>
          <cx:pt idx="13">60</cx:pt>
          <cx:pt idx="14">29</cx:pt>
          <cx:pt idx="15">6</cx:pt>
          <cx:pt idx="16">47</cx:pt>
          <cx:pt idx="17">213</cx:pt>
          <cx:pt idx="18">9</cx:pt>
          <cx:pt idx="19">4</cx:pt>
        </cx:lvl>
      </cx:numDim>
    </cx:data>
  </cx:chartData>
  <cx:chart>
    <cx:title pos="t" align="ctr" overlay="0">
      <cx:tx>
        <cx:rich>
          <a:bodyPr spcFirstLastPara="1" vertOverflow="ellipsis" horzOverflow="overflow" wrap="square" lIns="0" tIns="0" rIns="0" bIns="0" anchor="ctr" anchorCtr="1"/>
          <a:lstStyle/>
          <a:p>
            <a:pPr algn="ctr" rtl="0">
              <a:defRPr/>
            </a:pP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A.S.F</a:t>
            </a:r>
            <a:r>
              <a:rPr lang="hr-HR" sz="1400" b="0"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 </a:t>
            </a: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in</a:t>
            </a:r>
            <a:r>
              <a:rPr lang="hr-HR" sz="1400" b="0"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 </a:t>
            </a: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domestic</a:t>
            </a:r>
            <a:r>
              <a:rPr lang="hr-HR" sz="1400" b="0"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 </a:t>
            </a: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pigs</a:t>
            </a:r>
            <a:r>
              <a:rPr lang="hr-HR" dirty="0">
                <a:solidFill>
                  <a:schemeClr val="tx1"/>
                </a:solidFill>
              </a:rPr>
              <a:t> </a:t>
            </a:r>
            <a:endParaRPr lang="en-US" sz="1400" b="0" i="0" u="none" strike="noStrike" baseline="0" dirty="0">
              <a:solidFill>
                <a:schemeClr val="tx1"/>
              </a:solidFill>
              <a:latin typeface="Calibri" panose="020F0502020204030204"/>
            </a:endParaRPr>
          </a:p>
        </cx:rich>
      </cx:tx>
    </cx:title>
    <cx:plotArea>
      <cx:plotAreaRegion>
        <cx:series layoutId="regionMap" uniqueId="{061F348E-0DEF-422E-8A5A-009E4F401544}" formatIdx="0">
          <cx:tx>
            <cx:txData>
              <cx:f>Sheet1!$A$2</cx:f>
              <cx:v>A.S.F. in domestic pigs</cx:v>
            </cx:txData>
          </cx:tx>
          <cx:dataId val="0"/>
          <cx:layoutPr>
            <cx:geography cultureLanguage="en-US" cultureRegion="HR" attribution="Powered by Bing">
              <cx:geoCache provider="{E9337A44-BEBE-4D9F-B70C-5C5E7DAFC167}">
                <cx:binary>7Hxbb9y40u1fCfJ85CEpUiI39nzAoaS+ut2+O8mL4NiOLpRI3ajbr//KSeyZ9GSyJ4EPsoGTfglC
mWppsWrVqiqy/303/uuueLhtXo1lodt/3Y2/v067rvrXb7+1d+lDedseldldY1rzoTu6M+Vv5sOH
7O7ht/vmdsh08htBmP52l9423cP4+n/+DXdLHsyxubvtMqPP7EMznT+0tujab1z76qVXd8bq7nF6
Anf6/fXFuXz96kF3WTddTtXD76+/uP761W+Hd/nLN74q4KE6ew9zKT3CzKUYc098+rx+VRidfL5M
0BFjmLqCCPTxg5+++uS2hOkXD8377PZp7GuP8/Fhbu/vm4e2ffX53z/mffHofwxnrQk+vXRgHp/y
/OLja/32Jaj/8++DAXjRg5E/4X6Iyn+6dAj76f74W+/5fbAzckQwEy712SdcyRewY3GEXUoJcT9d
RQewn5riVt9/63G+DvvTvAPYn4YPYT+FNwZrOsD0LwP/T2FfnV9/6z2/D3bKjlyPcUp98jVrx+zI
Yz4jmLCn7/xk5kFjwGN+wM6fJx4g/jx+CPnq/OdDLpfwEC9GMOTIQ74ruBBfmDhhR5QzzyPUe/qy
T1hLWyS3zY+A/cfMA7T/uHAIt1z+fLjXl//3CYGvEeh3Wrh7xAhjDHH6TNh/4nNMjrD3eIF/nVjW
3W0xfetpvs4rn6cdwP559BDz9eXPxzx4F33rLb8Tc3HkQ4hEEEU/oep+YenAKq7LMfI+IY8OyTyY
H+7SH7H354kHuD+PHyIfvPv5yC/Pg5dD3uVHQjDX4wJI5E9mTvCR4L6PCWefeJ4/fecnjlk2Dw93
D09jX/O6r9v507wDwJ+GD/F+5NGfHT/D6Opb7/l9ls7wERIYoPXQJ1z9L2DH6MjlQC0+/0wvB7Jl
+dCUt/oH+OV54iHwTzc8RD4E9/7ZyK+uTl4OeeofYY59xrn/VeTFEUOwKK74fBmC7acI/sngV1ZD
UP0B5J8nHiD/PH6I/ArM7WcjH11AiHkpAcP4EUhC1/fYx8CJ0JdSHXSM62KBfPJHAvVn5KO2M/pH
2P154gHyz+OHyEf/BTZ/fPmSbAPQUrB2Tv2vxVXiwsI8rfMnMz/OutTe/hDcf5p6APifrhxCfvxf
IGXkevUEwtcC2fcRPJQDXAT1gEc98/EDgfNPcRX7R0x4GLJW+vSdn0W7aQH1V5CUvlo9NPNDYvpM
/0C+JP/mPgdL8nd/drg+EpT1zyaj4+sXlPfMOwJh71HuPTrG4+eL9SEUXOKRqvBB5D2+7fofIaGn
eQf4Pw0f4n0MufrPxntninvTf9P2vtMn/CMCURfY/6u1GsKPmOcjQQ805j94jq+LzOeJB6A/jx+i
vgt/Purn+xckfijTCA5lGCiAfTLyL2UmWLkHwp4QD3+6fCB2zg2ozB+x9ueJB8g/jx8if77/+chf
XG+fuPgF+B/EDqSxwCFfqhwoSFJGuOd6f1MHLsDl1I9gfvE88wD0Py4con4BL/yzWebiBtTWi0lM
ceT5VPiEfbb3g6hLoaaDOOP+52z2wN4vhof7B/2tx/k60TzNOwT+8+3+Aju88c+GfRe+YDCFnOoX
sR82qQ7bHrstRJeXMnSKjzwMZRnyN/IFH/nY4y7/U/Hyz7nUiWm69NXu9u7h/sdyqr/c4MD0/3L9
0Ad2/wXUc7V9yfI8EDv3sfC/Xldw8RHxMXcx+1zwORA5V6q5zfTDtyzk69zzPPFgBZ7HD5G/Asf/
2ezzZgvx/tu+cNAr+09Nxk8t4Y8Q/SdH/IttfvtBvmyVfrMF/Mspi+6rS/Adq/Ncc3+xVfnVVPi4
XeKrC3MYpJ5Z4wXR/0WLsFnlH6H/nB69GPq/8r9/bvt/Vwt7scX4VRI83ML1Va/4jmDxx36EF1uk
X7ssDjbbHYaI5x03Lwb5r71EX2rMj1r3EPY/NU9eCnj2qy30D4B/2pPwUqj/2mrxl/28h7b+3Jl9
Kcx/tZ6/I6g+7xF5MfR/bXb55yr0eT/IS6H/a8PLd9j+f9y2+Z0dz1+bSL92fuOQ75+64C9l8r+a
+/8xxD6dVHgxyH+dw/iHRZ4/2rEvhT391Wv+Z/W1pz7tSwHPfrWb/6nR/8fjbd8ZWP8/Om33952w
52ZUeNvdRh8PMv6pT/btq0+lt4Op3+rKfXKb9f3vrx+3i0IP8VP2/HiHz9M+7WE8aOE8TXi4bbvf
X2N+9LjliAqMYecdIi5sgBwePl4hsCcetuTBBjHqC9/14PSHfmxU//76cbs8nMURAk6UeRR27cGk
1tjHS0B+cLAStspT5DKPUuY+nxmFGDclRj/j8Pn/r7QtT02mu/b318R30etX1ac//Pig8EQebJRl
cCMKm6PgtnD97vYcTqbC3+P/MyWKO54ndJA1hl8Yne/bcRYrT7hXuXbadT2JWk45ymWTxSZorH9b
K9dIZ2puGo3qIKtdtS4ckYcNf4+oOsvqLErGMlAVbY/7yrjS6ehuNkyfMCq2fpnroBEqIM6kl6w1
67kdA9q7lUzacVs07apKMZOziHKWF1KYXZOYnaNzmadmJ1j5zivRnRniFe2aD60jdn7rblDln6ek
X1gapcV1Kh7MuO3FdTejFYs3ybDReXaM+ZWq3ZM2R5OsaREgPcl4WopKy9pld6J6r8Yh6JMd8pSW
MZ6jMitPOzGGiKiI55nM6uui1+tJjRG3CzdOti1rA59OQT5fzMWOZI3sVDxI5tzlCl3N3rwexHzC
RSXHulw54nIoU+kRts+bt7NmQVUgWU21nMteJukmGc1uokHjZUvfe0/TcLLXSVktAcbBplJku9E9
Id2mRnPQcW1kyx6cxLnsatSGkxOH2Gkvm+SWMypxHCTFRWzSoCD5CtfjYsIk1F58OqRzxFIS8gbt
UlqtZpRQWQrKdqbNl7Ma7/JmXJZ9U8p+ZOE0Dsc+Gvbp1MjE5Quu+nvVLEZ1ayrlSoXKYCoKqZ0s
JGSZJdXZpPFK9E7gOnva5VWQDGW3JhTlZwl8bZq4gXI3bn/akOtcZNKyKaiG06Lb5Hkldd8vJou0
LFKRrlNrjnuFSaCcJGBxc54UWeDj01izKPXdsGia08TrLxqurKzZtGxdzWSVw/+cqXw7msRI35vO
EsO3bo8K6Wdcaj4vUDeLYER0UQ3ovGWA7qzUG3ecuoAwE9AZf8DogeLOD4npd1N+jdpymfRF0Ppl
0PQ3levhdVepIGcqRLkaZD2RqzYepSs8OZQkKCdfTvNadL1knd5mtM6DvjV7b9q5nv2Q++NJK4pQ
NyzknVnGNpNMvS2rJuztELa83Ga2lVRvp/SiqYewJl1o2e1ki6smEaskj2Vhy5Ch/rTNq0oaftx2
NoCNGZHXZoFO71M8LygubjpiL+JMr0nRy37moeM2J11eRjRjZ61fBbgq1gV1VoM77CaD7kTB3qYT
Bjt4I+ZV61Rh3M1SlM2amuvONNteh8boTWJy6XGy7cmI5ChSWSJ6Onn9iqv4LO7LD2nCYFm6KQvo
gDHYtw1nwk7s3He3PmnuRGM26cfV6BY6RY3MeiNHh5bSS+sNn/K3qRPfCA7u4TD3QyvQAyaolxnv
RVRgIIg4i9I53xKniGyThHlSnoo5jdDIz0br1IuSzVUwK6QXeBgv/Dx5K5iaw6RW/t6ZXCKdma9T
Q+dgSqYpnLiTLMa02I++MCHum6sJHKkZgRVQsUKDkVq/nasoY+yNUqdqyFZ1HLfAIBdZd4fjaZZd
OYeenuVYpe8xr09Sf5Jk6G2Q2jmTqvBNkDkO8E9M531h2XgO/DmE2J+OsQafblLuSW6KWfpkSwq/
vjCpc5xRRNdA53RZT1dWq2CmpD+tE/9NjMta9oZeKJ9If86yiHZtL3nR1BLF7cWUFrL0JnJWtnqf
j16y5sVgF15Szau48cvIYMdbzCn4pG+HPBpU9k6Rdmu4iKyJ97w3jnTUMTd0umQlummK6VTl+Tb3
2QnWbRDTrXWSOaz67KFLnfN5iKnMhPfQxCQPRpXzsJ3ydCUmQqOh4PmmoeUYlmw87S1z3rqd6AtY
cK6CiREr28l2sm/yeuHVXuhP4EbUiY/jYW5OsroeZdknraxoceyzuF7F3TRwYFHdnXQ1zXZZGROp
hI145noSuU6/JtwYiSr3yq+Scp3HyFvzTngXTsNs6DdjCoyNdvEUx286q9uF543ZddNVw4JNaXUG
hpFDHTfJjv0yG7cJFSxMWmpWXgG/SaB5VUdF4tSyBGYN68mLIQTmKqjxvPMbsajnBhbNAbez6TJx
nQD47I6hwUqcN5O0GVIXCY/rqLENj5K0Mms8V4Uk5r7qkgvsOCu3dsxiIudtZtzjmHZJSJrKRg1Q
1WnjZ+AuvfD0SePSbuGmXf8+dUQn54JOeD35biJBhTAgWqJP/IHP4TD39b51ZxtN3qXDxmo95j4Q
42SbYEw+uI8BLyHvqEYoTDkJxeCWG1V147LgIYBcyZLWsZxGpdadr2nk2bkM00m97cYULdKct9IR
6U2RFHJC7nEyVnZNJ/8iU5PeUT9Xdx3SjqycId/EaubSlIwHdT5W4YTLSdJacECmwMuhNt4CcAch
4JH3ZZ7XkiYYDNari4Vj2lNGnT5iuogDWjldxKqyW5T1491ci2QMYWyvNbl1cTEuWUUS2abpqqz5
5eCSPZyJHgLXsPrYIpAG/jWBs3LLOZncoMnHOXDM9J7klQV2GLMtZ0McoJZPK+XNdGWxrQOn3k3j
Es0gkeYPSZfhUDgNCgqvuZm1vu+95EyxGkUpL4ECSLHDU37lZu26TaZdWuKz2fEXrqtXHbOXpClD
TCGUxPPd6Kt3pgZt5lTLBmDPsmLJXL70uJXZuIjp8Th6ITaPKoltspYthWqCNFMyx0NoyjgY2nQz
lzyTprHLIuYQoeqdYWojxnKfCBsUw75u2Upr58RU1TJ2vcjpVSZjUGktxZGjwDUork4Ae5AOFw7N
xaYqtP/WxG2/nfs5SQKRgv2nqMf7wnFs0JZDPsvSR22gykagYEY0XvsI86VKyLhodD+GXWocV3YD
1VnU1TMqw3kQRUTntqql2/Zslfi+DpzMZHnAGiw2deX6W5DG3nvlgGRMUWy2feOpIE06tDTVnJ7B
LlIIiSkxxaLtSyd05hgtvaQQC1LSUfZ9xyK3JThoZwhIWtTztk+pc45TkS/tMLOVTRU+7huTv5uy
uT438LsuUerMII/abI4vqB7MILEX+5Kj3KWBrsd+z4iv1nXF0CovxvqmoeMs6eB6SqI+64PJ0XpV
oWq6zOcJ7xrB7KalHftQ4hR+0KQbujOBnFs2aAimRZ13J7zzazmC2meyrJFzkpepWlius0tkB7R2
4dVlnyL/DLIGP8z7hK0L7FerUdR1ZJy+CeaYdMB8qRt6w8iCAQ/lpskIRA2/dqcF8IfrrtzKXY2F
l2x6kb0hbTvSBe4Qu8EFyYK5x2nY+jY/Fd6oEoj9rWuBo/1U5hWPr7zeijV19AyLao1Mmhj0yaSH
AJets9VqmOScC/fGzcv4Tem2xcZ1h0EHZTmDRqwm/3buQQo7NU4eyam1y8Ev7W7UTv6mEQVfj5iN
CcTNUoC0LKr+fi4quhp7hwZO2r1jXoeAEF0n9B1Ld8Tw80ywJRtNJ5MkCxuPL+qGhBY5mzrpdcCy
sVwCko50E2cXa3PCm/GaqjEcpuGEjIaCKfXjuAXB3oZ1r+cgn5xZWhW/c+mwKOCgvnSVPs4QPhYp
RMCJF2tkzSUfyiu3mBd5V0FQGoGezCXE1Y3b8gjpvgvHZiwiluRvHYux9By8GDO/impk5mjI21MC
P24R1FYHPmOZFMCXMs/jXUHMrsLpWrS3YIMmKNRQRcJLro0aZVXG+7Z2CCg/1K6NSdNNzpWQivSl
7Jw8CcqE3swDIpHtCYDvN4Ei/L0YvR7iQKqlN2XZJp9odUlIjSQeZ3o5F5kN4OCSkN4A+R7NMVmY
HDdhlTdXczGLc6VUJ3Uy86ArvE3pi9BmfrKI48Ls68ZOslJg+DxRsUR+XEVj5WwSny5IJc4n/M5k
LHCrLmB9s4yRDiCiRH7ZAofQYKBOVCXdMewtll4OglKQSlpnXI6TCjhmH/SURbXoF53DNypPQ9Tk
uxrfVLiu7wXu723LcslBaodpgZpFkYHpwx5lZwAvyxp4YwAAkoFBbdFs+3DsTRIiX9nQgh6FuOGU
W90lG47JSeK0dqORPa3SAcsMjlgvC+F2MmvTZeU0IWtpHLa5l84y1u0YFX1ZQsbS+HoB0cLfqZ6p
5UySbMUy171BDVBEm3peIbFqvQUtETspOu1FZVvU+9TN+gjjIgvLOOHb1hJwChyTckGSIl8YVNAV
Z266cbJCX42OIyLKcXpakCIPutT1b9zCTksPNc2yi6vMkeM8ipuaJ/Op13v9Ve5NxYXPLFkh1ncL
28RdFvBCsBvCumKX9nW+K7QjLnThpEFtCkpky7EHec1QrzHKypuhmprLpNDl7egX3fse9Mamm62z
QV6K24WtcXclet/urdL5xkl58c5L1FgEver7JdVNP0kmSnEiBq970zESX6gmT86xzSAw9W0MepfE
WXlp3cl9N3s0VSH3fKzlSOo4dEU1rmyu4oAQ7V+ypiYLrtV4oliFtjPOIBfzwVA9v8QXMamd0GSN
s9M0mdZl49cnscoYCahXAfXnhduhsJtr7xiCwLydKYX0jbNG33QK4iZm0xT0qKEX8EMS6ZtR+E0T
uunU3ljBOrKg80iuoYQwrpskpxEvlYkclq/nzsnWY5I1nRRdQ85H7MwKElrLQqInBdD0EKh5KwLC
s/S6yCmNak8np4L06QdLe4Flm1ClZGxmC6blp/FyZnUfkJjgxWx9SBF9p5q2SiQQI4Tim3bsYzka
Hem6daN80McpWG0mxjUe88BtZ+ki3IZqhLIE7bzL0mlOIe62cuhBLcQslrmlF6hMIY9RcVjEkNHg
0SkDkJypdPWM70XZe9Jt4hBqP1nQj3n5MNmsO+mLfJ3FZR9pyNQjy7BMYodHSqg3JibFkvjpYhA0
yl3gcF9lZzlrhUz5ADJMvdVmZJCjkzdNWZ5UrNbg6yi55LQpJGJxKnvdWNARZAgqPffbYoD0Mv0w
Q7UEjhrL3qIbm8ZrYYtooNhK0va9bMi84SiOw65wN6OulcyGGeYVw7EhxaJXfiMFZGFuVYaQlT7m
kWfcVx4MDv3Ki60Ip/7Mm69yNsupgLIDVJQ4VaGx6SWCg+Rydo0JQbGukW9WrGmwtANOIOvD1Y5U
Dx3ZzwaUFxsHWeQlZNmVH2DlsSAdkQmcAUoafl1Jj4dCbLN64ZK6AB/KOtmi5CHHepGX/kM1ZsWV
Lp1dOw5N5NctyKwypitMWlDdBPIrlVd7yKzWAOW943IiXRs7UdJ2C5WMtx7xToHkgPO7uYS3vZ96
HaHqTezMU+BB3SSP+yHQBjKDrn5M0vKeAyEotvRmBI+PLdCl41x3SRu1ZQ2Jqai2tpntFikPL+o0
XbaxJ6KGJ2M4q7IPVQmlQhbD2jXJgvJjt1gkef629vA+UdWdk4ohzCzE0MRRU1A4MQ9LbegSohCX
TaFV1JjSLtIUqin1VLlRacp6VYMLBSUx7Vky41zWLQdqKWWF20tlxuPYclCZylw3SR2Kit9SKvqg
0zpbYqR2vVoJ61/YzhklUfMON0imZRmkudglMXIDW3ZqVed1ElRxy6LWraDuIqb3cYGOrYi9E+Ds
IUp0u6VZP0vcGBFpQXIJ9d6gYOkxgoJQ5CU0v03mHIzQq83NbMYPeOjYYn5MRFFT5FHCyYnq6EYk
IoSixm2RZeiYJt6xbR0NFTSM91Z7YjcO7rhXbeMvB1OFJJ22poojm1kCUYl9QJ6GIOOLnQd2IH3/
QjSVuXaH2Y9oAVXcwekGgKEY5NjnjURpxWVXjOzYgdLThesCNkk9pEHXdieNmpdelpyVGiS+25Pr
CXLvqJ7FiUsSwEuXM4LSTKsgEdCLsldgLcmVMm6xFNp6W4/EIOB1um5ns+AxWGmTjqe4KNllCXXG
jLvOIinnOaBF6i+Nqf0FMVO+zLVfSND1/MxJ1V09JKdkpht4kmuIiTunTcDl+a0oNBS4JgJUmENs
jJNszTIawOnfLBgrjSLmmNM6FlBnZCKRXGVLEhc28HRXRxPlWwEKqNbj9A6CFQatn0U9lISOrcJQ
RiUoDwc0Nad9hqs9SIMd7tqt9+gX/UDdkA/5mRKOv2nj5AH3qYp6b77zWEakhxN+MRYzuL0yZ1BH
A5JsRrtIisaceapWoD2MLaTBPV+0aiabilXseCpEsjcOyVYtFtkiGyzUZiZtgpq6AQSu08KLqyCr
vGvXquUw8S4kflWdQuBZ6hqJFZ4523csS6UGDvZZvsdeecFZDXzl3vfV/DEqwYrEUx2CiaqgAGkT
6ry+Yv6oVgkFRp26BaKQVOQk7Gx97XrvMgq16GRE7j616yQ2oU/O+rSICnTrQD3ughv2mPDweoOb
uZGQidGLiUxqybu5v9Rxa+TMR7vPtetE2Kh1E89ox1I7RVnO31peg1DMmusa6mJQaAfitVoP0h2K
RBaiCqp6SuFNx+o4R6MKRQwXLUnVNq3iUKN9T9i4yR1Ty0ZB0uX3EekdqJjWEfIMjVQKDpF7rgDJ
OxUgVKA6a+u1EvEaYWc3JJnsoV1R8TEg2RWIYBL0DVnVjZNHjHVRPkOCDPXXG8S9dpe2KZO09FnQ
1hZL1fbLBjhX5biSMeV1QCD7d8tV00GRpPKgY/FG1Z2WrDZsq01rwzizdKWpSKGCALLLdG27g3DJ
JO8niIN59SF16nA0qo4yjlLoksz5wiO2hcwvddgGKehNxMxHi7Yr70jib1Wtj6Fk566VVW+aKUHb
3nrNRqlhXZZJtcpR6Usbz72SZVWE0LWY5WBb/MBR0S0HYo+LR9idErzEbetNnxVdhKcp6okLWDbv
BY5zaOjEYxxoNhwPHIw8i/3NOOTNouS0D92GJJsSt3e28NvLPPYeUs3CPqEbC6XkIdXOorcpRKRE
DIHNoZMldYdwOKqyfV9zdquqWgRK9O5lxYdLMINTW3pZWLnJA6gfclyJbuMOHtuOzNkmfV4GKIFS
sJiGLNJulYDkiCNUKBTinMrUOsM6qVwdkBkSSlO6O5WPp5A17L0kuXHsBCUIWi7ZnOTLOiebMsm0
bGrQAkWZHhcUbYTbDoFDhIY0HmpnUPmEIrXDA3ceo7LMQVMZIV13l9qNX658danVrquaPaStISf+
Ip58D2K/Vyz8ugNeLAPtO76sG0PCErJhqCEueNXsKEr3PcVn1oH6ZtqoqGtmB8SN2MPPcYxyHsZx
IYoHh0tWguHXw1RJXHOoSgw2MFm7clF3Onb5BevKZM3ssMdNvWkGMwWUTCdWQfOoRvexlwHbZxlb
1lmXBDn8wd63ySCV15XBzCj4mjuFhf8ONegDyO2V73AN/SK7cCZ+Ier8GFKrfRfb+7ZE9cL3XC2R
SWKpTFlFJGHDfnKSbTNBalf5802XMCR5ZSCCn5ROcSaSTkINMchmsXHcaaU7moezaJfeKGBlJxH6
fpUFtoGGVT2d9RztKwh+A7qqffBQnQZ5OSxL1fKQFUkkensxFFqCYiqDuAe11MbidHpsPFYCKBqD
65WN2lMzb+1EQh+WNUmgUqZnCB9+nN6TNNlhDekwQQQqw4VZJ0zc+BA/ZQedSL9BIU9OvcdqPXZu
LMu8aCTpHn4ybgq5CyxgczPvMwy+NbgmDpX12RqKLW9Ebc5MD/WRcRRrbaE9lSzr2angWZ1lycRb
F25pwbgHV0Hn0973KQTqGoUNWxTeiRDlIvHSBZzq39VxHXh1uiggfawsEAB+WxA8BqX3fkjjdwkE
Oa8aollHhODLqdl52tnR0W6gPRxw5Kxs7++zLN6amNcQk/MctGAWlPBTglEDRbgLzwADUEN4mNY1
1OW8GewAzRcC+ryXdTuyi8qf8sBxE3zpmiFPZRxrBxpEODNbyJo3VHMFOVtcBtyz74bWsMAW0Jib
KBtC+HngsxwyEqhh0zYkdedIPDvrxDjJqsb8QWggSwwNXanJXISF+V/Kzmy5ctzM1k+EDhLgAN6c
C5J71DykUsobhJQlEQQ4gCDA6el7bZd9TmXVcbXbUeFIVdri5iYI/P9a3wIklvJpnXM12CLRbVjQ
aM0no3jRXdoi47vmNLSqxNO/07VFjRWsGSrDZkQ3RB60t2fSVA9WSSju0Z0kjT5b2R6IDlweZe6K
Ui7PWUTm/cKr79rIu9XqU1jZpjTNku4g8KV5BampUGMz4YtarlqojN9UP3wFAUTXNUUnqjZcgMzZ
U4o5sax7Bxmsa6IDYZG5ItQdVdSU/bQ9tpTmHL3LwzRG6kE6CW8tI7gnU6O8ohm5NnLct9rdbQPN
5apQ9WwHt/50YrgL4seuF0ffTkXcNujsLFzipt/TkR6itXvk1uTUZejwfhud3KPQPzquMddgMjvV
Su07Px2CjO9rCHJDNcD5TvaZYqg7bN6ZoJzjaxVORdpfuc6UMnpO9HjHMMFXcritKSkXh56MzZhw
NhK9Zawbd37UUeG8pi/EJVXBkgrdzTwLkRabx90FGd3XybOs1kLbl6hZ9yLWtzKq9pU9qalslus4
lYeo+pmhMfdrXAyoD8g6wsyhedx8UXNZfxfcVbaLdf2auGXP3E8Z7QNmXhtl38VK7oP5whywsppk
sUloRLrdWXfdaFoE9Xsnm8KgAVWYmAe3V8m4cwqLH2SaJnlrsUt3Lqe6RIlfoCo8pzGefho05RDX
4tkMvYezD21PR2FaJBjOp42j+c6FSYJH1aTVk63G4b5rIRmabZhOoyXZAYgHLSiz9UeQiejQeYxo
4jEhFXacwx3c+17nA8QGOJN1wK80F9GFL8CtrnK9McaPZ8G6+eCm2Oz6toteupqinVtGTP6KQnHM
bKR3izR3kerCt4nJGqXGMkPabaqvMUqrU6AxYaso6L/70E0rKli57Kzi5nFpRFKwSX9jMOGnXEV8
PS+pavGbx3uN2uB5QYVfVF1TsnCEyxe/Dpk4pm3/pCz5ljqBqjtr3sRqdqYPYIk1mEh76h/GIOJY
uV5go/eHfo36XMydyFv0DF1NioQnVQ7hWpxpxodSi+YnVck9nLwXOkUnKuWX9lOBwgp9pm2gGaKt
98mj4/ycCYi+ZonvshRCbyDYXVDjRRmzrNoZ2GJGvGKmr0vdewjGrGzRzEwxPMJUzEs+BHhRZnk0
sDgi2s85Ye5hnZeLc9re29kdt4zdVk10N8TpD0LjRzaTs2LuemvsQcWzhWAwazzFjRwrre6bPklR
JFZPS6DOLXOvEZbZfLUblvNIxkfTkD3E0znPIvk0LOy+DWTJCSTrnrFiXmBGeng4ob4Rog8gGfqP
WH/Z0JMiQKVfoGUFWAL9l+llzNGWfjkJcUvMWN4q1oBpMCXP8Id1QaXaTHEuibyNmH/gzsGR2cSB
LfqHz7TKTWU+vZAfLOhRayf12S60O+DhH0UVu3yWy7Ej4YFFWMu36pwl8IRE3MPmrq6UyF5QJd6y
kCiUCvX9EmQoPtfbKOD5KuIlr9v2WjEsqT3jePFsBcHgMh2HbZkIWYp5XfNuhFzSD7hRLfSr2dID
l9M5jJaL2yhy02Vl0JvmYGL0L8L9WE17p8TYQVWUT4FM8KVkKH/X6cmzrQga+qOL1lPk/J3r1L6C
cCGk+aIRCfYVzZ7rHkTFOED5TXc2oEEZ+eHAO86O6dqte9cubLcpmhUSu3jncxPdLigbXcvup3Y8
Jaq1BTrL91C2PA8S8iP0awTNMfxS4ZoVneJnWOJVPnB/L5fwTmTLLQ2qOzKLMhndKyXjXTfZPUnX
xzT7yPy+boJbeImmSJ3exQmr0c1kZTPHhUMjpIPp2Kj6M4ZXGvb5EGLpC6aqoBPKjfCmgXsdjdBb
WnpSUNqWsHlc/RNPT2tNj7xrH5b2iWpSOpdc4IC4gocW2wIdK3o4oU9VtlwNa6p3cqZxvsgYpkxX
X6Xb2OyGUNwpHAkAExAS1rb18JjQ5kJeRqUbuHHZmyE9qDSzxaCTK0mMLJbRANJpk9/I1l6DCXmK
fb0jW9jmvZ9YHkC6cyODW6PWvVwgok9Yzoqwcq+NWc9NGv1WWXfuZPQIn72ch+QGgscZveuasxWm
J5rNvE9sX1RTmx7YsJZp1x9WEx98NnIYRTYslfP00IUUajuZDIYc7EmUYk0+9NO158FvkfI5j9i3
wbQfIm2v1mz69M3wGyHiEHhRlQkYg4J6+9Nx9UDiCMKUt488Ruk9JafazACvqutMjfCommLxCnbf
V0DctIvSz1Hzb3bRtzFYi8Lphd6GPb1aAnMn5y0oWjsBb8jaIusxj/qtv+ol9Mh+aSBGqeYVhe4p
GOx74+XrPAp2QBt5tczhyzoNXx1c3pxCzYMWTp4DvNoh1Ci8zl/TtnkU2fJrrigvPE/eoSUPYJQi
v6vlcI9l+Ez5es+5LFBbHC7IRtqEezj+cxm1csUt6i3neKLxSq9V195Bv0sLqWWfZ7O5Ji14JqlJ
X8hw/ao9TC2LatXN3JdNANu2GU1ZkerajiYtO8hn+Ujdikmu3zDfkxMfpiBPQMxgFC/numr7Yoqg
4AJUCfcmye5wYEFwLbSUBb6e9tuYNEVPycfmHAgp+exJegjrqS3SSckd01xe1XLFN2fgllWU9RiK
4VUHA6KwQ9UXzhro3nhNsTKQgwHrc7DJFBWC1l+xyp7WyEOkVhT6XXvIqumHS3zJo+vOwIpZLb5j
qeoyneyPzi7XEdoEuTfRKvLIANVI4pfM1SXM0xhqxzjt1onU+drJd2LVt3iJ5FW3ZLTUtIk/GAm+
ks5iOg3f5xm9VmvMG63Vdb0uDVyJ6uJOfbiRvvUgIWM4qsrFBUmyEHTRACLjdcO+aOXcoHRitL0W
ywDAoT5FnN7jSV2RDGwarKV71USlCTCQKLyJBixEI0y+yjs/3mTyFriQE1rtXJKcFDXnarPHYZge
edOYU2DwVsWheI5dAmjCA45ZQ+CN2XxO2PIaqyG5DRaalnB2nzaz5lXWXoXLdOvq9Hmg+AoZ3afS
7iMoY/ncJuTgCGqbir2J/sESwG8m2/aEiQAOJXytVj4O0KghzeWRzB5CEI6uWr5XSfNj2CQ7uFk9
jUT/nEAgivSToWIYYf7OMYMPEp+pO5D5YPRpjQ0oBrixurm5vBGq3zdyKyr1zVO/z/xjDV1g3umo
XC162wBmh1H5BmWErWAPV2hHrq3puYt9cOazvpYpEDEe7L7JrAjv4ovz3naQnh8GmcjnepDi0Qa4
UXCpwZmurv5MdbcdW8/Ip04bvWvk1D1t4CG/mORYXKjbhxqLUDvX8rZu43ktKU49gQW7uu8axNYt
mNr20PFgBWng1dVKHD+t28D2XHbj9Yrq57qNtfwQnbRYzdG2MmETNExLsG9FYI8k5XE+wyt9nZPq
XWRgXGL1ng7wlKjrR3guDoYPSekOfKC5nuRmbxol9W3K2uAUjtPL2OFrDATU0B0j3UtqdAzTnHp2
DhtewdjUv9nKFphud7Ii+y2MysUnpezCu36U31c+AWpLXsYarGlYd8OldbpPO0pL0mFqYzDdnweV
kAefQQBl7z1qisLUaa59cKOMvh90nFdeHAlEiCP0JHKA09zuhmhjx3py90OdPgJoqx/nxJRgk8FR
0W45W2DT5dKMMk8bf9sn4Wtdu6ue/lQ+KOoJfQccGgcX2sGnV/qg1ypf4FWJoH7lwc0ssnyar8Ok
2qfwXqrkvk+nI8xyaCi6TMNPMsNjlOSoPClXNvxg6mPLMmjJL3hvC+jCGSCi7Qeq5XXvCVS/aiQg
R0agNXzd3lkqrlyAVjdO+qQQMN5RKKZnnUKcGNRtpcwppjBz1woAIa2/20y4S88yYFapyk2Nu2hB
xaQ6YFrkvufoEzDx0bqM6Klv2/shjaY9r/2ONYF41eAd96xHTU0AP86NLJet/y67w2Tqq75eH9RF
VJoxJHaSNfa8jhn62iWA8jw9NT67FhPP8splXbnxejnRTVW7JrVvtk3fMXcAALb6QwSEv0AjlHu2
ZSj6jdRFNgf7qbs4AiDatNFo/iOWltj4axfqS8Fi66QYONbVZknSvGnmwsbyptLbflrC75uzV6MD
rtvFh3qtAC6r7LeMYpKEvkLe0nAJi1XG1Y1KBoj0ZLsi/XyYmvWgSbKhH9Y8r9Uyociic95ti8jT
TPwmKbxAB/SVZNPN4OV16j7rMQCyE6E+iuJ1K/zSvGO9xcszg4vrl9du63fA4+FqYz2Haa7zOetN
Pg2oytrwZ6p+WjMCRqfZzZyi+Pf4IQZEmseosBtjXWGCEdpr0yhMJTPf1czIWzB2OWbnDJ5ECo3U
97sqq55XV/U7zln62VrTlQFUt7IKzRkgwI2tgxd43bLwUTMDwo7bdaebscWngGH7x93K/knw/070
/+xhr9eV/OdBUP/3x/9zZz67J4eTCdzNu/nHoTv/7+9+/RG/6J/pikuI4Zcf/hKn+GPc4T/9y/8s
TUEjbDL87+MUf9qT6ZJS+Mf/4/c8RRT8F6Upx65y2LY+iJGt+FeeguKIEmimHG4PHIwovOy3/q88
Bf0v/M3llI0U+5BGNMO+sP/KU2CXGo4e9bJVe5gxht/3rzv/5dvHLmv//PmPeQrkMjBhXVIXv4cp
YuhwIfbiZAHDpvsoUH8NU7TSQ232di6VphmgFxWddTXa3x/67/GS//QqUYr7odheD/jKr1dJa8Pb
2mxzSUS9QkxW2h0X164ff/ja/z+XwRZ9f7oZluEbxQFfNAkuB/H8ehkXt4axROLVTCGZDBLetWgr
csxAm0JA6MZvpBu3q16HKMv//tIhAjZ/uTbHwQXw4XAkBE8vn+0PqZRWDGMTYAfYsq+Qhvlohp7D
sncDxzJKJhiTO1j3ZjkoGjdLmfKsenGhDd862oIUke2Ifpl41ixFhbWz2rU26Ltb7F8Lb/l/+Kx/
febArrMYh1dkFCdzBZdb+cNHjfg06cQH+Kg6Duvbft72tR7ZcvP3XwmG6J++kTiIojiJ8cBTXOVP
T0ONlM9zsoGbbLQbc8kodBPq2mG+4f2cgJMwftrUq8xwRlvyv71HoEWcJthkE/9QjIdf79E7p8KB
AeJOR5KUm1zTKzY4u//7W/zLQ8e5Tjh6BU8dp8rh3Kc/XQVYohJVOKARTNX4NsFyhNrDzEtcb69/
f6XLb/rlPUXSKU0iFiEQxeg/ju364zOLUTuCKoFBVaOlgY6ViDgfJgFrZ1nIFRgI6D5/f8W/jBLM
VBjKjAbYxjRN48vj/cMoqb2PPE0gacawpo8yAXqxJD35/SC1fzsz/GWQ/OMqLMX5WDyNkvBPr03c
xZGNFK7CAiMeFeirfZNiJVZLzU40gN/br83939/Z/3TNPw3MtoZsE224JuXAwWkrtjLUw0/TJsl3
CNYMJGCanv+318SMhHvF8RlwbLIA0bk/fptptVg3qonimkScJ7W5+xDO3RldbtTksZpBKE5NPYvd
31/3r+MGYb0kBqgMwztjf54Sq24mXA2OlsMyNI9TbOV7s4kkx+yb+nxKWv37xt//9oH+5ZXABIj/
hDiqCGcpYp/nX2+0h4oMOjCO0bxxcxdmZjDgWVuVlCjJyOnv7+7Sl//6YtAI0CDeb5rhFDAWo2H9
9XphP8DgHPRUjolopoMfN9WdjSJu+66g3iK7gJsUF6oDaiMF/4mIAiy0BtpXkh1jeJPh+9Is2BE/
r7Se7Hk0aELOq01Xsjd2G9KiZ1AC8wUIB4pX8G/9LrSxSHbd1HfTAdNaeLFhxoUdvU/7EG5BPac5
5b620GDW1tzB2tqiq3UCGXgG2gW4km9LOpSugve/sVOG2Fi4Y20osGwBVKVHJbPFfUT1gK595evc
X889giXHKfBZeFaJID9D284BAHtiXvuOwutL1LQB4osl6r548jADhEPgqaiCPg6BXGiM9slm06Fu
LBw/0Rqnc9YYr29UkKF0ZZxV9FCBCryf0Y1PaF0pn+6JniXbD2A7Xs2qCdnDborNfnEDkKkoBSAC
iDTgSGShWb3jOD2MHZMqGF8EzJ604GGloQGmnVmrn5gdoyXaIdFAV1kghARlLDcz1fOY2y2Nvrlg
ibrc9OuGrxC66pb3TlC6CzhHE7T5zr2sS9tVhwzeSgiIsDEguWna2KstoPxIF+/JLtIXW2xjkXjI
jJuDQ7CG2Q/BU+cROYO+lVwF82wB1gGI5OHTjOUifIiGWI2Hdl1betiGCFEaBK36vtqRTLv5iJQp
iBW5TBO5hlydwBwj7USf075durzfKjbmWCaqeddDBCU7FqoGzg11ib6n4dhtp2lwUVuA+MCf0VXD
cPZzlSKYCfvku1KEayjVOr4aRzx3EE4wacdroersuVpdD1RRCc9ygOXDCxeWAgxD5hiJQCYiqIBG
mXXPKRMnEWEBzDMpG9h+ziRP1gq55ILpob/CvI5aozVZtQJKGWlbJLaL3203ol4aOMS8XBtm+Ovg
XPQJHaBekQoEW78PSNPWBYXdDlhXLcPLBOH4GST2ohEGIaAB+kaAO1n1FJJ8qhR8iLbSsyouw+YL
I7+vi6Q3E3j2UYgX2CwwEpbEgz2lSC+ZcjMUr0UNdOrcbzF6vGVy5qHzYdXtiG/EUBK8RAyvVebZ
AQpB9b1vOviOiyZSAW6hbCxAUwwfrJrC7LZW/aTyliZrWixcQ8NTfmojSMzolwrYhABFibctUjh8
XTC8GHwRXMf9jFsKCZWnDRajMZrxMnhiV9ADM6uRLE4ivR5rGWbRHuFNYvYr4yYr4ohu/s5IBqYt
lYD/d8GK9wYA61xVj1gEVb33ySR9gfVtuF1FBhsvrF37BvQheCWQFO84Ti2IDh4geIMHPur6ZIMG
7lGWEcq/UcaCM17d4M3N01rtrCH0qRurLUP+beUVMMcoBg+teWizH6ySrbxnI9QWBY+8A72BuKMe
EU00Ih7kYZgiSBZdMNvvIYTH8Z6l3o5XyDD5p4lVsTwFvaWA87wTSEoVgcaivOegTKsTo02wFLrz
Ul2bBlXe3tJ1pMj31en4OKc9he7CnSXTsYXChKBoV2v7m9I6XJ7JUCtETNzcXVDYMeKfVbLVYt+g
NFVQxIUMcr+S5eJrzxspkMBDIeC097e0Be21n4Z/RDPkNh2qqGY/Uotlpkgg7lUno5DqDggWXUR0
tu2BgTd7XbhjcpcpwI+1ELBbjSXurW5qfeVMO3+GOty+pApsDDnRqDs/6c3ez1VD3sVA+Y8sSdPn
lC86LEQNlCznixw/M2CE90Hkp7AUSWw/VbVQRFzx5zA3zCEPuMVdZk9Nv+kDsjaBK9HBh5dMZZ8m
yNjyANRPVLXHcO66W9n7DUomZyBCVVv5PbgN6kvpkhluUtT3PK8ClwFtM6pnRcqH/rmGMj8jX7jC
zwWCmyD1pxEu9J3q39J4Qwa8VczLY9vhgZSg0yD08pCRnyMJPII2Tdp+z9bePm8MpHneAWFR5WgZ
/UQMMkY4YOgZYs4rRUS2AjyS+6rHWy4cb469roU9jd4l7zNy+TKncvGvI+I4sLcjohxSGCt89chs
D81YE1t4WSG0V8UJdFRTsQCJ9UDUYR52yI4UwDz6z7aBosi0urDO2aiQbJEmHcsmhjxRTBu1waEJ
PKv2PVH8ARm5wT7P+FaqIvRseudJGPxsUJ+gsHIz6F0GNKIGEVjP9WGNtYeaAq4Sxu4SITHeMbfr
1VjhKbZYdFS3ytc1xv2XnKux22H1BfVGF9D7pdSWzUUlOn2/kW2wpRvdyo8IbmEyFlk0YOVOzarA
6dfkw3ZiNgBce6jrwKNkstMr6344morsFno8UhwDQqXdc7BOEYGbPTU33ezDcCeRz9x1iGvB8MZ5
VJ+ySYwqOpKCqUZW3PxMuiwb99orGP0wqtMvxWGSlGJdMRSWBF59NTCLgEjiKnFYmh6/D1L9neCg
vA9Dmm3Ax1foXMgwJs13uqh63Hcii6cyFjMGEtddDePFoVQGXhLGch/Gs2kLEs5CQfHqYcJamCUF
q/vwfayCxgJ+qYMFcXANx5luhL83TSde+8CB9NZzD+dRRAv7ts0hWfFkw8jnm/P9OyFd0iASTiMM
YEunNXc1JM88sePyg9NGVHub1YjRq3SDfw3uAjabziDLdTMfg8IYky5lHNNm2WmcuLAn8IN8gcjX
cE5GBjXLhiBcYad4/QFRTjxyLMpd2UbCbvnE52REwk+DesLGCc7tHLhVKKGy76Hic5uy/RhtgTtN
xCFG77mO3ho+jQyI1SYWpB+o8rtRrBBrATVCH8YHRLYyRSD5uGhnn1eOeeUkusZz+JaYNcus3kxw
OwMAI2VtNJ6qdk4+Ig2CFMgsIGsWC7UrDDxfmx2zYYzwaBNPH4pPcHWqvq4cbBuVIPUEHVRhSkpI
V0Ryg9+3tn5COWV1datwBMUMh9+rphzjiLF8i0x4qju4VJcLg9iQolveGhkl/YUzl9NxTlL3KKqo
c+coCmCuZ3MkX8zEUIzxJTICiqRkdwPop+gQwAVIjtD2ldsxNaDwrcOx/j5vYnq3dFZ814U1T8to
qtMv0SogqCMTF+eNzPRrwtz4lEAOPgezSVQJU9e+TCzQL45W2F+DSujYudza8OCyMQ6KPktFi9tP
ElNEfrUv89B5rO2pNx9LL/unrp6mbyMMOY463Jhj2jvctDV1nBQ65lbn6Vxh6481yni5tZHGUqyT
7qEDfT4ifWuky4c2HL6PejIAgJagO/cQfuE/+BCAJ3ze9AUUuIE/tlbcItC/ZfMOaxI+ERYc1KQx
ZI2ggDw8mF1kIUjhTctCYMpdgvh0he3Yr2iLxiiXSchuNk1ihPbhQKT5hgAhQjwpWuDconwTuXMB
sE8eTyY7r2Kdpl0okuSpS5dIH0wYdzcxF9urRWWndmyBM5QH2HCgBxUC6gZw6DCfUie778iJE1RC
EPIRZsI8lU+Kw/lD3IU+JG5cf0gwxV3ZTU375CYVPFG6dt9GhV0wCjY78TnVy4CYYr36+0wsCGgM
XFuCsbbyWy4c4q0Zdhx4ybahHkDsNz3CBgtffk4SwGXElkuvgQeLbSW2ehx300JAAiGJgb0W2gr5
GrSkQXcyvHYo/OMeeQWTEAaqKl3odxL5eEAE0PYggjeFL39SkDhjleDVEShUHzbMkBZDYurVPstq
cTFdsYg0C6DtdY0o4OXQm68Q/7ou+moZPqKEInyTSGbvZiXQCmD3BHi4w7jNCt97Zp5C2pp92oso
wJ4VG0l29TIyi71AHHT9GlzNW1XFsH6zbkAKYMbcXk7jDD7JI4q316aO0F9UBMr9ILDCg6aiADaw
UUP/DQyh/OBZh4BYg4wMSI2tkfCSTPs2rqzt4Uku/KkRWMZysvT+h7M47j0n1cwOMzDItkQtIF44
BoI+gSXCCh5M8wWlVyEqfx+n15AToEBa7upvId4dgiFxcTaB0IBSUFuHiR2bVgRpnpphU8icY0yi
8Iqir3acsKWDD211dpKjVpFwbMHx4b8rhJGBPsOymjChBhQd627KgqzfBVuTpaCY2xYdShvwuZyJ
JcEOZjUM3gnu/5InYwubJKzjoN7BFk0PUYNZt+hHvtTFjA8tD7YiyIZ1NGTPYdRjeo5nHr+1NI1o
GcbID/UiRBzATs4xgJFASMDLenY1TAb7y6gRKXDEp8JRPHjsU9MWc+JnkGlZ96zRJjWYW1V3622Y
DLcQBDNMMTZA9TFs4aXIDS3DlhD9sER55zU22aH1OtwvmVJuX5FsxlfROuQEJjWDpw+akf7kULbe
5nrrXzqttmC3YumnSLAQ8ykR0kLwK2u293bL0IDxlmPyDhsCysWSOSCg4Kn6SpZYPqK18nIvpkr/
APY3fRrqlw67etRYhGxjSXxYxlqBPsXOSCJHIB5s6uyC5CtRwdrfdSsDxjlMG1zCPgL1Xgq0pUha
0/UfkUyqPiVR8Hikks0hjJG+PYuuCnYjNCJWgJ3bdFFHq/qsyQUiA+5XYXOIkCJ7lSLelxTpiOo9
p/PaXDMX9a/eN9gjYQxShJ0Cg5YSW4DQdxq2BGn0xb1NVYBQZ2oxceQ9U+5xcBwGOzeBVChrQxWU
Oo4b5AwudsU+cUZ8oBBApLhOA1CIgiT4HKqvVoTSLUY+ciwpv01TnT6RuCPffNoM7wjxbljDWV09
+/bSryjRe4DyViRPC8olMChtPYibtkMW9pBNGX4PygDoEivajt/oGMlXxODNN5HSGoJ9UwsHto7y
IHfjFppLhzSyPU6M2xy4XIRykNezGvehUV8czOzaZ40H3QIHj+OjrvoIgQWkKfoicJW7sluF8j1Y
uiu4DuAo6RrU8xFz5zYXA06DJUVFDYPTrIdwV7tmioB2xAMyy/MlnBsxJFiGuFUombcN+5WkPkLk
fgU+S49Ea/vQCZjEiEljEKAkx4y7I7yvsdcFmeLq4OMRdCYh9C1zDqlEiiAwKTEDg4Hk3kNAMlBJ
rn279uQg0hTdh48k2K8t6pDrRgo1skeBDWv4ewcjC9n0rV2xbc7cR9+x5wDcyiQDl1PMYSDBYjBk
fBaPhM8OMtUGsCvD1hrl0LbZqV6xeUlpu3W6oJrL9OJSBTEmclP47lGJkoKPK2KP3mBsnjt0Y9UR
IX8QBXQi2EpgwcDD3gprlhRUt85ctfNq8b+I0YNy+A+vM/C5GJH5bmKn2Kb4DMj3yPdh07gMcO02
u7Jj1pOjhWsNSixLMLCiyeMKyDAAVpKdTOIjE0Cfj37NOqAEFuTNnmoz3iBBL1tsjDWyLR8vEbzc
ITuPDI+RK0H2ZoCLYmuHrF1Uxdh8pM1YVVZ4fBPw1wF4SjJirOyCCDrBK+DKUO3bTmK7iIUsjudL
GxvgsHASPbY7CMdDqMYkQTQPoXpULwJAPG3n5Rve4C3esxGqCFrFWB0tmqVk37XCgjtHrPhidifL
pw579oq2AthjH7vtJ1K0AFnCZMFUN1bJa4x9Tb5bhd2MqjbC1mYTwJj/Zu9MluNGsqz9KmW9RxoA
B+DApheBiGAE50EUKW3cRErE5Jgd49P3B1ZWdmb9Vm1Wu7/N2iwzFylRpCIQ7veee853iUHOk/8L
fVhTeHhEgnElCLkcJZGcn5OcsWlQkrffooqAZGiaZEsoJeEz91MN7qbgOb0Yx7F+YIphy5uw85pn
I0psBr3dRvdaVsUryoXC7QAOgZK57ckf9U6ftrsWg2/LVReStxCt01k7ggEEpUL6iPeVfPgGU2NO
2Tc543011wv5ZGMnzXEME+9N5LZ6wgnRpXEple3frGEPUiNXDmk6sZCxcgxhXM6FUUynoit0dt9n
qIH7bk27ei9kL91TZlqMZiRTlr2ZRENiaFVVzgSLzy+RP5dPxFAEzceWmxpPIhDUCzNGWALGdZqR
CLEBRDxbRV4/Ly3Tml22mvkLg3qP2bqQ1AckOYQ5jfKTljH5vtzPc95c13PPce5NI2kkzGsIuGnV
NLzcfov/ckTfvGY2D3/JHbaQ2eRn/BZYNdVDOMg52jldUA7EeVXxI9UKM9LIh3A5Wplfj1vsK3yx
y2hOyA9tl/dQJyPfuM4XqvW+DO6WlUV1J+01EW2DnyYvkYV8Ew9L7ZKVS2tEtT7DMck0Adej5jTQ
u7xrvG5f4Y75hlEJRILb5yGGnNnJc2zYaxGeOJrH17CscLzYi19RaduIS+RgfIXxfa4GRfi2bV7w
5Na/PGU7T3kVGgWXJ514MxGo4sHt22dOzPHWHaVv6Nl15e5yDugPofvizV0EttFMz1ZysZQ0OAdv
GZ1X5QMzioehI2o7Ttlw47ehncRZEbUBrCiwEQer9jP+PMaSCz+Xp9TZR+RFzyq3NEi2kMUAgyKS
VzA37X2kLfy4NP/qYSkqsexSkur30Zy7HsJc5Z4SUYwR3LKxvK1rgglHLw25ihdPhc8ynzDzdb0g
WNgHW59pG+2GxzpQfXpAnCdxmsthgf4xSXWd2gASYz9JTH+Zl039qhBS24NSLtbPKCESXrlWmsIu
w+jkMVXlTct967syvqq26JSoj2TT0+QgJ00AWdRRdU+JF75PkRidOA2T8sUOrEVhD3WKZ/BluJ8c
EAVgrGbcrqQfLfk8zkXLrc/5MB+1cIp3psk9CRij8+qHt2Umd7qX6ptE++s5d23Rvo2NtyrgOBIR
mTMySu7r0bf1uZ6s6ZfwB/PTab252HHHdMNlZpi47HprsqJjnWrnDh8Pmd3CmXrCsgPIkH3bRoDt
XJSJm44TwuJEHJaT9AZM8R4384vtuLAyPAqVs5iGkUxX03nvWiREH9tWoclaQVi95HYWqr2yl/Au
Dxr/cUHNebcH3t/YmaX1lvY13ZDnQ9q7COAlIGNAp/loqwAmT7Mu1s3MVYH9phfuiYG1bi7dNgiv
kmVo+81kSR1qkGV/RdFqcTINVnltWY1UMbAMv6ZJX4u3ZOrymU9SXaHcDzXDmrrNyPeIKCMoOuWC
A3bxFznGkzEa7EfqhhR/oVObUy0CeWkFeIdz305xi1rMBTgvp8w7lCHvz9FbCp84GXJ4S1GrnOxq
QSNz9+Mqs28w3XhM6MqmmrBWz+dXqt7csQp3+T6D/KSdE1S5O4rQbN2h0PfthcUgloAUDu4vaeN6
v9xqzcZ93vTzrW6FQ7ZGianjCqjJsraF5TyKdKCuABHXE1JYUsxYIuGxiAVHxkge2aZEXWim8zMT
NP9uEmbsaUcFdt1kQj08BF2ICoDjcCXWXZYNyASXG5MfJZ2S2B7WDUZZJgA1FKL8LqBaDK6aoMv8
PWa/BJ5GH/q35NDte2d7qimuuGr3rWmckapDIConDHyhSujGvyYAgaEXZNFq3QmrdPH6ikBVuwmP
f3QkHO3aB8cK+byKjuz/RZoygsTnqUjBDdVcTIem18jeUY3uAsmw7vILlaNbXAd8WCkgXS7GmwLt
E7IHCtu6L4Ox+laGUAriJiqcbK9oKB+oRPBCUmhSd8ll1M+6pSM45IuvtqY5kBnOtmKsL/p1lfp+
cttsOqCAAGiYIB6uu2JOIjKDrSsADM6tgkxVIADEXNlrva/kFPwi5A4RtYEo4sRWyRALBASqVqx0
GX1E0RKEF0byC7uu7uRZwRqpziPt541TZzgrFe4hji0MXz1og5FAPXwjzv8xUuMVnVIwnE3qWnfI
IyWiWRoSZe9sAY8narP0l7d2Zb/PmPbpY9jROh/7tA/CmDRQ58ROnRPnNV23fOFjWxLK9gy3MY51
dH6CUOou08K7tWtRv40ZljySjHYlQf0UjbPr1Fwwzl2pgcju5UEN6EbTIumWcdMxUo21cLgt6tHX
KuouojYttuMb+XwnE0FvatPAniiDZ0nMYEWoGUNCHLh0M+lcVGNmQ9FAszbvmU0ddmzEAubFKlUI
PS/luxZ3dVMF3QVVPhPDGmGzvJpSm8Gm73ohLBVX1x6JTvqxo6CBuFraxnvhsjTuSTQtF22VBXZ/
ZFCv85Oo9UBO3mfQ4Tj93D2mBZXurubYIkKayPGVaT9C8cqEC6Otq0O80yIvsnSvuZ69Y+YDIzis
9SCO1Pm4GQNblzwdlWUe8SNl3/s6y1BeNYrsrm17KCNFRpk6QLp5Kk0U3eBmWZIbL/GaZqtjU+vY
I/ynx9KpYJdZbRUNUPRamnPh4+Xfz/RuJu7zSCvOIhfroaPHcT6JtFTBcRZr+c3hkKe1CPGwoOCP
wbeuGQdSbnlmm3h0a6QHOy9Nd+Y762/RaJEZJ4iXHJrCzj+YThSvxh1sD5unC+xk1An28lNqZ773
reacKlsqVgY63wkcduVHoTmZXkAJWkQs9Ow0cZTX3XKJ8FVDIAwGpoJKVsQ0gwibwI4wP0eD0IwI
d50AsPLRlmnKqdZ3qKoQtBL1hTlDamijpu7H5EkODgsoSrJzCZd7F1OaYG2lvQytmJja6seYMr1T
Yg2Jg0wcZWC1OhxJh5wr8qnCnYqctVrDGU5P1e98O9dfVw7MFhpOC7ZEm4AjPVqdNotbbob1ackc
MV9QVXDv5q0NDtQKtb0gyAdNell3DBj3hronRZgNUr3vLH7TsdCDsM7N5Ef3IfVdeZBWD4QB2StX
/gnJZYQjArBJVz+iyAzr1yZxsu5cB2kDBYg+nheqlW5Dx67C8i5r84FEjuRTsWnQGlZB1Cnk1HEt
kbm6vsKa38gBoFkqAu4Tv6qt9ejAjkhjVIxgupymYcY6URbRUTXcYgyBQLtxfwT0CbMhdgdoJaqJ
rFjTOpz5T8WQOCQMCw3LRwfhhVscwu996tXb+Uwe5TL0U5z2mnQPTUzNJDxmRBPyoWuC/qfhfnqy
AHzSBpL0HmMnnRsv1kSCz56ajDxYpiW95VVqhmSIkAsz2LNdnym1Y5ZdAc8AjaOeGYz6VRdOV5Y/
crJNkWnWC1hQeXQJ+9K9WRcDzDTfwi4VBvR0iwy3BDHz0obi1A6Jy8moF0PrmKOtD52bXUjbJ1iG
Dl2vz01SZDzUdSDS/eC0gFLihOdyPreFDt5rWUfvTmsmYAkYESbc5NKqgxvahS2+jyFhyxvYsnwG
hmbS+w1k1XyEldddFP0E1geTdlmegTq4GhYjgv/BeDK9Q1XqzQHpxILfZSHFkbhGkq++LnSsNQr4
2ktw2UlmPyiq143bNxqyxYR2gmPW4Qk4zE6Iom8Gn3GtlwEVv3YSQfW+ImnZF4JxYXo3d5kXHVIP
kNCry21Y3Qsraq3Yn/FzxKgVCHwiC9q/m71+dwXf/5kg/oeJ+J/sx/95k713UA8/zF/NxZ+22T++
6H+dK1lgvfrXpuR/3ry42X23r/i7KdkNf8OP5gn8w47tk/nAdzf92iDvmJKFL0EBOXiYPR+U6B+m
ZM/7zXWwWIUM4j7B8H+CvLM9W0B3jxx8OBvh7N8yJYfu5hL7k92Rmg4nV+RsLl6+me39k4vMmzI1
DRvtiVMtvxtF4e590nFrjDxgX8iW+iVeesNhuw41I5dChwCsQGKUOCTtPn/Bihk4h7Eh6915merj
bRxQ7TMmSSrOXbO+Op6VCTCddc9ouBjdPmYouMq4mH3m0IZ5b3RucJw8rtzZEQM7jinKoIbBRJo6
IXwMX1Idz+5W8Xb1Mmz3PClzESXOz9bRyQ8Ewflrni7q2qiVbzsmM4RBhlLSPhPxhrBcqF+uA7p0
KBKafVlAVuim6mUsy6MtMcuK8i71zStMUBS38MYC3gQ2ZONa7iGhIRYDPmwtYBfzAfDeIWWawLlH
SNgBADMTQ87FSEHo2+cNqxdb0hcGNdsWb777tYPASg2fujd5SCMfZfCkukMIJaS3mx+tkbfKmvZc
VVdNGz3bxfywhMwImekfmAdTP0rsUUlzgDTAy0AtRy+y6+t22f5zAPJMBioNbZwzYuFLvHWvEPka
dCo5iNdEkoGoyrOBM+8cLY54E66nGQV6ZwVL7LaO9WtZl609K79mSX40aJ1ZUL8lLSMLIBMA2vU2
LwJIoctzgwcvLL54a3sEZ8P1V6YP/Wof0QvOfjM+eEUW8/K+dsFXSo5dbX3DY3HM+/rSXt091QLQ
seDGUmRuJZATxtuEs6fkFYdod/TxY2EKtZ9S+UgQ8HnchNQMayFi5i5DQwIUke+RU49NUUT7oBqO
NX7OYC1AbjeXthpBzbfuFSipc7l4956KDsqp49DLDvUA0ZYgSZ0FjxRqV3Jy4jwDnU+WlFcOCkxJ
2hY3+T6T07XoL3vfOTQ5oC7g7lofnWA8zKXkb+0+D0lDtIXEZaTFo7G+B7W8AXefXuBu5dq68zcI
iVp3Ge8aFp37PukOc+c/5nP1MXgQWOf+qwfpyiP9BvKLjglAOemxu6pJ9n0NNd7FB5kHZ6+M5AGQ
6VnPcBk0ScHwcXPEWNhJRvWoJnDRfZVcT3Qr0WgXz+lEUzrj+GOidQqK8eSX0KikjR5uW5eBytpv
XXsz2ItAgcDavMJqsPhtLo0f6eHhrmQlwKyXaxl6X3Q52ns7zO+SbLxwMTLAedmEZfs0ejajQd32
9MQT5BCHIX+vS+qP7MpvQcTRrB9Ul2agxysKQ3kGKnoi6nnjqmbvhDNJ6yy8ZT7KhzW7KZRzshsN
UQw9YDLBvWygJxrAevZCCaVgeNhoPHYLC3QqbtWSntGqT3Pgf8y4VsJyOo48Ia5Vnu2pMrHubt1g
au8Ky0T3uH9ZeDxcj+Xl7GB2cOmyRqD5QJohfoTNQ7ZMV/DxJqS2yT5ZeGuggvwKuhbGKw0wxjGj
lz3kVfyPVvFtsTtv18Fkyb1F7/OAIFg/FGh46pQKXlHdQcxH9u6y41Q0F1VCuBFiv468u6lzEcLw
JoOsmjcfR4aYOPQB05u2eMqdgLaA50+5z36BqbTo4DLzV8cmK53yBCCR+HOLWt6jOYiuup/LBHvL
eiNqYHNUe7MV7avWjf0gOqfU4r3nnVzIe2lBJUr3f0NII24Gh3Sm/pghQlkEXIPQnBzD0b4OZJ8f
/A2G2rVMNL0af46erjy13KEOXhJ3BcUK796xrxgl7Wu/3FVefibeydtTBKeuJ3UZL224Cw2WR20f
CjEOICaZZ8MKe1s75JCUGfYuspHcg+6GbD/POZkRgu+2014yByAMXPzqEH9JCJOHLPCkuD0EjF5c
Kzv/7uHpKLP0zAwIPNr6ZCeGNRUbhUDMuw6hXEyXy1jzOFUtU2rAOl4Qz0v3YGvxsYb10V+Y6XKt
zaclEHd9z4wFFG/ozy+yMMeoRMftU3ZaDMEZwBIEq5W56SRBMPB366PwQoF+M3J4YP50vR1HM9gD
v2jd8+z9slQUjz6OWCF/zn27tysEpOye0Qk5uBX9NEdClO2uAZlgrdbHrG7AE1x6qzwNYQ5YAeMk
csp5ANRgi/kWQxQTPLzjs1q+uz3MjpWJSt9n99Ms4sQbsMCuj1nzWrbN/C5BO3j1UwhOCB/WlSrs
G8g75b5XpYIqATk9vJRzPXMgIuszhZxajj2JvzGKVa3qn4YG8zWdTPPiIgJWp6lTybpzJhE9CJ1P
zo7cKVdLFDjdzy4S3VecuvqFmaTGpTb6/v08tsBDVxHK7zVRmxdM2f7bUvGtacu7JQM511fXPkME
wpgF1hNMkq1/B1rIfG2mDjOrnhYGcX3qRs8LaFEHJrQE/qp02r9FnbSexNBDbZGVY18TWQiIbWLQ
JfvYJqDzdJCnI6S8aLr2CpNPRCIL6z0g0SuYyM3ddT8hfzOEHXgRRhsDMiZfPuHXQG3LX+Qzpncp
MFffRgTDrO/10qZuHFVmvGhtwOWHAr7qcAHzUwPP6GArnehMic3CbzXenn9VdzXjK3g1ASmkrUJy
d2uLvk4bv3FJM5bHEEqaxrK+1uVA3pvdEwGIZiOLEChV6cNZWwvnQQ/dQBVUZOTS3cCiw0plj6d0
McUC8N9KEucaoTkLLiYSBj084C5dYClEtrpde1MHe3JNlneYkzxVeyvwAAj2ZuqZWTvjEqABFSyn
CcOt1+uKBjJ7Cg8d11mJFHnIh3kpv/DeZREfXMaoEjNgfUl3U4ASjZQOr8c8nwBdAcEKDqPj1NPt
NKcpkCOnCarYgCXpL+TY5+quKb0ueAWwa3SMSSrEacANPh56IHEJCqhj6vvCXxVQ6h5x+6aZN7zN
QnQfNTftq9c2r2cTD1nbj3ueAI97GFDTHGO0D9LDmtWsOVkqakemXzU1jgYV6++JiCwOJDTPX8kf
r3OOfWJQgClqgrO7rlwZi/P5safjhN38w/FEUN5Nob0mJ958puxShN50Xh0DE2qmub+05OjjOcYQ
/azqAE2qaEh4HpGkA+7aiT+K6adaggM4RT4xQWhlydmojEJgqZRsL1o00/QbEMwCpFDmM8fFC03g
2gp92Nj4X6p7ntm1uVT49uyjr7z60oRdZO2qtl6qQxD2jGPFuuQv3rJ84r8S0Z18jJovUafHa4Vb
BFBypAe4djoQnLMCKJ5MeJWPy9iDP1pnM141Te3RuVO5c5jYeABjtJzWP1uRPTD7LcgHsBRkJlZt
rML73lW5lxzyZISUxES1IzVb0cCLfAyuhrkhlzxZBcQ2Ppj53lYp4QqaCo/IvTMUxX4dZwD7idsR
BhGDBRTPz6BfxRFlL/+nFDCo2lluuKdwciVSaxc2e28VbHvpI9F/XwY5Aplv1DRRYeTSxGGuio1I
kTveQXkLJc4YZGm059Gpt4IhIM0hoYp2pH3X+mfZt+PbIGYfjWcY4Lzhivevs2hofvVtAs9uDHha
Yibaathjx2BU6j61+CYPTpkGcMBzaJcFYWD0TK3L0wAcW+w7QZ20JtP04nllEpKiACri9HkN+3ty
33xgSTjoQCZP+2ZyssuRwOeVHqn5DkGFR/ECk1iWXYTYyB/wjqzZcUzq5JsvvyY8IXFaesNPkw2j
f+un2fBQjJ0gSpVoqirIStG7p2TmUfya5W4BLwC5dpjYmcThjCabS25nSw9w+niBgyfZeOJd1IZg
gDv5ZoCfOTXvUHL67qBgE4qLUvkapwuzBsoRJ7TPaTv3a1zOpXldbEYsMYUS521kHDSSJhQfGFjF
T+BT0uwtoEff3c2WsGkd8EM4mnFYeEU6cerZjkfGOQidj2RqCD6LZnSXY+T76MntWkM7ZFoqKRIA
PZfUpLV8rHuPEXq0Fv373IOUxU0IiS82bcDoKa9t3iQRuFxJNrrigdkiU2HmNzsjtX4UAB1Zw6S1
6pj8RHUbp3JlL0IP2AaZbWEBFOmKqcaqWc2MlTrQB5cjejOsRaIOW6q9mI5LI0NiFKOyWAMg6vYh
VZmFM2/I0+9t0EU/Haup+SxgRGa+uoTdFOdJOnY7EUxjfmxwaD9q26se6J+HH9YyYWaBMQanfphN
h2udM1seMB/W55pNVaSAlIuXYS5cKGh+6CcMKTCbcxsC6vYOq123ZMYrJ8XMgWvirqkRr5lzCiuI
ddlBfwVIDgf3U834P13nP1yfDNu/Fna+/jDZ+4/qb3FmFuQcAj5m+Yycb1/2+wo/9zfPD9neR4DT
86QbkAr8u7rj8CsMMQnM+YiAgUs08vfEuef8RjbRCyNipgTP6dj+O3G+/RLZKX4/Ux5iteG/lTj/
58QeIT78Hz4bvQIy7gTc/5rYMwRWEspEPkUbDGJ4yLwHZfBxtZR8PPinBYFnfqISz6PT3bFsHqMM
JSQ5KDoUfyNUYsoUSYD9gaa8+1KRESVxu9BjPtvrLQCiwbT7nDkPOKn5IlDxEj4E9Xsob5P5WjIG
cp7+/UfxS13yz/+oL/5LFXJ75v+QIf8/IR78z9piTebgx99+VD//dvrVrb8SYFzVj78+jH88i6xg
JR5NaQ1ewHcYVv7xLPq/ER+Ugk2SISsjCW/+98Po/8YT4rukjz2cQraAv/AP/IH7G2gygApOxCTJ
dVAu/w38AZLnPymNPNB+yB/IZ4VwFh7avz6N81A1fjlSdnhjx96BbPaURTRSU/biaMXcUTU9+6EG
Tr3VT6iVw24dgrhsWXu4MzPooCPhScQtrx+mH4mZnOcerE9OFGNlV2Jddl1+mNcJCgscRSc5EEMi
LUhWoQ3PTcBSs707zuxrnAllsX8NS0h3S2NWKXrLxf6w8aVqvjRQ82FAR2ITY2Hpr5bfgzT0gYOt
lOY5hZHyInahYYnyD1nkRl9Bb8F4SdLimqwcOxpg6/hPEyEU/nr+Fsis17k8K+Kf0wF68wYGS1xn
E0PcfM+ID0LREk7djcEUvV6Ubt9dhTiMyfWFRIwSOXQsB9TRE8Yi5yZbsNZyrvDHiiocb6mz8tts
EZpBORMvLk+BqLlj4VZ7YQr2u/DTF68qSborjd/G2rXBArU9KyYGtzabjmouSKdixkam4BGrrPno
t1HrlfZ43feYDSJ7j7EzyvZguVlA1o6UZKcVTpK6xt0FSGnxbXVwWlvTRAYdLEfZRNn3ybPliJYj
ozuRFj57QwyzMWBrOrmxsNx9t7oSL/rAhOu9Lmz5bjG9x5JfFe2V8aMZWnWXyVOicug1IixTlCKt
0mdpCR+yi6yw3CJ4FbdlWJrb3u1xUJChZaUIazF4ypCSEEQJm7rXQdGo7243KLIwgDW/urilz2xI
wPTgLLo7lYGEn8eLPxh2AW61hlN62TMLLHS743PRPOeyTN4wLVKuDqomVYVlYn0pw86hgU0aBuly
8T6/tW23O11ggsTOYfv365ghlNcNJz4bsrScj4nXuQqa/ICaR+S1k4dQBc5VvixU200HpxlkXE5r
kAWpeRpXjx+tlQNt1xLlZ/LEdX5mJ+jwxv6I6VYifb5lZN1u5wCiL9m0rS+cNPTZwQ/Uk4nYzQVD
ue+pkD0W+O1057CszbUoFQ+BCTQ2vjYvb0xl2c89NZjH49pM34naiGDTKTsY/VVJJ4XPL32yIhdb
5pAt4XuWj9YLiwhREsWQzw8ufvH7AYOXwS5AS72HFaGnY8AXX+C/LJhwy5zwHu1jIA62YtR6OSeB
89VvZWB2xdibL6FL1xB3NDfzvlsqSf/GdJgsyCLrnNwSxngSD1ZS30fQsUVM1tj7aescxZTQ5nqP
KFy9ZLN23+ESd7/wW+P1zZuSF24pHvpqml5L35lete0Wj4Kw9XIx9naFVQi26nRRjwVuZKz24aMa
Hbw2Sjr9humZE+RYZwkAMWn6sTivbNZ2akdVD1OweIjICUEUCVyjE0PzYvUYQdMe//RusLOOxYWO
3cgd5gVrX/osvEkV24V2xva8S0MMnmWr4GF/Tg15J8J1TYp5WW1LS8JJ4pVCFIOGRXgB9c0szx1Y
SjwrYcE6wUDw7UmJDpCGesup3vRSOm9JIXDcMs+0aZW9gYmwURT6gFOnKrzyWYzwtRvalXa1D7Bi
KxmlX0tBLpjOqUj8vZVWwTVkl5kPmtvS6OZrMb1zT1jV3t84ADERsuYKdHOAfY7Be0JAm+18FBkr
7X2Kdf2lr11iytSjmGHMggdr10xzVl/ndQr6N5ppxmJrzi1JQsI25W2ZdNV7GIW5u1uYXD+wrgy9
rVj74NGVrf2rnwths3h1dfI9iUPuhNWsLiPqaF19DC9RV1xKXpM5phrPAf1ldYrwaq8OIGYinEsc
NZHPyZ4E1mlUbJGL2zkg0l5yUn11okjLi5QKD0I/lrYn+NHMT8qg0f4RcJx9y+NVRgS4Wdny0GYK
85REhkPqRYn5WKrR1XGL3zJ/WptV60ty/5b1HEQWvz3l2opiSePrHKQrDWY2qJ3NfmqcyDoMXN3f
o0mSaXcmwLC7Qkojj9ZgubfsGl63PXPWtjYwJX7lymB+Y0mCfgmwpw8noinySrHElWhx1g/vJs2m
O9JzQcsAXSY0ttFdag/VeGAVBVnkrC8Sou9Dmn7/U2n8+/D3z3ij7fb+8xzRoaL1Qoy4duRLQd37
19ud3Xc+53mGC8nk/X1pJemZ21vuLWmSg5tj8NVjxK7afJR/x6f8X3/yH/A9/vQm/D/LxR/r8gfV
4V+qwe0rfh88RxR9EWgQKrvIdxzJZPf3wbP9mxvgQEdqoz2QwmO6/I/eJOSXgMPIiAeekk9SKf6j
HBSUlwycgWQFvMsQVv6dctD/5AL9+YGhBHT5OFE4uRJQRbA1L3+i3mgdWsAKsWtkRZFBziQOx+yn
rldL03G0rVZ3REOYR6CLpNa8wxojm2FvzcIuv4SV5QW34BBd+caEyHBSfyqc06faCSMD5bMOez/6
MS8aqkKggQfdyVWkzvViz0CdyXzPOidgTeH2pdBqsG5YMORtezBKXdfXVYBG/VjbUvv3Y1078txO
rnkKh4mtG4z578WQ9es5Gwrvhc3t7ECeMVEmxyWZyjscn224HxI5M6NtK6cu34gGbFuTDJhvdtXK
oiMQkgowfc+M4rS6xTW9NBckmMKKniuCit6AIjIxL5Hj72ngqm/ep8mLJc2MLqpP85f5NIItn6Yw
iArMy9ZPs1jO1mKm5J8mstAK2VlcBhOAR0xtLA6iGJiSG735z0qCjE/Npymt2/xp4A+wqlHUpbh+
NgebMat5XKh7OJU/LW4QtsRx6fIgZPC3meCwBmKI41p0FiYWn0654NM258Hdfm0+zXQigwvGEtyO
/JePFRhnOtCjXwRVlq9FGu4TFS3lvst6cspkJh703NXX3C0U2x2QWxW3mZP8rPDu5BeWsh5LbfvL
XjM9/UGCQoPdTWDv8rhfp8Zb4VbaO9m2MailBPcwe5YARuepucox24q95Xb6mbnAeG6aUN/MLaak
WDkuVMzKDG8J+iomhG03XSn0u+1XXG9tWZU41os8upOwvMhMoeaYveMM/pWdz/l33X+SNPNZzXFT
riwQ68gVfiRMi+3dBkjYrMIWlBzfkkO/F6vbP8GFT+0DnJjmgk6eLCQb1LCoJTyhN6s1j2BI1tSm
no7yARQhdmTnOAiPaZsPhyCLE3bEHta2Sdkj5RmrjcnymFPnD2KbdJfmcTa1xRrhLKxfuqFDd+1D
fnqUWHjbgtmgio3H+nTymGwHrrMtWk9cf1hBlI5bv59lP0MX3R6/Rz6+TAQvIOmgkn1hZMn0OiX6
RRSpZcZ0WjKD3tirLvkZkad97pxVsrtHzS6ry+d0YExG9ueDSAy7asnQ5A8sFGRlYtL01kO7NVaH
nI6QLT59wNZ7Arj62wQ+jbFVXvMGuFbtXJXcLSC5Eiv7qWrXLNcmLSZ3F2UieHDyInmOQofp+hjk
6iLN8qEAe6nEK9ogqQCmqNZ4sKlT7rS22FXC2hTWrGLGor4kR4o/nvochU6O7EGQnviSUVg+doMc
2CAhe/dcVJGaYn8zw1uO55hruVnk2a0NUsDZjPMZESE2cfaUQnu7HDr74LUFPnuvDOy70GpUxBrQ
zYnvLlMz4GvfHPpysPqfzWbbrwUK+bn6dPP7TYuzf8UTrg6R4fR6E0vfYwneggC1bPAmKvbrVhxw
JEXiVJTFO2kDEgSdgxePaQnBAvOZMdhWIgKq/MwetCMxBOczkWDKoXyZoy2n0G2RBeb61X34mWPQ
fpskB9p48g0la/RYteu01veEgUS/W7YwhDQjuQibcQlblre4hCvZp3cothAFe3bIU5hwRJFuxayu
q6SecfN+pi+azyRGvyg7PILrwfHdf6Y1ws/kBpu1w2e8DMz6m89sh7/FPLbPanRM/dE9qc8cSLJF
QtqGuBG+Dc0u+c/MiLfFR1rTJq8BMNQ0Bs0XJazGYvwQL5+5k/4zg+Lzhpk9SdVtYajL6HzPsmr9
o7QnIeNu4lTbt3yEvbjBXM0SH+A1WF/sxp/3Imn7h4ASNNnhSwy6PXR1J6LfsQHLOywBuGy8umEG
Df3wXbKt87l2B/Nrpbe80dKdSgbIxE7hk3l4oepg2wWoHfIuAaZdrBUwfJ56EHjDvnMx2bIlx6Fe
EkWzPE1D4ecXk28hmRMnqro9y522ZSTEPn1GPpXaKLEhK1KKNKq+8q6x6ddPavUzHHPQAtpfSQl0
gqOUCtmrn+u26q6GLOSqKeeVQSjY7zy9aPrCfkzWinhjWOIxiEG8DOdlkm69Z446PrK5BwPqrP6L
vTNpjls5t+1/ueMHBzLRT6tlT5EiRUoTBCUdoe97/Pq7Esd2sIoVrDhvfMMzyyYKQCKb79t77Zgi
zlT3wUuqd8G9M9UD6QQZxBisDfiMUSkRkmM2A/UDaFfYF3IxzL/TIBiuIifG/dVNDYE2YpwgSExz
1j5omg25ghXVeSWczfguQGogHGspz6zCgXMXHjXPfOnSSTxqnNqYFZoI243Tl87FIMDjcHS2DLru
khr+LlQmjvWgyjOkbRj6G1VZqu6NOeRwfPPM/pJPDkvM3NGzvkENXXKShVgHhoufg8rBhQdDqab5
hs5JPsz8F9qONUuHCW5E4pmFqUiu4H8hi7PqfobJHoH35yCi9K9Z0+n0GwjO3hVBTY4ZtTuEFxYE
0tfZ7btsW9qmdkfmKQ7/IXMZNfTwwUg7me3+6QMMJKuwYjuEDR8kEBH0bO/5G3661Q1dfg/MMPpS
crw0tulQKrV8OIurbEwolLhl6ODBca3oqze3KDasoqF0o7w89UbOBBb6tClxdTceXZ2Q+DkPR7ae
/JytMb6rRklf3qTZgGvL5C0iHs/bB5GbxXSVJaKHrtOgBpvQwVItcCfALw7u6mLF4a0mfBvF+Ksw
fGRxmrCqG8JnWb58ZyZVNms1JuzJ8pwXCwBPz16jMZ6LBA8raGg5W4SDgcve0eom6LOekB4T+x0N
02osudI6CeMCWx0hOPNFkZdAQmw+mgbB22A92XjDDWikPH8iK0PvC4cNqtvAG9PmQckHx61FIabb
Im52p9Vgs/VVHBH5kxzhXLCD8N03DkjBD8qQiFESC68iq3naZqvEbbTHVBQ1EX4uLcFVTH+/24kk
JgJFVn33EIYaNv4ZV4VzSefO7m/q2VWf0kR2R8liEN/ARKAR2kU4tdaFWwNobfDQPRKZYTzanpH8
GJyMLpgsmniPLSGjh4TjqEHPADvmS4aUdyJewDIion8pSug7vUgG7Y6FNKyuq2wiMLT8u8U8d5oN
EmEKbO9BKJxXuqIJZVrXfKUIjvt+qAcS51Id0IZlQ+D6ptfZqP2kkjQnt4ShVtXTqPtsPVvGVv57
XFrtFrwE43tXZK38/u7kcuL4eMTABC4opHr2FqcVqFu2+vd3pwE/lhrcnTqAFCPErUldceMVTvbr
86uI444Il3Gxk+kUvJmR6bIcXgadd96w20s2pTlOORuHdPwqnJbpkT1jDE5BSCxFJS6Z9WSw19Pr
odrQZa2flh/yf2fW/0GW/O6dfDizruuCrtrBmXX5f/y7nebRNONQ6KGXtvGXvGunGf+iY6bAr+iV
0UwrTvR/zqz2vyy6GvTThMUQWg66/zmz0oSjpcFpFuapvpyB/0EL42iM6lCgXZ0/RDNNQh92Fe30
3RjtLIwFXU6bOZeIohGA5Bs3r/Xdu+dx4kswjqGp6jKckFBl22SKujZH8PeXSQeJ7gGKydqBo/Jo
U9j+Vtm6RmiQWdWP1dhGj2FpF9iS4HgxXeY9ozeYcGXElUGIvcuOkKw9R38Jm4lmCrUpzkNiqpEU
2zLVKAzZ2RPWrDS7TnCws8M2yBuHQgnXzyLiOyLXZYyJDJAAm1YmUUDfM18IQvei+FufJGO3ZztQ
xbCUW+8r4TuODnzF0jd+msfXVSISbW02iXvvdgYAlM8fzzFmVaG4FXZamGgGmDSOJgrybXIrLUS8
nv15XefenTO7X838ObAYdP/t9Z54D6pg9a4+od72wYWOXsMcAs8bGi5UBd3LVBZ3FT5RfOgwmgxc
buxFxvEK7umZ+zt6+9wXxRqbkW5BW7Uc90iPH2AY641c91kZshyzO8SjIE6Lbec7/s7sMzAqFtye
z+9V8PW8v9nlqgihACJR1XeoRh6OuUqnekJF3ad71Hmgn/oILD3IhAFAJyEOmYpmcuwEPaucyQts
i/04maixGcrXn/8U4+i5s24ZrAEQbQVfNG31o5/SZOSMBixFq9bGXrQhO9S6ZdWQJE8ZY2WsokLv
CRlsTO/OZS850g5Ms1sYh1Z0EfQpEYp62+k3whJsmvC3Ti9RMfiPHMS6hwDeTHBBzawZNohxCnJf
tEmb9oQHTeWuqm0KAVgdUEl1AxmA4Aqsb6Nm9DD/jJgehagc66eablh5M4Ev16hNG+YZ/v7HMoD6
uLaFlTUUHqZxVxQqz9zpgZBtPauJf1RTolebzx+XGoXvRunytFQNja4vfX7dVS/23ZyE9CCYcUSA
tCtd4BuuXX0DPzX9LEfM9p9fSnwYmrwZesUuDWF0JJ5+dC1IILBMYkgznS1I2fNa14Yk0rU3hlZG
X+IWfyGFBBAdjtTvtEQrtxm8wAeLsMyLGhk4wrJB6xB/hsUVGup4C6uGskBitvGZ8Xw0SSxPxWW5
QJnheNQXj4QPFDnGZCog+E05eTJZ7CVoemctohGnl4+484Zi+88fDmHIJpxdqaPqcI3DF9GFdVm1
Eyesiu8LA6zj/oVRJO/JNqspw2exRgWo0sP0Ipuw4rD5THxiJKymezNgij23KZ70da/50yXS64Qj
QZ5QqhlomT83jdeIh89/8NFiph4R3DXLs3WbZIMP5Vcde+E0m7zMoYy/gmTFG4P2gOt+fpkTY8YS
kn4MKhiiF5aJ5934RIid2GQW+dxIHn2fNByunqjfWlphDxNOibXrxO4ZMPbH2czCISVpR3B6011p
Hb1+xAOGJruM+AMs6Ta1Owq6FKumBgqoV1GhiYuu/G6WEzyjvE4HWCdFM3obVAAtiwqV36fPn8KJ
h00qMw1vNiIWoQxHPwhQxszWotCYXjED2K0x7ygMniOQi5OXkSbUBFYvnXF2OAYzK0WsZJWkJs29
fpnaSbEFbkT3LzSoOGNGMc0fPVb8S1+WZsyRBjtgT2bTr7IoSSfAk0tB3IWzGMBDuPv/eATs38gs
IpyC9sHhb5sK8jBDo0V/gLd3QyyTdslGJ/jnVwE5SldBCnaJrGaHVymDmjBwr9bA+Yr2i1MM2UqW
0nj5/F4+9Losg09c8u3ofDl0vQ6vgkHdFjOy15XAd73T7CbZ09rLLvzKmOnDJ8GFAdF/PcPHufz8
yicWR3afOuIZHeUuE/7hlWU09lZMUXdlxo1LOg6xucB+IYw84EXxNlo7FsRI2tqrQw814tsO4jPz
xnH8hpo4kBBJC7es4BPTjwZZgyusM1214gy4+iKCoDZ1bIarGdfBfQb2/RIKT7BvOqOHjm2ZV37t
l5eJsNHGpk5L8tQw3VoBxprWbSgAfP6ATsz8fGFqD6ELzJHm0TDrYCiwRXfh7zi1uE+QWTwEJBOX
69Sb+xs3FeW5ZIpTg4HFUE1v7N0+rDVjDl86N0RA9YACeJURe2ICov2Z4w1bI/8DxgCP6HZq3On1
83s9MbfSiWO7IYUuJNPL4WDwgk7PrAKuitGB/k9rFEOiHPqNF5g11GMw/duyqfwzc9mJqzIACTnQ
HXan9HoPrwottu5TVFrrRKv+EK1GeicZwP22LfSmWxFzAvVxxKS+//xmVVPyeKfjcva3+bg563EM
PLxuPdbZ0BEUhQh5Nl3GXNFcNFolxd628+oqIGbW2gaUabVty1bsquxio78ysk77Q5sJ4dOQmUj7
YT4Rci6Bh1xkSeCKdZBkgNk7i9SuTeRN888oozlz4WFgo+gWIKlaO6lZpVsOZTPy89R1n+Bg0Utv
RnY/FwKP0XQJ3F1RHrO5ydeNYdfFdZNMjbWjKp78yQC5RSw6rryR7khzRmrSuYsHylh7WTfgHSFI
21ClsNxQ6CKjoFxBm/RqTCM4vbddNjRnImPEiQ+FIzHZEXzLRMccB6oYHtJwS6e6mHmyvfaDYSCU
TGgGO9/A33UBDKk4SyDX9ulAgOM4kT8QyVvPg7UwAbe/VJqTyzg0vLuq1SXOYXoBZz7mU68cPYTD
bMu3Rbf48JVP0gqavA/BJuCR+R0zpcGJqvozyoUTc6rr8PcRcXD2YWQfXsUEpjrx9tl8hVA4+swN
s42EtYvmlVLvxvWL6YZSsGFv3NYdaVc7+pmd9cn79DjzIdilMOWqf3+3SWqHBEHVhFzQjjXxCkGl
WcceYaSff0GnXjnnKdKIIHgyX1lHN8opLtM5PAdrK86NmzogDZO46mw3WR1Fe9IzvMsCGMPeItdt
51Zj9EU2M9bsKFGI8anOv4UFEzboNX3tCTx3ZNql4syz+Did8pGjMFB1HGYX/ehZTB5xsi1+JLCY
IJ3aHJA8geXxS1kMwR3ITXE5BfHLCI7zzNIq1MR1eJRCGSvU5p0ro78+mtgGLaB027N36HU6rHlc
WRew9637AmfP3i1BlRUzQMha4cSBYzVvWRDQ5mr14sYeKKCP2jD+/vyVfRwY/CSTQwxPhH26OPoA
oAdMEbGLbJo0t99kxdCATkQl8flVxMcvAG8TJzulDraRYhxdJmxkOdDlImoilFgpSAjZVNxmuArR
xu3BmIhLzAuPAwf/73Qkqa7XMd1qdI/Tpon0wtylupFvyV3DvNnEVkaAEdBd6czOniayueoy0z3z
1arp/vht4clh5ZUuEnqle3n/zQxJlJH9QZlgGIqfJotBuUpJ611HFhzwMw/o45IHDk3q6mAnlcDp
6PnQVS00MfF8ZsSo991cgyGMU+O5mnT7OSoydhfWZP8881bUXz2+Q3LDKFS7TC/Oh40W8Ce3HpWq
lXw1rO1Wb6wkbkHiOmXxGmgKbYvIzVxrHLBgucERxdbkAp5NxshbgeEuz0QrfVwzVF0GS4OrPAVC
iYPeP/PcKEbkL2wzxqIB/T6UrFyNY9LfBlqcroZo9HdnHsKJoamk56aUVIWYnY8+SiO0qRR4PHoJ
UOZxKkUZPYq+TsS+L0c4v4lhAs8vpGZQ03c5g28TLzHENsvyOF2HKaEYa/gyqIkRzMCAsedwfPVS
VAfrFH1tfI95AdtoO2fKuExUgrj4/A5OzGconajMUDMhOkkeTboI4YSTdNyA04vhAdNkfEEfCxdm
2tf7ojZTDPHEcAQArJozw/bUs1PVj6WUztM7unQssFtL3aNe45JLQq5CP39D9tTGa13rI+2h9dLm
po4Dy/pLN4b5CcFJXG8+v/0TZ1LmL9OgUks902PlORwzhED4I+ZDfoSZR09DFVsUYQJnVY/WM9az
5qKf3RCDGNEQUJr61zKtomaViCl+rsBvr2PLY6vmA+c5swM68XRozZtUzhRhhRPD4Q+LCbfVZRCw
e04d8b0jlwhUGoST2wgkH7AhQo3zLRQu8xppDyBnSEB59vz50zkxv/NeVTHbJCqDQ8Thb5g0n8qO
E5G25JsE2pFLssFzee6EcmKqRO7HC6BB4qhheHiV3J2m1i2YSCBdBOXKqlANQH13sAfivFt/fksn
L8YhkRqE49HHU3PIu70MXXWvNV1L42yKezOqY/etzbPXgeyub59f6cTDo+7JUzMIQdNpjx5eKXFw
FItAfVm5X12GOY7iRE+jM/XoU4sjbUlpofOn38BR7fAyxBL1EG3UpOfZ2IbLefhGIzudL+Etijda
p6G8dIj03EypSDeQEeMSSkTwWw5dV6/6Nn1zO0GdjdjBP1kErn+l21GHhT4yEJEUEkb+5Ojp13/+
cKiAGBwQHQOPmRr9714DxUbLnYweO/3oKtq1Bw5SL80zk9uJBYHqIXVEiZyUmoB6Re+ukmYYiOeA
q2iYJtYNM+o+ko14RlPj3LCrbc4sB/K4f0sek00ZjddAa8wkE+PwgrT2NeB3Uo2ugslf7+fvUiJK
M+am2wc1ipAo88cb8mGTdZCSVddCoI3B1Btyo2SOlx11SHJT3OwCNGewS33QOhiT4bBpxo3ptSRz
x21Tn9l6nxqqEJ5obTNWPY5dhz9bzsUoIJRqK6ALFYfUOrrA3z1t//k7p3vKGkMDCQ632sa8exth
W0OFSTnpFnNjXdWzRRScqNszVzn1gSt3mcUugO/7eEGbIaeZg8/Gqyl8b1MjoTdWpWfEG3RMIlp/
fkunLuayJWV80fSzj7t942zpWZ1O5BeRrnVDqhAvqqG6ZBaBd/n5pU69Iz5xLHJMKCwMR++oIddj
AJ3CJs9yEdOLurlE92E+fH6VE1tJpbtGLc9pU/VsDt9RQjxq3Y/K2xXhYmfnX++g09JSbh5xOW/i
PqrOvK+P90XLhs/FRVUhOfcdjQoLj0JpdJz6Ao63q8Qcy3ur1cYzI/zji7IIuHVRL7E95gh7NN8I
XMnUO1jJ+g5FoK45PjKwWThb4YTB/vNneOqOPCqHzPrMA5yMDp9hF2N+04jDJgPO0DeVgoMiy5vP
zG0njsvU9AwGBB4awpuVafL950SEHeY4ghvWft9ov+oUkzowifK2mi1oHoOZ/9CTIL4bcKZdW/HU
kUeltbuEMPONqLtfyUDgzgiB+JakuvgbJylS6T9/ECceuo2dklK/Yap2x9EGL+0LlEAeg6lpQ3VG
LOizOO2AI93wzwl0Pg5cKgYScwATMKfj45mXJAzqIuge143ulMjkaPvBF87WuVGPasGrg6+RO7TW
mVs8sX88vO7RPXqtD6mlYPhqAfVMqzbe8O2lAFJjEhrczHpKwfbuY3PWLh2QIfden7xBvCQPcdKS
YocGFQUEkVhvnz96xgCv//B4xg9TjSYOJ2gg3KNRmNkTvWVvhg+gh1X5QKICfh/9b+/P3z6gxRPE
FlP8cRenUP23a2hxEFlln3vrGiPiXb54jGLywTkVKOtRhDBGYZuUIylX5iQ1yYLYWDxL/eJf8pWV
yVtcTcXicIoWt5O7OJ/cxQUVL46ofnFH0dbCKeUsrilrcVC1i5uKMpdOCgEWK8rjHGpnZbyiUIUH
K1d2rL4QUXPddgQEsH8pCQ3zF98WvxIPV7X4udBMZ7h5B9XFbRfPVwoD5aVZnGDYTnGF2YtDDFI9
48VWxjGqiBXkucVPlihr2bi4zNzFceYAIsc9rnxoWUwVaqUpe5rjlDjVmsW1ZisDW/W3l20ovWbL
Bo0uV7T43Yac/L9V2Qnxs1WGOG/xxk1pqJu7ZPHM6WOooW/QNPOJxjCwh6avg61YvHaw+yUehMWD
R9ar8d1Rxrxm8eiNKL+vgsW5Rz5Yv8+VnW9cnH0UCnH5BYvjz1fmv0rZALFXrqCY6OvBzy2Dw3pV
PPSSjeqqHozGA7ZlONnOymOQTjImuwCZQa2YvsqAOIQ0gTgmKV9i5IbYIrUoDI19WEfpYzbE42uD
ZOMVTs+DUXXxZR3ZtcBLiu2xaqT4lfRV8eIrU+S8+COnuLV+u4trUqOYVXwxFzclOvcSDvjisqwW
x2W1uC8bbLY0zZFyP4m+Q5SYOo34RgEE12ZshS6q08XNmS3OTkuZPN3F7wkne0D437fYBrK+lF8c
vuAHvbbxiUYoaF9aZR6NYcfTfAV2/NVY3KXT4jTV/QFaV7kYUAX18VWjbKmpMqhaf3tV5TjKbbJ4
WLvFz+q4AewyBrvyuSrL67S4X1NlhB0WT2ys7LH9FKU/E2WZTU2n/ZksPloQgPFlldYwmvLRRoUN
B/or4j/ct9XixKUsiys3MUZxPS1eXWvx7ZZGUYY7G/eOjRh3DuKthyKtXOc+qBAE8l2Yr8wWnPVm
qEr/zcRwxHKItHFYz5MPrlbvvYyAozLcjxqhaCvPma2vVq8RNRd7NoTKzu2aYGMS0pHuR7K7fpOw
goKkagQen1KHoVsAi4pIY23Lb2kW58UGGF9Prgc9y5+dk2jBGlJ+TTZfYLozaVH4RvYjTSEVAuzl
4AjtaMquI71iaqmQ32YXxNgkFL2LyXhJatDVq0xMxjW/VyJ8wnb0JxFO/iSUX3HVSWsgP6VthiuD
pq+zmSWxi/DzsugvQhjxSTu65r/aSP9v8glxP7Ip3/uhk+P8ahYuCVDIgQfCD+txINCk0Co86Zzz
rDX5yNk9qFtV2KIc+aQbxvzaqfpEV9uCdHszJ/AM/m8aEtY5t9/0alAAn9Bq7mdhQQGECS2/O33o
f4mYuAFbNVH3SCVgfvAQeeeMOpPjUFTNuH/RLFRQRY3J7K8qKJHlKppqATBP5N59TrDJr7YRYb+B
/TVsoR2b9iaItAExeGT9rPq0udeHAi9+afb6z6HqSIMivIroqViv9JhiaFlCUo2SP11t6S9TrMuQ
PVgTPKDsAhtPbEhDxoo3kDhml7CnlAHONjeS9szj4BqUFsXYE7BBaKRzNZYz+m2zMrvbFEm4vbHM
vhqufa3L8JvEUfoUGEPl7ilvmU9CtsCe7SqJH3W3Cn9yVqOg7vum+yYp6b8QL9d+NSEizBe6Y8iS
6gBf9wp1VfuC28xfJqCMiT2u7mrHBoAehPrM+DA0/08xWtNL6xDF8dU25vSVmdtzb3STMzI8tbL4
1WIkDi+wtqhEMvKECJq002c3reZsV+ksWSu3j/qvtU6DjtxP1vBNNWHCudaqyXcoBYGNX7mDQaZc
03eIym1RTNOqJM7ohtwo+Jyk5N5qla+/kWozEvY3pNPvCTx/vo5LKs+XRDVGAMXN3J5XphcS2qvD
iCbga6ivQ5buFOV+Vq0TLxb2RkLTvmvTGsdya0FXvJATIecrUkGTezrZfg0N3UMu5lWFCXCbQiUC
4RwH+obUr6HYFLPJrijRJlJcPAgOtFMix3vjAj5JcXbShDt4BKLYOrURPg/uXMu938h9HcPlI0Ij
vAoGPjisPDQ4Ez8G6Na5USlpo2t4f6E699NFQELPXWPjrlo3lhn8ms0JPO1sDvIO+htZprSyigvA
VmgCcHAPv8zZNAZqaai26Rt4qsGp16O79QPNHNbkbQLCwgri9yvT79yfdpFn3wj38+obLyhg3WVE
9q50+OyveGhMnBm2OeLLz0z9AVoV5WjYV0a4Jx+OViWTQ2BfKiTOj8jwiJfSbBaO1SQm58soBG1Z
9OT8PS0HqbfCtqzf1OVYkPmha8V9MJlgcUlibvW9xEoSXHSi916rwA0QUhBjeNVNNvmOcVWPt0zN
eg2GI5r9uzQX2SaTbeZtslQ2DBcrN+9JzZosWpsl0j2CQzQYeoTWAZOEcelukLW7gLm8tvJ3FXBi
HCTwIMU2IK2ju/F5c7+t2hm+U800CYUnsvCr584xhv86BlRiwJZ6Y2eI+jYjpooBDg0V3oM1GG80
hzKEgz062zUqRqwitjNaYhVrLjOv33my3ADCl3d203n3EH7bx5KMzjt7roJ7aMfOdJU3fL2k7QD7
zTCIPtZ5jSsVPDyFdrdH4giVlBRJtoBuiUk0ASLi60MdrHQRYS0rq3HS1+xVmoeA8OjvCXB6Jq15
SuAT4si+S+F7rD3Id/S4Q33TlZX3JwZB+tZJOp0gQYiqNbXKiNaCNRTfXB6QTBwNer8zjElcWHFN
vBYRFMhe4KpLetxeSoyaUBTpspTW/MD3EWLBIBCXnGG+w3SVBBrZfVMSplfQLfIUvIhJJqQbdVN8
7WRhjYIlJdl204RpnFwmlm7ednlWiHXpVLBuNUHpbCXRHdS3Vlf5FctdlmTbyiJsblN1Vd7upTZ1
7t6ReVRejW6csE/QsRTgT9NxTnl9bSKH6oDCE0Q+PhP0F38lccPDFELyH1DVinBJUHl5/Uz+RaJY
A1YPhkMkGc5MsAzJdrTiZNp0vZe8oJUyJUHEhf6NFIjgySrGTF7hgiMhYHTEDBG0zEApeyqimKHy
pXYSQBaG78YXQHyG+AoP0HCbUy6jczUiMFih5ejyzQAypF31o5MS22U3DtkZZuX1l4x2bL/E6cHd
80bG9YST9CYZsUhv8bdkzk0Kfd9dsa/CZlSFmhcQu954jxAaBxKQpt7/3fdt4OxmkjpT4GiWzC9k
ZyFxzgs3/NM7sc9vY7Nym4L4vbN8OauLI2/Y4L4CqTEF4zc+Jgt/G+rxh8IYQNS3ZfalFEDMLkvp
19/1EjAZsu2EgAp9qPYF+GzUDDJT2+pSYMULoBNsAwCoEWf3NLwzza7t11aJjxvHTKcFgM58UW/L
diRU1iYwemMObApWJFvJeZc2k0OIsJ1BKi9Qq1l8YV0CVSgJRLeJs4mE4JKg3XVNNc62VkmX5kRD
gnH9hpa+uhMcesYtOxRq+nAZCDZIkIjRchiImt3iZ/T7TSB6krt9AeWFLDTDnC4sY+Kv/L9grhMj
6FD7EAsJxZ+tIhGsbY/3lv5LI8/UO5cG7+EhkwKH4zrKd4DuxTkq3iRp6k09UabrZLJwh8ft7y40
JyrGIUIqVxDijt3nEroPcS1JllyFet9cpeXo/4WTMvznNR6bjjygB5BRiN+OalcTyq+8zuqAbqfE
J6glzV9OkvtQE80gPHPuP3m6diHm0xYhq/JY+mEZPntso+XGSSwDGuTBYW/i5k+uERYh9UyeOc+f
kLVZNq4Lmz7vouM9etJGhcihNCkqmTb9Y+guebsieNyDSZiOv/0wG55sK2ciFFn1nGhueV9Nnrnt
LNmTOTvHwBd9lTScauO4h59J1/vzisOpAoyN0J3iLlIVcSzYQcKpFyQbomkO+JVjHwLFJRWtXM+9
q30hH0MnKamYzoxA9U4PByALto3OS/e4LA33wyKYE7BG8l1xVaPorrVRDO4Krq63iQtv3jUORrjI
NboZbvqYnKnAfbw2g1/pWPFrEVFwXJGVgecnbs61sSdPVzjd3Iumz5rvjczf2Bv70K8B1DQaYX3/
9FE7Sgdk0C9T/L6lJfSukD5GGOoKxcciMK274hCUXRm6X21nSqDYz6f0lSZ5fOZJfxzxSGNR59Co
RbiKkfPwSWPiJr12RtppBLFxhcuF48LMbojwvPCGf0j3n9/kiRHPxOIxs+AWBdyiy6ML6lE3ViVS
yUYril3Rxqni1qYwn9hzsrLZvtjgh2e9lJ5P7TLROhYWpJ7ho6dX+W5GxHslwNeiRo28cD1g8jun
vDjxUFgMmQFRptADOBb9DXGPlVUSpyj60iYtjHI5cpswNnZ6JX6feSAfm0vos0010hHCoCJWded3
r33QSG8ageasHYAfN9gPa+0iNjXP3hqhY8n1WDlYO3BkXnXzSAoiGWcegbkuDNUzNfsTCnbeCwV7
j8IiXljv6KegvrPsQClOpD+12ZUqnblraPrm10zUwyN4FPFjxP+fbkBTa+ZmMiSbLGwY7m9NIyP6
zNxzogrr6koVpbs4QJQG8/DRRAbwgsXd0Mc1eXHpjGtabTaILnIfsrCg5J2F5R5/jcsWHX4GYUjV
riJY5KKO4/57T3Vw25WNv/n8nX0cH+p30YZCJ4X55ViJXUv4BVPL+IjTLN2MMzIHB0jtNghc7SKd
q3OKxI9TEsJXeg+YSxDB0mA9fA6t1usVw5H+eT64L8DH7VXUtg0RtZ46HgQTO23YsghxSKYdzrwF
9ccP52LukOmITgsTI823w4sz70CLJHtvXVWAa9s+dbYDJ74zY+/EI2Xk8SXgn4Fj80GAZ9vxDOlM
o9Aym08JQusvtZzFrsnn5hIg4XTOrPOxi6Fae67Lh4KOmbbO4W0llCzQMrGwdVUd3FsEmgOJV5lz
LTq0z4fLiUs59N1wgyqrm754z9594X0mawHxJEAYRPzy3DYAI1HQrCC0j+emV7UyHr0tLKe2Sveh
T82NHd5W4GBJ66G3kKAXZtfEJ5YvoZnByZ+t3L0lgGwcCN4empvM0/SLYZZ/ZB8VG7SX+rqEzr7u
HNKZzRrtZdVp85bqjb+zOxOfZ5I4w1WKMvbMbz75eKRBsgfLLRYKNfrfPx5vRB0a8DVRx4r/op/U
X8N1F7tIn+cz3daPMwoNat61h+yQT5j95NG1sNIRJZSrCDJNz+7rLmncTYs/7zfhw0BwXBsADOnH
cX0Vj6Ao8T1GYf9WyTBpt/Vcg3cGTxHaG4LxZvlQhl7gndl/fEBUQSxl+sVOQ5cH7eJxU5NkxsZP
9Tlcz7SHppcgGgOxHjB5eOuUKva4ARozpXtb5OGwb0fpTc8lSfWIiBPwC6MDXBTrTZtRDK065zvV
+/rejisadLBwAuJBc1CQK4lVqVyNnZ8PV5ll1LddBqVt26bgChqy7sZLrfN1uRk1VNh3Df0Jeeaz
WFa2g7FKgU+paLBVq8328czi+ypBtgDAX7OV2w9aBfA61d3kB1UHo9gAk8piMOv46jbJRKDnjmWU
qhcKwQl4q444vIoKADrFYDtfm86JjR8prYavBvnOvxwnpmwYQ24t1nbLi16x4+p+xFnBzes9GSqQ
fyJw8I0ehV8//+A/TJncGEZajy+Q/9DLOBxlVeCnCXtMKCk6hzuvtsA51NNwRhf5cSuFaoAzkQHl
zGXnaB8NZp6UGwkfvEXc+eVNnHXeuG9y4BWblOyDfTSTpPk81SRGrdHzZhe1G5MpEHVlsQmBY4S3
A6F+dGEGh0wGahy+3PbuGM9ntEwfnwZ2ONSy9CwlbPVjuc5QeGz1ECOt29inkVRm5OPRhzwzi5y6
isek5+L0Ut/N0TJFNcSK+TQpH4VOQDUcyQBBlHFUnhm1HyZYRPvSwS7NfOWoQ8rhuyUUzJVEakfr
oSwJYIlsQabCPG7BweXFPg5G+7pXfaJ1M5rNVW1FibX7fHR92A3wC3ie+LSRPyl48uEvGPS8N6qZ
XwDqjOROk3wgB/fZTeuMQU/xrh23pia8vdRL58vnl/6wSnNpKOKCsxHCWPrxh5ceabuDftFggA3V
vIY01tzSXfQfwcuLh9FPsjNHohMvVZ08HWWpAn6gUuzeLw0+XzmCWsosLTGhl2Nq/p4w3p95o4uW
7nAeUk5uTj/Ktak24UdX4fRL0lIfryM7s14SCtTJLvRM6vg1ewSYpwu9svmbZLlQLefpvp1KDLbD
38zLwujvCwXC1BYmJpwY99pZSJm9gmYaDvhMfyFplgtVs5HD/IiCTd6lC3VTLgTOEY5MQyAyYM6x
XBidQLvMzcw3RU43CasQ6fQm4zhkQUm9L6ZSq1dEQujExuea9jVCBej/RVZ01V/goiGVPYPD7m1p
yfoZSFXPTDeJNufo08ysnbeUnDMCVyHPmDuW9ZEjF+vSC9HLZE8QYycfOIYMxVNByWe6HmUyl4Qk
de5F24ypWOVlm+UAdIPmdUaJJTZhoGBVcRiSZRQRoyJBQc8eG4fZKO6zPpokIWyjBA7NV/IQoLEy
YECl/lMMTeqtKe3SIucjHprvJT3nS8spiUPh4DfX22UY/x8H5X88vpD/4iY+YFD29V9//frrPblT
/e//C+5kd6++Mc5bSIPVt/3vTAHvX4bD8uyhfVTHMYVH+Q8ERfyLuhzHEvjLisCq5qJ/Q1AM81/U
iyz+yebQwe5X/hNw5weEDkI8hH/MPBjxuOSxCcD1G70jW0Sjs+NnV/5oz/eUA8ILbfTarZzr7s50
hv4h6mx/E6RGfo2yrjmzxHzYqPIbeAxAMvAKURg6mv18IIJdqGphMc6uDZ2JfEeVOnjtCOv9p2sm
lyIFCU8xMx9nvqPTyZhpjdUrEX0A9mhDehPss7xqcEq/e/9f/p7k3vNzP3Iv8GZxIvFUcc9G2Hx0
IbrhuHWVv5HUhgnQhjtdIvmqor3vlCFkhTqjuVOHSRxtqZTb2mXldNMvy5ri234MtOdAJ+9nY9h1
Cf9rtr2nZBKjuBj63BLriklA27Uo2Yhdc2C4bIt4mMjz8zmnr+bSF/dMRMPat/gRW+YUo9kGVTv8
dnLb2TbjwAzbxwlZVKHrkOooJxrAW/aF9A5FYJNJxAlfJ6nMYm/cDaETcoHCStcB6DlCVqSJ5P/z
B/ZhRUJpKLCTOwIcBbu7o+c1GhLxrsb5Kom0N8MP+q3fa8m5nd3xVfgE+RBVMdCmFk157nBFqqpu
kJGWUBMK6AprgTkgiBjN9cTp6dnrjXorNIsSmd1U6AMiI2KmlnhUa3LASU7v7oeYkkwWQNb8/PaP
PwGqYbpuU6xm40mt6rgczLGQwM2SHzY3UnU0h3Fa9d3YXNA/054+v5aU3OX7dZmLKXYDMkPcEliu
nMOnQJ2VW/OR4UoYEc8iS1z4+jqSkaBIq19BArmfIMA+e3FkiJyEcLf5lwzQLWyDQnp7Ef8vZ2fS
HKfSbdFfRAR9whSoKpU6q7NleUJYbuj7JGl+/Vt4dFVSqOJ7EXdwB7YpIMnmnL3XztASGcaiXupy
oalE5SwmGbKoXNK7e1tD31C2y08vRkVyaM0CeLk+DKSC621LRenzuzndOm03Q34uogbL3hw5J7u2
ca1hcK7oOlO9+oqXSx4yO8miUdo3ren//vxiH7wmH9CYC/cBBgbui7dPTiNLsVwtQYm0sOKbmJLK
oeIZfKm12DrTnnnnkObGKF3a2N43DfO/cJv/7tHQbBSaO5LzTWa43gBfIYZhrzrql05BnthF67eA
DwWqIySRCAj+rE7v383J4gmOoq3hBHqZ6N3eXpzc35lSwI5tReq+9kSZss1O6hp0htvYSZTLRabR
nBft7bYbk8GE+PehgVN3lc9JoiLd7M2f1I7Tn5Y1L2NY6aR0MIeW9WUqmp6oGNaRJZwqhbuxSWrz
TtrI+r4oVr37aV2c19nxsJfZkJUvm5qI9QDMH7MXVKAVu1SW6rcDYya9UGnH6fvzt/bRgOez9wht
prKIy/BkI1p4fkfJFS+onTbAPw2AuX3gmQTcgX1SzteavKbv5VxqB7L+ll/rIN3DqgzA/R1+rC89
Xd/fc4kUgdBaq3/tGz/+vvT9+r3wu/JGuAqvnpNDU9qXqGN+z2sy02MmdOpcW2v7Mk++3I258e9c
amH83cbnf0o6SFoKVW6e36ZucrSGwMCuEPA0UeIPGxUzBeO7sVQO0unIBLIhG5eO1u96lxDXVbHn
D7pEuZe0EMavFlr/aNJi0F8UDIxzPb/3cy0z+X9+6/bh/ue3xqRp2O421+bUBCN20GXoDCLfff5u
39XWtzL2v9K6Dxtuqxq/vczQL4rmGZsHEE/Va2kRUNcbZvEFvGL3lPSWFy6LF9/bmVXe0pJY2lCz
NFiWaOvHu89/y+kR9t9PwVbEFO4zzE6PsG02wxDtGtobbSzCoR3Gh2Tos1/t4P+pNhut2dd61AKN
EWHtuf2Zy7+fCdkOUtFncdsSg06r+oJcSg3kOfadFORmOuTd9ZbuADayLmp0H4Z75hT50QWp1XNe
3+q92JrfPvqZE4+ydLhMJg1sMjMb90K6HRFtM/EksxTVmYXr/YjCs8sKSXuLPrJ1WmSUjB7qK3SR
p7JTEeoD4AwucTKfv8UPr+JsdXl36x2d7ojL2Sd7ceKu0t63L4ZJRy2mG+Li/3EVNACQL/DeGqf7
w8mrBb5R7sX30U6DAe4itJ7n/Jof3YvAE0lt0sPaddpQqeJMoWaiwVx0GklL3YrmXiblmW/ww6tg
eGMyp+D/zkjs4KjWIU2zq2rHUgWOtMqLSY7zw+ePbCtKvJ38cPLwVkx6qgyBUxOcbs4ZbFNezFQQ
HNlYs7Vv+aOHIi/cI5/T8g2aBZnHRW2ducF3wg38ylv/GIofuzSkEifrfjuTPNOjYScMmX8c/X3z
JDtt3JcpMZ7NStYkueVruMqRo4v9ayj9JzZJmz6TCI3Pn8I2xZ88BZK/YBluZ8mtf/T2o3NmIMmp
DZWFh93+TLpGgC+2W5Q+y3zmsLSl2p1cC3wAzSnacZsn4nSQulnSz7pdxYSsr/43vnZ/gKQwKhES
gWTboVtnEwnqk65fOjBeob2XeXxdWQ0ySSMZ0295bGbGcciqgkKoja412EgW2kYhL8qITFyUo8ua
QRYnFzRHZU3sN/h2o0BHSaYv+j+j1xVhsXbDgywRUx8GvbcubBK1kjPf/fsHC/oJZyhncVYR/I9v
H+zct+m0xJAgE4U2jphvA5OKHC9Wy62iz9/h+4nT2frgNF6pM1JHOnmHhhyRiG1AQyL59D+IG+W1
Jglykab/F463PLP/eX9n5A1QMDc5XLAwnZJOfaeCgTNxuWVZaehqLTlqUuZGAAtCP3eQ+2BB3lhC
WzjcZhKnvvD2OVZKxHZBUHBQkhAbtLqoL0FDtZdrW8b7eK31/VRa4htJcebDiND/qKPOiwrDKY6f
P+X388WG9aKkTEkBpsSpUdpSXqbsjtEr1NI+k504HLK599DH9/g5AnTA67EkemJHbLtzZvf+/pFv
E7tJSjnnWXKfTt4wbRWjqjbONwVWm0gkUntx7pFbqs3nHvjp7Lt9mXTe/C2Fj9Pc6ao4xlVaDFrO
pjyHKF7bGoRj85xJ7/R+wArh23R4rxbH03eYMCIKW6MbVRfmYi1uE9Sze4gi2rWynObMaP13Yvvv
DMfbwgrIVTZoDJvV7bf8Z+OYF05jVo3eYhzZ8PP4heLDElvUqNQy02Z1LaJ7L1Z9dlas2qkf8ypr
bYlQ1gO4TgiYy8hPRYwY6gX0fVpEdXfd0RJrwc7PStwz7zgE5jol3G6C0rJnOKN1Eqz9OjV3mVeI
8pC7pvb8+XB8/564LfyNNt8+vs13t2XbbVKtGvvPoZIXs6b5UaOM8sws9u6sw9PbCA0wh7GKb7PL
26e3pNR4xrInlLlW3ctcpnkexN6k5XtfT8yXVq1ZF+i+Gh/lUDfM50pjJuBtGN+LBLVkqGysPOTN
s1Vw4nxXZkYaFX03ewThpQnzeO7DC50oLcxfyBjvYbz78OvCsq0N48xYeFee5G4c0AOUa5iTWVJO
7safMrl2ed6HssyfDL/qfw4TgX42evxLe7BZfGfHfJjbKnuKU9Vdu2ZrneFPvn9vfGF8WVuEK8SS
f/Pdf4bjWJVAX2Orxfalyn0Wxy0TBukO/+vosNkIbrsagEkCLsvb15YoSQB7U8vQ6Mg5azGwHlWs
9N3nV3k3OVNcFYjg2A/C8IDHe/I8IUmyaTfmPmQbMT13ovL/jpkoL7Iu9p7GDOzKMurpuCP7iwA7
GGBhrZuiC/xxhUd75sdspZm3H/q2/LFMILeinbvVzP/7oacGYQlEiaE/Nh+KOAjlGiDmYB+5nLvS
Vtd7eyVmLpYjh+08A/Of+/M/77BdhKoSDQYwtg9nvCaFcSVUE1EecjlCmwsyyhVWk17Y9bJrzZE4
OHeshHlHFob59PltvxtPbC0QGLAdBw+2YQ/e3rVu9VWL/6cMJVny1y7LfUQhV+0/v8o7tgInC2sT
ZABc2yBYp4fRhU1sI/Arh15h1kFLC3lPgaX/7VQmFgwz9W9q1HFh67j4rY1Fv+nmjTFJkVr7ofem
9ugshXOYG1NV0Rpr6xWWk/SyxDd4gJTnPEJKRphlle6ZD2EbgW9e1fa7Ue0hvvQpim6xt/8dFFlj
Dl6NIBE7+ELqF6QYVPbEvwzOcK50+E61wjOyqbpypGC/ogNnf3uthE6yjqWHPBzOHDjNHOJ6w1WD
BxipPhsJm5cgbbTSGetwM459nXxsgDvMQdX10KWAq2dLz76hibGtAL6d+vb5S/xgqPjQQbcfuRF3
TjvSJtKtJs4z0jAHUOwzXcebOO/P7PLRgZ0+cgtJIjUUMBPsRZkW3j6Gkc6nTJIKraiZD3R9cNwh
5dBble+wt9IfTm1c6eWYDx1WcX4BBiNveskl2UabegmgfLboXyWdyWcMWvljVSw4Ev26/FqOJqrG
Srezn+0ClxiyfAbBxOoX4wbLn9UE7LgBscxc4cmOBy25A4q6/tZnzjMEwBtzcuVMs3MDGMn6UWSG
9hdTLTkw9CbGckfER/xNLoiVA7OtxXEwpP+LzTVWGrKJZ2uXetAlg4ScCyv0/JR4GFLaPLomfpW/
chbwLmPaKtBUzAZvDOlw2p/M7KbHNZd2vLP1ZDWDCcYwHvlslt8nn2TQfS3S+kfnDJOiom2kpN7q
JSVz0+2F2hvd4vzqhF/KaPEwxEQ5lUd3XzuLThRb45c2uihv1hnQtGiuZwXk5uhVi/PDSSeMlkCr
6m82vQ8yvhNXV5c+5BNoQuY/AqyZWPVBDtIoLvLO12tsSqYFWC8dFUDW3lufh7petEOW5+3DaDX9
1150613sJngaOK2y32jisbiFKSa/WawwqJu8ofjTmpP84aVLft3EQzqFiT56aeRWa/1Ln916Bw+z
Wo42kW8JawHK9aj3nXiNkPNrfzqJLzDss3r9puUaPipLJZp5HBxTjpEyXWBiie0BnedLSorQTTVA
lZ09idfGWed7gKP+vUOY7YR10DBJII7H8ScJP5SYGZAbERUw/8/KqdsFi8a63tTAD9eDGjECU3Cq
v6fWav1wayKmwgS/Z09mjZWWdwRjNVDvZGane5TPnBhRAkwEwFLAzaB14Q6P8B+7Y6T7sYJ/OFYV
CT7d4O3WGqvhTi+bsb8dRwsyXlkQeBdqS5wTmirkjAbK68hg6+OBO9Zdsp12ZgPbLcK3U9RRhXDq
T7M6mgrtxiQqqqmLnqA5d3SxiMLnN76U9ZQLlqHBsC+UV7tuQNbDRgDu+kJiSCyXCL8nJtlhWgiM
MEkWph0HGI7UH272tpr9fnt69bprpCH1iEi5VWCsyaYisskFvNIa3+72WlWQVDxXsXxqMw2+j0nS
1Pemb6UIJ7yAP6qYKOgQa1uX7vGUxTfACSzzGh9E+lWZMu2/jUonhsKx2glzdGGPQ4hfKyFdMUXS
j3e8zUmfpc/ghmlhUA5Rs+v3cDSm9isRyEiGDGVafJSr2d6XJDoP2xZu+TMrj/zFdjDLg6gn9VSg
oRtCrWV/zs+p6hepDBKo5SyG68Tz2oJ/p9KORuaIlzJJx+9z61lzsG3RdJogOQ5915BOhR3ZL55G
fXHtq2JxpRm00quv1dT66aEsRnoOWW7jM11sm3aGHHRziBC/zy+Nk2JMFa1amIhsvQ100Y/2JZAK
U79EK4bTqytivtjSRGpFEJqFDkMV9UPG62mOU6vNbsQn7FtXfu2LJkQoq9iB96B3om6Q/kFqBXnl
6DPaaT+4c4mjubNUH9FuaG6WcpZaOE85lmZtGCsjyvJYP/hGYoh9mhMoFXrekv6ek25NdjXte4DV
nbh0a1+7Nq0tYhIMWfvKgUjkQZXm5p0/bDB0z2XeDiElmb+SlNSW0Go1zYvSWjU4cNpths3rfq8l
TmqFHUJBD9U1YV40Sescgqwn0vaopzI2AqLgqvZC16vsq5SmjVirrnqbzCirsEKmcHzgFmbMkrDa
GZPmgu+0CpaUE19ky6KmI+Vv4SWxiSlxN7fj8DvjaIKn05wsDCCVK/WLuSNcYddZTv0g1m75U9Yi
I7sNb+p3Wy64tMbEYvGYhszHlo1Ws9oV+HKjsulX0JrV0ugBRz0aZHLNVBGNQ2Gvd7XXp7jpETNe
O1jQxgvp6QQHO3KiH5T5nDeDnFN0HOWj3kTwqEAHpWO2/l2hhj7OpsbpE4ZoAh3UpZtlLCuaUe+g
8rF7XPXc2aedcUOlyqETr64Ervugq3S+02ynieRVa8Vr5WiHeouEzuM5qvjcMdbOu9aGkFqMT3WG
u1bWT55izNDaBGTwJeval9Iujhwrd1NR/NGzfM92+ugofVsgvzSOexu7OD8BAEbeP/vsEHnEcQXu
7B9o+D3mXfU8sLzb7XCFzAOfZJ7dTou6ctzyNRdb3Bn5M8ZLMz4VSbXzrF+GlOACxBEHOC2xbF/K
dAdIec/SKvaCI3KU2b3BU4WysFocAVPJbQRJHVs/kpSlCw0T0odY/zJqpQ4bwUjHh7jGR0qEtD9f
0Iy4otTKn0WvgF+IRMhy0Ku7JBZY37vukInhaVSEfyR8GGPV3MRTybQLWhA6wT3Z7EepcUx1yTuV
ff/MXuNp0Mjn9mQ6/dBr0V/oizg0y/rDTZ1dN/g3ielc8f4fLLP66mjNhQMIDu+T+eC1yX3uiqNT
fPWSG8up+mjkPBhUrHVXjDK5a6e/RZdcCo5IceUjBUzkV6NNboiRa4N8nsg6W9PjMNNrSrLpsRqM
w6Q0A4qAOGKJ/xoP+U+D6L1OmltucgsGxtyDliCjoaz39HO+z5p5Z6TU5lLaN3qjP5qZjHyfpMbW
cyhwa5HgNgnSXdF+NUA2CHRNc4/wU5Vsn/m667QSC8t6h9LuO+TBZ637bk3gsLX8Vy7L30M8EXk+
1Hzl8zWehp0/pWyIqi8x8G9E28YxTwzrh4f9gUUIo702zZdGWpPlulxNK8LnNY8mU//dMIA2x8jv
zPox0d6fnOXLlDjPJd9TMLpZtLr6RTI63cOE2BLvtOYSjR6b0073mt82+5ZlVreiTg5Ohz8Xd9QU
oY9/wX+M7z4r7sqsv2hAMok80UN9HV/58L/A2CyPzVITnCOY4nCnPYz9hKfTkr+KscCYnmk5Rj+y
FznDzILQUEhNk2xxpeux2LMwe88pQ8c+6pNzgyzrgqDECx3+zYXX9tcFqI1KeNedYzdgb5DHlZZ2
6+bFyoLNBqTJ5ouY7cwhHYrfdV6gIQfMkpvV0+QZL6InppzwWqVcrcUW2wr9OCUzR1pH2nqMH7eJ
r4vKmb+5cD9+mH5i/K5M7CWhiUN8DHT2IElQDRCniCxL/Hus4CbhTZzH2URate9Hcli6h9lPO/8I
HcpsQrIwFrL+BtMYQvjkQwbdt4TgX5hy/Z6vlUFPHuJVHSmc5QNmI1XcCg/A327pqHiV1ra2DCah
OaHOvh2LsTkLLbRyHL4hNhT9IPPEpqXRakZkD0b2JSb83Q4rPouUtr2lubwGl3WaXOP6i4N1lrVS
J2WQUORhtUmbVEsfoMEhswqMP1sfPTathEFkdaiMPKM5djFn752aZc/lu4b8TkGLj39AeiP5nXZ9
jz9gfrDdSeX7IiHENpB13pPZahctSnutbfyo6z3vN4G06Q+sIDGj12q6e6H4vKKuRMgd9l4xMYFJ
zUFabC1eoCgcXcp67gbGz0rgQbtg8iGLUPawBcFmNOyRi6aDgFjGnHV6AAEhWJfiwSMUcWUlhPii
wSlai2xCrlkQmBONnaswl06jg1LantmIOLPR0/q1Z/5I5bkPvtPVpHLaLslDPQvKHLRLQ/qnUK2x
7NOpZWdKViTp87FtVTynXpHt25WKDFvNFyN6csvJWUgmNriTWVSkaFIVU1edWMm6WwxlPVglUpFb
AakgDeU00u6jc5Vc+XmfGZGlT0MVKKiCf3Mo1DRxujF5thVVE4SvZfqKNNZodxhm+2+aNNR1swyJ
5M2MCx3KeOy4bSxZMhjMIb+B1sXi7uYSrWyRCGwVTU54EUM6t5i/AS+9rnQ4u102G+vXEg05ABzX
ir+JbqhfHS3DqKMRxvzTjFOf/x31FtHaKG+KxTKqY0XmAFsy6gtOmBHDQDu2HnFpstFUyWXTVf4S
eWPi81gqX3+2nX580haqthdwKjk6kpSYPRSTUYEgKZtnUbTqlmIDd71oksdLj1Lbqr/UuIKh0b0S
PYi2SetW2lZOUwu2GEVs/mDeNn3ipFcWdW9U7NyS1as8+n3Ab7AKt8kxR4L7PUHDrSItz4TCyeIC
t5pNa3zVbdBMhCNZfNM4LQLXzKtvU1FCHs/LrfOLQmdLc4239Koyqb3vuY+8J1gXj7ywsm6n42AZ
5bY50sH7SBc7kTXarhE5eZzdawnciWiKAeHsUAbnX2LY5WuAwda1Lpy1V7e9VXlJMIFCeeWIkSF7
sVYp960qmhtDdCkn+kpLX1v+wne3AGDF8uuZXdTBDYM2VDUe2wd8BuQaJ768I6+0/rn6JY1ANWrm
z8aNmxu0ECNxm0oTDcCixf1FWsd4nxnVyqFAVIZ3qAYbfnMfe1Qe+zEj+J2ISMAU6YSjYz9YpgZC
2NZLa495tQfpgPpm2LWrcpyLpEX0eEeLs28jMa3jL6otuozwJPiPbjLVd/yz6oUsT47xhe4vj3iH
Ug7ZHCIBEg2d/Gt08G86yAMvsneNZLcMOWmkOQUDzj+tnbqByRFU3eSTTC/6vk7LfaIvSUsSmM1m
FvYNbQjfB2RPB21Y2mjKbMBQubligyQGIHs2krSEzoVelmhpGFDB0hY9LS4XK5RWgkeSNuxqHJ1J
25FRJEgBJpK4J+9YVtN11mtpsVML3d4QpAPsJCuZ+VwUO4AjPCwHc5Te1sinulX/PQk9ExGZo/1z
Q/CvDE1pmGu46CK9XIu4tkPQ9dKLRM4AAOU3z0ZUmJV7wMlxlQ9AclSvYAZPWa1d6RxQ6ek43g2x
v3BsOcWOv6jA1HCV6MWXAUNwuBp0zckpAJGrHXRMoW2IYO3fny76h3qq2f179RSzqSVN8BubWW3Y
GYBoFj4Wh3BFP3XSu2Wpk6dEd4ev0N1T1q6kmuwd1QrGRJdL1mx/ptYRSW0Rcp+CtrfCyZj9I2Ou
gDpXza0DaQ0uZdA4TmocnMbDsSxRIUXzIIBx5W7qARZY/eQuFQSGhWa+JYUoWUDoHpTDMWTwG+UF
q63JKyQRlr0riZPvojZV4ka3c2gVBla2l6526xjTmqf/XDoOrXvV9vrL6PbrHzKT29c4ITr7uGIh
vpGTm5LpTMzG/ZJmvnkol14+amwiKLgMGUMs7kECRrktku7A+XkhjYAiwo/YXYDNwINqi2gaqDyB
T6mmV6JvUSMzZy0ZwLDOz6IhGQedrcQoDxaYcfhzwzoOO88d12Xn4jYDnqO5EDrBW+b3VAJs/ZKQ
ZdFHUkDeOGDNW6NisJMv0qASBhQjZl+TJop042asS/gwHQsX+I0kuXP6lsHgUheFbEUSOyaoZR3N
AM8iEMa0N8rvlRyd34Y+DgxibTTZLlstBxyNNsFsrtl6sFe3+ZEXfmXtxKyqcCm1tbsYq6X4RRfA
vbHmQt42g8uYKtgOu/vFKrtveTuIx1qRV1s4HZMYfkOtOqO6+aC47KPjIH1k6wbQ1nlb6VR5hiex
4cgIaIQTo6xBfU3yxS6c8kzz2XjfxgRtjJ5XNzFfEl126k61mY8lsgm2DhgxwViJ0XhqRbJYYVVs
mYTQ0ArOBDnFrXCoC/23iAfKHHhztCmAYGan5H0n87KrtNZ7xjpZz5yx+4HtbyU4HJNABoKY0AaD
8xXEzJoiQ5n+EllaOTSba7vdNZ49uEdrRh0UOEtXvFAVY6a1s2KZb4os5sDC3g9WuchaoFwiJhEl
EH6ui2gktCNDNjTLm1SKzt6pYhKPxrjRbWkEQz8CoWLqV67lb/MVRHYnkKbOZhHUSPJtBI30d51i
jlZ5aj8PWZdRX6eC/HczHr9WXGS8oAsDgKou0MWHVV+5f1YwADn5pd7cRTZzov+segk5LjclVj9f
bxx8k/UYd1RJp+xFmnX3wmIo7woWK6K2Hbt8TkfJ9nxpcpJ+fLZ+5r4Z6CJeg4dje2eSs+2ERklZ
KYLiKLF+lnb5HaQbgoUGQyE0/ZUZ+GLinEHyGufWLX1VyePQev5vW/TNQ7LQLN21Rr2+0AvVkVHI
tTb2+jKxMzYFGU1I7FXG0YnJJVg8aqEkq7fds27Y01fTbhSBqk1O9alTrtFFBMNitpxoTCUAIjWv
hjoylLyOOjNu7bKmE0s+9pxEqIvKPCRCs34s2B2x/2Ozes3d5X+zVrEflEultN0w2tnfoqzGx8nL
xANFi+U2T6zVAIrjJVdEAIHHaXvqan1sc/KWfmf3ZBaJ8tUYxBpm0lFPnzcy3mHXaXvjWHEwCfM9
0Mw41UPgO69pArRhbiWtHdYUj589hCLxjjLa6uyIkwPtRxjePNwZ65gxMTp0doOy0xAKiWLWmKpb
1d1aWzWdQ9kk783Fc58UGBmSduJqJQQeAT009846R8H/Zyx905TawtnoFIGsxs4BwOftvJHKhiDX
ugSBKWaOBIk38fSlKPpHmzbDi5gG9QXQXXW7pkp75oA4f21n15oOPSptehPIU2itaSjIqOLqE+AT
r20Pqmz1v51a+5t4jUt3j8I11ve4K6q7uFcTh+7SzFhDFUEufPoi/+NVqS2jJGVjHowIkPGDpYZ8
NkexZMFYjDhLkmGeb8ahcrwwparvsoYm8XU+0L44OrNORmBcd+q16NTw2+mqvA0MPiGaDcqvv5YJ
lWsWCTZynw+ADyZeuvjogZElINY/9Tdwpqg1A/ZFCOnduap6vhFXATELtP4s1eF9k5utAZp5vFOQ
lgg5Peml+73f94NfNKE/5uu8J3WHc1DujX+dtmjKo+hoLlEk8Kbu0I+S7Z9HoW8k8CbWrkxAz+eU
Ze8MxYz+7a5xL6HM2Bp5b4cPcSZpTz1+C9pJ2psFzR179sF+rmfaBWZaGldt7ltfrNr0GGFmvQOY
+WSOM8VcShiXHa7ZaBkG6nF2HP/Pb2b7bfws/DewME6bfzOwsLqiZkFcSmaQy9Knewfnae3l8+7z
MfAPOPDmK+IxbA1Gz/TQwaCWfvsYkLnlZh8nLRu9iZ7QMvTir99wWHOqJkcBqJrI2c7gDeG8e6RV
fijHIiGjyNODZKC7Hygh9eshsZbdOBf1JYleNCUA0u0brPdfz/zcre15+nM3qoSOkIsRe6qVmFEZ
kQGhmlCz0+oiyzsZCOEP+7kfzOOYpf2e1TSLcraGly4/fsexb7zM9PjZrxIfa70mH+gjJFSfLP3G
GxITxGJl46VqCXssZ6M7Iw3ddi/vfjDOHiIl0TASy/H2+bZTaUxywtXVro3YNxlpKInf8GZN91eD
v/jc+9wm7ZProblHUrGpv5nBT97nqGvU3owZDoATq9ucDfWuse1uN1VOf0Rp5+y7cdUfJmHC0s1E
E1mClBymzup/VL7zfdG/ZmoWaDs2wM7bG9eNpZoFraXQMUb5R8uHGDPbVO9dSuJHIEDuGVnS9iBP
bhxtOMI+arPc/SmHYIZASP4sxQ5/7Osvrj3U3ytXkZFhF/mZ7vxHl0JZzQcK74CXeiKH8LSUMuBE
H0mHCmcHmUksM0Bu2w7qzPf3nw/5d0IAPksXkAB4OnxHvNS3z7GgHqgnHR+oLmjfZLOPn8spzqH4
P7gl5kKDHgUPj3vbZEH/EeOANcoo1UGUNMAkR+Y8a7dZbdTsfEf3jIDi/RdB+1uQngH3CwDOqSWi
cfypLb21Ctd+Wi/GUm+PFEiqI1sE+GrkI0efP8CPrrfNbPhL8e2+u14eN3E7UvgIkU9ZB3TG2wZf
FvSXK+9LtmK1OzN7v5+jNqYZ+xKWFUQzpwJ/JY1JGAPraolZgaOvGT9KM66PPYnAV8UATTQYE/m4
GABPyeAryjM61w9u2GJnh8KFPqaBsOztu4TM2NocCqqwymrnFg5mEtVm118m7PeixGKn+/kD/mAj
iW+Ta2H5A0ihn6pdm7xWowl9J4x+HB/+PByPh2AXXkxBdD8FZz69f6fBt5/5m2udmoUXslFisARt
eLV/2nOhw+Hw9/Hq/sxl3n90b69ysjWm21PpveIq8/A8Qw2mfHVmkPxbWN/fCPA9ZFXooE+3r82k
JwOHhzbsdsPX+boLlzt14VyV+zlElxAO0XxAtnCkY5xE6x2Z3i+fv7X3X/ym3yTcyYTJCLHpdPvc
TUYjlhZSydSUAaQz7+ibWbsfcrX8z0+TSxGRRqox5h3rlN3S4oBmSwm7ZenM5Hlg1WI58v9XRT3T
pM6iA+BvY129QwmZXUWzb+mzkCZe+dQltfOw2DmNMYi4Z17eewnsZjiBTcFViHZ1TgleqzuhXXE6
YngXd7yckV2EPdzEqEPLUNLB0JMfZaVNUY7lYJ/XZjpGmdm6Z/LVPnqFZJNsdDawIfYpbIY2ELMe
FRvKt4bc0bWajnZef/P7VD+zuL7/HlhbMZNhssV9wiLxdkrBnpQ3bsZBPNey6Ygcdj2282qdm0i2
mentNwHMhlMdFwNHiNrw7WVQjHimEgNJixp+m3BQZnM/ZYlJa6+liBVYs1ntzHHpvzUSFi0yykp/
yVrde6yw3D6miW1e00JY0XE6Auo7WuzJDIx1IiwAcJ6UZ37wBy+Awh0bdFzrOB5PH8uQ04VB0JKH
bek4u1xMeuCncjl2eTeeGXIfPRpaCDpNuE2HefquR90fQMaZmMJXVV3Hbi3uU0sNO47G+dee6FyL
xvl8LsP4g/duuCbFHUa72Lwjb1+Isdp+jnQqDxsMFUe/Ey1WyfZc8PT7BRPj1OZUs5kjWEi2X/Gf
zQfgl6YQLSq0FK9sFdGlzWEY211O+aBySfFYTBCVO5EATUDg0eR309QV53JwPrhX0/IxGG55PyYr
6NtfoWXFQOoRuuPOGCqyKCZvV8KJODNkProK7hfeIvPuljj79irdbGZ+laX4bp2ZVBUDQow7WeaZ
0fKB0pjXtpkaTJQaG3T37WUSX1WoKZFUVUvXR0Kk8sdcNQnQtz42jsgLk90YAw8w6ORQysucSOHL
wQHRNiGaOHGVe8N847NtOrgId4gxbr0u6hdPXpaj0UaQ67qoUjQq/udViYMd6wTlOvYTp35CCxnn
bKTws8xBiH3dI+lDenRFT+1/158j9wYqhaQF1IvBJ/X2EWGSVQ5lVOZw4kU2xi/KJzzC7ReNU9p9
ruzkaK5pf1/0q3tELU83T6v928/v94OKNCuiI8gG3uL2YD+9/RWtOyNp8SjrzrJwh2BBtHrjNIuN
CD4Gc6dBDSegxtp57MsP9Odcejaj/Xv25gKNV29FEvFENDQV5tumtI/9ivvSQNvRHUpXS2J603Ru
87LMdgr5cKBXXf5tXoz6zIj7YH6yNhE/tlZsLlAz3t6HrFEpgSEoQq23sq/0EbzHrEA4U3Emo2lY
aE8OXc8zO90P5l+8pzq2PeLq+e9klJeNRM47sQxDxkARMRr59TB2aNS8VD9zKTL+uIOTxcnlEE+h
8Z8E/rSCRWu3ICEvJ6WyQ7oSOIaiJ5CmFIjVhkYNdUXoSjDg+YNpUBXFUwYQaqcnVncviUrQAOTZ
oQ6gPs58jyJXnfF1ZlAbotpY86eV/A9BR6lENemvXa921iDM7oDv1uDvxY3lXArhzd9X1Ce/Wne1
XhsqSNVOk4t5q9CRk5RUOy5e35i2Hg6roQK5YTQ6vST45j+7bK1BTJSeWwQw/QBap8aUh8bol7cY
St3vWlGLq6Yg74AUZn2+LbqVep3yOuMW/XUiI1uZWhoK2bV/Rmg3TQCPv4HKtYihRz6rtSWhUP/H
2XltuY1k6fpVZtU9+sCbWVN9AQJkMr3SydxgScoUvAl44OnPh+w+MyLIlTyavqtWqQACiIi99+8S
86lrDeUz7pvVFw0+tliEqdX0MOuZru6FFDHcs3IhXbZDBe7H9pVcOg6pfThRGPlDJoemTpwI4bAw
ZIYa729Sa8kIT/H38OVhtt5ikxiDCxFO4iaicSWbssFfx8NToGEF2cPgQADJg2gTlgoSKYXy09rm
ODBGvpNDR9qgnocPZzoFIzZDDRMZrVU+BVh0WPGdHRoGGRdTI+WuA8v3tjOnVNu2Six/LU0nNBhT
NtNDHeThRNCuXn83S7Kd3FoL04ScACkikSIr+I86xTirHuVbfQ0JyZa8bK5lUoqCoiXpQ2rVeCtl
OhgBn1UFo1iv8O63RxJ3dnMdQtaDMT7jAYk45ZIOOZi8qrL7Z7wYITBJjCeEN4xJtc8MxtzX+diX
l0EO4OpiyNi8grbMmIZj+YgTWmtGN30Xm6UPRb67yYQzkXwC3Qla2ShDNIbmab9FYFa8T37atVWR
IubrWefwfRJqZEAG7HuIiKOQaRcGqSR6Qa9G3Z/k1H5lJjOmlzW5IurGQJ7mGV01SR787NHwbWmY
v1Zj2I2bVu6H2IuZ4oHKF1TPblTEzDXUEQ4k6L3NqHEwnPBObicNLoKOEgRGQj2JTaUiuPBLkuN/
YmkSgtSUaUGW5LA86pIklHYnxWGb+0qqjtV2Rlco/K5qhLgIUHHZsJubJsFi2hHzNjcHvQJfKXvz
YmaiD/DVKJXG1x7BiuLjw1F0ikrtau4lpvsEfEzf6pr8jUtDrdpuI6Um3sBdVCnkoePC5CD4Vkb8
ockyA66rcarbiChM593Uj7V50cOFqG5rk335RuhZPGIEzj24MH4tFSlfbBX7uSKyyg9ZspOf1Pbw
GFplqF9wMOkWMb/xcF3CU/8M1Cv/1ImIKX3yEbAYUXJHyB4ky0rxifDrtDunS3G1ikc1RJEQh69x
KxdPQ5nSkRAxZpTXejOwQ9Zyx8eSmABmvt3rHcToOgh+EE7WvpCzRiYVa8l6E5RfICV9kw5+Oku4
ktZN14d3+GciBAIa1cni6QLnK+zAAK5Mn9wbUFeeJcr1B1z9iRKUB8o1KJoFsh47m6EwGK1ymXS4
4pEgYoavExL2Z8Yy5cvH56uy1FOHu7bFZBuVLBmOMm5Eq6oO598kapyORBduFOFBEzUtDVpapTsj
wSbHa402+A5MFujYr4fR/QBO/VWKNPNS6tET7xw9FH6RxTydM7d2XAqSboPA8F8+yYzdDo/MMrJJ
XcJiCo5Eo+Ndqhfy5dQbHfoJNfnZ5Lr+c+gysl8zOE6ya4YKn5lRNqXu0anVmltGTvGZZHqrw08l
Kr5/fH9HlrWMG8HWHMLFUSYyyl2VJsBqk6X0cGSV1EiK63SCq4YzQOhE3iwJsCx8uwzImHZg1a6h
NZmymaDaWRCNJZLp2kTrv6PEqe/7vsGeNjKDWIUjaap3ht4XUBCikf8gbigZgjjJIJXPEkISO8mJ
0n1bgaS5+CrgdiY6UZ3zqT5++Caie2gAEAJobNfjF0NvIyOfGX+gibDRyUbqbY6D7evHz/C4QEHo
t3yAGsWJjHbp8BXHU6jW/chVJOL9VHEd4oklzsUanMDWDq+y/pCAZYdY4Sq5++PB3X/d+J8+ffw7
TqBlh5dYVVp1ZXV1uFyC2sHNvDcod/5b7xbuY7qNPdRWZ8rJd3/B1bo9eHJLvflbT2jaIcYILRfE
wcqfvdarNtmNtsfSxtO8YitunFtlJz2kF+NFtJU209bZldvMV/xya/goodziZrqw/dqTz1Tsxx8O
I2KdYdNizsjOsip0lZZYtEmndqtQRPqW6DlqNKc7U26e+HDgSCGg4xN1mDCtXmnSwEyMcGpiEpLV
e6M15K2ZjPl9U5Wl9/G7Pe6+LVWB6ciIgPEcdreHTzo1CvpI7HWgKZewuYyhZcyDRfqXVu/qGyGC
CV7JPDRPggTagWyqUDrzsk+AkIuhiY3gkwEybdByi7+97MRx2nEwx2LJHKyIU2tT7aYImv7VHOTu
dgoICtngLO90Gx2zqJ9Fw4fhJYmSXWKmjthlpjH6XFMx+tpA4uneUNLuITKZf7tKs1Dn0xqEY/vx
czsxBMR1jvEpdBLgY9tZLW7miqIbHYCFbME91daZH4kT7DbCKtLHpu8m6Kuy8nNO5/gbas1kO6W9
mp+7i2PAD1BIBlLBKGvJMVp9KV2FDU6IjQvDk7QPrlKmG2Jj4eQBYmQ0oJ0qjckm1S3CzorMrqHl
V/M4UClE1qc61PS3M4/lxPfEaFQzSI1WANjXToZ9hvFemiByDhK530166lzkTQm/erCIfVL18TLR
Kmuv2IJcqCKe7tskGp85ixDDKKl0ZxHx6Q3I/n0QpOmCDivdOkpAtGYb6DctaNuZBbDsXauthjk4
SxqtAZOZtZ+BIqHzHbK22PSppi/mE+0eYgkKx2nOnnSVmLmPn9CJHQTkGlyIBBoDHHv1xvoOhWEe
jNnGZBR0C1G2uhDtNF58fJUTr4GeGIdwBwsDuG5LO/vbmsoGYYLJ2ClcQSNyPJX+SYDFtukLxgkq
Rd482htdNAQUopMMdGJTu/z543s4frJkrNCg4rcKKqus6XazlY0TiByW1p3TfYmV0vabrJ1ejNnQ
LiFFxmeud+KYohlmDPFODYDUsNrLWnUKhxo9CG2uZv1wMGR+ZW9TPomENltEmX5jmJrYYA6DL3Ri
JHtLqk1IbHOruI7dkzbXTek9sb3Rfg7i6MzRcWIqh4kRA4AFNAAcXAPHTldAJdOYytl1qZT3iT3M
kZ/XjvnT1KpCdXuoFveykjbfNIBkx4WuCDXQ0kr9Bl7TUMMG1LAHmWGLQicsF+0VeIj4HmZ1+KnI
IvGt7tB8bTS1MS4j9HHRmaVy/FHBd2bT4n0yeGGnPvyopqR21DBietmkJURQzEWsAGZ7q400vu3Q
uhr5tcREUwsO8Lz1/saZ6nI8c14sC+RwwbLBqChUqeeBxNfDzUaVm2ScVKb8oOEXBLObqJxa/QpE
4hwTRzmea9kgVgx9wPuXIni1jFSNrBulxiexmRNzK48MQIvZzB4NK40fFWxdOpdDNdxxDnRuaivN
XaYZ4VWjmCTrFTWhgrJZ3KZOS7oT9vF7SUrmC4UmLD2zqyyNzOqhLJ4EeKByGrCdreqSNoL02eJD
SYzYIH/VxqZFqCe3V2WCk5WFhSiq1b7aOzi6nHPwPfE+KB2oEmxNxdJjfRB2cqDV2J7nuDh2lbKt
wq5Fj50T99mpaOAugoRQXbezhPOjT/rh2SFCT/Z7iMo2GrGiuS7iqCi8ucktsm37CSKrGZIrcObj
Pd53MWKk5cL/XqZ0W++7VtPPcxTHGdGKdnbNHCP0TKU+N+A/9R6YgLLdGYaykH4OlwjxtczG+pEg
0bDsH9Pc6i4oppgozVVp3LaNGLd41zuvSauLMx3biWaX0wsIFHMRDLU5ZA6vbRmDNuoDe/7cBGJH
d9teJYj5Nk0koQuHArSE8ZTBuEXlO91lDqQVl5wK8UxeNP8+M5EHoyEb5sx6PXVfBi7iFHbWMthf
k8xC1anBKstsQxgaCrxBHmwsMIuAcURKtqgaqckPvTZQ1OQq4dt1oTx1ZAkTG5rb1j4QOfRUvGn/
nHkOXYEVAzzCgcHiOXxc2H6pVRohgpmTbn7MmcH4jAqNfWrr+ZlHcGKJ0C5gKrlQDh22xcNLmZOi
ET4TNABp2DvUVZd7ahynN8S5nCsv3i0+D3cCDEpsAFJSrBZwf7VlRUHH2490DM2rTJ/uEN/lvgOy
muwj4J5bVNYE/qVRhSpKKluH2zEDhJmNQyh5UjOiKfM5ehLQfolmlbvoXrPL0HZFrSqTJ5VJn7s2
eTNMo5Pp86xq2FE7FDTGxnJy2bq1+1Yzt20jmd8gnimfsYtoPmfIHl8USfmpOpX8gpBN/labzSVY
Z7ade5H2/uz0Ma4gBSGL0IV1hjRtJsJdmViNvA3iVvvUOI1sQI6XYWa3ghXAJDVxZi9RcrwLpEyi
8JWqHoyyl/Kod8fKCd6UAdnhLs2cUdlGgG+du4CrzE6K3MF3Q4bIyyi/SOdNnxFx7DoQ1V7ioFYJ
NLVCkiyCOs1dCsRphN3Vz5+NacReQMkRQPHXY4mDuDWBexH1jb8ylR1lp0O5mRBsmtmTFprmuYbt
+EhiEXEKLwaicJreW+ffKjtk5IifdCaiPM9g33SK7um1M2yr1FAvsAQJUQqOzZnj5QTxZomRAU3E
bFOXcd46/ILTYezmpqZ4cia0agZs+msD+fn9nMgmw9nRMr0GfSSaBqm/ALS3vVjJul2m5eqnWl6S
LEWg70MUUHRxsnCuSZ4yzhRYJyYh70R2Uoio5SFdrj59zQhyqWOWviEWPfMtwgM9DpwMcG0hnEFe
t1FugDRoFKB3pTRJ11lvjjslChDWfVz7asdLnjQInQAHfMqYx61fExLBQJUg7W1Gs7ZvjLmib2bO
1BfemMvZG+LocWQeaSfxNmmGqgC5ICvZt5WC7NsGjcF3glkxn0H9HkOHzmJcSJyqTJ6ieDH6luSB
T6CF+HqjKT2eJUFVS5KnGNhVoCem1wTYJD7Y00UXOxdo3y2CVQTOARDhHO01ngeEk3OaJnc1Sew/
m7boum3omNMdbsriEuSx+tpZctOemSWd+HzB0aAY0pPgtLXGXdGChJimiIbwZ6nDrEZrX+lFFULP
w8BNgNWArqLkzNl/9DIIGoUhQ0dk8TLolg+/3qCJ4Qpj5kEms5Tvoe03lyjecsK0rXPV6XHJyAXA
CBdgkh6P3X51LU2Ao7CnbOwCIyY/GCXxClKhPMVBlHyT9I6a0QhxYscWbXhMB4m0B6aQxk1ECOAr
u+wvs+5kN5+0+ckQ1vQWmbwEEIH588ef6LHXFoNPCiJGGEs1D1/w8E7boDGMWIgKgYJhg35PBfZM
3TANxlZXxBTfKAmGZV6J45dBCmNkkKenjoP4VNhdxAQMw8R5UzLRn9wuYUJ+Rx6BOLOm3/mgB8eZ
RR9HBytjvY//2DoTuWjbiren1dgI6en3kenwr8nIkTY5uRp8towZ61trNKefIbHnL/0s4xrUqA2l
DVY+tr4JUWJiPmllAjWRMuThXu4reMlDhznhHrdHqnXnvREj4bfc8fswAAn1CsFVFvZp72EmZFc+
OfUgRrYEk3JHdu2sn/lCj/cuiykcPDzeOm8CHszhy9CttrCGdETi3uf6vk+U6FoWur7NBe5KNZRZ
b05BhTsF26wIPfWzgyDVr8k++F/dCTwv1uYy9V3zOVtOTI18cpxRu/yrDfjpqkazi1TpklxkZaf2
4xaOzt6aisETM8l6Xeac6Sned+rVW2cmyQkH9Rk2wfqtB+xRZWMt96A2wy2EBY6WqE/krya2VcQG
h7mygSJCxWDJAEwhPiuDrITbAH7D/UIhIea+mPdDEVgXTRjJN44O8BhgpHhdD0a3jYuAgPuSJOlM
MPWZAgZ3IGgyevg080lgqLeQeEI/FzXy9KYVW7vAUqCUW0zBS1u9suu6ffl4PR5vUvxQoBYI/Aur
bF24JQlqpsYxqGIaJ3jCTLX327Kzttkki4c/vxTNLB+aqmmMoFb1KHYwad3GqB06fUkZzMxxW7Uo
qlH/lRcfX+rEq6TfYq6yTCj5ZdqqzG4tiVxzKHGbojUCL+2mwiPCsdxhMa36qhEOnoHrguaaCM/d
gNLPCxBzE5HDcGRQFtctieQVQEgLuaKWGHQJUng5Uvhs+qEUn1UNnSRqep3lHWWP2TiGDwHVk9+m
QNhNWoWuXUK9xguw3I5p3gHTdoW818xJ7AsyPa7FVFZnBvjHpGim6sv5ttRL0LDX/bgyYXDJDDDf
pNZkvslRkRUeRkbSfRrAH9ka6jQUO2btAmSMIVl8QVeMzeaQVQBEmMSTcNsGtUXpHhb8ggjAGUcL
OCif8q7W5OVTHluXga70ghRbO9NKHk3uuHviaJhOLguQtv5wM9IcOvpoftfC9vGtAlfsTiTN9NWa
HKYgc3xuzzkqCt6vh0kA4lz4UOuiACHY6Ig+IEkwFiiwzUINty2cw+9OVMOdzeyeXjBpznRl7yvq
cJeBeEjoumJQ16JAXtWLeqyDXqdSsUEMF2zttumuwi6WXjpseK4Q3uI8maINdUepsLxpcYQZ5Aif
iE6pEX0W9jlv3aMRxTsUw4HMp8OQbd2R5nY3qA7eoEgIIagIgP2dFKna7uMVeepns/SJmsfsHJ/N
tTaH6Ig0zXtkh+VU29dYwYfPkyqyDVKlaI9M3fCIN9RvS1y+7ic9B4FO+vHaGKUex7qx/vrx7Zx4
99wHKBc6RCCvtaN9N8fDgKsYghArd9yhG5iHj5W6bWrRXYhGc37JoUOR8vFVTzzqg6uuqjREGmmA
P0gOAAytBHKt7A3RKP43jxo+OmQcZpbMbNebX5ZCKsVRdwNNOH9MDBH58J70TeDECftubH2O0Q8+
Nu2U+jFGUFuliXS+r0l5tqNAOcMYP/WjKYORLHGo8oWtBkREDwql0CIAMQX6SmhKxoWB0/uZHf/k
94Wg1KG2pGNEbH+4e1j6HKlR78BsoC38gsW2GvtqpbaZX+Z5sVPzGWksDiocCRRkkUt+XfaQCCvG
JLCexoQ5a54J/49f+PtRB2d/gUXWWHzUsfMUFm8iBBbDUMrJrsxUGPuPr3LiDGcqjacx7txwCNcH
K/KaydJjGA1QZU13JgjSn7ME2jYx1mfqtBMvEz/7paHRkb0hRjt8ynbpzJAx2CwmK4yvyS6Hioij
5/z48S867vzp1d6xYbLKqQnX9GwjjCvcxLG+GUnaeIQipqD+LrpafwRSqsNdH4XBayrHvbFvdGca
XL0TIwZrpVX5mdnEkid1lYix8csZi8rEYFWuQKiRe0FFssufr2tiTYkB4+Cl1lgrRIlxwNyspdsv
ZzivYBDOFS4u5+KrTrxmhpmMeGH+I7Vak8XLqFTtNmZimShhgVGa3PiapOcCZ/z53KI9RrUWhYfK
TIPXzVR3DRvVBuY4UZbDgKgGGgAJU9K8Voq7Imeqm5UKBnqzNnt2UVo3qkZaYVoW0iYIdeduFqHk
dXJPwVs77acRLteZSv3U3aHlY+eGukOo+bpqVarJiRDCFVhm1kHnznBH39Q5NH9QnSv2zUQpZu4T
/ANuq0SDtNYSq/7QYoDHqRsNVrPRcjmHmG6N+NhqCO0Ltxayco5kcGK12CozUewXgUjgcByuljLE
/mphI22YStT7TkUDO2tn0fhljrAqKCjq4CIvGyy07uW7+W02RySKA+uzq7For7FhzAfLHZ2g8VQy
+CDHxjFcfBLdkrKJbkssZfFhduboK46yn2dF0jzIRNW53XjZbdf35BBzinaUb4dW+vCecBOtIaiC
/valNXyq9Ba9uizSX3gdz1t9mLoL2B++lORvLc2zr49OtUMclp/Zf09UxEBTOkWHxXCam1mdCvhn
FgKbV/Iq4kI8lF1S7kSQJDunV8W+xZX+h15lstvbCSE1/TTBah9eU1v9pA542aB2xqtZIXVPwxR0
W9po1UZ6ML/VR9Xv5jQ8s70elyXAyFjIoIaFwaUbq9oQS1jHqAreoiRBbW2b0r7Bd9S5yrSRQKFY
rnZSNth/GmxgQeJgYbw/I2ZHq3JhGMLFKLgTDDvk9mYqDf0W1o1+ru49Lu8B7FSEvoviQKXmPvwk
2jDu7bRvcEMKnOxH1WrqQwmf6YtdDfotNoh4TeCP5nw3zQjnVSYoqrIpDGyhMGsJshczaqMfDar6
W+Lfddi3zYijILlC1uePz54T90n3QQcFhQ7Abv0OyqxrpFauBPWKElxkqLy2ZCFqz0PRaN9goJ+L
pzlx1pFtYWBTQa4UCPM7U+m39SsMKRSJwQX1HsY0ZwlBfJmiz19stQ7h2Jhq/gMZ73RPUIk1by2j
10qfWWvqN0Lj/ygpcBK/jqLqsg6S9C1Lg9xy0TOBUHz8aI5PoOVwg51JdylTACxQ/W93mqF/g2PC
6F1hErzV5zC6DVtmFZ1tnBtNnboU2W7MalEsQZBZbSC9ETPd05jF9Pj8+DgKOm5lJ707YfV65lcd
EQyIFVENpD9AmLwAc1XT1JOT1mq1UDS6CdNpDAQeGBXYP2ZNDS8lR54wxsUYmnoqyaQvwC/F9o8f
65KTpOpLTWVyE4ePNXTiDCNAgm4KpRZ+2PSOV+hF6jp6H54pFY+1PxamplwIBw7qRei2h9eyiwT6
jb5cK0gLe1PBp34ralKSXZzI29alrZfyDUbQs7MdLYKDfYttaL6oMhOXeUnCGdKl2CTE1RSOhOUr
ONjGzO0o3OAWV6v7kDhAHKjDTjBFUEXgEXEefKtMXKXdHma8Q2gAPcGZCuzExgnMC/gNwRax71oK
FEs5uZJhgKQqm8av+iSXeOkPmEjiXvwJPghcdWVMz1Spx8c7pZEBHZNSFVRsHctgh8zpsplnCcki
8Ctmi66WDPKZ/ukYyeaVYV2w8NuQjZHkcfjKRqUb0kZxuAy22W6dY+LvyhFujhJOArMbA7Du6SoN
Zsw6W3eJYBWCNHYc0PAY6UeSvR+duTkrSD5eosT5AWQTU2MxP1mvGytapqUZMhwh5zYh1rNseKkY
BtuV6PGNTRINsPSjvDBl11ISazdHtjrhQSmQxppqYIVu0WTWN/ztcX7oo4lmWE5fPl5bx7u5DhUN
nAm4gVS3NYRoZzogVCWjFSKX4JuZRagdMCfxJhMbVrfNzGj38QVPvC6CPzngmGXB3rGs5Y5+2yTZ
fAnxkUj/zEuh+Xj5mNh0J/2mmbT0KzouMjiroLZ9JdHFpZGNw7ZuiCvsRy186OTGvAJNPktSO/EY
IMnAo+J+QKTWy16b7SgJO1VyaxCPYkO2ivUzraLka8BCf1tWle2jkoqLbayXuQFlQxaPTKDychsE
NmECzGEEfrgZgL0G15T0KlIYksu2l1TlzFo+3o/BytgIqZyZlvD6Dh/gIJolbFOWIMb15G30TTZs
lH6QntAtqqj4ZezU5bCyiVWMEFi5ilJb249f4vGnbWgmPA3GxzDmmEce3kKFHy1VNVaMTVh9tyRH
uXI67SfinvZPbQosLgQDlLMUohcE08MLSRHzBz4mLlQPAVnaaQIcCtbw8c853qjY7OlCdJhSCx1p
9USlMC5CJ+Eq5AwaF4jSSzd0RuvMezt+aGyFfGHEty878FoZqfYlLhmmkjJILLEyhCq4xQcyvGxU
4/VPfw+zARPQiUezoAmrpybohBfPdUJT06K4YsonPJsIAP/jq5zoMgH/qFaXwoCi/D0v57eV3BJ2
pSkiQCc7pM5NXI3DW8gYGSkS/i1DNxmfCQZKXLSy5Ph2mLBlStd7eI9SShc1KCVmgldZyIQJSzbr
zEl+/LTpDxQoz/QL9H7r0Cw2ZSUIsgxpqC5egzRTMRVrtIfETttvZ57DcTO3DDc4WAHnDFbm6vPR
MDtkw0gll7iqdqvUs5K6iaI2lx3Osn6bgB8CqxjaxpRH1QvMqHnqmjp8wcFY/WNXCHwPaOkYQfHb
Oe9XxVpSMBAYAHc43GAo6PI87k01TM/1r0szcti/OtjYQGZaZsSodVY/OZS6KUgF4VyFWqfPDke9
G9ugKRgPQzLR5YSZQy9QDfTdq0bP6GFT0//4+Lkfv2F4yrRL/A+1OKZxh3sDImNEiTEysh5DsW00
0f0xrugwpxfnnuqJQ2ux0SG7l0qb5NW1IINkO/bavM02NhTezjPKjOHZHGetckUwCDT+ITKMX1k5
WzFnuaHfKGKhvBiWKGZXJ7JVhZjUJzAOIZec21hOwNRsj2xeWIGQJK6tFfrR0IZRoGX0QoYetxuC
hMod2tboaVYM6SeOpJWDYA1//zFp+3u9SMjpMUjHdRfQ4Y89G5Y5H2tBXQjVWPasXgtBC1kktSmw
0dhlcM70fG/iQf2nJ9DCEESewkSR1hAa1OHLV/glMq0oM3xDln5UWVxegXrPWzsy5DPTtOWGD751
LgVn3sZIV+d663ePzadeASsVG2fQIq/HmXNHM/7Hk2MccA2kfRzt6CL5h8MfVARSPE4DDuZhnFUX
I8X5xqpty/t4zRzVDgzUmTo5lA+0qWyCh1eJM2sesfQlI9guxmeRxtozPtXhi6U18h5asumGplxf
jHiSI0yYyz9/a8x/l5hIlq7MTawuH/ROWZg0UFRZy9TUKfhOOwJRShx9P/6lRx0P78teGL8Lar+s
3MNLQQKjsm/IhFPVkmyd3C1UhUimy8hwcBM/G5G3PLjVR2ITNolZGzuSid3R4eUaHGCcql+aYNss
9jmHsi9MSv1Rmk1PTZN+l4pO3xALV22Ra9EJ2bAWFIfctMUUYPGn7h8+fgLKe0VxfFMABGD9AEvr
g8keOG9sQS4HQwGSG4YOu+ONLGpZhzmhDs7GSEdSHMZcC++4AbPcTFDzvmc10zfweU1/jUP4g7sI
QsD3udWmKwDobiewOVE3OS410OvzgtMurIwJg4CmK2cYPs7cci5kObThUOkeYE6YLdISIRuPptl2
cALwIcg3DF1JwIqUqX6KApyLN3o46NAJ2gGPYasepvyS2hNKZ8Heu0G9zbBRDiXCktuB6Ba/aPU0
9iKzVG8byQkS7EL65qrDaip1yxbTEjea8WjYRSKZcaSHf4qwujfrWyApO3EbDNkHGKGdFm2A/6Xv
iRUPVw7GtAqi+Vjj+wxDIq27wZK+lWZbfA6tQCWUrp6+dFajvYZJKX2r5Ngg3jBzstdZiSsWrdJJ
t8BrEsYI+lBh00xdJK77xR7Iq/oW+96gwavYI/CjSbyk4dvfz3IU70YdPHKXh2Y0kzJSYUlnlxW+
AGS4yZ7UqM63HPY4PvuZpn6pCKVl/y7a6RpNXZ64WmcE7V0RouHaqEqoQ2uelAplZh8M6oteJTm/
LcZ3PZRNPBFUXRCfkABxYgDAUX1XwSVu3JFq5QmSr4qeGQ+C57oY8sLrnJbEEIi6tcWTrWfhBfUC
ZxjKhONT41iYmAxT1b1UnAsvFLaNtkkq0RbbjI8k9GwIYth5qvM4X0K5Fy3Om0WOc3PHkUZWACvK
6/FV7V0+MtPw0KoA1BHkQ9DUWFRY5NElq6PHjZeFl1pz9prMzci6ZtSpuuFIuIymlE5BQMFEI0+0
1PCtmlSbuaBp3fZoLONtPg7lK+PMbnws8yx76YRFPkw1xKZDYphO9HGdysqmVRro1zGFUwSbSuvv
i6wm/jTNRywNMA4PLViAEbEqpMUlLzWLKXLDYLCe01JJyo0WOfZtNdf9tcazVDadxbyMlA19GP2Z
N0VmrUC4uSmzJSqAL9FaeHqp7U8Y/o5u1wj24I/3gaM6CUgH88MlQ3Y5MtfUMaNLzX5IFDylzajG
ywCuBPRVcZEF+rlJ3bH+cpFP0t4zaFq4A2uGDSl+GUGR9ZJBPzX7CAP9l2R2pucuNqILFffm+65T
0k9hEMYgBar5uWs0gpc//sEnDmwGquz98OVwyFo3jZCbZpytdKxy5cq+K4tsfGwa2TlzleOaEIGp
zXFG6W8uJ/fqLGVgouZylCCxGTI/GeZtoDuEEctPRmhsrcJ4gVl0ndgzfk/oxiZyHF0Rynd13p+Z
gJ14wUydF/EVoCed8ursUdTKbgcV9VKgTcEPdIONV5RzcyXMYPL/9NFiBsdQy8YGitPVWYEUgy6G
jPp2SVqtrF2lZcEv4gjORa0ev0BUGbRu1PZoQEHtDw9TAGu2EOJFNorZpttBD/WnOG7CM7OFE4+N
YovKGWAHJtwaQ8dDnZydCt/fOuhTkjDqeUtu2GIib53pEE/8HsaTILGwCHE9tVcvqNagAFgEYm8M
m2ogja1pG1TQdD9+N8cUD94ImC8sj6USYbp2+Ng6dEJNEpOcjqd3TQhRAeN8M8vpDMOeLPiSaM0+
el4UdbUrJdPwWWjmUELBHxIckCrR7Tuty/oz6+TEj6cRAOukKmJk9N68/DYlaCKR6bi04zJSF6bf
dHi4pQrmPx//+BNXQa4Obww6D+jL+rcH85jUSQpI5IREdMhySyHtEDDz8VWORx6LWBQmGBUCXrIM
Vw4fcW05Y5qZVkVtHgz3akqujttrHFYsP20DTBj5EwjyJ0V18HVqINMHkZ5dMPR0PjVk4pYACPNb
aoRJQZ+YJc8f399xec9TXjymmYMbgDXq4e3piW3OXcZ8RRFoIzfx4lLOSuVsi2P90zwa0zNkRuMy
tFBl5iCI+4+vf2JJMT61F3sNCm9YRofXT1XRkLfJyBvepHZRFgTNEpg1buQMI5KPL3XMQV+OGg0y
MgQHB9Hp6rdGFUa/QQwFxsTjK76cgln+EqVd+yOzJxSwiC6s1h3EUNhXGHNpL3md1vmVDASIlAMZ
8sskGeqj3ZjZPXZlar0hO1Rgl7JUL24/G4yktTaybush1w1/ngf5NW2HUSNSM2Q0T25G/ssOhlr1
yrCMJDcmzuXM6zx+nCrgCRgKvMPFNXT1E9vEHCsFr4cNFruJx1SRRAiRqF/QONpnLnX85SyjXB18
EiUJXMcVEcCQKw0BDgbJk6bFKjPJzvTzwnZSt0pK/VbkhDD7JaGjXxhAVPC3B0Oc82U/btkwtOQU
g1qzjJbW92DWYsJghCidUR3alyIh20NXxmarWUL7pkbpuNUD8ccACMwTQE0TRTzz7CP6HXEfDd8R
hq323AAc4WthfMZmy7hpgnjmaE/PiYLfp8kHXdmieGEj5IUCfzhr6BYwNZaxXas2aaqIx9yeSQNW
5pxQLxHanbafQi2sSSXTpIdIddDw2WmVPVpO0bHNtFl0Hw8BfUVZSVhtZXQ4T1ab6x7yBxVhU43T
7V7phPhZNkX9EM1DKXu5EcVfySdycCQldOO+QYZM3mJhyz3hT1JH9yAlmV+FZZpej0FqSi65hwIB
U1fVtStsKVc8U4cO49Hv6L8ka2qKi4TgY1KiRYPHragxFozndPpSS7UVedWcBN3FGHJsuwVF6Tkp
19HSAPFj0QMrwp+hwVj+/LdTpTawEMH7iCSuuWmumY11SApICtZRE3gf7zTLnn74vqCJLrUOyhzW
4Ro7DZFD2TDpOmbYVnaTqojZFt+smoTOsL2w4BMic7DU26BMsen7+NpHxxpzErxsMQ1FpQpAsdpQ
0WQBTvQzBiaAI5fwC8SGv6D9a9v+Pz/H/wzfyvt//Zjmn//FP/8sK2h8YdSu/vGfd9Vb8djWb2/t
zffqv5a/+t//6uFf/OdN/JOgzPJXu/63Dv4S//1/X9/73n4/+Ac687idPnVv9fTw1nRZ+34B7nT5
N/9///A/3t7/K09T9fb3X8QyFO3yXwvjsvjr33+0f/37L4wkfnvgy3//3394+z3n7/FovhevR3/h
7XvT/v2Xqv9DYbjNSQ83l6nVUoYOb8ufKPwJCTegOGCnJloo/qSg947+/svQ/8EAFkCVOaFJb7Aw
rpqSdJS//9Kdf3AkIiJiEqMDy4C1/r8ffvCK/ueV/UfR5fdlXLQN11yN4Be7B+isfBd8fTBO1p79
MqRGGlPCjSWMmGcfCwu53S7Ux8AtQsmC4YIFZOamlW7fB8Fs+vQrxrhTSSKzz6yQ1WJcbkVjzkrF
TgeyDH0PFyMutYCSoBKbLqsnP8yswO/+L3vn0Vy3tabrv9LVc7iRwxRhB2ZSTOIERVEiFnJewMKv
72fT9m1J9rXKsx50nXLVKcvUJkEA6/veOAx3AIu/CtH91Sf9hOp5bW+qGd4+qldY2AFpCG/Robh2
c1NPvrsT/rjgv7rABIKAxbKDkCn+s26Q5KVq1BqD9suSF0tKAlKcQvLGQc6+1wg5x8qm68Q1lROm
23Jy8Ffm6z9/E6cr99275+PKfv89/HRlN3seC/Q/lFkOor2uBj5Z0aKbUBHt8wtuf5WU8Lefd8Iv
2Z5RZf7MLTtK1hwup8ZsomcuWmJOjAiSQDNR3AToPzNQlHH/zz/jT8f+x8+IRILdFaCCZe+nn9HR
8HPQU6hHBb9KQVyjtiSmRqrp2I7alVbqRMCI/FftGj9LHz8+FsUjIp+PuKifDRf4n1RTUkIR1TCz
T74xzxeZoPE+GeXiprvWWlMrGjxg49jxhwAGK63044A7Q76oTa/dg5PBQCa1zuASt02z2SQBNn5D
BrPA3NYNJe5gjcRKeeMVVfcr1ufvHoWP3ZWkXRDun6WbVUlQJp5FI/LsEtlIW6blAXRgWUGV5vbz
P/+OiFb56534MR6yXxGuBYX94zOuiB1fG98PCDvHlRwGs7cGAF+iuWWH521jEbyZxtKutCpaMtO7
8JzeJBSgc3BK5VvqenRstumCQ3UUVB2Lqbsg5ulU8eRNXh/OTmNNB4mUpon7YaLVj4SS9V5RpWiE
XPP2Qa7eWj9sOeoqtry5pnLRmcgQ9TJbygPrdf9udo2bkx3gNzeNqMs1xvIrG4fquELFyvKpnfY6
lGYHTYJgxn5BVFxMoWeT3wytZy+HjoZHETVDb1QoOMrtpWlJbNjVBbaCy4FwyFPWbqZ9Ghxpf5kZ
q7odaajUs4xlmhNuj7wn1tMuB/bdNP/NyHQaQu3eGFAw+L1/Z6y+3A/e7PQhQCOtsvwzzbGrCYq1
TBOba7wCkD1Peh/czFYN7BoMdveArED3Lhcp21sHg0S9V+3cgkRWm/cQTF22Rk5emdfeMPafuUwO
roPFnL8y1oA1zHaWD3EN+oZJ08ucb+iOCFpYDJmWRCxU45trK0wv9ew+w91QxNx2hXvWOdP2NprF
pmjbbq1np2y2q6FYsm+GMpdbJMywBFufli8laRR+PDTbRklwpqbbqVxNEddk1z0qfJNtKFtXfSLI
oqUrd6O3fdNIP0n8lDgWplv/bvNOVaqVxIEXUkE22diFK1R1EK2AunT0zbi8mJQx5I+QN1TDIpSj
7TlrQy6K9+Y2a1rsibTO3yfMECTR2Vp5wbqA/mWpykDGm9I9ee1ko3nWF/nCCMeL+I5D08Naauam
N4ctw/r2uKYZGWmuBjp0JgDZ7bOcFCq0oijHZbFH6lY8NIRReKTJwHiETbGUMmxbb3gYiUayQvJT
7O6ActN2joTAue3OkyOhrjY5tkRo5KQtWGHT9iKAj7DH3LxamnrLQtsYcduTueJayVD3622m641J
5yWe6LDjRWZFRmq5a1yvbfVmiZLE2m0ogHMplyh4JJWcXsCz536HDpHMjkl6jjqocaNru7C9IgDv
96YHa5MjURiWogZ9myRiF3ocMMUz6YyvOLIz46K3HTtcuhL/ptwKwhpkYGpXWS1S52AKdupwcDN3
uSy3bnBpsunMZW/LmRI5v+4mN+6tlFth8pVO7WMB4dmcOyxWxUPb424OJ03Odty4Wx/sISB8dZl6
atEuzYHyhqcVqbpMmg4ef9c107p+S0dRrMdsEfwv9LzFJVzV9Nbqi8lDZsPLVuNVazf1/DjS7yqv
zcksxbWOqXglkmtuz+1MiTHO02zWb7tes54cfUrpt3VVO+zThTg5feLuBDObWevjJhhTOt70YJiu
uAWCJ71THYaJfvEIRG2csoBiSYPtuK44dpHEFtzBLvFxseUJ+1NjmCe/mNeQmOJ1g3UjzVE72UX1
k6QuxzlCwmqgzQc3qxyVSEPnDcJLs3WMJ4cOvBuKF5YvhoNk5jmtuxwcoySAr4eFoll3itplLhud
aALZQ9mYxuDU56mV9t6BQhAX672Uk0sNcjdAIxmh3iATuaZMFUVOHOgkTFdMTrkF+pNqtS7jPMvd
+2p2ZhkG6+ZxAjZQ3qGFsnq5NOeyrvckM3MTzqajtVRSZzNBs8Y63ffYk8ShLoy1YxMlZYayKP5m
YlrW8kk5+gYOozqfarhpdt2dtGbSY1L8vpf22JXmYVSIZz/NjqpbnqPGfSxnV967sgkuNDx6lxxD
GzEupZF64ebY2Xk7zOsO362I3cwqo1VnvaR9o3sYWyv9ZAvytumClw4VT4Y7Ux5XN6+pqNIdHBxM
09Kou1F044OYVXshiU2JIWnlY6qpmcc5S+OUjEOIsClZtPWS9Lb1qiiq19ZGShT2qTskzdJt8QgJ
Fk4jZqZRBHJHlrsXamlmxmKidz7Mhrq6H/NTQrAzG/q5ykYqb/wyQTZPOHbxOStcWt6tytdDuiiR
nNUzueNDEDyXM3v05mW3srPN/FBb/kVJvfWlPkxeAswU54Gow2FuLCpu9Jd0CdzErJbhwde7KWT3
Ww6+VshXR1ILw8sE9g/dvMNd4GdVaAs57vKyEjsU/IfU65/6TdCobner/zrWo7/z2qo+sGzNx5KE
tc/U06+HpbXlHmNKFq6r4+8pn+b94Rm0Knf2+tYE7VNZptVhaAE/LVSQkginqPRTYlg9Zy0uCzi8
MEdiQNNWh026MNIXe7GNfd0ubRDOFJx+YXA5NpaWHsrGfPMXAu8jMIeXnnDraFI55/ZYlPu5PtFt
LSJiNKLtU0pC6VM6bt29xfstYpL0bzUQpKSW7Rha3vxeiM5NYB/Px7F/Q689xLKvbtvGOQZZW+w1
s3hi679ZgoLQgZrzuDxdq7KqpiQrbTPeBjVTa49xCG9kI4+pGPQdXNbZmBv3ZkVKQdPCrAVN3++W
YvQOhZ06Z6o0BclEPYiwJmkgZQqoQ5Y4/TnNrWmAPc3U3mhM66rwG7vFebcV8WBiMgkHaVahLPsX
u+nFp8YkID709alHVZeu/qlwpbupXEWYE9bsI/PqPWYZ42rJHc4Ws2+uMVafDYTL1B0Ikz+2X8Ri
XhVBemYOmxZCSY5Hf2q3szbzrtGywoDP48WHWDD1Aijd5vQCWUSmipgh96KTjXhnJvS/eNumnZxR
6ck3CaSr2dt5sblU+gQzlSw6HiGeey+L7IaUfrpaOHk5OC+EkrT7VlTY0sBwXA0GATLRrufC+6bP
fM3UKPPgkAIvW/19aVx8PM103WkU+OHm3kvTGqNOq99Svxhie/N7Uv3ta7Fk8nl1Ru2IsfW23Hpm
Sspp6I01MTfCuJCI5W7VzoKd2tEhEM++DeQ+Ej/vrg6Sgg3V4miSdTcljHvpMXcWkNyTqT1v1C1Z
E9lOePULbgP/k9UYZyU+HOoi5n1NH00YpP5lSu375HWvNmYpmsXHT5oscGqriGyL58lK79XMfib7
4bxrdZPu9Oy1RvMdgjgYhGWlV3WlJW7e9Ukz9uK8M9h9UsaaeTLegNEpWVhaP/J6Q9+LknnYSskb
cfy1iCqFYiQYTf5jmdnpPisK63TJc/e5BfWOdaXe9Qpjm2hwbM1oefLhS1cT3m+mZhOPbh61Hc0Q
EFEvti7mRLhzsmnBdEFbFy9U1V7aTLxESJMZFVZbtjz4a567yaS0YU/DiVxj3V2WiKgHVzKPDFrD
XU5icOQEEy3qE8Phc+YAZFIXINQXc+63DnGBym651oUPpDnwcqMs/TZ30+yTytfmSSyI3kOP9Buu
Wp3hOzct4ZehXEz9m0czxkYu/pxDbnCrYZPKyWJm8a6nJuSs5NI3FdFKDCAIcAwxEpXvaM42P1OR
tOV7cMs+OHabN11hZEvtnZHa7U2pD10a9WlgHdBNizOTI9amasOtcvQH5nrUiSk7kEonYNK2ueDO
oYOcWoxAWF8ywyUp3iE4I08KyxreuYyVxxnQ6CSdqODroHwD4X9KoEdY9jiCwy2zF7Ebl8l7CeYV
7cLYKEceO/zaV4CyiF1mTU/vC72WWVwJz7zzVY4ozNKM4kqf1FjGA27CV2OhoORTCtpE4/Ho0DgA
F048AT8l9WrdYPZ+DKI5LfFGFPwMPbUhzUEsYYyxPMW9sdd+6uou88kO8/nG9KWvKGBuBB4ixOP8
f2nLwAg7qYn3LjXMEm2Cna1xN2rdtM/aXqcGaNbyo2HJ9iWz6JolEtp8nAJnMnfFrI1PS+ANQwxQ
y1XyzAFgagkQb2CqydyLvLImPd5MOfCvRUPgu0fNGG0rxlw/uvQ0P+YZus7IMBvv3vBXTi9/KqmH
Fm4mq3gjBO5l7MaCa6VqXB6phkOPfI/mRqg+sNE5pMiOEdkQ6ut5U/XiFb3vhrIxuoNhVmo+Tmhg
vqWml7/USyNviW5cXggl6Y/V3NE+Tz8F/gQP3dHTNKSMeVXTb3ucJu3ENL15K9oRQLHQLJA30X0+
G18kApsnOw14DVVQfLxuqS/YYhrV3Yex01wmdW5MGVZWtdzZXt9+LSXmezbYnjTTGSfwxdwy9RPD
NUj2kRnldhIEo93sNcJpvw2+sl90Yv3uLbfuyOmH0WkjTN7IUUofKVNMxtrCi2uls4hHsVm+ukwK
mF4bqOFwcqVxZ1fehP4CBcjZyIfcVQszQQjqo8m97Uwlp+RC7PMkYGrD3PK3L2nttLdKy5Bs9U5W
Paat2b/JSt+uyWY22tNT1jncC1l/XxfmxGbrkkoV91MQFLGDOMKMsxk6Mlxb8gtRG22ZFcNr2C9u
k/qKn9vM37QRSzIHbVpT3iqdsQPzmfL3Jl+t2xmWnrNl8sYxZjLA+Le1/cjp4jUs0JNUzX40u+ph
ZWr3QqOpm6/aPKP/GLOhv5PVSeOmb01LVBRv2iypqkb/2qedvUWp0hcvos/VtZOFzu0tWaGgTo7p
RU3R5ih1gRKMjo6OpI3PlfQHg+66UyPXUAGqYoxdx5IAGw0xUl1WPhd5UmxNTjpoZSKWeR2iqfKt
Hastx4UghdAjCrhy7qx6K3ACMcI/UNZj89eO/swqNnWC3GPdqqeDwFLWJ5o5dEc5nwqS1ZQZC0uc
axxrB+nVjqTMad1tLtbtPUHmgbp0KrBo4m/N4lFrA3yOXmGLW7rGNCPUnGWgbAb5EWVhvT8gk7Nq
WrypAWf10YZy++Zb4yz25JE2DPFSane+0Knr0TEyCQ6PwSt3TjcsDy4ZzW3kBfyYTNBNf2tsOXbT
fFHleCA3zKv3tCxVt8NEh3i0raOeJkMpJNWWwgQjluWEM8DDlNBHKSc3+5jcbXWwkrbTuf5Tio9f
Rl57kkpkVWrOu9FIy1+Aqz8LJoCx4I+JxKDtE7QTlPdHTItEKbdLrVrEVbPqd5vTFcca1Kfm0WmX
xCfw4sxYNnmygI/tFdFq2W6mb+m+YG+8HLNNGLt/htn+Ar+eYrJPOtJTAjbOl5/oHiw1Y1mWmYhN
S32WeTEzj1N12s5ZnjB/6Tf/+uPwUAP1ooZCLPWzsbLM+sGdVzePAwexppkqI5bACgeSTN/Rkf0q
4+YvQC9uEThPUnAxDRn6R7nJd5ydbTYZ1KeTx9Mm0vF1dLtePS516Q6vyDwtqBq3qhNYaPcX6OXf
QKWn6naHQjf8KkQO/vh7bvS6BTqENVC8t0OfoyNUk6vvtYa0tH95SUl41SHQdWK1kEg5PxEU0i3K
bT591ErJ2q5HdxNbxWzFxuQuh76psl+wFH/zo51+KNQBGJfwrZ3+/Ltr6s1jpTsnwN70Bk7xVKzn
POu8fXHI/wKn/8tHwZQDGJ4y49H/Ijb78aMsa/EwUVd8VOYTW6kzyFBTQbI5LoPfpVn/ipD8/9KM
P1CT/0hb/m8kJO1/JCQvSGycX5ucN9nv/OYHiXn6mj84SRd6EWEc7PeJkCTD409O0tR/w3aB+uvk
xcIT7vAnf3KS7m8ntNEg6/iUfsNX/T9O0rF+I9DAOzVT66c/cP4NJWnybf3IVgVYJFC4oUQneATX
xI93CKtvVWUA/rHnpV0Qd43Bcqs3tvmq+Rn0GY2I6umUt3o/rOtLpY9pRG4ZZwoAZGUkyhDeGJeo
UM7lWNRdckofB4cizVJLTElVVcL4L4ObJkNder6uhqYwm7nr4z8/w3AKP/0gMB0u7C6SPeqWoFl/
+kH8kdTyDRc2Z9smgsOW9WLe+5uwt7N+oVQOjLfKvyIaCs69Wu+/5R2iqCjrl5GCuC5nVh283CJd
xGExjcFDsoepHvIbNyW5K9rauTpfeS8X8YSE4E7PiK0JIf/d/IhEyy9hEmsKdjXfr7KD5rlrfxjN
SfVg4DpAIhB8Rr1X31bP6bzoZ0stefb9cSlEaAHQmzeI4OpHm63Koy6PYj5Im37osVlM1Vvni1om
SwZ+GotKpWm06C3w9JBPQHwFjgGLNcUtHKAun8q1XMlSROjZjT6kfcvwItLZlGSlBIoQ1gQ6HIAU
D1AL0qerGjE0MAq/5IvVm/xbF3HWychc63NSApAv7PkjGu2pdo3xQHeftuxmfxkumrlX/pnj4JDY
G6OJMcL1qu6rn3v9Wb8Fznkx+CT3kcg40K4nh8+FVxDgkhdsmQdN6/sh9IXReCDbwXbohzn7zKgz
3UgxWfOuYshkU/V9eYVddzZCCsupYjC1TXMTgrf0LOwoACHDV2WM725qFNd1Li0/lEGzfU0nYk3w
ii/We18OwcgPUS33hClLLaosYX7Dyl+IiATH/LQkF1fwW4V53a6NedEv7mJD1dCPHC98x7gtBj3q
PJa80KE88b60Mmu581wiksJ8JGN2t/bOeK3XeYB7l3ZFIC8LHCS2+ty58EdCAiORtj4EVj3X2c4Y
bOexIf3oDWWQconwkQG2P0IhSG+3ddKN+TvMF69uSHbKB6GyJKDG9XprcI7FWqMXPXU90rcvNI1x
ab8SLTec90OxvS/dym0M2nHquywxtO+4BSkbrMYZgN+Wi3hdOhCRBPY/+KzcyeXP7A2dYyNLTP/0
Uy1ZvBSO/cmc5J5zk24TrVQmHYzrsiA8SiuXyGMdzGGnq7TXojxXFeEElWLCH0pnTzivXrLtk3Ie
VVu6PNEENSwwJP58E/TGCLgsp+kpLQzoNWvdlnvLHIvnomppLsj9dXmxe3aAUGhat4akx8zUITaN
K45kWOpjGACFvGv9bLzNsHAkJACagJ61vr/PNr96bxw1XdZe2d67pozKcU4lzwE+rrDi6T3X02H5
UovMPXNqu9j2mQ+eClH6efJ8fzxsQgEETT2/ZaFx2y1tN71Vnd4Fx4A4jY0HW5PjmQnhBmig43xP
PK8xvqi5kMZeG3v/mWx4yTIg1uAUNt3VSxgEFOOy3axeMo0lKHORitaLDCddsmjWUo8GP2lY6qiG
zjJCRJkrbydEt++ocYziSCCviH2cM/mOMpPJSEZn9v0YlLNVocZLm+Ao3Uw7yJOelXwLspHx3a7G
L8hcxyenyVgPLKRnZyAWfbknYl6DHbDsqY0JzMzI+uaQuieuh6dYucvMYmpmWhZN0DwqBC1XX8rU
bBuCmJHOMy5mt61ljGWCmIy252VsQYzhH1WVSHuwaUTQuGnAMobpqeSdGlCMRdpDSK4+eZCaI0Dt
p1wu1jmbR52M+RqQiyuXFLQgLZ/oC9HUzl0raQFh97VD7FOV3YlgQuTpCqowo3Ho5uws0BUIvaB+
kH2zD9I8XPMUBV4LpY5Ri/WVilLXyI2bLDVsFm18FE1IBAQ5AG7ZFVuMV8n2dlNp1PkOJCS7yrHL
TAdtgIuEElo8/6IOyrxi6aqWV9McxD07l11HTVW6X805sNcE8ayUFy5v8vqrm4stgoMyiRvf0gkH
FJVTwAuDGWxnmpazlqEQQf7XmY06x63l1/Hi6+srdINxma9TN0e8ke03kmdNNgnfn0KVBryrQAtH
6IdgMj8FuTudAwCpB6EswJpyHJtbJGD+NbiXeWum6/g++K35ZZHNOuzKkvCUkKeXHNh0ZDUMx1Tf
BGBLgP21KlvMb5M3wAQUAMnXRe1xRrSLw17scncBhZ04Rr+bxlf1wTw2c0Bmgf/BSA5dN6koPxGV
+QdnuX7wl+MHl5l+8JrtB8fpn+jO/oP5VB8sKApRGFEEnOUbZlxnjRvpzwWVpGNaxD4qdMK+FTxp
VU/SP5tmhTHO5vm4ca16hanJNFp4+0UBSWjmBEfLKEP8bsYthq95GaeomvORnR8NVHlhDm1wswzT
dA8PI+jAm5b0RiEcKMLSEtjNjR5QK/mYTP5vLv5P0kBOCrb/+lMR9xep3nGsvv1H+/4fl68/Cvx+
/7rfp2PN/g3TzykDBmHtSaF3ivf5XbLHH7G+oBWHJmevJvuXT/tzPrZ/OxmWTi3SaGl+F/r9odlz
7N9IcWSNO/nMSbxCZfPnd/iHhOx3HeXfa/ZOe+b/qLkY2zkbsSdgoPFcJvGfHScDdJe5IR8Ja69I
D3ScrmSIh6QmwpW3uXPrZcXeXwOsch2I2ndX64/v5Xs5m/OjgOfjw3npMrhilORH+Xl9002NcPYF
3b9PgkmctpTedHYekJWzmd0+PylfI20VRdiNHRUWVAojFp57R4UurVWkr+tGnGkN2bS+xUDY1uUI
UGJDj43Ec59PeB8i8NBnqeosFkL0+jkbDLyHhSUSs2d6Q3P9+rZQU7zGqY57sT6hQtngTE+DbuZU
8xWAXrXKza85eSZr1I6WFDtoVLQRWm62CaH23amZV12kqQhua2iQl2mzBZyvxsSJ9mRZH9mWd65W
Oa+a3vCeLaxpBrulPBhYrAfyQ7nRvqvJcC59Zwn+iHH7vyf0P1HHf3fH/eX5vHytph+31tN///tz
iV6W3EVkGzaPgGmgV/vzsTwpaX0LRIZd9kNNC17yx1Npub/RpQIe5pmADcQQs23+8VRazm8Y8k8o
GX5NdODEJ/6Lp/IkvP3+ueTvB3TjrWCT7oDB3wl+Am10Urq0rNSm0LFyRkYvMRc7xk8b0SV223Ts
Oup1sqwbo3rdxI0/P8ztfsKf6ypxq8/F3iq6aC0u6onIufHTAqDZjodBfwS3ORDlG+a1kSAjJ4Gk
itMNld7tZhLT4Dxv3aVLbenpo5fu3lz3E/Ew8lzr3loRB1piqEP24K63erX3hnse2xpyVqzNccr6
0OogAOYwbVPaIA5bX+3dbg+bFlViOGv5V16lx6yUPoqWweQ57wsqq79VNVwzQnV9vOmAbCf7GzyY
S+Jv3g+fZFPEZfe+LUhag2fVUbNT91/woFxPujpSQRDaVA8s2WFwrMtSr3e5NuAff/bLLx6e8JxY
Jy93yXJne8vd2Eg594NkgE7Ryzez6y5a55OemnshX+lAenT8LFnTZeeoDb5+aQ91+hjIZmd02a5u
xTl7d+JZbDircdRayUWcdsjWdm3GhKHlWIE71AkqNtb3dalJvQ0771blTPxHKdbQbj/P2bkgqsPx
tFAvh0gNV4xskRVkSZpO0ZK+1SZ+XvqGzEOlfzO2N3+714JXxCPRRBE2DXIR/KXDHEtA402QivvZ
F0npHZwhA9Eu9zpaiNUj9m5jnyC7v6PG08Y+4UyXqRyJvNmn6CJo5hhXIw6aKsq2ci+z+XptuOQk
gJrjuiuRcc7CopgcDgsuduhk4q3dlUWm3GjGBu8+vVoSAYmzaIwWfp+I/hU0MdIKbp2c5ex8keIs
F+MeZ3Q0zgWG6vy8003Qhk9Wj6juKzYMio6ziEqL2J6OK3Fsw/CirzlFlAS58KKvCpI1G5ffr7Vf
USm5DkJnGH3XQs7AX2Vl49Ed4aL0eCW6AUcr5nN57mXo2Wir7Jp8v/nXHVZ+iyTrfCFzoTrL3Ecp
P3fwv3V1WQH5zGThYe6JT5+YOS8IbzEmFlHdfC4VbvKVO9U6FvkbCyJMpoqltcb9yQ1PF3zWb7HU
h3CD7lcpi5yt7Uh53NnogxvBhh4sfPdZtBlrnE+MgNZbDaDd1AviFcjwig7RSahdj8jRXdaYgAFq
SG7cU6SofiGNT125XtfpL0Dhn8Wzv79gTriweQoVpOeAF9B3KK3F5BFAZ8HDVu/5qfC9fijp2V7S
eudC0Zo38Kc03BvoTfwLuy+OipIBQ4qkQ1Knpcu+PUmY3A4FlbGTGSkd9k2dih2DDl/mRZ3xpVnv
6HAnfWf6JoihyPkazCIGnnhbVbHeIk8BlSoh1eV5K+62ftd6GtpnQSq2EdoLJdLWCxHgprUiOHkM
tDYxeZpdKSJYr3Dt2T8uXPurKEiNbrRzF39x3cbVeCzEqxWEoxLoVvback/7edz4Y0SQDsvS9Sju
aiZ6rAffHS9/M9D8xX/98db+7qKeyJTvLursqbpsbS7qVj3oExWhbRGLrgy3tQzr5kV15KPqz+iO
N39PyAQFTPUvfq/W3x0ctoUNifEQB/jP2e2NBDBZRmQ7pQEEAr+rRITqOBtvKhEXLhGZDDkgCl7i
DInuR455Z7vHRnvuveOaJmV7zatCNx/1/IKnXlPAf+eZv6+CuETHrLuHTp95mf4i0PZ0Yf5nDP04
7sgeZjj2Tt+5/7O92uCOyY2gQmwUfJmnKp51N9q8C4Vw459/RSeY9K8fhAuGiGgYpuDn31A2V7O+
UMLJU2ZWsV/hm4r8dZ/7h6z/1Wd9KNB/+DS8kkTKMEfo9C0y/v94P5y2Xs1MxRz22oXfuHdeahzz
cTlkdXuQyFQam/Ucza1RWM9LR9WvY+0NmgWhRGs9LJfLChn71GxNWKriwWc5Nspqd3Lqqqp+Inkk
zjjnaTbl7KwPVdN+KjKWbetR8PAuOZVZAwA1KqGg6o85lIx+epvPABnZ1TK+GXa+nxx1s1GD4y+X
NJCdrde2ftv7c2LRpJOp2wHq1zMQabrviriwwQqijAdT80pmY+JBVcewHkRB2r3I2jq2+nqxVlOI
cJhtfE28oTqY2WPl+rxj+2M3ZLEmtANyT5C8WrvJyvFsEHt/RBeBbqRIV4Q6VyhUTNRyFALQDke7
IAei38Nap/d6dcwphXQwuQEHWIq3erdb8jE0vBEwhDfGZ5kNu6V70pzH0zHsDeXeUU/CdkMLEU9a
bwe6QiJpf+o8dvp8DZV+SWlduKqvhn5R+n3sbgvI3L0q8qivviq/PtPrBPD5TM0yLIN33/hKA1No
6YnW46huXucyj4R37Rl3RX0NLjbrx3K6k5wcLt1pvfaUUQ+l9x8nQN0+TXMQ974T6WjCZ6zxo3mx
GFByyAsBGOsWB6WPtlyo/Wap2BUdeJCX2Axtk4/fbo1HthX9BIuBXNsjymhSQNwgnLY17DfrSKr9
vV9Ne5H5nJ851W5yiSvPPqx2jkyU2vb2oPjhrbJDXJuF26nQrXgze577yjjfjKQ1rCjID2LYZ6AG
RWrsPfVWiD4uGHgsnpMT9pNx9pFg7mQXVRbErS0Sm9mMj2uEm+AQOBaI7ILhEXnN2eKemeO+sfaj
QK7UopFyH400S+TcHzz35hTAAwR+OB2p1lKEBJvEHYOM1gwHndqVqkLR5145+dd0Tm/XMkkryAkE
Btx6O73c1eazjxTLdPiyOTvQbrrPHD+SzjmyrLhU4swpgqOD9GBBb1OSciI2xFQpOT7j3WY6nyrr
QTry0rLn0PbcM6PbpxnFGg02U4sVzqIaNSn8Kgbio03yruQn8bUbijciY77tZ2ImLaYveARS5mz9
TCpGApC6xdst/niG3YAZpojN+n1eXOYRNwG5umvsISGq/0gvZWR2761+cKe7bpDsh8DTxB+AkyJJ
DcvSD4PsGeyQe5WcadS4bWseRXDD+Lf43za3JgOOuS6IvI0j0njs/evZwSO0HcCvzmuLQ7wOOKi1
eyd/mtd7mOKjRmRlsIhPxBDSP5FFRjOxh16nupYgED/M45vW8vuynxcyovAFxGpZzsRJGMdIia40
mYMmqVEOIeDdie6tGZ+6sjuYzJqqvCaOejfNn/VcPNgroUujHrnIXJjvrPGgpZdjkGT+o0QGtuFf
yTNsMoyaDprN3Is0I/J9NLvNTjGQqonkcMwpVu1Gy+pxq97QlhJbK/eKutsYR/35yTMvcUqFo3xK
DTIGc+5L6IHJ3hJwh6jx11iZz61+NmoJsplQ4ZQT7bFpyHbSpp1l3hiHUsyxbSemeOw1cZaNvGPb
8jGgSoHCKcoQneS0SsxGdY2iNHF7tcNls8eFHjr/Td2ZLMetZFv2i3ANrQOYBhARjGDfitIEJpEi
+r5z+Ne/hZuZZWJQKb5boyqzHKRlGoUA4PDmnL3XroattUBdwEFQJkWoodSThN3pUX/dGh6oHXmW
+eWmEAcL1a4U6EDxTPTdt7hbdn7ZHnhbGzk/jdmjUb1V7JU0uHyOKNDG2wcqhEGaPfWuvlUw3jKi
q14djj1ECANla7j0naaJ/bCoY1IKdD5NoCfdrdbfIVU+RGgmK9o1orNJkj8jzzE0BICiEW1utWwU
mdxedc/S0CP2LIbiQZ/Pk45RWhwm77zVVl3f3z9lqIfQIJdqJtaD80ocL1vqwYEGONRz+o3tUEfB
GG7w2epdaDFaB9QNkkg8Ltc62o6BtEvY1cZw60bWoZyTrUekQOwgAnW/OMt9aVehB8FR5fUx814N
mk9MeWNknLOD2McpaGKn3LSB+8NTx8k/m20nyJ1Lysjn0fBIQM04o1Tu0B2dTfrXmWysfIAz0XEE
qw6Ofa05e2kG+XyLRCidzmJ930RHG4mpvF+os4KOZ1fgGRdu14SkvAZgTc6oOoW99rOXzxFnL/Y+
vlNgraLmY54TpYr+cz+331T11KzXKYurssu+IZqlJtt+E5jTIoiA2RMl39DLFdMLiUXyoXPji5Ts
golB6+tyo2cmFlncqvI6d6Aqz5SngKUujXulcf4e5nYH5wwpdv2NDDB0VaEmWwpc2bYgnIEzbL6N
dflg1IdaXE3518n9hqLw0SC23jbeSqJokX6ATQiXhCaRZJyqXZIQyg5HihSeUH2TUxfkAIMq6ufo
qdODNdJ5jLZ0jDYj+nC7DBfd2SwuE3jOTNRUG/9W8cIyYhMhHoUSUJrJUJUjviSOro0AbRZK4OOE
z/Cih10boc9CRJogB2cydRoU/NbZZDwq3741axDGXsLHku/zjgQpD3y8r31pmernetotHK+S5l72
F+PYblwfyWKEXa+471mVkZfgLku2vvvM4f7KAjRctY+R/Klpy1VvlQfNnqHu2RvUqm8IUjft0HBg
O1T+lqoEL+YrmeQb1IHbis4whOdg0KtLv4w2kWQizsFrRhznH2ZrCEp6NbIct73FeYVh3Qj0tNIJ
1vv3Fs5HSUzjHFw2avGaaOKxyh7SumU2WRe5/Kg6Puth3pQTkHyJ3FrfaJUZYvcNaBytIls8Kjij
cWKVzCM8XYs7dGjxtaq6NMmqE5DLCpaYYnJQ67GeU7FFWBdW+llSAnjW6Wc0S5gn6Za0n61Vn08V
iy8ErNxmczIHS+oEpS6vEEKGCXWVIXprZRnibzsj5y503BuaVY2ge20hoIN+LaygtGkk2lroUvLJ
TWdPtAwwOAcLmrqwOPFrUfZzInh5mnABl82+szCc9fgUde8qWXcpVn+dpfLRIjwxtc+Mpdwt/RSC
yYRB21zacR3Wkc2hvSb7D8dbGeAz3oqIkZptpjXzJJNXRc62E6tOM2AeYvtRdlu5nlpl9d0kUnTs
4gPwVzgydD/yiY3E+NozZU6iOI6TcYhFvPPsmeNqF8j2Ri2YZcpslwl18NmIQsj3mnjrivIV09Ru
YtpvK/BrqHql3Jmy3+S8x7og98xldSBakuTA3cwz8oglm7Qdk/FAiVlXoYTzE2vpzhZfS+9+HOxg
Ws2F1TOj2YYaveh7mzSbbEjCXIO/hL6uiL71dGoSrTyzF47KtQrn+qkz1Y4orm1RP6rqkUOB2fQk
65G8WijmsF3XfMfcvq+my1Jpz3GXH0fbOG+z59h7LgGFaPO0n5dLS6LZ8/viWpu7q9nqD2po9ykW
OYpwjl0cJ7ZOZZXe/X3Y+keVZ0qA/OeUy/BOMPW/k1Xtf9YrIaE//af+H1RUuYAR/nvbaNsP9Ymc
av2Df6upvL9MiC8mYiUABi4T53/q0qbxFxxwrM7838AsKVn/n7q04//FqVmA4wD8YPI3v6ip3L9W
+hL/FyVr4nRIhfoHdenTKGB9DWQGFoE2y1x1i6ewNdoy5tClmUFTWTfPXdUT27aW3wzlXAxq8Y80
VMB7wzjbe0hY9lZHRQR/ZNE27LldH0xxNB4r1FKPvzzC35ReTgoI6w9DZAHlkwr8KpNa0RS/VF7c
KNMwhdp6SCZge45ZrMR303OuqjCNYcPioP/nC65H91+O9lwQ/QjMHCpnlPxRcL6/oK3PXdpLhORu
E42B3nndsbO04enPVzkpV7ARp5ugg411PNfE67t20H65LdUy86QedAzlSQqgkbII82xTHRe/ZT5m
ltl+iQq7wvHRjPd/vvRpMYtrC+BHtuNQKlnv9OQOI89qJ0SqMRwPkX+jZFEc+6phC2M7E0teYVWs
32Le+SIrN1rvVQNL6mjuSxqdV4Xbi+vBqrxPdLN/C4B/fe7rr6Jd6FiAGQCfnUZ0u40d+1a02iKl
pe1oqnNsNOp+2FQa29mGmKy7TM7XaTv253gv2DSg4TsTYtK/5FXOADT8W22kUhl2llt2n4yKD/rt
v3+esGgs8aUYAKzevzBOsZ6K8ZWEMvY9RBe+FeqZ3X2X9SjP3CU3vtilxlws0lrfG5xhwb06yT6S
oj5v+vizsIK1TXTytNaYnBXFjaIc/d77nyOUkNiMu2TrZB4fIiY/ucVf7W2EUYtvpSeLHVoBJ/hk
6Jx+jTwFLH7MRKuwGgjeydAx3bbIUpocW7qtpIogcgnHRRa3srAWMqO6ZUZAAjMhaZRx2Tnk7mlE
ROGgqY0gM/1+v+C2hM5qNEctSrRHfUYG9+ff+Jsnw/BecU2IKRFGn/xE2fdOaxYi3WKvdTEFRHJL
y3cK7TiSZ1VKn8TtSv8TvuPppAHMCwy+iSSVzSZ62JPRYY6NNSLhyba1G8V7VDbTXjlF/Ukx9TdX
AUCPP8sB7EOW3UmNE5p156ewN9gb9REnvyET6ESs8u4fPkG0ucy6RMWBV/d54e/HVpUydaB9ZPci
luKyxmB+qEREDRfiXbQnyU/sM60UnxkEPkyJXJY1kFuDp2qhG3h/2cGufKfVU+hi7HiiMy1xtDfb
kEm1q5c22ZUzzAKQcYVDUqsGG2UbVTUV707N5kxdQQOyobFeThsDL/19rrVJsq8RkgfeUpMa3Tvm
jPLUXpo7SCsuRw1bybsso87FULKuM7i1t61j9c62GYDe4ZSN+ouY2AkZZNjGCw6BenSZAJKQ+5Ep
Yt9zuKuveIyccyd6gNuhsppdq5mT5OBg4iOKfRyRG5EYw1PSSHGla9i/dlNi1kfGCaUA6foAenFc
Whyb07yeNybgr/veS0nC84wWm3c1j810KMxJVLfEOsVnjcA6urcMIMYc7Kbi2+A4HCyALBRP0jfT
CMejpkGhGFg8wG6npGYYdi/afdfaIJ3H9tA3fnQ/p1H7VNhEBKRlV/XhPx9EzE4wPNZ8COaq92+z
6DP4pvTVUeOVWlinRbRHeyKor4xlaKliukrgwm//fNH12343K65DyKTyQ2ichwjgZFacI6gLFlKq
sLQ6sVVm6W/bquHMv3Ya/3ypD9MMsyCUY66EpwV+wclo7fs4Zyflcyk+iHN6PvouSnBuNlZjHxni
aABRhnwy//7uooCSxEouwgd9GmKJ3HFCN5zT7K794TJf5DXGwyK0Dczmust2RQzdZ2yq3zxTgV+J
fSEbQ1xMJ/NpbVuJFi82NwrXc0fMkgia1Kt2Vhu7Z39+ph9WF/C4dIrQwyOtomByMvGwmRsnqAqM
GRWnNJXr9myOMdXr2excFbLrP7neadyfzlcKPm3Fq0JfY0d0Ml4KuEH1mCduWIqB/U7p+W/+OPik
p9hoD22vGue9XneGCsuuVXd6RKN8r+eO5QYK1MRezPlUh2bW6Tct8uMktKt+OfSV5g2ffE6/eQto
VwQun9Uo8KHhFAEKn7WhdsOqBVgxjikGySai+Nr08v/iUmxN0Z8ZyMegCL//cifI9n5bxW5oQEKn
sI7vFkmsFxRMxp+8gN+MZw+tBl8rhiKm/JPN/ZKYRJRMmRuiu4wuRrWSb9i+Yp7sUXbMQ5Gdo8iZ
Prnqb54lOjdaqBRZVwbousz+sveufT+VCdzucHTzapsndkqBvIeNHktz/09HNIcJCLkeuafw+05p
zIlULuLyCW4NkUaAgqJh26qx29sZehkjH4pP8NzrT38/AVpQ+kiVEpCVIdaeDOgosfLSF6UIa9E6
u15bhgufhfWTEfLxO+VfRsPElZjZkSq+f4BtOmiNbxMTn4rFp6qfjnucjeMVYsg6IFTb++R6/JMf
74tZAVLc+r4IFTkZk1CVfI5keN0HsZaMqDfR1cDyM/k7A9sn/Z7aSqIQYUBz7CVc4M04D4j9o95Y
qN55TUaLFtfytofAWIRSCIob6ZRV4aJZkKnmwmnRAEp2D1NL7ZJYCfXABh7FdbQ0xUsa1cs+Sa35
jQCN+poie2HuWndkwcaSMY+7emZdhbvlUA1y8za9kqrsvsHxZ7eiuTboxaZD/1g5ffG1zaRc85JW
80emd+PPBOPlmsgY01+YLXP+EdEHAjwW1S66c5W1BP+4+ovdNRILnDDKx55a6WPO237Lkz66isxV
sD9NCjkYBVns8mlLYFwACACxldcbNhx+XdY/nJr436PvFs76ECNyTLXUrQIbuEC06/OUavlSJt2V
rXUSPaM2uuAjclVwDhxS99wac3p89BblT8zX+KXwIpTfRTO05VbCSnzgyDB9KfKFUKi8mI34YiQu
l3REQ0u+l3UOYKtv0IRuWgGID9pCNXxJJrdqdoOyONK1KfmpIVujZNgayYJ6CVuRw45JWgMmYa1j
QpJdUb6opdfumtzPsrBuI34ISmwe4dgtwt6RPsn/wk7QeSm7KHnDS0Fbd8nTeNx16RzfFQsl5sBs
5+a6E1rzxI5tWAudqYMpZlJw3vqyNenwlhrMnznXcGGltZnJILaNieei+kHbTIO01gpqpbsXBVE3
IM2FNzwWdSk4AI2CHhSd6eo4mBVl+lx5/p1vVWCocEjM5zqMl2pTGiArggbfPY817XskgVkVnfMG
JSotZ5nJnVAlhdoFzCal8A4PBpwnA1xwFlnj1ejVwxj4YHBhE1QaYRJ17nmXmKnqg+ZUyatZm36+
zyAWURmcxbLNs7Y6pFZVEedq6fHtJJT5wIX0IpB9Vz/NslJ3jOu0xhXfTD/buvPHfY67CDhaySK3
cbyovRZdCszsz5Ple8kyYml2Uivwj6QDXRB+dWKdTaVjFHAizRClvbNvK1GHLMHm5SigNLLlKGnN
w7xzAWFTpbAPf776x7IIlyfSysMtTPAzm9b3sxrwxbY1yxoVcaXRISaWqA27wiRYnXCToBycZjfa
TQzSRKvCpu/8a9+u3WuTFx56zjhfNHgEP9llflyq+JxBnK87FHZhzslSNWilN8MmgnLmcajASpjf
aB4oFoBuxe0n9/+btYMt13rzPpJ291TTAsjfGm13sOhwW9X5aGMGqQZEkGAzaKPhR/meOG5FKNUE
iLlLtS3nDlJ8ICrxOUfACseFiQr0ze7PP+zjJgHNrvP3qVdnC2Sua8Mvy3VaiJn6OVgdvauHC32c
0d1ZotF2NbYOejiietKGaf5kMH4s+Bg26w1HbeYsxPini5zuj53Kp1mEmGXiYwPycBfrMcSBFFkF
Ao4Jg0nu3rjYRw6FGnuCXvW0/6Y1qnzuB/qEf34KFMJO10Bqx65HWZIPhXLw6bHcwMeqWZMVs4OY
xqOdFDQLcsFpcAMCr0kDXSJn3wN8HK/iOOMoYoIy8qDW6NYRxYjxCrxinSxUhSAsNzgbolPP+agU
rN1t27G/DCInhwDBSZm5rvIjeYwbzx/DzmiBfDSx5UBN0/UzU+Qz3XcDgyyiM6M7M7MkhrsV1UVN
xIzBMhqZTJLBvDjiS+LElQgABQGEIYbQiviYxvSqME00ppNp1PGm9HK9D6igiZd66W0WFqMf5IGm
O91GFwXGI7AUMpkAwmhp0NhzDHd8SJ8tYkGGwIJn14ddW6KLgenTly9tXNvFtlxG3TuSQlywrqWa
Z/QycKVR1PbOSl3z2rGa/hFVkCJJUVnt9ci8awURzIt4R8g37Z4U6dRD71JB2I6mLI2z2cPGGXKy
viQgSVQ3iCQxTkrpoqqtE714akdUJYnE+7EfJACYIwi4Hswo8ECLsKChJZx5WUpkq2M73Mh6cF6z
2qu0PetiUf7EtawPD6litqR7miAVbpcaCluM70gnwbZxxyMLN32eOWqvZE+T8qIFt2jTdY9UHi6F
rFHozEPb7ZdkyFOwaFNn3Jq5N+60xLbacOw8PcJs5nVp4IxN2xAQ1CfX6dT6YtMM2fygx7DXKFvQ
e+BtxqINl7FDN16njdGGph7p5q6z9P4liaL5loU6fnEZRCCH8tT5waZXoDD1YW1taltrnkHTs1BW
id5/5Sw5UrPKSEYIkjqFheUtyNk2op8nSnRlTpXAH0CapnmvgUlpk+Gh78U69cOZQQpRe/0WhKX7
UANIbJBaFFhL0hS/JgDhcURpHuU5em056jtVMUxxueaNBRpqcq+zJfWQCThkEiISGuBjVebQP7Fr
6OnVZj4AqrpLCSxUfH3GroZRDxXOQJFlkwFIbxvcHdT+2WGnp03Nz3nx6+SssZtxRlJsmGOQYk/B
lTp2Rbdvi8S5yFQH/lSHbWVe+NV6SXfR+rNK2ggEJsum4I5cIEKvMNAYHtSMgIXxKJsLCDP6IyZj
xiJ1c+2HmDM0g5Vf9m7Yqd7Jz2o7TyBfyflMK33U7WnkSz0k6sN6VtUivo74zuACjZGwAzOnxRAu
fccOcYCvpa8HWAQ/y6Lj9Y6XSn6bNUqJyG8K+awIp0EJQlg3wmzdrvdtJ9dNDr1HrSb0bDP2uV+F
BDy03EXT649jP2DFTBlfR6ns7Kfj9tpt3OsTpfsinX4Y5EHpwYxN4GsOj/Jhkin+PTaY2i1agdkC
22uW90PZRkM4i6n4mpMv8gxmZnxwjCx/mycxXeICR06h9Q0i+tLu1aPpN/GPYnBR3I/6OJZgnQcb
MFiX0P7kkxtLEnbmutgWyHXYSjdgjwLO2AMdcCGJ5Y6iVfcw40/3N2v7aYs9NF/xJIWxtucL47pg
f027mFjxcl9xAkANmeQuHfd2OXrT3PCFgF8yD7jCJySZQ5XTn/JS76WXJNltZ1De8txFpQdzhkPm
TSTb+RlUJOgvU1TeYz7GzrFvW8MKzWJC+9QmKr4El5tZaEJdY0GrOCOqaObetAMjL7GoA/KynDMW
GiRWcz2b1SEupJ4emtFtNey4ZXpVApqbg27gMBhYXuEZWyiqCimBIaLbpqnrJwNwNKZlHzk7NOCp
f7VWkmvowZK6npgwMW63OEwRTIyo5nFoI8bWZK4/zYPmexuLD7Tb+4oSZ5ASAfyE1cLCnq+6yg8A
GS/7OtXrlriCnKYWTuU8v3btoRIIIgaJBNL34zdraXOBq2LUvvCmu5bOgFU2PIKZHTf8JzEFyWSk
AMKw9DyPHBc2TRtnOZq9jCoB9hKBNgSQ5+MUVSxfBI4VGLrQjkExc/Mvgx63t61OqyE0xqq6aPGA
WkETKdvZ9KMtI5RkdpKGeOALGy2dArXZebX8EQuzRvXCFvo5Mlr1o0u0aDpL6ooFdZisvEJI348X
5P3WdJ5ch2rtUGuLu43oNMxutyqghnWjNtaj8Vx2A8q7pLIgceom+pAwi9LZDrQCkCeaE9oH/yoU
/qMG/f+u+/7/G9TEZ9v631vw+59d+b1afiWarH/wb2uY8xe1GLa3Hqg6h/IwVYR/OTbxeMGhh2ey
9n5t4oT4m/8YNvmjte7AgrvGOxs6p5L/hCy4f5mYNT0K/Ba9YorZ/6QFf7rN5dghQBtwEcg6JA2t
2/NftrnKBb9rDaiCoiWKCf1h1cNIMtgR0tDUlk53KXxHvhiy6j85+azlml+LRlyZp0KzjKbqWuQ9
2WC7uAoyLU5w+fclyig30fUfrRgifDVWs4yhPwt/OIwg8X72QCDqT3a2H9Ml6NKtxdeV9cP5zzqp
Ag7wednHEGjou26tb1RW2Fbgib7erxWZx2Exip+2uaClwuRv4NduDDxxvW5/Uqw7PWzRw3PX2pKp
82MYHidlrUknabkFqBFkmXLOdZynz7Y1zscxkfBtfxmWN/96ur9aZE9LaFyLqFR6eVQgV4zNyTNv
5gbYlwaJNC8je3rwogXeZo7Y4XKwiJ0IqYLLTxpsHwcYt0eLkp4Fxn2UDe8HWC9nOYw6avRBFXOK
9VY6+aEYJgSsQwrBqZOp3lwh/dB//Plef/dcbTA9JNITxmuddhD6SrgLcGg0S7DMxZWQWZQdLakV
RMPF1DP+fLWPo9lGV7ECseiRrIbq97eJFa0cZd5BFigK5xzQ8GtmsxPaKVltrMnId1B7u01WzFX1
yXf0mwfMDMKXC+OaG3VOrtyMA0jT3KLsJgUK9Qw9ewxwOyzi7BVVnX/I13H157tdX9r7bxdBAm5W
Ya++ICyv7+9WKn0ko7Utg4ZK4w/HqBmpGTPVJ5f5+ApRijB3Yq3lj4maeX+ZygJxajbgLWeH6QGq
Cie3CLDtK1yXf661MIi7IWNSOBw8kRqcTgguytiqJUs5mDI7e3LJXI+JAIaHa1Bq7reyEXYekk6F
chTeGUWXeRgGL1hcVJctwGUdnWA1f3YC//gMKI4wS5oGHy+Si5PvJ/d0mEbRUq+GF+KJwUcuFEh8
zDxpmvj/eC76ux6Gv4gVwaXS/v6BkyAAYDyGxkrfxzkf6IvvQdySKtzbc/P1n46hdXEzyLVnZgBd
xwr368ojmIEyvpE6gHXhYzCeGUNl08T/3pQg+fs9kuDjl0m7gL7B2lhC5POhmBUZiBWrGG/yjKwx
W7RirzhMhYVqoVFS+Y9fdE2WDyV80OxfG6L/eu2P8+2aqOVQVGRpZbFZX+4vq+tQIcGRDfeYuCar
25iSNGEqkeI6NDMzv6R4zdLzj58rVTQbeRfUs48fDUeOGOooG/DEVPJGUwQBM/N+1hz5MOtwAFvV
OAR+oinjv76/s9HNFGhsNrRVh4rfs7PoMmo9+5inY4R22WvuIVx5nyhRPhRL10KtS+cUwR86G6oZ
769adxp9mElCsi/8xCcSIPbOihI0f94nyjvTCrXE+yn3cBITxMGAWgoRv6bwUs84FCr/QBhGbp3l
FIs+zSb9MCfyogW4fsRaaAE+7GesOveHZdKWAMpmvSfXikT0TDhwzAwTETPij+yc2kxyE5WxTwy5
qg59NsV8xir/mbp+O+EgpTO89awx/ey7/vARIB1BaGnBbeTRiVOVC+de5UHQVsFgZN6XbpjKb4o0
NoQRS5HeKuyu+mVaaAxM9olsAw2FlGS7KJOzPxvEL447V2eIRCY39OPJPIK/m+et3Y0ulemikwtx
eA1Tck5DH+VThiED8M68NoB4WNhlmip/rTsGUzCZ+aR2iyTRd0dNBYZ7o9lsAO1m6fsNRSAMdEJ6
P6fSqORZH4ks28ma4+iuAf0TYQowffgFYKuP8eKTKhCv31anZzFgj0TyI2im38nOSG90K6p2Zpmu
2OhZFi8UKbAEzXOJAUdCtApsnklEjW6SN3WuSAlMpOWdm7FNB25qJnZEuN+Q82erWjzVCbze/vlj
PX0vzOrs49f6P6hWWhCnC2mRS1h10Ki0q2KC4h5YxRYpkhg/mRQ4MZx8sWAL+ff/lqihlnBQt77/
djI5ci7vEm9j2qlIvmvQUkD+y6XuA5PwP8C8Hewn6NHpVulZM4TZYN1EMPCoMOPz3/RDZ10IGTtX
ooqJXY+Fn9yoXu2KPMHyYmobYqiwTM5zZgesadGdytdmhsWHBx6gJNaDSPRib874L8kKVvgqh/Qb
fGwNXIyiNdbPANjrZi62qWz073O/nNUS7bne5TGlkyif71MbLdKGDY9He9WjeEtI6oQz2yBeQLTt
7TolprsW6T9xSW5z0yrTmy7SlDwTlBOi22eDHklsQAlzPwBt68h8ANAc85zcRHDJFBy2fNaBLHnu
7dx0ziVZEtSxNB1sf7JakSJfa5s9NBaxT5KFxE4KxfXGGA31xYqphgBcUt956QZmSgJPaSvJAkkz
OgQif1h5up1WlNMD6V0+VfIRlEGTu5txWLJbY2rgEAz8igVOmNAEHWFPwy+q6jBziv42gt5119pu
fk8Vu/xp92sDwE9WhJlROL0RUKqS+2iMr0e/aa19V3gdjtq+99+6xiC0vNE05zmCcbUEtaE8GoyW
dIPB6vGrdK4cb3TkWbeGMxUH5E7pRdUS9qAN1k506E87S1rnPHz9qlrsjoK4luF0HnuLbjzVrW1c
tfZwphvOzyRavmkZJVoKgbP/3DGi7hIo2oB+xxZ4SEqLkU6t9ZXaN+Vt31ObqoienAq0Y6fj9p2U
+WpkcbXNUs+jBak0Yw7qZcLg1hW+Dh7ANS+XUmTnGGicu8Y3aM+pMRbDZsqwUHCx7k0uLvkCtcbW
dA8py8iv6MC+uIm4T7Peo29rzst+kqWiy6sK4AKEjT01c17FGDZNE4dTo9+aGTQyOuoyBBAOMitV
L908sR9z1pjdKVWbJrfGO0iOwxbFQLuP/JKSOMe3eo9h3wsEA3HAMOj32MtGniC6FrHtNW04Gr43
lNsqymFUpintVCPOHhIzGuIjh5aChBLdImWqSvs9RUcn2yqAcV96OcCaIIsTO0wVxywjmk0ftajH
GzSM+r6Qsx6Ohq0u41HII8dswcedfp0sGox11t1HtC82QzFv2tHaJbp66jLnKePkuPrJnA1ZB4dF
omCdWccJ0QLBYCZzQ4ZXme+KdjQIC5585xUuvGqDsh4MLGxWJa+busekq4jWINEGfl/szGqbFpAV
VC677UTM+e0E0/QaKBynWVCEkUnfYnKSx8pxjIPrx/dNO7S39PTS12QS5aGqi4ts6B/81IlDQc1q
0znfG6m+53jBM8IF8ukbu51X32Zxk9r0o5Ot/ZwtymU82/ZBKhPezFTeST++1pa6OtdbW/tCsOu1
I905yOP0q6Feuyp99GL/NSH0J1Declz0+JJJCg7qCKhk6Petognhi7bayt7+Gsf+FBSOeW1oJBOs
TdqsUo+WSz4ETqjzWMjLKqaCa4j6MdYMC9N4/ramEzWe+dV3mh96kj76JEZh3axFUI6tt9IOv6O/
BeiWN8sL+7s7aakHj0rmTuupf5gGaRBO01TAREo4pn180TDGCnx39FruQM55CACm9qIurU1n0KVE
EiqCrs7wyAnjurAX3pCaZJBk8QXbz2ITFRAl0kaYeIMW7aociHEYS1yP2EUsrqA7RykSPTQ9auVl
ieUsqbSgja36qjJ88OZthC/TanBCI18BLK5tUB08xNiS2erglkXLspV8J+OqLC2a+N6kdwakvr7O
Fz3At1ayE05/eglqX3ZvDhlrrWnjZDKcV2xfVrPJSk2+DoUzPDuDUR0jvrMLu1YNISw5FJ2Uny41
Aiya6ZrkAg3flCnv0WwMAdaRR32ZzpXbddvOXw8ZcToGJn0U2SgSKbxL1U8oIFrKdcpowgJY1rYw
YfMa/XOVR8QHoB9F9APQ0x63g02xiGKOH4Des8IYT922mbwec0LxSPRFXQakT/Ni6BO1a5RM1Y+P
2WDsNCe+BRlCYp4FeqRw5lvaDC+xADHLHBtfaK0zbBsteYHSjwDRZEasKpemYhdDTdRQPPnksF9m
TfNiAj4iCMY7+oNV4wqu3jxthLJTl+kbx8MksItI39I4TF6HSFXnXeGUeNT84t52huJRRS0vxcSZ
NjWa2uoNEMphNHCNxSCKc33PrnnfzIQtMiZ+ImTFBW9Q1Bj7Jb0kidw7dM1ylxgY7ubpvqyai2Fs
7qpeZs9QJ29JxnICLQEGYDZEAy6wwOuksA5q6kzqWQsGvJROkNGiokZYuQEYc6WYne+6drrTnRp+
2Sz3FockTclrq20Txrv9SPDjJTKqGGpDfJPlybHVnAslp1uC2pjoxunKtPMrSEkPkcKlh+TSO8vn
6a1WJL+RFnyRxAbzBpX4yRzpu8Tg1GxNfxPIGxdeimmdI00h5sGcz/O6F5u6hBRnFjMk2hhLdl1t
2GW4h6iXt0hpYou+LZ12FBj0joevbjz1oSvtPYoru8V9meRXOnjiDbaGjelX1aM/lC+cbAjI6/pZ
2+RmTXObwh9jUcEIiN3lqu2X49D5pNyO/lcmcAe5q/oWTekKo4hZxGGvsE/R4gsjNfVLWxYNqB0H
zmv7BtiLosX0BqUWL33JAKWMQVpOjmk8oTu+qSbsnp0aNFzqC17WKNtNfrpt9Xyf4JG1bFwUZBHf
5abfBVYVv/k0KIOZ9EGk3tWrToQQ4U6Jv/OweSO1SOiDJeCQJ+u6Yk8dzHP0IKr2QhQZBRoTbUDp
YyScjfMp9rEg43g9I0oUs3nSzKFl8hnr7fXUiPSyKBcXpFR0VddlhCE6JaQqP+jFQ+TGZ9G8hMvU
bImXPE/15NJNsq3udazOVTWCttL0TZuTVzvgpZ6K9jWdkhfhpod4fdaJUA+O3iFiUrZ7mJ0uD3rC
tZBXUZbrzMLA0dqgt1di3yQpWJ8i2zmdeeNhXHf0+9axARK1/V5Y2hPSsM2cjUG5Wvvn5EgCTwcn
jGRNy36lgUZYVn2udG2P54OMoxEIUY+XN86X3eR6N1SZH/Uyes0qe+cMKP3J4rDHFLOwez875TV9
VcBGZf7V7VTYWsgOPBAgIysudtOtPdn2bsCIuqOldkM9FZPNOEFmKK05IJFXUBNLiaEbeSU+nAZQ
Uz2ZbjMbeNHTAGe+t6L5zF9DQlJQE4lDezSeu/u27bcdzOCdR32NT44fUdbxF32AauFK/aLQ9Dsz
/h/uzmPJbiTbsl+EMgcccnq1CC1JTmAMCgAO4dBw4Ot7gay2zmL1y7Se9iStihFxL6SLc/ZeO7hz
S8pPvrGuBMPgEBd5f/FxRPBYuXCbi+RquVl11B4h3naPABCSSPQlo/qzj/O5XacGD5rW/DDP6rqE
1U3um/FurPS3YPasbTApdaNDVuisrt/DsnkIwqm6HxY/PXkAMtDcM5UTgNM6VgaBIrZeM3YpL0kY
ffi0sKYsOI+ieQp968UIa2cT5LE1vvszC0IMwQsigDEIvogIBkbmwxSZCJwC5bvc0pavtg6TAkvu
8TPl9q9DH5II3waYoqvwxZ9sB0mIc9BVsRzNYtQlLOVLnoTPaQqTij7cI/0coJZG3wnHI4VGL+S+
WRc6bw4hYsMvV9iTncc/gy6O92VSP1igcbcdVGAKpkh4GG9n5XWHyLQePRBgANTQ77MYCl6Hmhb+
lfeoG/WRt4O/ma30nsxmll89/XIUlg1WleIRLQxzAWWljfDrt45e39YLyu+YTh5tFLPnOpzlq2X3
JVxiyGVFnBBJgyrlMk7LfR94ELKdZDzQUMbT1cxwTULYa6ocbpyivs2Yz8CTW/FOsgnaMX1ltB0Z
O2557JarycbP5FL526qcGfZYnSyMqDdBlEHtQ0NWnSA3f7PoR1/6Puq3QZrdN318X3XZBdnBgL9F
Rcdar9blObBAy0351m7raWOHqbPVOSZm4Swt+VO4t1WbwwNT5VuzdKcgNIxoDC6A/4L9TLDJTeGp
BbgaBIKhetWl9WPxmvABAVV6K0J65zponEMJAJGoHtvaI/JKbuXYQH0ham5yjvSJrM8Ewjlbv7CO
pMvwAoVTfKwK64Eku0PYzW/J2L9pZJPIjJJzELRHa7Z2okcK2xl5o/vuUQ9E3Dl1cyNXhwx07W0+
Vx5zGWuevEyfhggliTLu1lvah0Z4n+YKWd8gT0Mp7HNLq3ol45tdMUx7lXSv7mK92hm40SbUj1OY
PGFRfCoHWGb5kn0GwnREWVmu+ZE3Y6FXrKhzab3osizQOJr61gg6zDUbGmbuQ9obhigdHNyhPU4G
GLM0SMl68nmglNyFHj45ErGrGQCwN+4RW52zMn6EQZBsR1IvKaDE56guD7Kc3sqiDHcJyQbGZo9r
8pCNs/2zr8366pLMmeJJJmEqqCMSdumzIYBxBFtYPcKdtwsn17tGTZN/wEjeDohkpuiV/WP/HBH0
gQBCWHkJm6JGi2QpFUMmwBO33HmkiuZPftYya899VHQnLx/T26az8kdDctfPTo+MfVbbsYJsZCbv
nKIFt2JnvWtdCFVk3UkYqfOdwo73Zo2lOVkine7semgwuE+B99poT99jOREkONiZVZCJODgPcW3F
qzBtjP2zBiSNGhGNE2b7BNKT6KZhXw/2i4bDYd8MXh+8oFJOH7APJbshme8xJ71EIa8lBf8PYwBn
NOFXhrt6q+YP2S73axMfFbWjLn4yF0z9KeGcB6C7/WfDBeIJ6xA5xXrl46Xjo+eUBOhQ3rI69g4q
vY2t5MW49mapOG5jiqeYvTQ6wQcniR6pC1fwIYGBlJF3bwgNBV2j1a1jrDyGod3FH16q8vtU1Xut
oJQrLbYxIU67uXE/mhZsaOnE07mgZ8zQrtESJDG5rsLi2UX+wiTTTsllkSrZV77R97pqr+MwvucZ
8GvIJ8NLGzifq7B+CwJ0RzYGu50R5ZGsHOokgJxOyngWexGyaWlfLVfiAdgBBOl7mnsNVclWjKeS
QQU6v/dWzGHxTMDbJ6fkzeUhAR+Rc3IupKFdUPSEPIyqQY2vKxyq44K2JkmaVO7SsZ12ZVKdgm48
W7J5ygZ53y+aNEHjxFfa7h86VxpCzGyeU+SM481ghuor+7XkY2VePxR13hzQshVPSU0y5JIZAKq9
5dFjmJ4oXO7mJLyQ9rc8mHHF92OUPerBZ2BTxFsNKlU3okq8Z970r11rHjJW+fdVBOR7E0bAV1Rl
rFc2yFRiYxo+zzNprGemRxTITLAvdcner1gW9RAgf70ES/SO+MS64DqCs6jeXW7IlbhgvU+DaHmz
/JInggVcB7w1FGjF2ekPaZ7up7QvX6OFwoKfld6znSScgm+DhqHDeTZ9E+2M508PNaLAbyvz+ZsH
2OptQMgP3Md9a2wRXtOsLO4V8Hu4FUbdFr9iUUO666jKAfc3xmxwlV5XTN7W1LgWAQruBe7E89CZ
byrobrktdNYmbM3g3netVz9OjZ6+1ilVKV6dQ2kiKKL4Fa+0Tap929TleURVeg7XLNdsjOuThmT+
iloPhV8b+Z8cu3dQrLpwb9rFPkBSZ5noGHUQWkeP1JXCLQKjEBqHivPnmo3FEfHRt1CjaI0JmEMj
hj7UD/LXmkTafFmCPSSAZNuULN2yVMpdgWJUrThTXz8nrcBtWDp+e9vXC+UqKUfx6noxs4BTE+2a
ROozFRLodpMvDMYHz746mRFHtI4Uz9Zs3rQfHmbJ0rkA1HQe87jaofdExYcIbjyMou5OuJjh4uBI
hQzkFNZZz766a0u/vmSJC7JGp0RMaB/o+0zS73OAZey2UsONVTrlzpde8blA7ve56hTMKrsjp6Cs
A/EVqnx7iMJI/giRydMhkGbElZS1X8O8YR9G/xyytGo7+1u9VpjZJzUYIOKBFQnvRuJujZMqHrjZ
Q6E1s+ZjWWiIk5aHehkQq+3CoNcg9I1rBY9aZFWFQsnlgTvNbUuFwqJazfs7eYD8exV9XdDv+ZQX
CaZhZR0mUJXsNGv1eUQ9WVGdpqZ7sXs7c3/0PQrOGxrtZCz65VK1XxSfOX2SUcugj9VJJh/wgjJz
I5YeUjDPYJfsUYgVb13Z/+pG+AxrQ8frs1FOWAuyNlimkaOVU0CxB2EfmyaW3tk2ga/Z7vhJ9ixK
1/9IysR/aNjoJ6fgVxuhbfJOnVmGzi4rh6o7DSKrw8diZDV3wRcSyEOMkWI66b7s37Vf2Om2yhGL
ngxOE5g3s6G7TwEksNQldcxMqM08SJluO8e45jK1UBrvZOOaB8IdVXuQg5CndBz9aIvpP2YfRb2R
OnZbzuKjbEoBXEiE+kfvWJ17P4++W+4VGR4eLTJPJLsmmSxzaGEJNCfK8eW4NQTyWXualiUU1VCg
Ow3GOsovMov7cK+opu5ay4HwPB7JCHycXVIFmPk+ygA2B/iXaKqfzJRPn7Si7BzZ36wJ7K3u7tsc
smvb+dSDa4aTyG5OI6Xlx4UyK4yu1L5ytz+nLF/TcfgR9mKBQDwtn7siw41BFXLuQLjlCzU7dlbU
GfbzxA6nNyjlZ0WhZd28pwdX1wFbyi9tOrXJVvgW7aKkszEToHNC+Lrk26T9nkXhabSmL3bS+3ca
lAMYRnNIxqS550/cZ0rl+YuMBu9N2LU6DZ75CHuXOTpdoYKYu/fjUiCkLRonuGiOdaPyIOQWU57c
d62sqNPlYxQVR1f02n+ciiIMdioaGQhM689g8MYQ3jCCUl4RvynlzRCI6oPk1ARDtspG99J0Uymp
Maxt1oM9OWo6qS5j804yA/wOSMBsABAfsw1hfzgMVHWKCMoP+Zk3WaNQjjc1AXfbtK2zai+nxg+u
VWYRS6QrpyoPPDBhd5DjaAQBT53l3cfDGPgnR2cWdEgLaUFMZnuOJjQR/nWqhdRnbi8UYnt0sKfE
pue4g6BhsEQrQvcVFUcyHXRDNP0jS2OTvPRYnuRNbgRDAQ46/jszABG2KDAS75DBk0m0VPFN60Zx
fzCE0qeHlGB2wegS/pJF4w65Kcnhls+5nFr7GvVY2U4iKxZSwEsvr5vN72ECMuNQfhl9v8ke3E6q
8hYXGr4RMQ1dDdqvTsi1QJYqrNvIr8kd55PxfcZtWlztPgRaJdvmPnFbtlJOkM8XT5dMeW7ewThS
SPXbUfbWXiJQAKwXQfqSramBIFlpdyottnsFoarxQy7QXKIfm9Zez1vTdzZeiLqLdi1Zsfukl/7d
klTZmR7czyhY3pky2U2x0iaNSM73jNv9NXP9K8kexalMI8h5zbAqPibqNtLrj6VDhGdKpvkWJSzS
3CZi7VO50zntLEADa9N9hl7A3sIf5Hfip60DvfL4U1w5nb2W09JPZZel06GbECOxm29bdaL0zCJy
bPv5pmrrlNVbxrPgwSS7Fgjc0TAXfnRXmtmcnCzs2F1FClYXSVb7WMOS3fEss0Qvu6ojLGSRhwHC
wycDjJnHXIbVt4Zwm/3QejcJQvkPk9jzowXm9nHssik7ToQlbwNrSc6LEM8DjkuSPAV58ab0KdgU
aLadlatN7G13sJLBuWQMEWi+2XkdnaH4USQWYM4obp6d1mH7QiHO5Uxm0KtGt1/Qa0/PKW2TL3lG
HqIoom7XV3BusGIX9kZoi2tKBDvL1plS1tIK97R0MrtUdmweArakDwHP3ZZIpHe3WhzCpf3BQQIe
BjTMgt4B8+HOrzkN1rc0l/oRWPInCUFhN9lluC/NGD/G8VCbfaHjGzIiQgpFufwctm1Afb4P7/No
IMqHaFGOZi5yGpJdPp7bqC+OoZ9HH9MAgbUeJ30DP7G7kzHkwICiJDtsDxA9OuGN06RvtojlNaiH
jzZ3ij3qvnOQxeZmNo0PA1n2d1EfyAuKopqmEqyvIIPTsLMbB4ceCamURZUc9YEGotzjTY0zVMbS
/SA2Khm2Fhnw9r7LSx6uHFPf1ybI1QRk13LY2ivY8fTqPqXu3H+aSBk/YhR+tPikW2kv/v0gaQax
rKiWi6BZHO3INM7vJhYgGIar8bvrNd1jtaTdg9ViNrEDSkO2PwUnigZ05rxWUgtiFzOltJGH8HPa
EM/Vz3DipZ6rO5KbxakNaP1vQvSUCyRVRWyTEsXeR5sDcZ38ni9p7If4UTROlJ5WNl3XmnBsNxzQ
btWG0nDq4MgExQgd0T+Ce4YUnJIpQmSrR2lJ1a67RntGz0M74GtAP3mk/RjRwktjkP+Fw5Y8sAiQ
TKZqOSyuaG4Ta2w/glnJO5WPPwZRRdg4muXMToUkAY0BYydLS5yrUptz41Mv8/LIu9oZlSpMVN7R
baYMP8USu4/GCabPdUeW9i4em/l2jbB8qpKJ9QYxK/sFD+kd9RmIeTo+jfBa2Z5lh04M+aYW5gkF
CBxiv+ofW3pgrFczfeCpRwwRCXVoiky+d7bHxkzEnjwnHg8hHiMdPMUZ/f5Qq+IctXAyazXEJ9Lt
qb9l0U6FQl94Uc95lS6f0c5Rw06oLArlQw11426Xsphnw9qp/HmQk/1p8pzkDucsrmfppJRpfOce
K/FbDoGCXWFZqiME0wwoMUoCxHd4knN4hGXSOaccKf0xTvPhYSHhisUFIcV0J6Mfcoq773hWfxSq
woLQDMPXUTnBXYOFq9vUA3rToBv4Hjp4tLbNVtAA34aTk7KcUcVlDrpDWNgjrmFoeI11MnE1nj3s
C9RCvYvjTIQqBFm9jfT8uXOU2iMbeS3L/JsH+50hhCCJuSYXuRJEQJDDwiIBdWDsWKyEGj9XyIDK
/gCKhVWNZREOMFdkalCGu8nZbIMgMOkThe7qakTxRPge7oOSgAndsX8gVw0hBSLbizaC59Sb2QgT
6TGn165tskNEgswVVUfPjWAkjKaIabekRFWMy/MiJiCIDJ37cUrsbTF1CKcExNzBfQmE+ihRhx3I
D052tP/2rLjs197OTxTS1aWM5i91Z3dwOwv7h6WZhbCjk8bgy/l1CeuJ/PRsQiBYdssMrhnk5sWC
Dvwel3FJPZKUc/7CVoyQY9kRUhWzHRgm5q9N48HYL7CZ7vQ4Ubrt6v7iDBMRX0zKmzYd8lNEsYwS
u+nuuyakXhSQ80hTOL2GOfbxFFnmXVjUVMgpKs9uCAGLRuKaglDD6JXo/CJAtKop65dMWIiTGE/3
VVF6+OaRE7mLo/azVQa7mtLKLVn3VHoFGMUqs7ut3QXRta9a5j4v8VYIx3yzzPjfvZitaUkh8pPl
W+d5ti56HoSDQ1XrG2rUWwHhMRu88mEYvOgKzSy7OAANTk1rda9xCE+xbUR4o5Om+U5gm7hm0Kqu
tr3SgyWwfytR4h4910pLLRp6CjTFHifqFVuvV+WpnpEMYrxipajBThsjc7icVXRwMI6ASs+9/gEb
uHUXYlC7JmznX2qrDh9i9KX7gskHgvpilu04F/pJOPVXuFHVTVcwCR66eSRUpdb+PnNhr+KY6T+i
np5+gYQaSKvPyFw6V9+w4bqdqWI/JVNKH3gpk8bejlRyL0QVUqFlofg+1uC948bOyUIKzJFKiH0h
J80i044zqFrkVmqicHnIi667YIyK6k07k5Cp8x6sACuxLzMjjTnxVkfPLT7+BDZpaXYpMekzfUsL
8LixGQOyot/PiNNOZTDDTq4Mb1vmte173LKwpKIBg2E3ijHvNhTmxNW0lntJqJQQ+DE0waubOOJn
Gs7RqW9ZiY1z6orX2vO7x8l1rdcqG5zbtgraC3yGd9WE5a1hY/UolddeytjXTxZBTSSzJCDr/aCB
b4s0YCm3E+2vnayIp+yxyd5SuS/2HttBsRmp0utz4VeM8v6Y2JSnk3Z0d1YPS9T3cT9ttVdX32ZZ
pcM+cpb4NW36/KfMY7Dck8VcEEJr2vaAZdE/RSPc/goGXLSpdaZenHr2XJgF1Bnx5jceK1+7u/Zd
lx8Z0FipFd6C4ovd4oTAF9Nh1y8Y/WmrP6NYMJSrB/0ACisNX8qJ0c+f0cFRGJHhfVOnAVTyxW7t
NxcFBUsmhVM5rCpyT/rBlyenorIg6hKDpUk1HQ3XjJ7epGONrcx2h+SHIJWQLmiAKKtO84sjiYOU
3dRc+mhhfPCkoUkhlxuAvewvi7G61ZMVvzvLgs2T0o3nrSkUHuPYlGU3eR6YO2kAtwe1NWHi9de9
sau/u+F07kWNUTxStzoYPmc85NQITbbm+KQjMiQvpK7jEgsR13VJ26ToqnvYuFWyR3LGqMca+2TH
RD9mToYMZpAKg6IT66OdlITu+HOpOSffChAcQSMf/eAbxbns0DbVsfM8Am2Gqrtd00a3bZGLLfsB
ioASyytpZDz/rRcd0rktzw5bha004bcogL6F2dw9lo3dvyvLTs6k1SfdrsBdexoch/jGGNkDW1yL
iFyTPHC9UQ2hvrvmRhmUpivgeMF2c8jTmdrwwk1agz93C00K6xoJiP4r2qPa+eWERw/U4e3i2stD
GGFs3jZQH5YL4yod2ID+MIsnqlx0P116PZuShy/cm6xX5y6pWJnzM7HvGKRpEZeNAA2HIIVtSEIk
hZTtzhMwzxNkJAeKetawrSb3aaKJeMAwQfsncJFcGe/LKD3PYvJfnz4HCiP7qh5DaTadbFkXLBzC
CuMsTuxPcvDoVNbaDT61noUyMIAKetvHnrpOwnAcrPdiWlrskpNBjDtrFA9cbQbnTivuYaWXM5mX
5T9KLBFQ/sUUgcASTY4PwiiQITve8A+xt9ZD746t/rd4niTP2dCN98lMoe6OhMdlicCYte41+yA+
z1PYf6UdH9Dm7bsWO0zE3vcETazgiTUwTdfR0DxE9BtZjSlTEfzSywFSRNGn1g8iZ+i95IMup99q
4f8nG9/L/8+cXbQMFeHjf/Xr4RJaM8j/Z48fu1Nd//i//Mlvl5/v/4t4ejLIiRgXNqQE7Ay/XX6W
4/6LxHIMgCu1DRHdihn6t80vsP/FRuYXpglzAJwFDuF/J8C5/8KYhnGAP6AKDOHx/8Xmx6f+x9O5
IiJtzBYSkyGOKMBqf8h/iyTWhGABVu9tHbT2nWkFXov7YmjaNV7MGyh1Ml5ohaEVkVMo5h2i/gXq
eCXtsY83Q+CAHz0HSRsh1imqBs5cN9k+/4dQk+WNxaNa3vSMjuKnSMg7f/M0WAeCs37/vVY6GJ/s
rq38u3lkAUaRLMv6/GuWjXbTbEq/5eeZgjDxBhpAzNeuIHm82aCU4YOZzp35OltLk38NYsQ5mvkM
SuJ1IacmNHtDbqt/F3clGlqWgOv/CZCHEitg58t6GGCw+MyhzuYuOw6IdPlo/nY9jUGzPv8ZQ7+Z
r0U11fw2+B2+qLSHZT7JZvDHnxQT0IqnYh5mfSZLgKY9M0HGaThqnvmw3plLM2yQifewnXosTeNT
9eukROgVfM0y+FyVFtCZGY+cnI+MSltF/hXzmFY/hy7koBd6mBy04FaOT/Hg1cBvDfprCkxwirhH
jTXU6qcCisN3OqHm1zon5aI7Q9/RORbeEFMld9Eg8keQJhGi7n6fGyXNUv206oH/srPhDJYBjchB
NRJi6cbFujY+RfHIHVBRofOvXtpV6qcbqZxnZE5KfhdlGrCHXY3sjOrKQpzzerWskp7+xsnK2hHE
bC0BstiKWgJHgJHE8LPGqafw+wJRKQ73IlZc8N9PCfSXZH0Wfp+kipN+WNM8lKqdMxkGVnGfiJ4b
M/u5iF4ADxU1GiGIQ19D23a7Q+H6Ff87tdX6HEc+B+z4tBYbNtKjhb7PidlaMCWJyAw7trYREsYg
511GkN7TZl3jeRzBkf7+PLspR3I/h4iACL0rZUAEwr9/oZrkeu5eEBUqPOSWJTrJaPzrKXVTnwLl
HTVlza/8vqPKCNLWNvVE+EG0aU3FjUt/PeB9qVJOWpaSw6XGnpfE9NTNkr81ePyTW7a1czwe6npY
X73fN6ZNhkHJi5JNYWkUnVRb9RWep+I+aGdebwflKx4ESsHo2dAd03ay3zAziOF7yczj3xGpws+n
BnkaCWK/Tu33ZwsRW1wIOS6Nf/fvy2dhXieMlFjhNv1e/Xp7A7YdfEpgtdSKOgu5H8ml3oiuwT4s
HaKYnjCAMuFIatudGgBbdarEP1lK/8CGe6632p55afAu+3ih/8SGq4mQdJVGZMTXU4x6IiYHG2lG
3jv3Zm0RtEjeSRN/5UkmNmmj5jz0L/Qnan5iuTlDlt1GpNMMTdzy89//FKl+VOofFgX/abr4faS/
3G2SKQHY45+GparO47Ihgeb3MTZ1Y7V7O5Mz39SkJVnoTYEz4IQsfr1qf5mg0EfPia7+Z7cvX84X
EkMOuo5ZCTf5H0N+ZZaakhC5AhWOYP+yTBOmZlR7LsYou3IS8zp7sZv/Awzwz4mGbyVklOkMPxRd
wz8RrGMGnsWTq3KAJxP53b/vSIjJmctvunnmH//+RO3/9NnxjR7MSEjy0seBhUXsDw9snvthQdRD
R95PKv1nZD1oKFij075ByxgH8RVbVI+JcxzdoHqXI/Xjme0PgeDlTWabsnhI6j5kJLVBU5xbAsfH
pyBp1kNtJ8snSsUp3ZqmzT8cuPPHrOx5YYSDdoU0CoD6f5p3F8gtwyTo9EVjjjMjpxYWX4mP5IjD
mmL+fTA49DK3Sanq/BDqOJJil3hQYOl9T3X14vnVgrClRqXhffr7g2OF8dcF7fr0CAil2AhZNzhU
4/94eEc0/pOvKr3FxkPDZVPmyYqLCQYUJtkuySuOz1WCS+VNoHbdzVTkvfWceWXonm0rYTVb+ojj
XiH58UtJgMWAuLRadHfweDjRujZzd9cEy/qcRFLzlrborot93lXe1B+zJTX8JICmEh/+/uTWZ///
LNZ/nRueaVzMvJ2A8Fdcw1+dmShF7SRVY0UUkpnz9y6xVfYoGN/jf7rFq0n5P7/JFnYI/oEsBcTh
f97iwuopEhZo8oYx5CoUha2olRD9ZbEZsoPQaT6SsOcqmYC20etcTz4/CN1uyt+jnNSVx8bQ1f3y
9+f/X28Mftg15IB31HUEtqg/zr9zMeV7RbGVqOrt1zpqrP4neDcTn+tsTOpbYLjS/yf/5urp/Y9r
sQ5Htuc6aKr9NSj8P7/V08uUBC2sA1Y6YXFHG0Asa7wtKxEzEVn3XAt/8Y65W/LvEptC95CISgsa
dXPrU74KqLmvliB3/rkgv0l3kFxwWe1G46zTYCZVZj3HlHKKu9zLQhrRrDfTfziN/z4Los1BNThc
OEDl4fre/MXVm+cF379gS0+BdC4vLVWOtt1NdAFJAxxdNsTbcIRCdDcpZ/IIT5qShczGHivg/u/v
ov3nwwW7g0vpykA6zIb/he8QcF6psy7Fti0LhzTSzG15xibjD9azL1emBYDHmKFBTRUzD3KCFHGM
FjxPllMG7pmSdZ7u/v6o/ny21oPCossDT8n0vwe1RM/hgNASS1JITRoB1ugsTDx2nKoJiCC4/vy9
deSaSfT3X8ym7Y8HjEqe60IVwS3koqL5c8ob8qABVYToQFD3T7x7VPcoVU9a+rm2cF9papabmq53
35ysqZyiaOe0lYovraxVV+2zzK5XRKjXsghF/Tmu6fWZ6lftd+4NuHtzyxkWcrIVqwk4yKO0X5BG
NkOxycMoFY/IkSf5klm4ryFx2jME1zpCvvY5dxZUk7uSbWJ49DDygSCi/Oe8Bl4cUr7rSyEiyocA
3z4GvDr+/dzgRF0L7LQK4o30cqh/O6sp7cTZxPZC2XRrCwSC+gz5zWXQSFBWi5u4gT+7bOdUYL4Z
hEn6cBdry0oZVcDRRSXR2YsEoxT2yOOQE0601m9DX6XxIcDghEOD3k2cvayOgfSHU+vIi3alSAc3
2qte58EVt62PFpgqczNeWaXlzU8mg8H2TjjOKgL6jGmdb36e+tFHYIp8uc1Dek5Uq5Okxj/nzmuk
GdNZqE4ybpVF+mdQkWeWa3vov0h3zJJPwMkqeW8RmReBOGM0mmg2gjEiFNmhOxp/r/JyRtnH1rX3
jk619ITl2XHHTcPeUnbEsfVRqbOjkl3qv4RDW2aIZE0nwu/aOCExWEW/zrUkSAxW8E5tKbXOVHIp
AcdDIRacYBYX/yOagsr9PIx5o7wje62YhAsPL6jXEprXsenZ+BTUBUEA8+Kbl4YEOp5A4O8uPQgm
y5rOyOxMTuYdCqf3YnUMO5fMcoSlgWz/YWKTcvUM/3WQZTnBkiICZOGSgGv/SVzhAmHAMw274Hhg
TVH/clebVPn5bZcRL3tUobNuFhqqpfFB4bJnNi884Tf9LgjqkHl5cUz+nudJWT8RxFVHp4WOLq7K
uadt/Sgcpy0RXfcAYFM8WLSLza5tK7mQ11iF+jXX7M+/lVlUYsCRhGB1e1oXIIROSSfn+RzbM/N+
xDrGvOah8btwN9Zsr6GXkPZyDIKl4IOhtKUGOT4ZRpAdh0Wya52cJYBuKGZDecync1UZMLOClZvn
9KN5kjM3rMWMNyDAOpYFwM5iq0VBUWHjRcXi3xnSsFh8O+vrqLeV6W37gVFBBzgqs6GeXV4cp3Kv
gx/Pw89l0WrqEVYRVXprNyHL6A5pi0QbmSWwBsCwBnOMWidl4TOokv1zOpOCcwbMN6z7kEaRZ1R5
ueUCj6tMgsO+AZwPwT+xi3q8eIbbxcsvMrRi25FXPH6rpQLPummUzqS7Q0jJOF0nw5TdjNEY0yWR
sW+zLiq9YF1DjGisuYIaeQUrxdhYvflSjjZXuFikNtcO3zIETpZ6FXddkY46PvVhyzWLs3Rcb10B
M/DT4Cu268csbVfLAI118wU+MFsqVBgplwVGI/qzHb3NHh3jmmuCQqWG1OBfdEogWLJtnQQLHUNT
YrDOLHCFiYC0U3x6UZyMXO2g6RAHbv2yp9LjUPhqPjqsSpk4SAQozFUZYyO6XRpbqUV4m1+TYvzC
uNgGryi3efM20ejUgToVRs1MdwWeTe9TMaeN+rkQe8c/MSB3BhVgiHAVYGA9mi9B09Ak/UERBtaB
U6MzPiRpzSGQRMT2p6ORzOOWsb4f2/vf69Nk0UxSvQI398ww3ElC+rIsrncmXVwX9RidUCRNRIU/
lv7MgjbJRj9T2wj5IWddR0Gfvzepn4TB1sbatB4eyTAXqg88IpYLSvEuHiOubkzpD0dijb6lPo+q
57aNZAO4Z7qqsvkgJ4VDWKIG6OO2CXzWqnkXmg4JPE81OjBsqR+/N3MO4X4Ziot1Zd20NatvJ2OM
OIH9s4rvqdDGek7EwpYooYTDO19OMytuPHGC+xoLdFI/cxoU/jGMpiqfgZYGNIp3Xp0J3pigqrnW
niMC6idVadi7sh9b17L9ryd0aRlMX3y7r8PLDKu93S+gQRWpBl5Ry4tMB0aW6dcrUhbJmL+HstMM
I77o1kWCLXuGJquAOIJ/y2EVo+mYVC8p8uL+agKBEJRMzQ62NaW8nh0GouJ1G/17a9TT9FVMQgln
xBzF/ol+EqscHAKc0MBMpiBezw4PY+lNrI7w7/N9LCLXYyhnN+BM2SFKDkXSDGk+QLPwoFjcbvdE
gDzL9LjTlOmkyFrrGeNsxx9ajr0wbFYQu6xn8kX4Of5jbq7WKd+bVR4PWDI6nG4WApu9m3Wx2KQX
FZQnMJwgsOuKmaNtQZKQrjBL3arbBWwTWyEib9b9Urw0H27gjwwnldtZEEKCBv7R97JDyPdoY08v
oGo7tprPvx8yd5YI0o6LIisE3AIkzTsAx/T0kQPA29iV/tAhfmehk9/qX7NDzkw0fJGCYvAje0xe
jVjWjGjkJBXj58xpZP5ceN7/ouw8m+PWsTT8i1jFHL52UrIsy76OX1j2tS/BHEAQIH/9PlBrdq7a
W3LtbM1qbLeaCQQO3vOGGUfxbpgW53230pO1keKl7897VJUFLz47Chf+hN/ZV1PGYFxvABl77/0Y
wIn/VCLAGXMW23ISh3JxEOaw9ZRlDRq7Vt6HECFLfRWs2iRX9RCCkBHK7LX1SfaQRR79nJt5TQVp
i1qEstzkbcJ051p1K4lUU5Gv+m2i0IR+DlEF0uRfB0ZJKaq5BISGgqy2fY8/MPcRMV2FrqjoXDOR
ckgGskLK/4SL0FUpHytJtslxSZzR+UD63JNQozWayOEWSXyA4blc4/h2kJpXNHCMoz9Oq8hywOi4
iL+MQQFxAebppL7XWRi070Q8xgWSwbXnlYfBRxU+5KXd2bN3UPXnNe45YCQCe+uURrR+T9+YaSPf
wAk/D7IZVHpfJRXWNbsh6VV+GlW+eiiTnZFt926ufPtezsgsaQLXvUKtKSg6hvroCesYHU28bykt
fbtrqvjf3IbWSQQ3c9A4ZO60GwXJzesF+WU5ThmSurhYh/xfgtHe5X4voYLAwE/jy+sA2D4jyCIA
sD0j6K8f7reNR4avSJxC6IqwmvMvTdjAp4emLwjW2BzD20cvEH9O1FB2cXa9zUIUMSa08u3rh70E
+YgtcWnRcFTb3QF/erkfLKZqg7MGBQ9yWsE2Y0Ytz5PFj4PHtJiIdzkskNfQi/dorBd/MJm6hDKS
EEskbi9ABo2n33zL6spkThbMZnfuxpx7BiBJOdj36xd6eX+TMGU/R3UZgFeFxEC+vNDS0PtKKMiR
j+X4Z+9b9Mi896Am9nrH1l/6r3M8DP6714/rhe5LG3JwTDa5IF2gZThyBfjXvDx0rxeIYGb4B7dX
Cos9+OIWsd8f5UDhJkyA5/BJkSe1IV3JnC0Q9842r7gqRGkdo3BsAred5b3svK3/GlSBk36e8lhG
GMh3y+I3dzLQqJvhhjZztl6lYT4EC3SViI5NaFZ/yfY4VYdWYM18ax5jN+X/1+z7qKkcy0OUx81M
FSJnaDcyXAh1DZx7LA2gnp+yLrfwbp1Go3F20B36MDsVZYIFy14Aa27Fx4TQFh/fk7ocSdgKEAPR
pnJVGCni/YxYZlCOAuHVnN13frJO0WEK8W7BjjavgFvJkagVO7wsl1WqT+XA5Id6Gx8nqQ5JBm9k
3bN1g5d0dOOGGvFBxMJa57aJaNfvybLO3oeUf5f6eH41J1osQuydDUgr+ebUbhJ93pQRZXh025SZ
9y5dEAUXtyC+FawU2jwCh2MaXmr5hyTaSkS7Isq90CqjTddj5C3WaN6u6Z3K+MPsl5pLWgvmNmwp
iL71j1vhAQ7hF91mGd6CKc4MyW4DyUIWY1gCN+/oRGWbOftw0xE8IwORry7hL66CozV6jPR6YjDm
2aNyi6Qf92xHxzW627iRDNE5TEs+GGOSNlanoYiaGc0Zlvu42fg1upYf2epOcbPvqgoa/9E3BYxm
aL8Q5w6421j1aYJGCD8vNJF1UZ3yRYRddYBS0iCK0ehyUMCW0nXZzBahCtdmhwM9KzEspK6eMSSq
hPjLdEHWf3Gwy8m5liV2CEWvFpIz3KOIp5y8kUYlcydOrB6LgM6o6iiGBjgMdTOf1gGFx3iEfWoH
n1CYsRE+H/orMz9aorKO99nKAkaAHpsdVASRbuxlB6Fjc3uDoh7n997CbpamXl7GvMle3MhE3kZj
5bJYtikPdEJ722beD6Ysbb4AdFQjzbYilSo8skHrtoeFujJaH5PQN7O57ldofflhQsvnUqt6XdS7
8XXqT0X2DTRgQUOEMzYL2TUjUzYehDC9ovruRbc669UKJhGM10LJqpru/D7ArB+JqcKeBswF8IAs
HcyW+b1aW4nBEZRn1YeyGhNiX3JKuvhW0eObITtJcgIxvMfZqXs7ilV79Q/Kc+wxD+eHvDKhzjdT
gaQYXlLJPuQbd1nMPzWd4pJ0iYJlEjVMFjJu9mrrlW1z4VTK7ZaS+ckaIjoomK+SzXH1TV9lTvOD
ZHb61LHABae8wpop1yy0tKOc9kjciqbBuGBYFiU3E5tKvilGjD/+iJSEtPRVozwYgvewbxO+vS7C
huknSg20JIwWtk0zXlkIerNBSw7HxX1LtHZaED2eDDG/kTRtTiGKOZv9/Y3ilvci6dGWCvbWPTZj
B3Y8DHCd03bVuyndWo5QIqDixPA2r5jTarsdwsg94Zsg7HR8wPM2+4Xnc0VVb/uksYo1noZd1Cn9
ZUYdNf7ACNy+pBuPiE/nZkn5QZ5jwa3YsOugzA1Uv3yEJ1tk77yW0r6+jmjpbp8W2Dvbp7IT9gXd
GlWbR6wElvweG23PIDSNPWze35nEWyxY5We2USlih/4CmCpu4oiK2RaZx/P9743ICv86azLqwR3W
kgR+79Mt3qaFdr/9djfN7XPfQv4WA8i2deYb5p/Q/uHpkVQOFB+uYtOp+9mZnOJ67pCQCStMDer7
hI56pOHRum0xXZU0fjnxgG7++GPqIKCSau8spEkeoDexP94NFLYMPafqrDNGsnV88Fw5nuuh9jxt
1UEKDA5ZiYeUpGib50MhC/uGd+lsn8g0gM5hy5ZDaPjEjqLmn873tsQb3DwupDXydMCs7aOombvQ
4Z3b/ED8MALvVLrYfxoJPeJ3SdcjOeE/n8fBvjSPctpY1gDjoACM54vBLothTTvHYShRNo5cS50v
BBvt3RY4yWXdawIG+XSeXGWW5vNNJkb7ReeJeawa+zLMw2R/i8gsez/OF18r3B6h+56P5SFfkqcI
ZyuGh6GgrO/PV7jGK5ENyKfYPn3Cp9De6/NbhPlnxHe3c2OP50x2UUHkbV/OJugje7lP19Tjy8Ti
UFJM1fepQ6bpesXSZ1epuMlabt9URsiGmjEfw3TXuL52folOGY2+sAw8LtD6s3Ko8/Io4FHaDj6C
2pmpvlBVtFyjvYxncR+jlR8/elXrQe+klFgId2AYi+Y9+BlJioTohbTKTtEqUfPtKKYkdnR95kuI
pk6nWPtvIlfOzeegTiVVwXlUtJj7UkskVMC3lYlHKvi8cdmsqSSHpXuyccrM5XPssPheue1IqUNe
R64/AgRkwkEjBwvgq++YlLJ4aNB+/7NmSzr9bDevK36io+VF9bLMrSH39XOW672cGcTfXFc40+ci
K1rGzRkGG2oktg/Mzmy7Zz1mc/0XJBGLn6Ub/CHy6hHWYUpANovdmDBXpIP7vnaKhkyXBTEl8ERP
wikWOeNoG+9RiHmm3i0NkQ4l0U8VGyLTbLZB/wxOwk5OuTOVHIA1F8PGHf+SbSkpubsx4O+eG/km
4ld9BWx16IthMtN3fKg6B9KmYpbEkgeJJt1MmMn8pot3RXg9IAGzuAzZf/8MhGfEtw2ces5Koogh
S2Qt4/xDHfuKv2L5p0+nrSMHY5+anGsY6kWAmMAYSe2OK8gdrtmMxEoSSeavcAswlgqa/nieLnWm
eMudEJLOF9z8JvT+G6uZvVTiy7KvJlNJcB13WP4/5inITH1MRQdjgRCeFeTvDPuwI7G0ojxKwC/2
WDiU/PB67XLQhjELusZWk48DftizG5PGL/+hz+y6D0WKOVL5hmZ8wuw1Y7/Ck0X36NL3cB3Yvbim
jN2CwZkofQ4f+jGPG5EXFNo9vszxUH1vQhS93g4rb9oTnl9arkX2dPMJcIOXYdYiEH/P3YiW/35D
5NLekcBtv7oAKedObrW0+FRO9sSyJ4kjk6TCGE+nwSEooA9B5cyRdKdYqqIkLPeVHIHdFDJp5sE0
rZgFUmfOwp+1W3TkrxZq3Sgcp4iYBh4dKWv0U1d6VKjL4PME6TFbE4RK540SSRFLfiqxjyjiPT6Y
A3ZTWbFNKZUPLy4D4Wkbb6RmgJzRgT5yOKYElqy/Ua0rpJ9jLAumagpd7nenePLJrY9TFgN1asO1
1Hft2Deif0dFE0EW9lFpdCBGI+5Kt2W1IXZ4nyOIsZM5DqRZeTW3Ks5w1dTBAMjetaqMbkbpL+to
/RvR6DeQYwM3QBVOil6YHGFiNTHk+GFd4ZF87/Gbsz8WdvlFAw0oJHsdT03mYigD+2DMsqErd/Cm
RKnlaeTPOvubZlEdYN80L+nQp383fZRsCYhsvKE6/Sdcktm+NFWK/qTGcG5MOhotJyW9Jm6nexyP
hkb82ALsyIIfllUVQ8ByYDbbDWJoJtQtzk4bjzkBIUYTC2+Q+9H1QmtoUSu4lYATlDIVNeKuR1eE
8dABeYnQEOsZZ23sDYfKJ2yweLvNyk30zxARaZXcFAMBqotHry0dBu97J+cwJismwfOZsn6XsuCK
hDe0HGr4/p2cEu+XR5mcZzcQmTxvefDAjzjLqFYJPxbsECYGzIRj4HKDVq7FbLQUnVcxZ+JJOKMl
G+dWDNclTf/4zsPJzhQHtm8zOZteC63ZZiAiBvSCvVnqMFxuyi0NyuYmtZvncI8EaEqcBzeNCau6
pc+EezGdRyH4oacUHt+pFxFfh7PMQiN6P/tsVUg+h5ARuNVDgbI1LDA2KYctj3+5m5/0/VFDnGP3
W45gneENBGJnZE9ehNl6LVGYrPG+jEyRfx6WqI69T0Z4Tva5CGe/Cq4g/hUzp7LEbAbv6eMlBJa7
hDHM98pVa/qt6X02n1/rWBhX70lyzGhrENft4MqycxikLet6v2QgLIka47C519nSe9UDJWjHb+Bu
QAbkYcJMNw1uNyBxbmqnuqIOrmZoWJ7G/wM0Dg10IrCcLVL8FeCnk+XMpeG6g7704Ecm4JGMsWfm
7P1YYymrruYKfHO9rgI3Edk9UvasSG8VOWropnvYdVv1pnKqxZR3VYpQpz9liqUlPQ2qpordMWIX
h0gV1GSRwG3Dn43As2fDgK68E3pF6YoVlWzcFeeUain96yVZ7MnXPrefcgF621Qfad4sFh3cIvsi
R6sDgAyenuPg1DpLkYynUAqXujSPNlvnIoiTa3sIAWIZSBXkx+xzuEV9UuwRqQdo+cc0WuldmmFU
VCCjU2rnA72XmueI+MSvId53unMwGsMMq3QfWooYgF00HAtpX8eurgTTkhw8t8Wpy00KlVytPL8I
h7xxSZXCF6vAvjRL/9auG21wLMI83poRRQvQcNGyucZvAVejNAKamY6qrGg2XleL4+FD0qw+6h8D
ilr7u3qJoanmU+un3yKVkoZ0p0fgtvbTJLzMvB9KReeKM44nTy54SJa50g86gBlRBnsZTfMmPxFK
GcVfR6ZeU30fURHhlAKxWIvocVQY0oU0V5KaFxQuhJ2KEnb4QBy9a3r+Umb96ODOOmAB638Y/KBd
yiM6pSZ1DuTGtk570zJUEnUHoD8PTbd3CfoZ3FsUHgaNX9gID+O3Bd0VJqlBOmYIHdt18fz2mPrl
hgQkJkSl6q7its6a8ShSdJ/VbaiwSMYMeWRm6k5y0Tg4HZ24d1GE6cZKoA407Ls5OUVSIVvCWQl7
0Qj+3RCq6TQsqkaBvNEWX70je7M2yA5eTCCJc1BD0q2kDLBb59dz0J5QvC8mKVVxkv5Gf/GtZh4M
kMgsxEX5N3HREamOG55r95xLGQ3824zDRPsmT2s4oTtUzAiwDjUmJQo9l1DUfQfYcnOQkEE2Ufnt
Mw+o4dvg1yO/PJbaDuHBij2nfdkgsGmPmCJZqYaU7JKOUGFmPlglyISQb2iRU827bDSqfScm+3ey
9+3H/WAM+JEVqGs+hm3bo6eceoKymZ5E3rp3NUvbjHykItSSHezGYt6cCgwr+a0RNizfK1FYxN9s
b4uzWQSTKk8sQsnvog9HaOlbg8WCIFVRDF5lw+5mewvwT8TJ/qZNh47bE86x/bfN6WmsjbTi+ASU
aBxcrinV4/hb3pJfNZI5ru2hzfk2dulSm/7aDTUXfb50FVFgtEd4IbMM0U3yyDH/jApPt4dJoJYW
hxiyLsmB/dRSsuzZQiKF3NHObvBbUsLujv6z/4xQOH0QKStPh89w49lbpehhopYTqb3A7Onc/vdq
R8EHn2/33Of2uTNFWGSiHA0xartiRi1JAqAJK2afcdAR/1axr+JPna9oV2VAFXwxTG72azg0czvo
1yfNWwPgxTc0HpHgv/qADu2GZU1eW4uSHOoHHp/LMNn7m0JMma+MJHqPxk/g1RlPDv4Ev/38DnR1
Q+PqZAR+7dzneEsTxc5z9N2/mjUoCjTKa2w3V3ggqCnbw0DuvRaJ92wfbnMeVmNPFUecV0LIMklB
S2NP7/mJEPLr86c1FgyNahjtLYDuawHp1vibQ04Y1pFOsO8jg2IX3K402wipR4+kh9ITcqLPCzwc
AYgX+TyTHSlnZd3el2cIs6qHPndvioSqFEVOHEFufeOZeAowY9rCFTw3i3H5+GqQurtUSPFYABWg
5ly4qlonvuMiCc2RlzxWM4uMwW6RqLH+NHojNQhGiu3yEEIiK8S+6fCJEYcJ9R4WPeGAZ4O/dwr2
AffmCXtQKa/k8ob0Nc1i8oxnJH2tu30hh74g6K2cfFr6wpXLvatVTWen37LV2XZzoae52+NYrZdb
DQUDEe5Mq5EZWXdamxOdzCX45nvM9KTuLhBDrT1xsG0fZNuE6AzdCnIM/Pd+i+ZP2JAW6gZPZ/bd
eImM7Kdb4dm9uGPmqf17HUSTvMmdVmoQNVdNmIGvRBJG8cGVcNlv1jKwMMSopcWM0lENXKzfe/ZN
Z3gBcgAr4Jd0PEM0DW6FoAdMPg1/x02p4mjXto0J/wY/xKDgodqYJ/AKV7mHW/fmxGvysAVDOn8e
gx43RkrfoRvNw1ZRH28npNje9D6sVNyOx1nGGvG+z2Zthth3RqNmQYvf+yL7aEIGgt0Ce1QM7n13
o6Txa1Og7Nyq0GKr/QYnDn/NaiO0Cs88i5N1aWIlGOLpRk0h28UUMxzMv8oT5WMjUsxoRhP9wkIp
cD6qwfGJuSYUdsmL44Y6vJf3C0rymIDUcFqMxmujLerpmEg3ll803nQpVYlDDf55KEURSKAJEwXO
qcYQZn5MFvTT2y72PQDXG7wdveFrvo5AHcgY6Rfhcx1aIeXzxdIoGIXCp7yZ0vg0CUXH7DigUHKX
I4oiC5S4qF7to1raRKUntPukNO+XOdKDeOy63qzilHfxun7rpdL+NzYe0Zw9TjV80seMCFWedoGb
Lt90nnTISwx5T4nKtANB0Jbg2+1cyZ2cxGzxK9XjFfSjKVrbDlkWrMk0HloowYMDeEmPR9NSw/UB
4iO5pzBXI4ERvHdOSc/43q30E/LWBYFFq7RvMcNnUK11PAqcPfpH3/mYzGWMHQPYd1Teo2jWdfVm
4sKIeHerMJBseOiWYJNNKGoAF/CM9mFzyCDNkfgx6Iu1AzwFRW69fC+71B0+NfRTNJvrWuX+QnAi
1pqC+BdLLjgjbLR4GUVH6GXjpvYbK6WB0md8ibvsGSdU9UBdtGuaYgseAaWxEL/LiW/NiTaRdYoY
uqmUnesQl9hbgw2bBjrzqGN4H6NVQcA+bugyC5THYlCre/RWL7T4LtM5wQs4OBlynERLgAo1lRxt
n4lq38KPkHYsDtrFyo5wc76ZQTgNc/IgQ2+WaMyVYzHHEfk3v1c5xJfdZ11sXwUIhxbtU31gV57J
Twq+REGO3eRVxS+08VEY6LriKJMu7sqjk7j59uhUGLjc+sg32rdZTpTKdlVXa8WeABYNbtMHKbVe
v4Wz8tZ3NWI24piIjNDbNz1A14NDY8pRJDfxYgjE2icQR3w2wU8ob1HXFM77XIb4Xe9QxMYjlrmx
EYRv0mGwF3t+WUl7TADqVTdqPs/a0pnHZ2jeVESUiEO0Aud8mAkXj/5SDmDcD3EGgtvSszBvLsTG
jWG/lGKX6k0tO+e9cDXhCVgFEsgTf+g8kQ/13Rl1XxU+o+tpCzG43X6i5mvsIoLjzrB9gEpMDvkX
jD1IEuF9xhDoV+LUS8jOKEIoZlMfa/QVD5j4WYoXtH24dWCqvX02wUJAM/InQ/acc+xmMsxwP/X6
PMKImLyZEdkP1lVldcj91aNuq5y1kEyS1Ps3DnaD8oEioi+Lj3MA4cD6rVRUmzuYaA7jKIhkwvBH
Sp5wTHceKSreY+5NKs9X3CuVHR3nsVk/QVLPqDJhuhZx6pIeM7nTGWN+BrOfpku/D6lKhnHhZTk/
vDKQT/2Xp5cOkwp7l3sPyldPwwdjNZ8mULHaH+eZJmt8j4fn03Hb+KQKWKp2wVSjvTn0Z0Q9loH1
3229MsketufpoWxtS2GYV8MPwZaY83OhflpEOrWG3SeWY4n/EpoxXv9Qu0OGVUKuIYi9wQl3mTCx
okwKuoOq8jbIb1HhxAte0USnIgGHt9xMOJwXRs24/UIQbL/60wpceypGomIRuwcJBOTvMzGfTn+k
MlCIVWQYMmnet2Gpupiyt43L+ZuE2UeXUGd1tESHMJjs8oseLbT23aZOMBxRc1H66hqXIcOfigbq
JvACtq3t14YAWLBLvBp6BcbWY1j4yE4nsm45mwmz93oTmAGiioc0/DVvmWJ/TOQ/pOohnWMx2qVt
3eZPdRDo5J2BijzFe6oq22M4o/t9NtoFA1yJFgIMNCio1LF2phnODRdrQccgwqJTqJszyu2ozU43
S8GuiwktIRuOZs25qQGSTvFxPYu0Xj4D+ZPasVtbt8vDA0bHq5wOcpO2AowrDWgC9l4EyU/q2EIX
h40dEFkvdYnqLr/pszYoCKuYkIEUjzTdnbh+y65qcNKT9lCtmJPrSzGaIx1n3wR72kZlTQBDSPBH
d0dyZSOpF8QQgl1OflnhrhgyvZljnKsZU1CVRxpHrv6JI+SGpBt8yhzi7T9lTWTvEC392sMMM3J8
GphezMj8y9QkQX8z7QQ6XBbLiBEKMtSgBAkxQArVCStGW1YWg5Ehen5RzHwFHSXpmx8I6DsmYdAU
kEjT4ZBbYo0RPYHqRafyTybFKHraVwakndL03OVCoWD3dhooxjyG4WRfq2ZyOU/T5JAfjLcmw1/L
FIdyfYM/WtNN90atXv3oxMnKmZNu0/W0zkjCwNfRL6bcfTuGbifdN2rpKg/t24jFqH9VO8zTHe2J
ButSZgrfB+oD+kZueRxZzVTL8BzyrrlGWlRPzqlaO0Kb8QSIyXXaVQNE2Q0RktHeZ4cQS7N8yPpQ
bsUOLUvrfWGBXtL3YCm0bnZZn5ke2vE6gW3sU+ZRqGlrBdXiJ45H9Dh2TuJHsj5uZdJ4X7ygmPmi
rrfFv53c7dfCBAvm9tTFNK+TqwUTvhb9a6m2AUsfFMwKohGOzUiksV9S4utMVh9uJz69BNFco/xC
sbwns8Y14TF/6uu1C1NBT01R265rjVshkCEHJguL5W/yul99Rv8svg5Zqjf3aLauEPp20d3ThN60
dumZFox/aMNYfR0zqM+eF3YBceQ0n1Nj/67tIvKQKTUwcIlh5y2m+RiNmVus787Nq+fXqdD4dTDE
JnrbmOcMGA5V5Mqwr59v1xlWE6MkdyzYbkyHdzo+pg14ABlNQeDPx0Qhe0+vyOfpWn1KyCMHJaGD
UGzJrUe2mVlB0CLOnZJZEy5/DbeYyv8v2YZVOX1oXLGm+nrDpGvGGoE+gT1b0y/B0B2puZ1A3i6l
4cnmntLWhxmFQf4jHvK1EKfIJSMEs65mWPMfBmbJ8JcninD4K6Wm7j0eXmOvrRZI5tgU5z4N7gH8
jtt/7hWaqVGZAzpTTJHc9W4ftAQ0nfuQi5hsUxdetKIl+NxGP7cD5IT1uI/B19Oti4hW4Fk8r/ap
3my98FwA8QLatu3zGoXTp533UEfa84mq1HZsXVrb7Hlg+pnHCb0Ux4RsEeMJNkxDLMV+sR1kkJcz
e+G5AxwVMJ0LojcyEqwYWZiQ+Cenwgo53ls2QXhTzV2CF+VkqOnHI5lOJpNXWec6zh+YWdYj4V9i
A9znXSpJOo5egtomiLwL7lsiM4jJW0lECSVnQmfKYbJv4MqktvGkO5JYGOBzHYWnpKc56x4BjRf4
xjpM6MWBjFgOL/DxStMqZwZFyPsfXgutXbqDyJvsjye9aiTYyjcsSJ7tgqUl5tv3Tm3sBFZEi6Yh
epYdntuBOMLT1GOrh8wAu9mn3l2vofMiNaePBG9CjccQ4UH4Kwcmi29nMn/FAdK8faZzoinoJ4Oi
mlwkbHV82gArFHb8zwJcyA/NhNSAzEqNiWEJCO7P2/AHwt1Lah93F94ku53YT2OIhcmlljapw2Qe
gSSPo9R+f3K3ErQDYf0i2Xi9zrH7vw6FRZZrtSPQ+2JLcvyXqK2F3QPLzU+PwZgQxAJRYt61ZAR9
ev0wL7Vz5yv692EueHz/PQyNo4IAhI4eKHMavc06S8HEhsx1Cc6Z5ri9nXAXcGDuhTlWfeUiZ+8P
+bLeS1ahPRtuLWYtrhtYLeilks9TtELoV+CPw2ZGf1zb0Y4hKj+2Mdp0tgGcp0QGPIxezlCjtUIr
8DxW+qWf+OxWAS5O/2loajVY4sHrt+wl6xJBM8Cyb2WaxANZQu2F3DBMpkUECQqFKG+trYEAKsKa
KMDHoNkPQY2rBcpurCNeP+zTq/tfHZE9LpYlaYLQHsuQ4Mm25N8jAr74Fq+RGjAWAw+nl5Ch1Ppn
qCXFSaOB7iBDFeSsfdkm0HOM3Elp6HYk4vCHc4P79ROyQ+PF+RCT7ZPimoZp5HsQQl+O0HCIlGX3
5scB0j1SMzAtLDqWIWrr7w1o9Xq3BW5n3Sie3D/qhBbp+9dP4bcBk6KoSnhHIv5LXvflCzkiLIjh
2Vhab2g72KpN8C5CB79142GcNf38lBlqbE/n6SMZtgjhwHlHAutCv5PSWO8SyRaCbv25rf76Sb4k
XfPQrLjW3ikOy6COLqZk3D+g3Dl4D7oBOrQKoOBJct8yUnu0bmPF+PnDPHU5RDlkSEo90kuP58P/
ePloEJtNYpRpRmwFMb7k7pika6+b0ZP9cId/sLaz9VjRbn/9Ui/GKO8t6FWAy6XVMIfAVRcHhhux
lsbM7mHKer4d+AvqRos/tPl49lo4rwHEkij7lpIPE30BOa3Q44ggGPw/vKoXRgT2fCiOgMXTJKNd
FV7KqsFlahFiKnCgb2gZ9meujMUIwVMUJriscmcCTwrGjPWHqy1rYi1UHboHinVUbCd+1clK+HWy
0vjmAaKRFIwkgZcvWjXfUAmJFOf1W+nbYfHf14tTT2CQE34d4EUIjf3yGebD5MxABtxKGSmMNFbS
ijWtnBW+VEkvr/2stw0O+r7JCqsHGiIkNSGyVfNEFqlIhviYDFGD7q4zWHLBlA0FTCXEPJYFk/Sh
nU7LJ/KO18OQY733kcTfFhslDFzep0X59Yv67XmQ6U3SqRfHVPSJG10KztduS3B4JvUN3dKZoAPd
5l5NI/qimokcVoywQgpCGZDIomSTop3oTDtNWtJpDCv4KZo2VX1/tsrwiyf2JAo324JKfVpm0z50
ayR1r5/5Uzz9vx8HTT5eJVJhyXJOI9CMl68U9oHAqbq1eYK1bXDI2oHVNIZshT6mhnbSDwQvKZYR
ecZ8O8WKq9+RccIWWyXQhH7JCuuBH/RtohA6cT2u/V3Z6mh569KGNG8aLIFqFEWrKgAYQVnxUd6N
lAA52h36FO7j8xMj8oMFsPJof7Hf7X0Swo9pJqFjQzjpNu9rPcBx/ydyvDbK9/WIZWV3WIkG4mkL
iKz1PXhmSridF4igPAa0+eIva4Im7PPrt+xCDM+0jJob7htmmplPs836bP17wYLX3KILG/Qeba0L
RvJcEmI0iCjmueCE41H1ESSAuql+0JalGswC8K7yqpiWio/V7USuxh/O7GWdwZlRo4FTUBX6rOXx
ZcyvF3RByCS47d0nFaAgR8vuBbwasWyXIrCjjMyDtSSXa0pQiyIgDL3q3ajplHyEYWAU9n9FXXS3
Xl54I2kR0AeYU18/TVvivRhyzAAJi32AKUSE1OPi/rHFyoE9SCnF9nyWX4Aa5toFHmpkgMq0X7zh
O7GDCc73MSZ+ZLe8fvjfnx9rOptb30fiQSJyejHkaT76PIGyONADnJk8/SS3vgGb7Mit+LAyg2GU
8yQ8jC0Pi11pHuTMl5USlgs5OQMUtdZv7bT0/zy1ACDRTRlYCahABi3p5dCa8IsJRF2Gh62rWGHA
eqHGoSVrmEAyl7ynhwBWBueyRm7uflkjaE3tSWji7VDOFhhvQiDPm+rnH87rctLGuQSPBaa4gHrN
o5x9eV7+3PfIq5S5RV+y0YV2YwdNKzQWS5iZ9nWIHcF2F/UmbN6CrJBneI9jhO2wpef2tgfmSKfg
9dOyR/3XQEIElJGATmcI0zsk0Zc6LN52vEnx3qErC/fia5OFeOuQVvlE5iwJvWWijZGD/6lS9i9G
sI8My84AJA0ElCK/lYg6hQXc0PUEjXIhlW+esW0rhAYN9JYRwETSMpz17OFYj/vSDAeio8sqdzVy
6eoBuygasDvolB5eBQF78yzHJkvangjaHgDphsga9avTC1zGrWMkX5FS2kqIUROzMBct+y8+Csbo
7663rM0ZGvTyZl7dZSVjeMIQgT5CRvf9CHzA1Pj/u+84+NIeZK2j/HB5ly5GKWYlGUddfp618vOy
Mkifq6/ndwQGObPv60e9KIqpyl1kYVb4hullmP1212lZ660HXcJQqTTM+mOhqL8ko8CukcVoZypW
J1uBSTpT0K8xWOYPTkEvbiMbBFGvt0unzuWDwmlZ4RC0C7CC10/0whmBE2UCjsI4Y0tt68XkojKu
49l4eOUiGDu3Gquh6uVXdGsdw0PXq+UT+b7MshVX+wYZ/ZrJufsnRPourUKaFMJPaZmavAXvj+nh
7MtxjMu/By+3/PbNnQa+CHdxCnN6MmxD0jtnRddhmTSRXwFWkzgwbgfXwCp4AKu2nHqcCGyl1fee
1Q7Q0/XbO3ScCBgxCHASEgImsapfA0YTaX2IWH+x2n39zly+Nx4sQhCGyE/YNvyu0xzXrRDA9lBI
4SyFn4WuHIJoR9RL7QHlln2oCtmY+pscWCD4P6w7LzcsPJYIw1vW64xHwkJ5ue6gZ5lpE+iCHC1E
eqSNnTcsqpSz3Ug94TevX+/lBIV+kOkhhMBgdw6Uhy+nTUAc/AvWmt53U1h8rQ9rW5z25WgH6ZnD
7PuGje7rxw3sEvrvmdHHpIdaDoeOMMpQ/l6MQDxbyJx3US4OReC1d9jyBtDzzu2vsKbGeoT4yXzi
bBuzjfJczdhxGvLZSeyqG1oOVxMta6Yg2DOWXDgVcRMdxOAFhmBdog2ghUydEfij9+0MeeloNEX5
8bwdxU9iy98lsNwNiNnawgJKV1MQ80mkptAHDS8HgBQu7zx+6GsXh7GdKnny7luM8wvyRqBJpZ58
p13CYsZTT2q939y+fpPsLPXyHj15Zbls9RM7o1w8nDFqAkqxdN5lK5k57xuHauXLmQTz+oEuRz0T
F3vHjK5pBB8ocC/qnXxcwpWYQaKBn5T2mw+l6D3Uex77GZ0UTmDnLvYyTO6vH/uy2PH5D/Al20Qa
40mYXK7cSgfrmOBMRx+1ti98sNiWAE0gnv55ZWEvgm7Z6zJe/vxpPJybannk8pmgm2wX6fWz+u3W
gzdiCRZTgFnB9iXE0ipyZvwIUilGLNjwEzwlaDQdYwRW8BlfP9bl3h033JSqlyohsrUxLNKXL+E8
D9VAzMO8T58mVrxGRxIXpYRPRPoNi2P8pDzyAwmVo0hiO0l32caaO4O3tH/CAi/nBGYDHwA7RYFA
+fLbLNSnBbQ0L8CVJ6Fr8TblLdZ/jVVqS4c6JR0y+x/mzmQ5ciPL2q/SVnvIMDtg1tULDDEHGQzO
uYExkxRmwDEPT99fpFS/SVXW9bd2vZIxxSECAbj7vfec7zA9Ro/M4YLAO1WeDIQzbBgAb7hhFppN
tP7JnqXfQ/PdHZVASgZz2Rb13k36MOmxhcYw//nW/uqlpDns0KvjICgsA87vny+lTNu016aF7FWd
+23LLHq6RRL+FCO5idvkobrmt3cQxRTL205xGutXxk+yNAKXIMj15S+/IM6lbLK3XoKu/0vPEpEq
PqwZNESruKxzpYb+eN+0801isdr2yg4KX65RaKZD+2YFZvOpeH2UFysLYgnKhMv+71/Un/uHAgMf
BxQ6Y/R6YbcxufjzRcpTdYI9GDX+QqOVRye5CWG+DyZ1MDMbCCu3lXiZub/ipOTJw2d608D++xfx
L3fZrYlJJchDf9t4/vkIgm3DqaA+lv5v8jlht/wlAoEEJf7vys3hZgl9/Pd/9udy8sdFlVaUQ3MG
gwB/n5vgdnH+0N7vagGrXzOB9MyggVpMA/GMb01FHBy/GgkouAOKbqb0xk/hxZAwq6sCI8u4XarU
Qv+SQJBGfQQNk7cYEnOnYvo2p5vfSY7qOny5cYIeAifxTQ8ywFas73+3yqU2orjf7kayL6FteioA
Gv7TZlj1BDYvfPPz+bcn/d+/8T/PG/jQb9hFVndVaJCyOP/9+X3DUbLSzNWkXyQ32Aq1/m2//12F
phR4S7/ciQURlj95m2Q8lTFNPmyaPy2QP1/LX+Kqn9Mfbd3Vv/b/efuxH6TPt2mc9P/15y+7376O
v+rgo//40xeMItJ+eRi+2uX61RH79F//yS/6/Tv/t//zP75+/panRX79/W8/apb122+L07r6M+Cc
q/k/E9EBq8Qf7fIvP/EbEF3Xf2GwwnEO/AeLKff8P4Domv2LpgGQoBphrf1t1PQ7D910frFo7gOQ
hebKDOpGUe/qoU/+/jfT+kXQWNVdbl6ISDdU+j/e+eW3G52L9tuV+P3rP6Jx4eX8c09G55zF1JIC
9faXHOd2OvjDEwHKpxsqHnu/c5Rv0bzVmuIR1k6/6+rC2hk6UoUFJh9c4TlQ9ehuZPi4owJoAgJp
DaaZmuXnoMeDLC+fI32xN2JazZD+ElnF06SSyl4bm9s8Phw0UrAkI/OdtOwPw0mzC/eXPNgMuDxK
eBh2hf2+TNbnKLblEH0w0S+YsjvDMa6j9aI7RnNwxsjwdWiWxxs6FBU+rFp8MrN7YGQRX4g9noF5
orNYs2jfyxmpoWZd2MyBYVUoauV6Sqf5hOwxh9HTK1s81LirB03ZjIpinGdbMbD+NS0TJpiyQeRE
YlOQ9btFS5xfZyC4s0/um/MUJzVDZaIsQzImnRfM3tHOsHiEsQenI95yOyWB204H9QlNK5Skvlae
JA6o0p8JxmDoEZMJ3M2wK8iVpA/GqrUDz+fwdkRceHMzqCvmLFd5GviO2+WUCCRm8DjwDElFDUEb
R/DPzCkiPCfRgsaOCNPUVHJjRGzHwYLvrsQ+beGuVZKqfnOTcYvWTAkTPKrfVqS7G0Wj7Ydg11Qo
2ahKHxHymBFokxVb6eCU+mFRs9gNFd4oVsUoVU6U3JBImV7DxoK1FUY9Hx1JfnTJBPwhQPIaIiNP
OijYyaPRX8dlHvZZspR7JsXLTo2qHyxAX5iYz3262sTBATItCpdQkkQZGr/OsuZMm/2oyQct3mVk
tiPUtIAk0Ebwk5uYm9jVLKZiGJa3RUu642w64kMZ1KNmATeUc+/HaWdgujfBOCzm4w0ive9G60fT
yK2iKO+zWPd01og4ju/zdqVZr+5Krby2uLp81hs+VST5l4FK8QtuoklTeW0PLSoo344TM2DaMpOx
psE3ymVoA4DUOSRtB610Lwz/ArJ0vdmCNRrt3FQMp1ga5dbRlCZAlfLdsMVurQz1A2gNoB5MSphv
MPWnmxRr4J4pk3tnrxWZwcWgLy+LPvDrDDVXNsS4FqfCnsGO5c1D12AjdibpPC1NVz4wrSCBfrQI
iSJMatdTz925rSg9E0xQGGMq81HNLUeERYgf460rWn0/M0sJM/BzYZEV83PbIArNrD49DbIQYduo
0d7uinivR4XzBvLNOE9jjaQrG+SIpF8+Z1X7jrGUnBtJtClZwgjKhtEWQUUfzm/y3s/M7E1OJRTE
ttG2bmY4QWkKdFlW/TyubXNHDHS8H2ixB8QbgSrEBuHNaJBOohl/LMXAFH5peV1RhlIb+S5LRaeO
DhVrBB6L57pPWxivaGmItEGUAJDQPkdpF19LS5lOVqeou2KwqlOeuPY7OROPkEmFTxLKI57Gg3Lr
TcTgi33GyQ7rx5gQzmKpgdBktbcsmwxvYkUT3nWOCJFSBQ7gGbwOqXWzAAEzTM25vI3n3ce6LeGD
mnbntxHZyWb+q7VmuqcDNwnyUVfJGIvr+6hBF6ZO9pZW+bwnKUBccdfT/mGZPkjWfu5BMw6tvBRn
MnEKHKiss7HiL1UeTrek9NHZ2bV+drV02zjVtkhrVgh73DuVcY4Ihc666QctGMOHkbkB9ki0BJKk
yGfMFFQiOVnyAbrggGoURN3g5mGclgJWbW6fIrA6iFy/GsaYCNHdA27rEj0P6sExKeRzi6/fUzv7
StMvfXAJSN0UWl4cZOSsG1QD9ScWS+ERDz5dLMRUOxVryZOltmFazUGa2ymBrAQ+D+XLAo3Ra/Gt
5pZ1qEbS+yrtfaFtuW8ccewLhVq7TmmCm527nxHeeIZlp09JiSzPwyqJy8AqDzj5SZzLnBDMm/TV
HDuOT5WwBPoonueq4tfDfA1hfPIZQIry66FLuP4VQ5kpxaVaRDswELZvLJ8MGCeIQ7Lc8tDNu9RY
X8dx0NkdrDiYlmZ4xfEWjNg8UWdO3cRN7I6XrC0/rBhLGmgzGWZjn6L3IUV8nOZDElXNjUziLZBv
8Zrod7BwdmQyKxf6rcslatLcl1p1X67OoxMlx1yreWFqHoguvSgRWBRjTkPZJ0uI7Dl9s2Jy8ZDy
8CZZfXxRSl8XZezpAzcPfdrx3lY6EtuWJjDXOsy52Hc2x8MtGJz17Gba/ELKb79Dgbh3JgIiybun
2hjUIUh0ORwMADwaPqV8OC1OZ3tZ1WStlzhS20aLq3sMuZEGswXHWb1LhKV7qK7eRpQzMKDkY9m1
zqFaxOolGvtm3ELTntq029ZDGbGGEztPOuFDBWiY6X1/iI1qSzpysRtlp6I+Ws2nXrsbCfsNhnW0
AwtPf5iAWA9rRBqnLntf0RAENC2E8LK6vxJJa+2ihXuLMuI16UA5cxNqO9Go7mXIMbRwmJR79ghz
BycKNWKsuxtEEmQq8hbsrT0BiPCVViV2ktw5fnpkMuAwv7aGM6LK6n5oxTNU7a1h90wfO8crCcgA
5XQPDOITVX/QdFDEyXz6UXAtvMHp34tY8r3ZPKHYA36Fgzx6a5RxuuLqXc9RBj7XpsVOPF8yn3oV
D8dNZf0NNwlJc+XaRqHgIJaGRLPrweqku5Ja0U8meZN1cjfN8bBhWX+dGlhIvbZdCLUCQ3Ga87e4
ZMPM3shNvQM7eY+sNDTnemshlcRRYlxtrfI743Wul8cqsx7i/LuL6s9wcRq67reyVQKNIoHcU2Hs
gei96QOb69gFY1/fm4OxIxskkDkJ7wiDiTFZYBTmRn+dolk9NJUN1HVuvVS0e5JnXk1VGQO6Z9dm
TPod5XdNk9u41HPMVlWHymioYT+ifk3l1phcotuLg5m+LbALMTC326msPvK5uMfBEBRSf1Tc6U2q
yQEJ8l3Xm/dt3Vx6bph1SpGroYAIOmPtwk6kbRhNNRJR1dorHFv9SltSIkMjTO6aFt8VSbxbJSRI
+s/omkeqo7L65sCDhIbkwPqadDyO3C5Mvciqq8lebHjWZsSdgujohoxksvSQHhqxtc8aW99NebXN
K/V9xWHluxb46WiOLiSZpzviWQBeKhGohNl8HGi4+kiWhlAYaXOVt7xlu5Hxj1RpvyXJmIW6XrBj
t7l1BH1Wbd0BxDNGWKwULbSGNjmXC2AWV5wRu3NzMWw2mvYT+uJ5oYammxG4PeCsniNYY5ihkbbg
4m4vSzTtGwc2fgf5rLIJcJKxcSAdfSu0ns8xG8s3bjTC8RT5Cn7hDjTNj2pQH0vKmDtFLb44nclD
bVn6m9EaD8z7eFWF7t3yL23l0Sy1B2fsuJUYot9r3XRtEu06RNUWote2q5fbRSQa2ZqrLQ13Y6cC
F/hYxjh7BEExUyB/YZL39dLZREtPJFvBqact0HQivf6mmkl5xoSqe62ULnZvtOjlWjZXnqmLUxaf
k5aFtakpHlGk6h4+D0p0AMHkiOqGGUB/tE8kXiN0IBwqJAHmWDOVXMFAiMdecRIV/sGyPDupFN8Z
r8Olg4ALSzzD2kSWN9IAkfNJOX2QjGBd+roZ8J/OhgctEEa6oE/qkufk17Z9ry7rEoJH44gRJ/ux
1uUJlqpOAm45hFDo3ocoujLHS9+hX5wEO30vRzeEyZs/2knR0C/q5IYdGW0FmCNPqw2smtNgfhi1
1HclCQkeGVDKvnYUll7GPiyH8cg/ZlNzRPz0pOgm+z4il/Kou8V4hGWXhZqoSyooazjAwWgfQfl2
9yP8M4LrRPnEoCYPbNGUPSY1LkclYnfPbtkc1daNNynyTE9bFIK/izglkzF3vzkyjTd9rJPFzZq+
RUha30IwO591cvSI5yF31a2HgyxStBWm/qHJyf2EAUbMLPC4a1U0apg1WebPomfSribvOBuMDYEj
2t6xnOpQYlDVML4O7Z6ztfZsJrEaDGaFRl9x2x86McCbvFuOlYRi6lW55j63mJ7D0VVsdCm9OBgr
Cbe1Uy5EuK6LJ8oRawKv6kUhVaX2YU+J+zlhSdJxPexy0QFUtacSgjq5h+DbcLNN/fI6kbQZxAJu
EVe1wGvpygWd/vye0K/DZuw6uINB7TVnqF4RM71cD1viGrYLK2XYSwUE/EAMurbKZrt0q/HNnVAt
D3Y/HSDXYox3TFbiggGE77Yxetoch81oT+QtV0iiqq45MJhTDvCKhiPy/GcBrOZ1GnUN0OYwvaAF
7F8gzmj+tA7oWjKr3GoOKjSB9wHIXFpc1dkaV7RWjXqMGhQVWlXNYSsiAhqXKA9mELz3jasvt/uo
/ZW898m3J6fzWm6R1u7Ckgly0BrkkmgVc4LXoiIXyuvLFwF/40NjoByi+FbY1iN9pytFhTOj+eFW
nbmdlhhuNy722+QnkVuhzsYJhHXk251mXtLUesfqYD0jsmh9VP8Fbt05fl10SZVj2dUpisuZ3GOJ
iM1WrHOeNE9Za41eO5nWHtlCya1bvoOO4SzazgGsCiJVCyQ9OpJ20BWqc8T6lgLFc18wguZ4QFUc
Lk2uBdJML0bc/QoLnXOeUVanWljzmVJ9vuC/csN+qN5Gq4u2OKiSkxxz8DX6tLI2xdNRqGzi2RRl
480Jjy+xXjMwb8t6V2C3YNPl4A9Zf9qynayJO/vOqJt3k9ZGb6RENLvR6kmbHSM0OUzhPHUSYieo
En0Ur5o32a5HAkd/IIyqoPS2+8NIMtoetqn9YMTusmvEWG7rhaMvTJ3VetMxIj9AHtGvnNqs74bT
9nezOqQDJ0Jjum9Y4FmWEvNTqUhaBROxjw3ZhA2BkKC8fyTNLk7lpem1H/FE6kGz15sreh0fU4bR
V98XNvhDuQ5kUtey3LmigxQggI54OkPTk4uP6KHQa2ymeT6+GACASGyIqx/cnjNdhVbZlWSDnJQh
DUwlW68ZLqQ3Lnx2nKGyfZkRydQLhoytA2XiCbwiq2ymAzFT1yedPARfKaL5JSk1962aeoqYSW/e
5zGt9hASsm+4jB3OVQDFfHOEfOUroiQld9CCHLaINw5N8VmT0576PekBHWsUORLgJUkwDhkeMvyE
FbQm77hcbc+04/7Yk/+ph7ajqNq2b3FO+ibUpyv4mFuRN7bxGwpuJacYKIb3GC8pI3yQHCTfVfUl
5z1ui5ozpG/FS35aDHMSoUWO/L3kHLjHitUwFHcajLGmlWhnfUYWBki9vJsLfeYooZlMo4rCRMxC
CND0CFxnWgODP5mENVlkaqoVL4rUzH2pKeu17DrKVOzBct8aTu0Gc9JET8lEb9gjflRczDW3vqIh
wTjL+ZgdjVhzf+pIkYEkkYkjwVbpttYHIqSbJnECqlL9u1UI3VPnCGd1Q8w8i5QMLXAjwQIdkcqh
pn7K3NabRN0fklghFVUVOJrwdk7gsqjn3e+xu15ANOrPdU6hUVZNd9RhZR5n6iz0CI0r6JhZRMdo
woEv3SyU2Bqs260eOR9WUu/HAaqmOhCdXCgAhky6AoeEfFMfrJg8xzKb99YwHuaM6ilTjlViPLWt
5oNawDwYN5ue2mSIu+hhiITcmRzE/AaRCo6RljJ+nb3ZJcVmcdZta54lqkN4H2yXkQ4XctrrVv9m
2gIHhBlmg0OD3272SDb8rL7dBm/NNPqZ0LalO+F8IwAndbx+uos5x14XeJ/BjQFiMZDyUiv3c/b4
ujEy34LJvCPZoNIDNalgCOI/VecXAFEPclkDHV9RujhPplqGaRNh1553U/EFld/2R3NiEmdfLXzT
T5SJ45agbloT5FUhb5380bF6k8RecPza2KxHpon2Ad0foo0s22DV+jHFyZcBB+FkpjcYJUxHg5Gq
v+gLmAizeKGVgRKPLiNqEKzoroOjek6rLc6uYwX/1ysT6+gY1g+nux3w4OACgndcjvNgTG51qMme
8JAnq+Fnlfq16JzERZ2WV7bjUEjiYYmCWnaQJTzFkjQ/dNqX5PhuOFHdl7cFzyqy3I/cbAmcSgNe
bXPoY5z6Ycgc8qkOQphdycUl6Ky5h6GpIAiw8WcZBUNO1U1uOQalIKOfAkfHpy30qc8wERzt7FLT
p9WUkxduHLU0u9dxwD+21IQbbtKPGrgwsckC95JGsK+13NWEUsIGw2wHCiktcNynBvOJB9yLG3OS
MQcalWMwSZxgF0P0Ho+mhT85IWqjs46wtL4JZ9egxF0bcleE+wSrnmaZc9QmwNmk2uYlR1shjyvs
mIDk6WdohNcGtajXtilnEOUe3ft2qOcPlLznOONd9/pMbWCHUDi+MZQFF79s5gImUFLeZdGpxUTu
dWl0mIr2ytH1LjfpGteFnYWwU9+R5EzButzW9fg6VgOBNKlreBKSDiA1nJtOFKRghn3dXANUrduf
RLocNj+ecTordduYe3b+lyySeI8lISZzdwI9d53XAKPtXqMRQNEY1Crx11R8rp8y8vCs+ab9NA3u
SJycI7g4EP2IwwRLUAsnTqnyXR/3B8Rc7GkEVnJ8qn2D1KzeGv3FqXcAA062Wu4W40IrkjoAeAcG
pcBEheQtU4UNi0tDU6w/EKHgd3Ynvb5DsHvLS9m1xHdgh6SlNQsLC6+4TE6xIeqD580Sfg+qCddq
4dE524OmiGm/X3FWbO1GCWL7Y5qI4IraiA3d/RR1sSW3q0dg/CXbiA6+ufZntdLVhxZcYyASyfLa
jLk/Z0784pa6GdSmnu4Ijam4n00JH2j5KPSBRyfhDq+Vs12y6BHwAWdiDNo4JP8AGXp1SJomWFzz
vW1fNCcGhubekwTlN6m7EeiifVBKm7UIWq3B0P4YpSc3JRUFrKc3mVFgy4M7aShcXqX2hQDtg9M6
BhataUOlcy55hSc4tuZjXTQ89M2wHmfy2EWkXsq+OYP1oTbW6+8wyu4pSfblNL0WU3maxZt22+0a
Ir1pOYlw6jgWdEb+in9+m1C32JIPRSYdkebtIR16Nt1ZeVb0c6pIhhyz36rDUUVURYguNJECXzk4
wfJEwsJeSZ1d1a7xseX7ZnvclfGyqcet0p5MWlYcgcyD41bbqHimBeHl0XMz3Y0264lYH1F00/Tv
N6m7BUeLo50snYWTLP2WWRU+fu4z0xUvGY5Z88pC5HHi8GhH4Ga8ZWpfU86jszkFsFd9fTUutvXs
DPAp9Hdr+Z53z0xeqPuoDNkNOmhi9TofW+KChdx0zlunAsKXmq/R+lBvR4W+uusV2m8DWa8VKxql
5eusdJrv1AWE8EGA6HPnp470imCI6zzUGdz4he48jYmL6X7Wr6YYlnPTtZQkZLCT3vpFAv2hzOvQ
1If7gmpv46ZtfsA9i1WZOZCSONpRRsWTOWp3Tabs2ya93c8VH1biltSPGOUTUa8nM2ox/sVGkA1i
l6hUpMTGeiQbP2SraYc3YqjkPVDqLXZ81LXhW2UZhPkA/hdno+yfVLjwO6e3lhOdLbN4MIr+iw2I
RojgHGMmwwn9G6Cs/LaOw4u/j7J+3k6dK/01pwfCwstw4y2KY/SJ5do9TOqzUKo7RGFeMRHn2iWG
fZ+urr1npkw3d3g0cxrFNhVOQxQ9/HgtWKP4re/N5QS4fsPJmtHd+CblAhLCFhviS066fllb9lns
2GkOemua3Y1jaEDfZ/GUrGw0rnEkx+NeypcJZLLalU858fbd2GNsLrBGqNphyszNVDJsq9af/VN9
iQ/pFE87SAHRhq54tqvW+Cax6Ow7U53tfd7Lc6pa9HVlgIfzKunp0nGJR8+t3IdyLUArTdbMz3IQ
U2i+q4bciaikveQiDKwpkDw1Z+TRdZyz4KkW5zg6Zro17IpxialComYH2a990FzxlmEA2ncdQHat
Td37SkTRIRW5n3AVfEtIcXYbeHBpfZ8km8bAZAE88jvqVUTaeqFuVTB4gaVP1wo1ftgqSnEFUkqe
mEiOppOHBsx+UjiJEwU76kUSAHxdm7CQiv3YDKE0k8iXZvdCW/upRyLn1aDRXxSOhB7TBXLx3HHe
NA6npakPVU4aztDfxZyinxa7EuzdGQdTUYLXcz/Kydxq+niabAeUtlm9LoVyR6PhObfynWLNO2zb
D7gQzaBXB/pZ7kjv3zqsifNgcM4bOia5xWBAO8F8UTb9c9mUF7hrAtBgb9IaRoBV5s101rpeDy1z
GkN9nH9NOFNjbnTa3Vrn35Ml4shosXkhchq3g5p+ZM6HWJsHASuLhsT0JNXlnMbms0PpqNCc36YG
x6gYc86GSn+PLcTaA+Ry/YzLg129eYwmpUYx5azFoevzcut2yQ9wfRs3oZOgsS3G6uPqJPuK9CPE
jLHtqws3YFbjJbsBPqM6UOP8pAhjYdWZmDCUSpUc7DE70ICLNlM9LtuxiezALRB2AFna1uuKdaLl
e5bat+1h2qd1o0AdX9XnuHQwIU323aiqHHVs6aKQzE9jEpGZW820PJnEgp+6DeQarOQQGBM0ub4L
73LbVNOXHGhgkKJV+1Fu3PKQ4ww9n9aE8WK1d3lh3KdQKfa3fDav7Z1y37eyPMSNwRIkiaaOhnbw
UHqKna3136BkyA3tDDCCbQRTqys3ICAeeR4vbUojhy5XwlELKQ6uVCa/K32ySM3nN3TJDg/TMlG6
tc0R6Xv2abdmvXdgxh0ARHPSH8HaMwnXN6mWKoGVq1aYrvD2WzuZQIda3V6xnYxns8xJAWhvZ71M
87DNDbc8CKAv2ET8qkYLoRJO6A8pWJg2Vj/zOX0lCpy2RJZttRFFgm5M0Hda5MS9I99iBkoX8nhl
4NCqujqzWYU0lTIoLWAJCeBQzoQvMc2oRzUoM9hqnZs9LkP7REbSezGoyoboLPfEOZEUtJ7BeNpC
TnK7impFtc81FXHqtC14DqXdQ+TKnuFhOqdukNa+Heh2I8mi/7yoF2RS7t0qi/va1qtt6vb1J26g
YTfrrXrSm9j9DrJfea3zan5L1WrdmjUgVD+JmQ2UzTeNeD9qn/VO2glYZP2qjPqtZcsLcOq1fsQS
CQcUeWeZEc5RzU0buJr7mUsjSNyxCoXeNj5Nak5Cae4iYOD8UHI4XxHRs4yYhYOmQJ/sa5yaelAK
+Wy7HG4yHeSXgCgedrMDOw9x6FM/t+nOycvuWVe6c6mp6TdGLO2O7AoMiO18Lm2uYW1k25GQuT0J
c5aftdl5qNC5RCIlplKC3khkyJTOCMu+KvcJVnhaXVO6r5NsA18wv/XEznVUtPfTNHxEVoemmDS3
jnACHdhMwklikF0XuLI9uOppidWPnnZComgbpYP9DuuKu5KnJzHXWfeGwcAQ4VqPndoN27oo6p0u
U+M3UedfUlzdy6/qsW+/vvrzh/yzzOr/purqps37n1VX+/6j+LPm6vb9v2muNOcX/BeuiULNwH9n
3Rxw01fX//1v9i/2T7WxMFX0tgJA2t/+4x+aK/GL6t5i27DtgohBJfn/NFeG9QtCLCTSeAPQRCIK
/iuaq3+SW6N2ZEJtYpvm9eE0+ImS+KPgygJIj3KXKWraT8dMqB82J3K/6HVjt+p0zRNLS/4/jhgN
nxY6rj8oH1VdF8JCEstEEOGjrv+T8lE3y7wFVgboEkjU+iwnJ6v2qNilCNwoc4eAI29mn2A+SHmX
AQmmQJ4gCHqQm6vmmFWK1R7o6BbtxhgZo4RRJ7TZR/KYrnsqrjaUXNtPQlm1CC0YfXi/bhO33mS0
v9V3QMaqsZNuy+hI7dISfKKRAThB3zEzks8j4yh5dlP4Nrp8JUdg+VRGsKH+CvWLkG3VbbxIdOPb
CNF33ExmukIMcZOpvWSLKh/tLMujYJzkah9QwbEV8GhGxr5YXfPNAqYUbxUH6QsvbZ4ID0NwfyOY
ugbvocrAaHlEKNN1QRp9o++5S0526czoeKFX36bimIxge4vghhOFTti25rTvo3Iurx3JwhDx4tHd
0qwYHjIIuvd6HDsJ6GhTfceEea80c9IFyhpPZwRr1Qauymh7Nryot7IqO9OzyEqqLxGdsxKx2S2i
sDOQSIX9ZAzFSV0jVfeIpp3ZThItf5+0yn7FxR2Fld7apm/JUr470mnvVfhp34fOTDvPsnJKd+BF
vNF6SjlhawJTzXe17sopNBscGl5hJLQmHPL7yERTSl3boTHi31sjcZlWltJCjqsiFloX2FE4lY1H
hPrC2hhVYVDu0xqFwmT2KEimgogdJXeb4ZIuyzhCy3T4mxFYyXcqfyrAZkGazc5OfztmiT9kaV/f
5V2nUL3VZfokzFpLN6RdT1W4dFH2AxtM44CebawUTlOBJHk2egnOe11Nleq9hI+0XYmtWhMojqvB
wAWqyvTpGO2sGQdUjRnqEjNeVYmKbSjrTU8gDRHkTZp1l1Kt5buK4aW7kEvKZz+aTPY3fUo8AD1i
kdb1PX96gTfVRhGyG0WAfrjkOHjzSwNUN0cNAd+t8mnRJtm2xxvJ3WKVavfARqeAJq+XmnCYYAId
MV3UhmSc51LqSXGyuO25C+389t1QdzrmEN7v/+isWjruoM/SwkxUl98crTNxHUEL0LUz/EKSWsA0
cIqY4wSpW6Ept3JiNb/RDo7JMopLu9tIYSfKa9skXLU1GbmbjXSV7yMMHSNUmok8nWUaeNeV0fE/
Y8n5uQKID/Nk7JruHe+mWQWRndYBT0ptcSwRPb17JjgVc3uTn1eGtle3SKq1/HkEA7MEKkn2mW8O
dZG9CM5d+YXQAFk+9YiTCKkoU9aN/icwOXPdNA0yO+ueUhM48L4BgLMEzWI44gceqUxQtADg2pI2
aX+CJUl/LWg5XSk9pfWewNVBf1ZrhIdo2iHPtXajxKvzYmRm7m4mqzOf4iYVd/WgqedmKXZJXDI8
IEKMhRKve5tRHiyml2lim3ZiT+eFoNWYkF9Ps4fNGlvPxpKPOyvms+rZsw3SG+gJDeLiIr65NBZ1
/VDeoIboOuajkWvRywhOug1zXUnFA6epp8oof23qaCLyK52trVr02h5BCyAo6Flc/tS4S1iNC59E
tQkOIithker1p15y1obfZT8UdbnjMNlugAq+jplLqVmhPWQY+iKd+gvSeXcWTd8EiantlHnqtksj
o72oBkzd5T3SXyRRPTp0NVIelczNvKkTS+DePhl3aTwm3s2hXTh4KfPzlPZb2avJpkP1Tud6EucR
oiD3A6VOiyR0SbXQvclt7aG+E1XFyoqeGD3EEKd3bpa8OJybUpPioohvXCw6hxS3qXzTYjIA8vyF
HK6jo0PyV7X4MKzO1laT5tDbLcb9nBB2t9kUbXRagdV4pslmYNB/imnCbWJtLbdmVHCHGP3R6AsW
sCFjtiUmTsk8rrFZHojovqDdRzegG4S0ieXJKGgCAUhvfhXdsLPEwrmYLkcUjd+gZNZ+W1k0bhqz
9xBu156WTw4WCLju8UCPlXnn6jqBUQ9BrBufeE73ilbsqlSnPdqVy3tEugH95ISPJZlUJCJqtZGa
ctKz+MlwOTBagGdb/FvEbbc33aBTNmawpMSQMJ5Nho06Gs4DIiWFVDLaa+SgHIC+uXdA8x5UORIY
QGlM9POABO2/qTuzHbmRLNv+0LUCaaRxeKXP7jFKMeqFiJAUnEfj/PW9KBX6ZkZ1q1CPDSSEhIZw
d9Jpduycvdd2742U8Iheg1f01XHw8Ov6WXQjk5CleiLwI7LTAwD1dGeB7z2Zan5h6UTZorI9xONm
ulfYSTciK5OTqP138EnTGNgdmGOmZA4hHvAsaDtEy3jvexNjftaZHaFp92a7kEcXdUbDiQ15GSrB
uXwbu4VlSNRugcdnQrqXLHi7g7QZml3N8eswmKU60mRKH5FqIUTup8jjIrcjPn/aUi8+8g+egkUT
IGv2CS0R2WfnNpzqB5AE5hvdieibD8zU2Thui0LRnOsrVon5ttV1uUWf7r24TATOTLPKtzjUrQlR
mHlJX9CL3c01V2tqI+b19AggQiChbomxSXd9QztN170AzZDihiHjyhY7jTIJIXiTXMdRRkwbaslo
a0yDfiXRzzwCA3S/1ejvdlVFgHJGpciWkA3D3gHYdtub/puhmnznRWIdGiRVnh1QGVXOu8r8zrzi
aIUo2uujyAhIyeLr4iI5OtTO0AeMMJ1NtIgYwlI0ffhNIrc+WhEO/LNInpVXk/6GLwWuZItgeUs0
hUaex4gi2dnEeA1b7QBfC6SRz9xwyrdnI827GxAwY78pmbh4+9LIjPsIM+S4JamCDy1HsFJRCr62
IIiV8qpu3QOsQosuVxvfQgbWh1CO6GCMITvCejbOHtx0wC2RtWt1R5ok0EiOtRNCcDmlv4TsecMy
y5Bhw3f0Hg6KLoMZH/bW0SJrrjlsJlhQBreBr4e2RbVZ87XBd3uU/C5D8bAyT0YyyW1tgkNmdBMN
301PzQdLp+ZLg78zZ/VDt7gpbWaaQZn38THirPiie2fYIazpGAcNAoF60STGkzv6h8ZXAFfo+RxD
uy1OBglYtNkEywuB50TYR6N9zQTKPUeyqL56k/ucsPEA2B1MHDqDPmbgrG4ScF6brsQ1xhJ4UBGI
bE6GwnxodSh3bKclzM+SLmYzjQfsjtY9M71V9tVXx66RKUPeKt+jWFSsfLTxara+CzKJ9kBajk9h
kw90QpgGWOhj7wfq6nsaIYANo8bBB60+IBTnJxTZrLcNJogeZXhb7dLCrRjEVJF5TSiucXZ0v9zE
kpnlVjDgNnbklRTfG0/rYpeSkXGCq13eLLQ76RKGB0KX6BnEaP15tK0uc790oqWaipw0PDBJRsde
peJ9znX8YkAt5HCCK/aEy8gPjy6qiO1U04zyRZFvltYB6OQWBpO3Mf7J9qnRM3fdeABf357nmAOE
5zhorMcRVT6DxnuWnj4J2G8ULdoaDZMXt/1xMYf8MIgFGmutk5ZDs5sGmU7AO6xasBSgIxBeSwwb
IHpknmgjvSAd6PaFHK1Xn0NN9dOuQsfYyM7x+8vgLN1tpv3xqTaAN+1rUNVEd9iihoUJevKrNzTe
tUUiDqVLPnzh9MgMbxEuOuCQBJjYm6Iq0HnPMj0z3YAjY+jpYTTMAZkoU+APpzD4SqfFLL9FLoYY
3Trocg0cdpsGUPS470VuJpthNPxDXUYe5snJY1DW0FhqIBO/16Os072fxQNNQUdOt84oSIjJIi9p
j06n8hHwdFS5F72o+7xbVpwD6qX20A6tewZPWzysIASM3IU+95k1ncuCZrKuvHSXu+n3GiVHs106
c7hSlS/Ehpdq7sU0j+dUEVvlt0QjyQRjRWagMg+QtNC6s3WYbayBRb0Sq9pRJjPylT5kHLYbqGyi
25jbH8FGcRDXpBzJaRwDorbspkgOiEYlSNvIPFquetPExXxJnC7P9uOYakV2tNttbDJIrkfiiU+0
b6IroluR9w/JU0go04VV3bwwDlI3Q9KaCNEd++B7DVLsXoXXNqv4LVhNdyfRdrPnR8mjGvHVgP1B
FMGY+RoJsd7q1LK/M9mvn5Vj6CvGw8O9oEV4wLT0mFp5czJmK7tSqigf24lwT9wjiLeNSB8ECrNj
KMnu3LMG1duM6SjjbsOpMbfI8TrrJFv0DPlkR2ueop7mYUB6EotTM31Zhsk5qNKgxKC9GrfbOA91
f1EcHndIswfkG6ZZk80YqsMkG0KWSsRWV0aMwGLtbJy90ukyFDeOQHBLUoKFox1ZMi/PiyYUg7XP
uJN4j0o9QYqwN2HJGTuNeGp71Uk2cWSwnCAZnRCQlx3AhK/JCI6zR8opifgr3Sf8/8sHuZ30qDrD
WG4Lo73lsKj9TcO73SEaRIA/5KtSr0HeMnVkc11CGCDrWLUyLp7HCNxIPZu7VSeblkbkl45QjG1H
zKN/yEeR3TkukUiBsCNiTvGLsIBFihiywLXM+NyDgWP4x9xmBwK724xhnvxoKpSTRW/T+iVot2XK
IuJuXzbosjeVwojCkUlVl9EdXcG8rKuuAEC7JxJzw6Bx8AjBS+9uYR7Y787cq69kyi3nXGsH3UC/
YuyT3p5X3bKUQcRhgh52ix5pl1aI7idp4QUlHfZV5RE9eDQAX8yVkanmKDwxMkjOZY3HMmh1Xjz0
ozb9jVNONsKurPI/FEvRg2G4P6HUsusOEfVuLPVgAd9qsTgxiZfPMDYYyMq0tr63yBO3VscGRxmQ
c9ZEhshZtMvqS7zI7KTbZNiLNkZunuVetGsQrW5EkiJ2jnRXMRFkkJAlZsFgigGj3TJqF3hnn9nc
ipMe0f4ja+mOrSA/JEh9asBTbuXJQ0Fc6A2agSYY6m7hmnsXl5txDtM2YxyE0pHQUdSKnHBayoOW
OMQfTBD0flhT9b7PvQVwkEQhbufsvuPWnM61qutDSgbCCbEo0AWIpDTMdZaBdErIQLvv2hA3Uh67
xXTqB1N9XdxxDQVA0/XcDdxqnBmZdTVmhkgCzssJxzxKqEs2N0bOWLvz0X0ysjvIJm5A0ndZcp9K
Dj3obKXzLTejvN/QlVlz55ea0QOw4y4/ujJbzD3GVvcdgcLYXGVqXNyNNy+TdYp1XL7l5dy8GaJY
HlHJrSqSCmEpDw/VaGDUxD5ej3YJ5pm80cK+AEwb97Ds4+eYrHUG7RCilmNLnflBSYZooHKZkgci
Eclq5Ih6+PA8WJNVmK/0n2DEkBbBuC6xwuemcB/YtREaGaOufow9UsJNXSKh4/s067cMlNZ5RBW0
itLWDpbKB/6/MOryO7vBEJ9GIdx7ppdDvWWNbB+TrGdyJmMrjTcNTZXjEjcLAQxJPZyFtxDaBFDj
IemwHCeFwlsDgyJ+7msvP6e5WZgYl1T0htqC1oES4cpXCAdBN2Eaays/9Xi3nwdHFmofLyb9M9G5
nP2zOZ4ixMVIzwL4WKAipsTj14alnEZEbNOn6mDMfwPCxLbSEuhNzoBf0m3yilgyI2mVWbPoZVGD
JEuJd/41pb4aKDBwF9WvXSzCS6lrUo4DkZKWseOsxg+pFRsTcUGNMezz2kVMEc705W0Ay49QOpYN
+xF/jSfR4svrD+hOkD/iT/39++mvzhIJ5/WrTArr5HnROYrKiHFx6sj8xKBgDQ/LxpY9OnBCfDI1
ASaYHI+5lqtrnuYfHJsiwlizkWa6GHMQE7VbXEjPJPkmqOeRxhJzSLHsESJmiNOnItJ3zuLTgJl9
MgJKW3GtasvnR6As4VdyUwFi0JU2qkdLllquqhIrf2xN0mc4hxHoAgG+Z+8RKahF/KJjA69VQ4Vr
3ovSpetXhPRQ/9msoUPFRZJdSrOnL9okv4qh2yjUokwQd35hjdi0RoG51VE9kOgpbOpXIPj8AKlS
Lt/v7o1VUyVfCLUgpHfUBvfAqSM+nIP0jLZpNQJZ0L+oPbNamlVu2PpcqB690LTp4LfwK/eJ3ipY
iOpWmAb3n1YadAQstwA9cniALMp1uFSPBjC+6Z5FMkoPZFrDwiCnii8lKTd80mIm1EmhBEr77MZk
6Smu0L70z5T7unsqnSlsH01NMisjUCB+bGMRKU09Kncit7yan1boBV9/O1Yqv8F8y7vCrt07Jxp9
otmUBcYGNnJd3qStZkUZeA/TxZtiBJUpVO30QMBSaG9GAVdzR4A4H3HK8W4GUvbjRFnURoekR/WE
YLS4Es7cIeKa7KeEBAXOpl56LJS5z0pgDw8Ms0Yn+H8Gcg8aajZROl2oXHQGBGGwxZH2emuPpcn8
stLq9S+jk//BBv6ZxmBgTsf75PGgS4fn8BM3IwUF6hP6wrdWWs1tOVmJiZ57cKYAoEBL/rjZ4zX7
82v+C4qBL67rSyB35A4wd3E+DSQooXG8UzIx4geORn9uMDYh34afLYe6rewXdSbKoEGONogy4rRT
CrGfaa0gqMT5iuoorTf+wMw2lWXPbNEo9rPVqG8N47UR6dzqR2nw98hgZuxWclzpvEfbEcNXtzHj
vW825hlLtslI0sG+928IF+vb/8u8hUsJUsdybAB+hgQp+umaLkLWJtvHHHDyTfhuV+0JMESDREhN
d8jVx2vLJa4K3Wjz8Ocr+y93E3YVjAeIAjAM12ET7+wvA6aGRw0h9LxAr5GUk4hIT/SF45+xqjk2
QI7BaPHnV/wX9BnPHiyNFbJLYUoK0jp8+stLtmWi+9XxwSKRhzeLPWB4xHKPCndRBHSGvneFuMK9
BURenwmFXRkyk47Q8Xpa7EVXjWYQx5bs/80b+zT04iZ4kBVAjPyCskn306UoG3jaDRt6kIdywh5U
THdYrSkSWzzt6b+54+sd/fsd9yDGAqCxAD3wNH264/4cOlWlzT74nQSMURZepD9F9unPV/vzhzIl
CHnpmnRBDdznHoPKv17seQApyjMFn8rQ9NMNOkT5rq3iocc0VbE3/PnlPn+ReTnJ90hazEDp9Puf
ABHlbCaIblnE6l8bTzIlTBdIvFiXvzBj0c/1vLae2BhoHS/UWNs/vwHT/pe3wHcKTZIEJYxm+fef
/+XrlYwymfAXMk9ZuqbH4JkvAou13TnMGEV0S81hD+gXMVzu4Sdlr+Gy5jOrqOlp47mtQUsQkxlc
HcaGN9C6qxAsBQLzXSczB2O9h0pxE3YWxiUbAC+ttY71Y0MsS8LJYpHLcbLSkXBIwpzQtbBEI9c3
Kmkc66gWxCD1HWv/78GLGgig3jIpWGtQ22KIJLsCCUJJdZtuCjHpbytjKbmUFLLyhlGDU29BsMzz
sc07o7vLR5JPsGUTTvTIiYINldkM8z+spGy63WDwg73S4MprXHXoYQxCc3FAhPxa4c/PdhmpRpcG
jsg91hB+F3OTIghptNw+sFnxzMNoqHUnTkHcYS8qePNV25G5bHXcSta16C2q0U/vk9T0zoSO0f61
OygG5DX4H4aFQXHDNU6oAULmCOe+c8LwufTRRQTIjeOnpe2We1fMHZupJBkOCXfI3EnSb8+vkrZm
Q8/dgSKk88S0HGM1Q/dSuU0VXfkxPLYphWl6mquB7V73ivwTHqfU3FYYYQsSbT1+jpXQP9rJpSln
NBSUVBh8YqqozPK4UHRnkoOYUq5lyLhmOYY6Et1pBTVLuk8tutTf9QiJz35ynipbTPvE6migonOC
BgFKCrwlvKDCCbqkoWnd+zMeGVIq1polsXkRgsU0qjc9NitPIUn8I9O7XxfB5UO7DLpbvjQVb3ah
xkcDXJBRetdNfv2ql7RjOlNPIf1lbK8J9qVnCUF8K1ODacYsxuYm7JCh7MjHCpnbC+8tzKZrnZbM
EhzEozemA1mLBzCdxfl3lTaN6VBxYwebyJyBaF36mR8mrsP7OVo1l6BFbLUNCcjKzxybsDD++WH9
pG6QJkwnjtUQpjwXXpAp/744+Ujza8ssZZDohJo+Ymp4z2dknSJVlAhIs4lvCLfmAv75dT8vvgiW
bLZZl9eXlBOfqwk5cj4MvZGJNgHAYRAJGspIrOfp7s+vsy6uf13k0Q7QxjJNX3kuGGP302pIN9Ue
urRqA9sS7lMM1etnakC1OMaprwryOfD6BujoMJqF5Du/dDwUH39+C/9yiSEmAhUjD8GCKyt/bcZ/
WQ1JsZQ4XxzGNaM33VUzZTwNJvceMj2yB0vNP5BHcw3+/Kqfqwo+MfoXj19xf7je5w/OpC32sbHT
D7G99GKZnG9YtdaBNlFIr0OUDOa/Wff/ZZ/jc6KQ8A30T0hWIB39bZ8beXanImPQu8SoVydMg/U2
mqyf/tyylPz5033++khDsccAGkeP45hohP7+WiWyFB++J3mxPkeRgFN9Ju4hOSzl+59f6H+6eYor
6a2IPdd0VxzTX25e3Eel3dro26ZVUKpwCjZosHN+g6DwGr25N/34Ldn48+vy5H/65sLctBE8AZWy
qE1t6/M3N65KR4cmXCKjw0xvaH2ebaOtgmzOy3onbebsqIOnDwVB5YcS3YAGP/X0G4rrpNsJb25+
SPLt5A41irpkzA3nbQ12/d4tBuuxLt3iyp/oaWLqGNInn2nzWwHejeif0PPAxdDTY6sdZtqXCPBG
wDnD8JYn3irKQfJ+xk+kqq0c/fnNUoOGx5CKJr1idYaQ1DjV+9iFojksppxOqC9K724yXbarOcEo
+1L5XtF1m9hukG7jQ8djfnB/na97CgMy6xmfFYxzChcsFJ0wgGeyYxnSMEvq81gttssQrRzEEUkN
qza8CUSMiCWTiln02j/w0amyjf9qLgmLcwUiQ6bNd/Yw8xOivE7KG4MQ4i+ZG5mMbZexM4pz74Rw
SbTX1eiDegKfb4XUkHDsMq4kGyd+uAheAcIRmO2vnFZ5pZyp4nUztFjgk2UNFSkxVd5qBAC4tddG
UBy1WNaZ1P4g4mjtsCW+catV0fFBEOLQaSZjcwukaiKdPrebjVWi3CGMF8qSpXCckEXKxj97ht5o
l+f+Siu8HXjfSaev27qHMF6XM31NocJnCDmluweT6h8nDPsvuk7GJ+VRWWw94WDZggmkLmWLSWYz
x6mX7Erf0wfEr6xMHXq7I+NpD8NZFbIFzqlNiLk3jUNL/AfGQb8eFan0656g6A62rGuhyK5+N4WI
jCj1ax2P663yvTUMkSC/5fj77zP/8aKLkSjXu0pw9tlXBJNkL5OqrK3rOVN9hCbiO0CFtHgVTGUe
QO9mdI9sMja/IXzJLqUpcIUMtWjolVPmkhYKL2ec/bHb5/7KOAbq14fXaUnbeU9qoG52yDwKkpFH
rD2bfHIgfikkPGKDsJAv82+BywIuVSLX6KKarHSPPvWKqpU0vWtc9S3PCHGjv25u2uJ93NROW/mX
ap6mw68n/z8Sfz5UBf99Vn3+jbz3f4rIZ8Mv/N+1oVdvtIrf/gbkW//BP4F83j8knOUVggklHfAq
h43f4lBp/MN3gcSxONuETcCA/W9xqPL+AfbeIYXCYWrBVsEfre0JgHxK/YPSg3M+Rz7SIUzD/0/E
obbxaZmmUWBxykF+CJoJiKn5adcjxWvmZIL8ac0x/Cj8zn8tSbtcUBj2B5Kgo59ZOTTwiJkurOec
rN95cz9dG41u7L3p5/aT0zKLQVIhWqxOqROlu9mql0O6AMOn8+Xircau4ML4qSS2xsrOQReEflO9
0utV/S71qOzO/tQzEG37AcVD4WbQuvC1I6CBvlXtic8KJTqcDIdpNsbZA1ety4I2X6bvpKS24lAo
u2MNrD2EChFIrnEDDXDONx6NQrzRKmngdDQJ7a/YJi9cTaFBJC1DyxcrJ68SgchqwNMzMfc7i8gM
FDKDsNgvpmZiEXZs0jAruzWOcszEOTTpXik9LneDH5YfeonFOUN0Bu2FSZwLcv8+VKzLWwOZ9rQv
4Bq+YZjy+ufZ7EsmlpBm8DoV842SM35orD1Q12ZYe7upr+OTD9SjAJniAacq1YBlvrYHf9+U4fLS
xlHNocMv67cpY40JugznB0AcA0oI5TKgqngQLbDQtHN/tCQDgfjuYpu9pE7Utds7yGCaBtwXVtS2
/8C/mzxFNi+DscFzsk2pXeFu6NLFOZPnUVybcF+QT0JEe5xru7UCvxihVCU4oIOyj9UUJMOAMwy+
iN9uGXtET52RArdoC6JImRl7KHnc1EHoVDvV2J1B5UHMshdlAxXM49U0m5l0ucOFqRpA3a7fRENq
/uh73zpbtSi8AHQBI+5hyIDw5HUsD43k43B7LVoFEAknta+XoT/PhexrJgo9s6ksTEYb51wxhKyS
Lt7bkj52exxopgMr8ho/IDLHgnohh21fidndmdhJDKbuDT1XQ+r+qh8sGAcgPHkP6EhwW/WOO79b
QpUvHLArvjNeNb0LP6S1ODecKfHl2LjIu56j/aYDPM5RGNURFMm+LK9aVLTxNk50cw+DFb+iuRhA
w3OV/Vjn0lQUies8FkXqxLvMS5GdNsQiZzvCKLsABrn/0uGBwUAc5Q62VHe99dWUw4Cy/L5tdlPV
i2d7Rl18ZG4WfRheNs6HcuTkuB0BRWa3E8IctCiA/WADTvV8iFFn+hui1izENbKNn8Il8vUK0Qtb
aFq1j/uns5Yn0uFTSn94P3AMZg3dVbQtBue4kMSkCeLP4bjapoWED8cN3Kyc034Wja0InMbvvk19
Yz2H+ETCLfU8U8Qa76q+tkiVTQPTT8d2n+H4qy9V4Zb2KYoq+Cs0v4qUsiRCSOyvjnFPaH2Tp5SD
t/MoegNbLrlkG60X7jsodmwRdhuiCGpzHyLanJBCu8Uz7DkosvPQ3dS+jzWwAWYynSfCoB9cXBoz
2bvYxbZJnQz3XutV5jkRNk6NiQb6+HWqjcz8pj2Zmjt09DZIzdyc6m3TLvoFWY6yA8A9wxQUrcVG
K0nObjbEN84pmhInxcuDgo+bdJtkMXG/0SiBFTB419jGQEiNVz3qTIxpBGHEN5nlJx8d+dgDST4+
o+xygu21CnUsfUBcYjxZDp3IHWm5/k8ZLUm5HyF9Q6uCotgfhpYE9OOUCrsP0qR0z04GEPAk1ri4
PUHYRvR1kdUcbjMADAaKIeYZ6CAz9VEJd2DGlw3VBR1r4u7KWnXPZbHqIHuOEXOAInXJd5OuMOAp
RXdmY1cSdiVCfSe6l3MBoXjNES10s7wTnDfNwTCyieCiHft+W3tqkYFVJtbD4tgRFATD7KttbrhE
mFbp0DJozY2QNrmJLIyX1c+Nnet3a8y6kJ5jo92gIzGKiZtpV5gzO8GMuVVw6LaQr3oThJlTJft+
MQhn6nMzPQlDuB+1bgglT9KQKXo6sHafEHz4FmJDk1UqCUFw8AXKaMR5duPu0CxZLC1wupncxRPK
BxU7IyNtzqIvCcu+eRBYwN5bA+oLS0bqEN8lAZadY/IDaC8lWesDYKq777ptevxtXbM8COIqHrTr
efpYeN6rcOkKAt9JlwNgMOe8hO34DnsruvSOj+ITTm44oG8ZyHKfqofW9rrrEVnVR9/MvneA2zAf
O2QKrJq8xPc6VfXHJCbk3blpuGwhZEpIjFcIxALCNBmbIymevrFou07g8qV8wSdrjg+CltuXxXO6
Z68hR2VD9mt/5xJJPO6yJRyfs0TA6gjtdWLMDVIHt+C+4CaZ89Myh/j4ZhJlK/hkAMbBN6VTD7By
lnJr4m8pA7MbDuQXq68Vw7VoWwx0C3exyg3oKqVwQOUYhv861EXs7mw/jN8yJGVeUNWpkQcLoiO9
90I64Zuh5rQXsAgtH3weqnkaVL5/mCFT2ldIUVJ86uhikZCV7XQbt/Ec7ZyinPzNsLjyG730gYW8
RFC1UfHgT6d4xJj9ewLwH1W//2tp+7cC+P+aQYoJwJ+K4K8/2/e/F8G//sE/i2DrH0xqpMv9MElK
lCtg+ncRjHeKewcNmlaPD1Lo/9fANrxqf+14GfyBsRan/10D25KaGuUc9S+sakIcnP+kBjZBnH3q
VZjMN34NsCjGaQB9LoITmoeoTNclu02HcxJnYjfklToLF1QcZMf+WbYjLXg25QDdyTfLp90fs3Lf
wiAJATwn9jvz62WDBNI7ISNAqJEuy171i33VsWvS4uEk+GISfHOo8xCUpXL98o6WQH41Vjr5GCPb
uBd5ok7+0okbhdT7i6DNe2Om6RhkydjfoSXswEX39ZNeWFHLMU53o+rVFv+i2NEfwfHgS/GYdoi+
EdZHp44JSh2MoPiCxZiae0Rl9lf0gcvBEln6XrkIA904GU+WtZTHqS66ewysIBhIXjpOXSyvlthc
dpVeir1y4uyKxvO1VMYdpqsdlpovuRkSxi3Nr6FheRvQ4xazz4kpFN30N99DqG5U5o6FmZUu4TDA
dPQHymzee5TsEqQz6EvPbeE2tA26PaVQHlhOfKYQuXWix3GuvgiVt5gp1HjXz2Gxh3MT+YERgYEo
22G+Kksv4t333U9vrO1DkufF0VxYPdlrYQehw3o30xgoSg9SSsz2Q7WU4yvhfRbEeVscRhP2Vmzd
pMyC6PS05X1IqvP1Unn148gsfOc6vXOEYD08AH1Bz436oGfFyke4GAQRdSxWT501KVAppBuBPG78
W7+Pv/dNsUNRQeq1ByUPnDcIKc9KWR+78HuP7PJQNFZ3b1k123seiQNkDhiXtX2LAsbeyqq7c3X3
IgaxQi+tzThLBaLHPpVFtJ3sZjuquL9p+ukpqh2f7Fzgiln/Dt3xiyK5fjdl2bURSvQt4MDQwSzx
3rJTdINquXTDdGkEyvxCYe5p32Pw5jgQomxXFsPjIBHFgi7q4yt6FGy1XVPzJrTZMiUvnWrrZh6m
Zrd/grmeXczYGy+hx9WBarUEGvvVJpkBLhos6ci9W5pt5W6kl9d4BRMNxDCWBLvoNueQ6duGZhQ5
9MifDi3UOa9buLwx4ICq5yhUDtk11VG/SQDdoen2Dh7qyqCOhPfdHIW9rxo7pFETu4hbTbO/Q/iy
Sv0Pjlf6FMfzIWFcGagZiV6qLLwAYmfYqHbiBQ0VCMNywTveVNMRGVWDf93/2bbmSUxev3HT7mKq
FNs28IAg6tzpGsl4vWtVtGdKFFGRp5cBB8F26RUPHEOq3WhnF6tOzPOQN3EwCQPFOUww5ADWKakt
64Zg1hvNfnU/ibwLMrf5rkX76A4joQ2eugfggl69q7NgXvOeYNQtO9cVb1PdZlcaQNcXBslUdbMF
KprhobQn2HK5k7OjO9ikDY7CyEDs9m3pbOfSxp59wHXtAtkS2J4R0HYdn6hO41eZF8YBoeX41KP9
RJ3d9F97qa4ZkHGtYrHFnHV2wQ3npfWRFsmp5VBz7UTISbJyQTCf33bab7a05VC3e3a8RWb9vZxB
0SGMsp7UVDRb4PLJxW/E3krmiWmoeMFqYOzLNiOMq40fwqXdOpi1DuUMT8PkaUL/nbhXCQ3bJ4gk
q16h/Z7H6b0qFT4/nItASa6FZZ6SuXuqXFkECUTdrdvVX/HF/IAC/Ob2zQ0irvqGkRhoJKLpgqIK
j+SRpmdVA6eKeqc9CZqeT42gryY9SwQx0I+A0Z67D6c8+24NfnuVRBwFR/LzPjjnZdvSwgUExii6
ZImrDyCtWO60gfgqLVPIE6Ytzl1twvRJ4aincc7z1BCLaUts7C29z4Dpp9pPMel2a6GzJSRwPCY5
ugQK8ZhapYIpa+PTdIZyHzEU2ka29C6z1S4XH0Hcl5mYxG9JZStYY1hEQM4U7a0OkzNS1/tQMl7b
MY5K+LfL9RqRiA6CMro0nfiHIzgQmoOfvkQqmW9ctPU//axQPydu2zlb/HuTHE70SOP0ruhyvs11
hgZTQfsgp8bFeiG3UROdPLYitNjKPLWMRL8WbvIDFq67teGKbUVnlk9VtwxfalnkT3rGjiSd5RSj
5QyiSJb3AtIiMsrUlzpIF+dFwIYkXaiAtUTsm1s+Mu+qtmO6CI7LMekPTfZ9jA2U5Qlk2Ua4OcAy
bCA82+Cyao7R9aanwf1EW5/BemnCCwkSgDL7Kcs5YnHGbb5AN4ELr8dceAc9C/vkiUm8WkNdXlF+
ZN42Y5jwYBvCw31a1v2rK4Q8cngs75AfD2szBoJLVYmttlMBcjAhui6woqG94oRqjZuElsWjL0BI
xHoUDSrHfnjvDQ8iRFgO4dHMmvoJuKt6sE2GPJusjmnB6Lx0/CMNfPHWAEr8MiD8/ioQO36RcIu+
Uop4eGbgHeQOolhNMhSnHjyvqcGiVfkK0b5yl+uh0f05Rq94UOGSPVa2+USfi68Y/tOLT818TpZ2
olWUx2zATlP9ZHxA7T3H/UfEX5oxAWrrkQgesDBpJFkhadYnrJUWeKZDZRIQjyZt+CJ7ALaeamHW
rxbp0P+apnQ/UuOmacMvgm7XyarCTd+N6b7380dnzsOPpB0dZFLiqPV8yNUP9NvYgdxDZw/bLFne
DdT1IV7TGN01pgs/nG85oYRXXtZ3myEdT7Y5vKHImsCMsFBsCOGo39dy8WJVvX+HqrFrmG2FeuPF
qA3CvnprBnxGRDvX69f3WjU9sQM8oyMsSulzGMEWrR5tE58sZYR1bdD+u4fgEe2h1AeobZYd5yd9
T//JeaSHQO0WdVPzNXUtSUvN9u/iqNRvSduDJSHKZBPmdCzR8EKSwAh1ihX6VTrsyz6i17Tv/NH5
6bgaT4u7POZNjznDL9pDbfT2D+h38Y7aS7ODQrzv8QPc68YkOXTJvyrMT/skBGHRIuxnYtQf3Nh8
d1Pjybe6fttqVd5UfmsfI2C2U1CF02seJkdjbg60FxiplVcY4CAZIoHGtjsFi7SNp4R7TCtwltGF
Taj8OaQzVcoytvxxHeFASUYOn3ka/Wh09uYKTN6yMHdpPakrLGjlFwUvmBGVjO9My5CvTTsMJOoN
1WPkAFsZ+04fnXwumW5N5qYeJ/vQ5F36HR9quBu0pEmbWdbjGOWgsq2y8T7I4qMHJ6EwHmRNOVtV
0VbRYonxQ2XOcAvmyMhoE5TFQSHBZ9dz/ou689iRncmS9KvMA4wXqJxiGwyGzMhIrTZEipvUmk71
9P3xdtdMdwMzQC17V/hRV0UG6cftmH12KEgKB6mI87uI2D98FQPyRgez2uvS6ApcW4EuXIo6cAwF
XTwKVcCGVB5LI7lXy+y8SjP2bscF0a6R1RyjYGJ/YYfDDZjssCIdTdCi5jWemID8q5THjn1VbGxF
+jHO2cEUJE71EIb0TYLH2SRibvNU9EuzVyksPdL2bnhM80H/zayuO3C/Xf3X/YnloXlWMb93O9vT
IVtrStq2VsdFOcYreKLCH/72mQij8nKU87XnpKDmHdog5SfYi3JsomslypDL8CZSf3tS/namEM3U
T6019eDXF8sMN85asJL+7VqJoEVB1lq/58laxtJOFBQg7+yjhKIWkgB0tizz2t/CFx/dWoMzxRRF
vwufMq0jXRme6QeD5Ie3FtmW+ZNUHm2yY2CMo0faeS2O8VoxL/hZ1z4ZbS4RDtluHJBf+hHbCIk9
q17U67jW0TR/m2ksu53lxllLa8ooQzQw/nbZAGQz9W1ONzIfHGU3+lp7E68FOGFtOvCa1lac3osy
YE1mgbBHaU601udoSLcNBbiU6jAcGIgGrunXc9KsxLtsfspHp/NtMyWsPNQR4X8Gua5vtWDJi+TK
vhf3aSTbTyOdeKBxfVe/4F2Wz6xiXdlH9ribquZp6KqWGJLXjv5SMmhYPdMc2iCIiLAxb0V8kBAO
bwq5mr2ytri1WtWe0rLOnwyuAbyYuNRxgFh+YfIXGPPI+uDToastzmxI39DHq06Mu7p25A0hnvfa
hOKVuz2RGE8l8gDKejnSbsArj9KT8kprvHGYYtUDlYk8n0QMowqJtZPO4XxqehuRCT751m0rcR5Z
YrIdsZed6lygzJx8WLdb81imcHhTSTY1TtFm/NpRxVs3A/FJaxdPm0tMZ7F11vB09R74TxyoWsul
Zc9mU3+1x2HJ4OamD1rjfRV8fzfGDJ98GBEO+yIKRN+sCjP35CJquBbFEyJQ0VvzNXbXqoFqRCnO
hDhTwlB3j0tsPowtuaQuBcZo63dcGD6U92NOlMOkSKFq9I5JkTDjEhKnZ+6h4sa3GczRO3mxiUMq
tJLjINnSVsadrY3GG3/X93AoIfH01asAUkHMKO0/SYP/GdP4PJSJDZYKhH+x7LClXVj+CDCkQK46
J/410Vc3QiMfbCmDO4M3EDlJi9cJt8rNZKkXrxNGQHwzYkMSXpY4IzKI8n7bmrANyIq4h2WegGRw
NWYR0/O6mkNJsZXQnmFaceviXrGxGRjJATvhdmbApE2E3RqDL/4tE/wg0KRSL8+NkfsmuRmg1fKx
XQpcrWG17Btdvg9h7L7xLswOY5J9lBoNPHQDpLHlwx0RLxpW3aCGlbznpw+lzOjkoQ+zp3Hgksjb
DYNI6vVcF7jTbwyGpIcqDMXEwqFk4zbqWr6vasgFAbZ6x4+0KtzqoZ3u+YVNsHjTI41z37MbQawX
PfzWMlXbdKjXWgLJladxXsykpJPBkWF6tLxUfaWDrvlSJ3WIc84MzHqiFiKtN4MxiVvHGbwHeh25
GAG6vDTcjcC2XZKsyK8S4eZsNom9aygi2tm9FUjZsitymnqLWAi+s5svIa33kPiYMZv+1mu8b0C6
NvMPlIUi74JJsFhMGkioLCkA8TbPSorHVlQteCzZcAp1731vjwjlEV9ZyY+j8UA2NgNgyMaKYPOl
nEljdBvqunUa5Lxc9Sn/ABky+I45OAcaocWG+4vmK6gUQ5PcGqKNjhNXZqfm9yBPuJcM6XDuW5pV
pGYEaVTsExtIuMT/SaMhWYyeP52E6ye+A8W71fhIZeMGJXUy6WK223pQoe8hLQX89EyG4tzCyV70
getC1qT66p7F42OjN8em5ksmsB1sTbKYfmPp9U6PrBuO3E0owsfM+BLGiGiryXnXQbn6IkcPX6sL
T/ngfDjdcO6Z2Btdz/djy3lcZQDSkJ+uKlf1iYAwSgWOvEiN1jkMjeXohOXBsMPIl1a4G9r+rim9
YO4JFWG+IauB7h4SRmh1nXdOVJZHICJEz+Gu7vm6yXuQM8k+D8MZpl09b0kyv46eVNeO7gt8ru6b
Z/FiKat0n4Vq8SHzXLKwNaCd5q1P6J+VA5guDPxEGtMbLMs/NSCJQKvkWuUGYX2ekuUE6/4NK2F7
X3TOE2EIkD55xSg7ev0e4X+4zZEM/EWKA+WV3ZFbOmQepwKpCRTaZ51q76rUplUl7edAFcY9YSGH
16nQv7jBfWFyIyQ1FgaharPbsH7aZuDPaT2QvsUkDce95nkiHuibg8ZKtZFgYicgfIITmjSRdtSB
e9MBoyVno6BFDFSg6UWYnNoC/S9JIpDDtnap8yJcaUfPU2jeah3kbLdVFk/e2hUxtNzq7XnaLkMR
fyfw2zEdpb38jMzE87O4fKyN6bM3CeAVII5hhhZ8RhEJtaQmuaenCBlt3x4bGsGo5KHapNPFg2E3
EPU8bpz0T/mVGR2iHFFPywyYKzUDLKk/2qPY1URSe9c5e64WHFSN2dobsGMRFqadJDvD0H1VrZ4e
hK0lO1u2yY3uFnxtVDDyRrk1QltiZtH18mBOfMth/7MA6N17Zg8tsPHL8vYnkKc705Yn/TRhRKBI
hTum4gHdMAX+xsxlf9w5/jaTyoarOBebkXAka6EaCJzmztemMQ+Ny8NJDR1dV+RAYMf1D3+38ATX
fV7Z/QNcg42X5G+mAa53MYrCL2JMZ61+o4n63ia3z1bQ/sWxvrGScJ/Vy3s7MlEkw0qNLizTX9As
CCEk7V7Y1lsvjejD84aIirvQxy4A8D/+djgXN8rkc3OYyt70gg9+QC+wc8J6pMHvqyk9G323s+rV
BJxJ5feTuY+oeKvjKd9GUFOerKyI95M1nbuoczk4iBIus/nJhvhUhP2NHn44lIZu8En8yQvyvTT3
kWAb0CtptNDbmjEda0hPLwwVa61rZmfwDffTwI/LA8MVdrQ3LUWxZ/O1BLFTZ6iiKWTSBa80jm67
eEps70iizuA1xNUvz1MwglNPz9/G8Gbz2Y7NX4lL8matht00saSKA1zkjWIlf+N2H1ozvAmMYl6U
mlvZNj9OQzdF3UGyUVwHcWSnxTYeaw+a/Vh+cc6mDPUgT0yzPQASfJ8W0IdxP5Xsgf+0lhHo9nSL
Dr1xsvxbddObkUpsFLbH4VvERJrbKMVuFS83emPIJzBa0a2wLL4t1qtQ6WdlDObBGy6KRoJDQ4tO
VhVLQGR0uhlneivJs+U7JHAmF5gpznCjJ9p5VBwmE40bc0bX41Lbt+B0LrGaA48CVz69mmN6NJad
IW3tPWHd4E6GDFQddgdzZuEs/nQVWTdK7ac7ywB5rLd7I/udlxelvdP2wu46426Ft6Ywsz+zLHdu
nTND4tgj+dcBsshYDoIqG1Cx4lfW84KgDjs7d6H2TtefNGGxwDNF/hMrw94W9AWeHKNd7lE0IfQS
m9nEGpy1pRbliYk0vBl5shJRPjppCGXYBsGCN+CSO1ENSQHCT8iQLuNzHEW8+5UQW3cSkBD08A0+
3EEtaRdUi4DumkGW5eOfdkIBR1QWf9EqLp9ab+JNVdvqTYk3as92xkx1SO7QHUOFBHVWNIPMlt5S
ArTqaa5xAtxzzHgS94wk37agLDLDsNcavlLDTxlWt8Tlwh03pB8Wi3ujWqnouXbGMr/PqZsBfJIG
hVGjcdgBOU2aCXWAVFq80BoqXVjuublbHG2vplA/xxPupUqvrdeZQWlDfd3AN7DA0B93+PAXbQGX
W7mHKYQ9wo0qZ9auu3tjAImcsDTAipuXCLh2z9HtWn86mftAS319mr7xjUU7p7am94yHnTtI6i8j
tZLyYAP7VNWmp/wxyY56CjyAE1dG3GGd9zqDfw8/AJePOkVjPF8WlkW7etDJEWTkChwwEYgqKOMG
8y/fd3WnHHMH2/exVemypWuv+Oj65JyGAvlrfFhDc1szHDmV2+65ZGpKZubmtm0Gv5COcwJrSsOf
26L4J843gUTwOYwSs9aJfeo08tzanFToYO3ZmgGPjoo0QYWG0Dg8CF5jnRu0WZNTDwLaRnMWtukZ
HQmW38pylMTBjdUGNjiVviqA9WVaQI1m2rAgneDAJ+zvQRyIugsa6S8+Uuo3woYXr87kFyyd3l0J
sdD6GQuBs4dj0uTSdZjdvt0yrD05Sphs0ovmIIQO2qnWmXss3R1pscBWu/okL10zrNGelMaytJQx
b9aU3tFGT51nZ+KcHpXnUSMqy+OAz4mWbVLI8bZwVHkJdRImG86gKNCa3oXfzu1ZbzISxEL37lLk
9y+hNRXTHeE02geLeuc0IzL/Ummf4E9vBNad0IWi5HVm/EolhLFlfW3uBxpbd0Dk0qMxeSHVX/wR
sz489pzLf/jhEh2Bzpeu3J9oU2Sp9iryTvuJmW0wUIR5/AdMxErSRRRzFe6ZhQ/yG5aZdoNDXPsE
eEtVHd30bzDXaIdAfvbzyoRql9X5CYTPFniRT4Edcte7AXL4giok9ylUmUfFi/AaeslzsfQhFXFe
eR9zu/katK4hbMQ9YUvIpt6S6o9fCDhI8OTpsNyWIEoued9nO33Ckp3qMrnMo6rfFObq0yiKcIdA
1THV5vBwQeFcyon+jGIpP6OmvcMg1AGxQ07qaAohap86t3whFEZFVgr8wLTqkbGvPiuS6O+4YAo8
NhB5XiYvTU+QhHWkptC6zjVGDORIGEQeVu2zzPSFjBDziI3vh7mDSAxHrUEWLGcezqvI3oPpXgnw
rfs6WlP7M9CPtC1Ct4Ljas/BSCpsR5TO2sB24FikTqWICv3BytzqaBh191YaUMzpT6/OVbKEPy0B
7BSCUxnpNlJia/GtLsqf0UHLthLH3NZL99wTaOZ1szqzFfZDCAA6fUFiMs/V9JJ2mfh0pp66tt7u
D0ahqfsO0/TWBQ+2Tcsk308Z4UwbuPe5C7uJI4zhIuvG9eFp5ox+usnvKG+qmPEaI7xLCA0fNBzW
Zz1Sjo9fsWRCcPLvmg/gRNGTflpkAaJWRCDlxLKwz4Hq/dBy0w/+t8XTjMccFXdJB2dTDF5JaAU0
S4vNOzBBWG7xmMe8Z6z232M0/5It43+a4YLoz/+fSXtLRi7+X5fP7z8/VflfvRf/8Wv/r/vCxPmL
AdkhAu2tqNn/Y0G2pInPWNNMg4iRhzn5n3xa4x+mY64ZW2lgiTBMjMP/YUG2tH+4/Cobmh+QH8T2
f4lP62p4o/9LxskySN64uo6pSMPuvOJz/3NGBSEumT3Kg/xmNnqOWJ3jIaaxRLofele/xbE42vZo
fy5C4GSM2x8ZYWsYXHWnN31Wbhx2VQezcDacneCQvXeaTo1dkel7wAb3+tzhbW7upOW8Edq3rmEi
x5+Ft9R6hjEs0BwpOZ6n7rbKf00TD1+d07KYa17y2PdOdV1iXgrHbs6KR9x7WJ2LVLK9Knymho1n
zdlDRZ0Fr7dt5lKKZafXaGJa1ad+o0+0rc0uNWwrQeeSFCXKgYWfN9bA6fXlc161L01BLzX7en2M
oz26IUsoqFN26RcJiwvaGM1gdjpAMVVlXyUa9MWJ5r1WZsfC4wzuw6Nq8+c+AuvVWQZhF+vb7Bk0
wxaKUQQm4tpVzR/PQ0CAQOBzEPtC7+sbsq033NZ/4kT/aVxxqCk+ReYuXp1BC3hO9aemWcydilxM
JKX1aELfhiDNIUpj5y6fxtcWZ8IcLU9NVv8xYzHcsFB4ovLqfSmck6SgeGemxg8RFl7kJoCOWdyX
SXjWvLq7G6SyjivKlWUv6JJO0pHspt6pJUCv8mUv9PaLgAzndPin0IW2bUJ6ZZauuSwRXVN5ET8R
h7c3ptVpgaMklXAt9QGTUf4Q6oDkP6bOQ2zkT3H7kBv8hzAPmZqSBoVqgsOfe90T9vzPPmcEtFJ0
XVwOKSDabaH3qH+YdnyzWvA5ujMKXNLedq3RXx2U9e0wc2QmBUMVDnb6PGso+YaKDjG9kWin+CGr
HtxLg6sRqZQCGi3X99Mo5s2kW8aGsEATGOwbN6KE7gWoFZ1vjD/mBNEB1Tbf1KNzx8EasJNzz8IV
LuIVHg3+wYFuLMaGaGLPE1BY26JKKWqoi6+EsqpRX8DH4XAOE/fWQYhSruDAMQY4nRKpQYWHMY2Y
+ib83eSqMWjH1UZxb9AoWamc0iV2yyTbLrTXQX2hUQqmv/1uuN27E9MbsLFmi2KDrpuQHkLkMHKA
aYcck1PgiSdzY3bqTCXanu/4ttUaw7ec9Mn1lkUF2WRScFIt9hZNr8YgUNJ9BhIRVkYwNeIRbWEA
5SIUnHIv63HDsGj1hSjuZHXN4/C9yilJ8VZkyy5dXhVAPC+OAy8sGIJpMuqEE9/KeLnvcms+YBkM
r2l7IPJHn5lajnOZBNRi4eEpqj+rGVZu+IEEDhtk0/TgqGn4a/qtLgXbsuRdYm/3RcTVm58K/nst
swJ2GVsYXIwl1jQfsIHXBymd8c5kDt5XU427sWto5hn0R3a7gfK0zRTHB9IDWqC1zi9VeBfPqKLb
LF0+5Rw68FglC8Tq1s0iEHUsEil7b7fWGO0mHoVwwIMApptiEGS9gmlBLY2AzIYrh/kYS0hGi1OL
1YLcv7fNIvNYWSRxh5EKGmwPyhLZrm7l3iZsAZaRn09VQF4ujfobXpm5pViGDiHtD209JxXHdzF/
jUM2V2iO0yd9riWrbCocjEG7uqaxpeb0HJJT71fdxlNQpFueGXRhvrRYYr3pA8YF91ZjmWJC7j13
44Y7vmFjWclNvMLd+OqmC72FwKXw6MJqXLg/hOhuU0z9B662JZ0fEGX4sWbiQOaYNgwRkV2vDOAn
4EMhA2JaytAF2Lgw4wGXJJvwAUX6BLbvYy5IUGvgYduiTANHAp4GFPWuJ85W9tNNlGNuma3p24vI
3FsVOjPIQNwSIo4LQEcIcG0lD1Hf3SXUo/Ft5i1fq+EJLt9mbNbU1EdEc/YmrhsEfJvEn3ibYroN
YlLlDSp5rHWfbuPu+2Z4glO8cefpVVTewOw/vc9quCCT45mB2JREAPJi4V0iZ1S3uVWKE4rLdklW
y9FQltu+GZNAlmX5jWlCoJAiDrXF+IkXHlyuR96dnfrWLpJtK69M7T86ODcqNil1wxjz3U0TucTo
ZYzm9GKy+PtI1OBBr0Wa4qxL4oGDrwt9iCmG71I07hPVaawNUeJ7shufzUoy1PoDDD1sxHAynZEy
LoTU8S3NY+7nIvKC0uI4tO3myoJrU01fONBR+6Pi3fFQCx3nne0FSnKCOg/bte+1wfMNiA1CS24T
vb7TRUdJrP1LMfDsaza97FB+TxR2gAhsvGTLncDyEcm/GREwZxCa9YUWP0dOr+/xG3/P7O523mpr
1FaDIymWbqP+uh71HmdgtlohzbAWz/lqj1SE74KqZsecSicJ2vUL51lx/YJw31+AD6o7OMvDZoHe
eWuvFswpTsVtVGDLrKDx4NsHvhiups3enss7kHU4OWMBus/zeuct1qe42Nir6VMnj7DCYePX2pDO
0VvNoWDEzS9vNYzmHCeMFRmuFNykuOXQ/leDqQNJ+TVyMZ22DZTyhncsOjs3+W4doL11lI40hmr1
7/M1AR0KhBi6OyPNH3BrG1dXiASZ3qWygoYQzJPyoOgip6CJRd3GjKvu13OpRNPUSuFFnvy0rXTa
koaQJ6souCoXrXFezPmTREv/k0H85X1TNE+e4jrDS4NXMHDN1J7HbcPi416LoB8CLsDVOI2gg+AC
6sC1YczhQ11X5myOLxrQW5jVLXtp2WhX/h3xKSoEwbB4MpwfWSTNRcMv4Jd5jmn2U7pQvqYBF4oG
OCFo6D0vjFhdJ6JiWYDTvEkQAtv2fpzopu3AyW0mzGt7fYmRYFLbGuFD1yseHmOItyTRSXDv8YhD
rHWR1HtRCW7EVaDyxH5LoF0FK+Z/7xEt3+dzP36NEmASU2S176mR4bc0RIbdLNZ2lEMyJjQuPS2q
1ZgdEsWIByJIvmcNPJQNL0qAbIlY9nA/kjO/xmY1cYvJBZMHVC460TjWvO5z0Cd0pL74zmfNFzPx
nMw+O3Pru20fHgoesmc3tX88SpRBfeZnWzXbobTHDV7k9KpUIbcVnL89WVXwrvLvhwu8GVsfrQnG
lqX2TYEkvkVP3fcIKht6EU8ISTuVlfOD666ltfkSkK94UGaP/CKJjHV8gXNODWjR435M8x9MHIhn
k5M/z+Hw0oX0vpiZiZ6gMDqlvDVBHUW7as2SRnq5a9gsXoVXXarCPbi29dwXeK99a2jup5FEwWDf
e/EZwEpHrFuUPs0Y1PyU2q3VxRhovHpXABlomt7X2gscCYbSMdw2CQN/InIan01RPUvADhFqkAV2
GufUptacXU0eeh+K5GGMWJaOGBV3Ebf3IglflqWvtkPjbLVq2uqNBu2zhkHscBy0vCLLPjDkeJhs
YmiDqrx7iu6LwDbCvZVpgStj4jZtQ7cX79MaTwo/+HJ+Y6H4xll+Tu0awbeXB8P9bWzpXWH/sdur
Op4K/r+fomTZOLGm2yBbcNOdt63df7P+Xk7Ke5qy6IatNwFBio69qRsRokC825g0mmVkOY6xYsE2
nHWvk1fGfsLMmNPnzF3vzmD3u9W49hRVc4VFcXJ6B6m+CZM/3mh5jErppenXM6h/0eNG3BC0upRw
5wI1hjhboovsnk12wCwyhovW0xNrLRRXq9JfVnS0kWePnsQn7PWgO7iJOGsxou6dcvq4B1+jq2b4
kyuW5eM0fSBqJ6wMl7Oeiw1DWw1Wjm+X6j2qvNo422WgSDYIBidrYEbniBMRW1igZ8C7O04i6pMZ
TfdQUUDLtbbul6VN1I8/3lquaV69JQgRDfk1zet3kbQSkilsxBcEV2b72TbYy2XOcP3X08z/44QD
C8rD/zuu/JhXw2f23/SC9Zf8h1pg/ENiHNQJbDjO35v/P9UC3f4HcUpDg7dlQcXzdCSBf6oFHk03
JulDml7WZIbkt/unWuD8A7CqDqcKPBm/RvvXwhq689+QFkgRNmK45M8gTY3AvCaa/xPSgqEno3K1
Hrjfcii8r+Et/GyexqVV4JzKQC9guoasYdO33Joy/3FTwqALbcwOz/fqiuAlO/9ta0bip7g5pMJ5
Xsucw9Fo3gmogu1fq56jgtJnMGOmj3j3JGuSpsVaDY1Vp6BIlcF6RIj157VCGtc2dnAri99GZ1ge
UhofSnTXmwKXzIHC7ylw2qH8NtZqaupAh5d66CifbCiuDute3NTgjKMNlb3NjitFcTA08hJzY7cn
i/7rVnsZ1kBr9AHLFEqS9T2mxEeyu9h6qdcObfq2AMauvdoLsTpbjdZPDXTy0QJjfR3/FnG3JPVu
HdTtr2gejAfFVezeSWP7Dc5sLrhDatVhaLtqX6SjfZ/mkX30BrpMU3Y+bABpA68JeTjSAxI+ERBm
hHAP4doe3tS5vaOIzA7oAmwO4yjDN2+gbzy0Gt0HE9oVE7shy9V2xdpOrhkuSi+F5QpEJY6aJsqH
gG6G6cbEMH0u1pbzaqDvXK3N52rtQA9tnEOd/NbZcW77UZ/uSofKu8GkNx0Uq05ATTBU06numrW+
7QE/7kjnpfcjzev44mJ/amHkYMDgn7AWtNsRQJJqLW0H/X6yi6LGkU49ucs/O2k58l27fBKS0ncv
pv5dVf20d9ZK+MmgHJ71evQ6roXxI1tqv7E7+zlNaJPXInkn+jD0BTysmyqidD5MEhJ47uompEPB
2s+001P8UW5GBr9DJhdYSiyyA7M1q09VvFAbC/hVpu29LZRxGc2eVmWv/609Ax9JXiv9WswhfnS7
Ig/E3ysQjeq2drlo5wU/NXItfrQHNyqVPw0DxvosKvfDoqgAodkO1O/EgYCR8mUa+OC4bWmvXHSe
JdPMWXOKCBtU15xgTLJvkwKbLOduXTOMFY2hcVXgksC4gQBuTMZ4CkfmH+iU1kdtjs2+wza5jdta
w/7UTIHZJws9qI0RWLPNhbxymwuB4rQnVpIWeIHT6b00uE1LPVfXqnQsylBBAW+Hfn7V+CX+MiVR
dCxMWEMd3MNDyGx5yBMdNm4jnSsrQsqje3KC1H0ss5+1uM1Kt5hZCxsxAB/D4aCluFrUC+GNJAmp
xKEtinzlfDbYV+4yyLvfPehtzE1AhmgV1Z+tyGyPYZhoOj4ltzy1ea0fda01d2Sx30enx3fCXtUv
8kYL8ih9mDwseRutHr0fvj2fXioyHFsTzuyxqlhUuMyQc9n59JUyxMD52cfWxP/SKq76i/2xuHGq
VrYexphR6DwiabwrhqY5F07kHUeJCVQ6TYF7drGJnFgOb6AMQDxb6u5KDWP7WCTJcNKcCuNslaXQ
1fHlSt0qzqFhQRoade/JTsfmbEYEsjUT/13pChj4dmiIoxoZeI2qNg5Exa3PmIpRfBy0GQEUbP0c
HRbSHfXhrlEbjyIxjCDKrRtjqS7StZN3AFkP+CvfRdJRxAn+C0+kqG/iGDlfZASOZwDbtW1fwcmQ
rHWwogBoI/u5DlXTOKht3jF+4WjqMYuwGxQCvwZOYH6C1ZjdhLjnfS2ynC8rm+fnqZsSTLGW81gS
26XzRItwGlHZnKpxZA9r2jdt4Vk8E32Ev2Pm7VvVg3acbbJrevqFWdKyRIesarBxtj4itAY2/1sb
BDGGTWc31c0XyywUgiIeb7DKZweA2Bn5LRjLDySel6u5yoIAio+ZGAPSfPT4Dasziw5pnO1DHcSt
jtupHttjmxN38BA/RCbTQNMKP6FDce2YlrC7SKpHbOjJNUndEVvTyIZzpBvlUdmSnSNgc7II3aPl
JtdZt6H/ysEIOjMrblUmhrtRJdGrhn0gUIb4IHdNz3Ak3TtKScxdayPhDOFbyR20MdYI82ywRrO8
g225J00a/aOzpDs9ztRejM7R6Wmsj4R2djz+VzhHcx1o0WpsnhvUklGcJtP7NdP0ThrZehMTIdmz
6FPzojoQ+qjfom/UJ8tG5XAKuUrs7vLdD3TCuh3PKdMyRtkY7pUt6RDNNPpoV1PPpsASJZu5/oWg
+R7XbDIt6sGeBJSfnZbT5kOPyJ/EokXTc/T4MNDNQ3udkO+JnVA0WRMeFghyG4t1MsZeN6ggcaCA
8a6aEopZK47yY+o6zQ4vU3Pj1uoyze18WtXZ1tTvech2WPDGjIRBBklvudXdjFtWntE6zhQdrJ6P
47yMwDvCSCeTPLiszwZi0TubW8GG1EL86w3h8Cx1SnRza6SHYjG122rMP6qODvVIi5yj3Y3m0Y7b
3yHmquvGQJ42k1e5j1kN2bd0peZ3lCWj+bI973qHu4zmRNkWY558aBZp3Uaequ9cy3awBJbzfnbj
4gEWirYfC8+m66MPL8TLsUQ2qj4uc16dYxbhR5HQp0ZjUw+iIBXP2hAbvqzGEbRmymnXLwnmYY02
pWcvSlKusW7d/bEglieU0+GObJuRCkzOia9s5QQ7eDtPXomSkAOteElhFt2lFF1ukNvGn7I2ubQu
IPjPpLijC/04bmADt4jG4cYx8FBYhX3AEanRPqfRiNDPLL0NtbXS+FHWlfWTjRYfLEf2MddMQMtm
PwSqs6Yg1OiAb/nwSVXmth1opgjRBWZ5aBiy8JwaLuALN/roxMKo5wLQ986TMZ9th6ZuS+zsRttp
Jj28NX6cDNhAluC7TstD66Vn5VLX1Sy8vEdhxrsYW4okwpVEs3mqhhrIoT2xTsrNLdDz/KZCgd81
XbnP1HRavLC+nwfbuVeU0O2mtULBjuZvCATHsF5XF0j903w39+ekjzZ6lewpB9o6afQOx8UM5FTh
iCtv3WhaWOnO515SPl/xRd4r2b7qGVkfh1t8RTLQ1tqOPrWWEhQ2ZkX/6ZG492kHEnuDmKpeNb6j
5QcklmM+c010HfYnnvcdE6fexilfYp6RXVKANhGt8vb4zAKVjV+N+MA9QG7XQMu6uBxlW3NZNXNv
fphn+eCG7Y7lAQplp5u7PLVugEc8Zx6pt9gboD84TFxRdUbhrDEqX705BrG/yH2HCrmZsV76KeYS
QtRasS2j4afVjXFrjoSiNIGzlnqMzWy6GNeYvzcgdI5u5KJ/ei/SPs2GuhSM3XiU9DQQWvHAgoK/
/4AHON0MPZ9xmPcmDwwvmdjhbITPvyGYCRHdCxeEX66Xkb4Wax90cAnbhbvENYz7n3iczlPMygE7
oB2MDpYEywwyTX2YZfVY9fnP0Ea/YdagdKWHuCQaVw+UoSRMK3NGc7opk/swJKi61AXkbc2uaa1k
8FWDupnn3tvqoNmsyNjFyl4tbioJupHZOucHj+Vduo8eP2tuA1RJ2Ga2i4bX2KzpmtD15gWO3W6I
k9tIRhyWdB/TdEZAADZ7WSGkwwh9iRzjhIw3ENpmC0qOe4rSbagTAVdWddKJB13XNshXmGKHhcu7
V3+J3nwalpJtR6xDneVJJpt1quF7zpM6sBp9qmWCVa53yw0CqD+RCbotZdmexNqzNcfUf/l867y3
ugE32+H3/82XVH7kU7jWGdAZAlQ0/TfuzmTHciTNzq/S6D0TpJFGmgHqXtz5Xp+ncI/YEO4eHpxH
4/z0+phVkjKzhIRa2gmoRSUiM/w6L0kzO/853wFgwzBs30QGi6Ev4JfVtxm3IWeLCZAtnUWUmUWY
nyV2oK/B1eSmaD3ZVg13OaaSg9sEeOtsDLItc9HbsaW4izDAB7/dJbesm2LomCj5Zrizh0y9dMon
lFZMNhlHGbIpWtS+sfwWEA36WataGkYL2iqclGxroIe7wukdigXy6jh0jXVlydbGg6mLm0ZH/ovK
7GLDxqXGKxZUxBQfZxfrSq550amddNqtSYGPCsqlyREMHcQkKtxGvsLF9udrUukwpToMUeK2IqgZ
LN3JiobqXbSkriIS404944otk4vBBT4P6fe57ao7HLkYm7LhkpXrq2oe0E/GiH4IhWyu7SvjDQ2t
ng2WG9JQGzkCtC7d6eDn1c0c9D9wR/kHb1pujA5ZAcEzngcKuk5mGdNz36h71gSBQSO86sau2udV
M716wBrZU49fJf5Fjj+MSLwuvAAeYue/DnpGAIqcAdrpWMXuDdnLR/IctM6JDmZuVHs8OMkbFnEW
k8KgEPpteMcEwSdCgq0k5P26CyzP7MkFfOQJSQu4v/xeuRscNIqXgXLi5cU3isN4t2v/1+DoJ1Fl
jyyPu5Kp9oYH96z8Bb698O2XnBt/g2WHBzufmXaPxYqCJFy7jHxOql/dDZVxD8U4YtMu83fa0Skh
i2eLqYLPjkJ1DASpdf2UaAAlx3qQQvl2LGlOLMNLmVX5znJ4pzH+jvaRrItXx9f7wMUjZKSkvruv
WZYVb9o0+CaciOS2lhcgX9sm19exGNm8aXc61w5xy2DhLcu45xEeZbxfpLzJcaDzRguZW6J8zjmd
o10YgESDFzPCRblhUjPvh0R8dqL/xk7pri/s8D5YlgchkytZet/xHnu7vGQ7VEixUyoM2aakzjF2
7FcvC5AKvZKNuhJMEVrg71lbfas0CXumkvaN62N2YwecH9mD1l9wjueLcZuRi4hDDzNAwWFf9j97
ADHc1lM9kVnVuWKSaqVvlVLdjaTm8BjAlYk2WJt4BGry12WxiCOW/QEDQ57lF5EW4Zu1DO7rMhuo
aX5iXSVQLbZRLEc0P7yMOMaX4xwXmiTcUr+InocuLIxL6sBHIuWNzo5zHhzAWemMYVIX8rWw8pHc
uk7e4rRDJVh4bW8CDCbYeu15vvUbd2b7XZYvfkNsaDLFmaR4cWkqSAoZfUpM8dkrk1xEcY9ERN44
oNcn8WAs9Iwvgo7ZtrDxDNhZZZ95DSbPpfTTA0c+61YvM8swiivg+dAztx1DBIptbesd81T3sMqe
287r5C/6anry1bNzA6F0esZgVZ7siOGzkHIpNw0PKen8tHlNhpUBbS/ZmYdxuOOBEnRI+AzZKRot
ATDgcX1yZGihQlc4gf26bIhHVemP3vh0py+MevCGpNxlxnqEu7ZcKc4GjNs45Ld1KfduQcaPWkJ1
iOzQBqVgrF1XJfkhcDDwbup6iR80/CVSHVDgNDzwq9wyOMBc43+0tRtcOb3RF64i9PKYWRUD3YEf
uhgexMGl0atvFtb1qfSKZF8rfAAbCp9XXVdMh1G77YH4q6LNZqLbrhhGYKBWQOVOPAUY1/HY3al4
BV4HTLE2Zbga6xLpf/fnwr5pI2ir8yDzXdBkDU1l2qJ9xjFnUU5I4EkWHpQn0hewUu8NYt7DFMzv
0kIOrLzAOjY6bs8yjNxdrl0C9zGvK2Yi3voVkhrSNlvBaufTnNO4xU3BlmWX2Gh24XKuAE0N3QLs
nvM+oTmE7NXV/Owp3W1URovK1AOw7QN1Ydevd1Ygl1NiNeoka+qJ4rK3iZBL93vZ9Nu0xDdq08FM
7yUQFuw2rXVfmrjTkOCL+GLZJjm1lqc/K7uqT7pvrY8aONihq0R/9Nu4jved9sRLlhb+k2OYxKRM
6i5lAHyMSYz7uFDUA1+0Bv5Nxdk9NJFqy/pPCLZQ7akJpgGO7dg8eKIOYPiJ/JUYW/IcxdgRGKLG
R4ZK7mPYR7wEcir5HlOhvfOSOPk3CrFuBaW/fAQmGhgYx3B8gvfKHk9BP9BsuARoNZmkxS10NPcV
PqlzM6mmwJsceZzHqjC1z/R7O3QTeWOw96I5u85I0eNH8az0GMBiuyfbWT16aDiIBDLvv4+g0jNs
TTJ6G1m3YDXyTniK/RSPv1SW7SA6uZHY4+rtrnI39Tf//88AxN/CmjZfeZT0xR+Rpet/8I8BgP+b
B61n9eFBZfLXYvd/mgV/AxTKEocZUNkOp1iE+X/K/9L5TdoePkJJKJLDZfC/eKWe/m0li+qALDhb
kf+iWfCv2r+tA8ieK6AbJqhLQ8OftX+bWXXeFOgFmZztPaZ0/E/9a58TNCNXdhCL+QfNFhJX9FXd
/4O0/m9lX9xXSdmZ//j39TL80Zxo//4TMWJSWGPjoZR/+YlJhf5E3ZxEShBQA7L3JAYmYKXPJuyf
hO4fkBJwU4/uq+7lJ2j2RxqIP2YC23R+IsD08iuW8jrryq3fmDdIg/neDIR+PaNu/zDG+d98Vr6e
v3xY+kwhgniu4zM3tV25Xr4/jEZ6CuN8m8jdpoXFsyVXP22M32S3AM2xOfKdlgffi9NTpzrx3HrZ
8rB2m7VxO0JrXV5oD/epYmQ3P7iAnfBwGWJBmlCuEDAX3fi7hI+xIdkysyg07g/V64fW4/izbsrc
PhaXRd1FiWK/n7kHQ/af4iiKoYY+GogOjMR3SA4D6E6Yb2i29GE0f0yMJRBSgg1taBHCAgU5xPCs
rQCaGBlrehRt7cFGcGFxk+5n8zdF1yPzkp0NyGXbBtWPYlH9bljW2kDDhBZp3Cjm3qnz0HSD9RCF
ZPPgXSYHjTJB7oRUVbME3jbvcVVYTEUcnxbnookJMgDX+QozKyNtgyuwj6xp12Fo2pBf2duKniYK
+Z6MajnxFuVr3Hn6DL7+bfHqJ7mmPiKn2xoYMpfMo/IhBZvHDmlZrm0AaGeMLd+cFbRhTxog38QF
QjrD8UVB07HnaHOwgRzuo8G66KF5gatv0+tYj/uCHu+9Aw7qJuMl+6Fpo6YN3j3y/elTU1X9XWQ3
8TYn24zL1DsXcfpzTPDO5TqkKbK0mX6V2o2PdFiAYC/i7JgyMB9mjio4jWx5ljqkl5C1xFtP7wGC
1hI/AVkVSGkUsTbQxroUN+F61tl2g4KqZHt0vxUkGjKOc4t4L7HX7bAKsSMvmYstgi4JJ3fv5ZK0
TILRIUqDRJrEbXUrLVLSsACpN2bjwf+TBIbJj97kM8W8pQp/AVuLfkaTfOcAlUN+zVl/Ez/uTjWk
nIclLFIc9JjxLZ87NFXkdDhButvI8dJdO8TRgUqFT7quknehrG/gudy7lX+6Ms1I/tSWizAWvQfM
ut+Y39hPTAXxo9gBE/NIhgaiU+TdtD34BxFoApBEqGnaDMAitWF9q+2w/tFMIQlPqPBI6VHBmCvI
ENroirZmJ9t7bTKy80L0xv1KJ32QcnHoSKS7FwppU6W3IbItByAtP9gG5cxxZqKzdEhzdIvvaQkD
MSEpG0kLrU+8+6IXImaE3BfUDjeCDt7NJ2App4Q+Dw6pLZxTpzO7sK3zPUFSDvHFtFfNGD7mnshu
ZV/Loyi96tay9fJ9FsH4vV9C7yGfnZaAQkzUcx7i8CiSmk20fjAlbs7Wnwnqynm88fTsgViJsenT
zHDseka1OP/6j3ySd75DIzEpxD2SLv19YiZAF7zAcPrpuca71uUYHA0A5D2TjIX4a9p1D0MREvux
0EoASB1tH17OOAbwG1xHmL1JPAxg/dT8HCZLb6PW87+HoflWzF2C/FAiSmMIwwRYc5SMxrD65pX9
O1nM+tbJlHcKWv81JZ/50kS+eeAwEd5Sl4TrIWAEgZ3L2VN3W+6NI8Vd2Wna2SlxvScboX7MVpke
sST0D3VT19eQ9vN7kZLmD6q4IeQqmS4lGTxMsvggH+r3dCzMsUqr7lcYNxxD5yC6k17NCTphazuK
rnpr6hin18S17LtH9C+OaXierwrJgbm37LsuGp8t4b1O0v7G2bLwqSato5sMktgp8zjxbgVB+Udm
YNNF5sI5SzbwjE2s6cuZSvbmPMCn2gkxZDDkBcVd1oVmJ5hGzhnCHnfi0GNH6uJw3gVOm5/oB+S5
NsWABGPIvNoucnKTWg7VPxQt0Qg3N/UdRkfKid2JRH3V1LCRutZJDjkZPdwYMYORbRl29nM1VxNX
ti1/eRCUT0snaIpywiC9ppzg2AEzUGTnfopuJqfYqOrKq8fqNNGxh5U0CIMPSXX5wbWSkGyTRrGD
r5vsi85tLxEMNYxhfreW+8obKHr1Q9jm2R0c8fkUTR4xxtC1IbD04hNEClNHqfoVtdo7EHpiikIA
noy3YTPFlw4V9iFKIcVyW58dpdOMwEuNaCjb+WDZFZgLPGmHyHeHal/IQO4KTftTF0t9T4N1s16x
/ALgGECaZm4B7gcrdKVQ6ER6kyE0/mow4d4jTVKyszbTLDw1B7vnBMxdz3gKCwBH2irrY+SIBamg
D+Nfo2X0t6o1em+xxr93pN2uRO8hHzUUU1+JOM7q27pHh1pZrrugcop8txRDcVenofdhzWDPQ3ek
OMobngSc8EuMDnQVYaLY0+YH8UH3X3ER5bdmKjg8BvQtGyiGLcGCfepm3b0hBnIwsnhtW7R7hqr1
zGpQxac5KbFb4bjYlZNKb3LbjgCtDsB6knksCclr+6GyRIfB20IiyBAGdm7drN+hNX2XZCRy6pC2
fa4PumjuYrMkt9k4duchg/PECnTDzgA+8kQj8iYfWCT7NM12eZuPT7jna/rakjHbqWExt6HOHjuO
sVseiJCqLM0Zg33HloFqeSdV451mAqQwZlu4Nd2Ijxg/VXyqRgobGpAy58xzwl99gJNYsWJcWSZu
T46HYx7h5FdiFPF2+E1X2Jj1N3Bz1IY4lYU3f2d60PAXO62H6REvJZlMFdndhYSMOq3MSwQuN86Z
hhjvsCxxirjsTzfeGgEQ/i+RtxSVxNWiD2Sq7md66htOVzhhOzu6aWMHb0AuNMykgfLdImWQlRG0
SGtJx7btS2RPUph5b9VvSzKFp2apqpMBe04GNWyvo2FKXyMrWQ6mRpDKWP6uWsRgrBm6nw6qadML
no36w8uJX+AzNF/WhG1kMxZRtce1ON5gE/aPnNfaR8+nN3fsaQEpo6fROGQahQJ0Q3jnqN2SRuSw
wNc5SnvnZqI7KV4/+z7qmPilVXpFVsy9A32GvEfB2TUeHnMp9dwdFxkQIKO8OGfwnXoq+5JeEx4k
U8BTEJenDCDQgXgJvIEu19sShXRfOHO1611GTyMlBCccoQ4ny/w148h6HXvh41K2wfNYSLNGc1dv
GXGTilJh45HclIWLzWboHqKB7tSYH1vZ7U+UBGq9iMYQZiN1aKMKhhAGA2vw9lTW9g89tngWtkWp
W1bS9NvQs3hy0q54OzKQ74IVBjVG16VO/a/QNfUNlAzxDQCDflV4P9gpUGWC3K4wl6Slfx+Lcrwf
3TlLwDigei9+sEZCxx72XZLWV1Kn+KmT9C1oweIbQaOKqxqGMG7e3jpwm/aRlae8u6v70KG601hm
KxzYF1OTyqPby4uw5oQRon/T0Ji8Fj/vu8Ciscyd39LVWEm2PT+nDo6OqmUMi1nqAMbriTddsoXh
pxlgs5INcfqrbvsFPo37M+v9d/gAz3NVPyycxSAKqk+GE+/z6MfPZFrDjROJGyJPzzWbbJyW8RsQ
KTry+GS7RDvZzh4V8VIrZzdZcPONxkSHrBnGcwrWDOILRpo8l/0pCTuJM2gudlUqsm3QTPXdUixP
bVWiVcXdWjkGv9uOELkT755vEvvG3EK6sOvHWgiMUgUrqNfDFfCq8KeF82tDAJ2sE9vNWTFDJlJg
9tKmhaZhAUOrn8nwuiHgRwp+n6FWxNeZH1pH6TN8cVDUo7Ug3ZjiBgkC5RDJDQcZJlrXFKCoByXu
7QTESurF3mH8vbsIaT9ygvGQ1qM65GA9Hsep/omZTWBP7MBJoORTizBggsTGPvoulNDOvnW0h6Gq
WABWRdBVasvAnMe0hYZ2Scccr2OqlquyBtWHWNnG10jFFPTQR+GaFiUztxjOB85DDqJSVb4HGNTy
ruvWLe7jJGcW2NEQkCL+Xwwym4LTn1evncFCS9v1dTZN6qcGhrTk5YeN53TnNhxwNi6N2ZtR2MNH
lK1738DNn0S3arW5Etyok2xPZd2q/jz3JLWrkuHtnEO6gfKJbEvvXn/qG42AZZ3msq5oX7d7WCN4
y3CSEMndQEr/FWXUqdKCwuuYFAAo4Y5kshgsTLLG/t4YsMjTdB6YZxOJSqbvI367uykW+tPKlgWL
c7XSZ5gZapPbG8fB9DvBYjgm0ns0hU/FRO0+tJn+KFv7Ke/i6OJVPA3JwjGym4OnBOn4JKTrvE2l
D+uDI/lU+C8dFvnNKJMf2HvmW3t90wWaPE2chhNO/6DfF4UHl8TTnGY3bPWra104Zwwh+TYVQbnD
GPwTijl5wQiEgCmlzeAxuyPs5+9YWXBotYw2xwIucpvwyZpeX/hMKJ3fcjwXB3p37zisi0d66o+j
n+PDAaX/KKugONDVYr5XIuOUjFft2IcZ0Rm8uBsvXY+ak+RX08w9gUKlWz7fcLDH9TIpHlgKF9Kd
AKXJg8cvsMd4cqmLjCLbgA0RwbWjntgCrxwLwWTHcA7fBuGjnkknjmXIkqXJ3vnCf6mC/ORFhD1o
IV2uk4WT64Ixd6N4Ly6D5T25VWx9Y8/dM7v353NBi8BnMHFe91XeX1ac2VLjam6z/hJkLUzaKsZf
oClSqjif7yw51qQM0poEmVvbL1DhcNLltnWzoG+cuwELRkBWh+6qIv4ir1B/QkGizT5t5v8L+e//
pdDoT9T341d1+158mb92I61J5k+2VG3C+8z85+9/jEK1e+/e//QP+7LDQfHQf7Xz45fp8+4//9s/
tKz13/w//cN/+/r9b3me66//+PfPqi+79W+LKDH5kyL49xri0/j18+tf/4N/moi93zDusozZSGdw
v9eK1X8C3+3ftOvTJOj9D63wf6qIvv7NlsDeA9ujG0/+Lj3+00RM65EAyUTZh7ThbHpC/JeI7/8i
6gm8ygFWVY4FWuBc/rNOlvFshSIslp0IbUKZNIIUvzzwBrdrWR4DabKFDBnrKENx8DxetcgOkkGe
k9fcv2p++3vh7nfZ8g8tjzZTKT+QDgIcTYu05a2f9w+6Hdb5vAlp9dkPYzze5QsFLDvXKgC2OjYO
XbyyU6DwUVQjhMEu8oDr9eB9OGzUdxNNhrSczQbXHBIXK24eV7XhzDOu+6yOTvnzkE9gqIeJur6N
yMYA1ikddc2Gpg9+I7p4qrsECDjtYinY1+3f/3Z/qbC0cZEFIGH57tR6ue2/XOx2otUkdOd0l8SL
fWQjk6T7uBH654gRydtFUBbE1vUbCG8JB1OL8V7dnf7+Mzj/8o2jSXtcWW47GkgQsf9yhTO6mE1X
ke/MdW7jhWNHBEtSwuqgtVnJW9cgXx+mMB1+LI6hkzEA6vk8NgKHn9tW+Kb+/hOtzQZ/FpZ9mq88
B1l59cwjj//5E00yxNrT9ZzlKDiwnxqYLrTUp70sDh0bqo4Zk9UCtVtEKC4W5YcvpXED+9IlEveQ
GHXIBogsYLPtwANWO7poiZcCxPe/Weyl9D7vgDUTjo9slr9ZPmUhnpUdu378PBNyHgJDvVrdy8Ej
4B31EjR2HCvnhToDezgpe026KqoBrOfRtrS/cWqK+a4Nm0Fv1+bQHi6WcbvnIVqid3Ig1UCCCR4e
Pg21JrWLCpDi7AcJe4pslv4Bd2vlb3k7mOg8ulWu91FA1mYry2oI7po4qPG+D60FaIMhExTebip2
HMfG/koWaiAJE6P1PVlhhLicu36Hz1tNef5Jz1dWvMKV1MkpoiKLUJLPWrlxJmqBN8hNrHdJbJXf
/cErPeLaiB47GH5ltCNGHuFu98b5lbECI3N/SHSK/bYVy4bezExua9spxl1YAgsB6hpRbxL0UUTC
2LGj8jAwaPVPuYrXsTqVj2tONCGkhdQY+bu/v2eQbP5SUmojRLsSGAP/813+6S/FoRbzWYxlLn73
wWTdq7SpMjkZE8dAd4AlRY+jlPV8nhzsOHfQ8ER3XWsHSL3LZF8d8O9ZJWcihcWni/ACEHSY59Wy
j6dnFZiC9DTVKZ5+YIiluUgyo+Muw2PF6BLaMfVUY2EFtNH2pJZ8rOTFW4uvSW4LW2RiX/TBaOFX
SQExUIVecE4xq3wjOg+GWwCYvIFWhPV+R36sy45OgQftSM9Z813JsV/2lFDhK5mzNcIYYfjxQOkA
FzmN9FSiMBj+5tssHKP2xVq85cCdhoy/FnSPm76tipjmSU9w9UWt6RoWQrSvZSAk+UBPLupqMfTa
bCfHnxGfjcNUFP2okHR5j30KLi5dMpyx8AHAx7nRY10aKz/gVw/K45iEow2ISa4Pi8qZ6RRpjJ+h
6RbnI3XngOvnj2X34NSL3eHyFTP3aifDmr1rJ4mOT0hrq+SOJf5QiyUc9iBv/Rnmn99/WHmt3A9T
xhn2dXRJeU+x9WLf5kSWL6M7wtnNdEH5c84IDBEpLqYaC2uevMfWChE14VBkezLYeD1JNTYLO+ER
87Mn7CXEUh+EBHTtHOk16gOycCqnVWeDq5bvugorUzxPk3YEGjTvh5e0WEKm3VTvLTz2jodZo3XA
BABZa+oDQA/KDmBucshmxW5rTPM1syYJPWvakW1Ftios7Vg0VZTdR037p9npceBoaoUD14DJI+bk
fBzyN/KUnO+KsSgklRqKzBvVdDxpc4NexxYvQv8uO5W/TBEo6t1cONj8hmGIHyenBO4OsLEgsD9Q
1bBZ0iD5jKu+AEGXDCWgiqRnPt/TxcoRUTmAzzBB4jVvNcQs5XWgiJwlcFKKEIBmbnyvowLNjpsW
+mSmewD4Wd+n4G+iEsMmBn774JX0ZNO20ts54C5S6teWFVS/aC+rh01EabHc2xbDhlPe6RU11RQz
5+lK+/fkrDmkyCCrbcwVZQ0TAD4tA7cwtz6wMwhAqkHW/CB/xW4+QfnI98k0km80Ybq02Npnm3u3
h0XJS5QM3ZbWZvQwMkPMs6bac76EW1qMF/EmQzyccJDs3dzULGjYAZ/IG0zuKw3HWbzFKEoWYXJs
fDMuJ86uapNit0QAZzbpWKr0QLoBPBPI7Cja+ehdACCNM/8okskqtpXI1VvgxyQSO5EnH1kqyHXO
msqw0abFgW+iGKOdE8caIU8n0+sc2moB2JZwbJqWVMVbkwXhaxiJ9qYwvLkOTFHS566Q/JElpcYN
pSZGabkc4WaGXgnGYTISrIZ0O3Ev/KEatiu08tHtWmC48A4FYCRuj2pTQp6nkYNqEfeYgtKqL36w
clXWVxEkYaexxD0R5DaiNCxqFQgVsSwIkC3p8SW1nVuEOnjbc5Zqn+gXiiuc5pj5hkM7jnUgSznA
ASvqZudMQ/Om9UwV3EDonjnQDCFtixmmLy7SwMQDtOWE9oY9n1y2o1MIcecPACEXgd9aJjbCZCab
6L6LCV4fJwASYDg7LSGxRSzPpzyjv/J1FANY+HUojmUrDtYkJe6leCtQvod7uxoUugAqEpJQj+K9
Td06wGgfQKzaIh2jXM0+mtbQiuEk5phQD86bGSdRmpEhaaes+yC7QhgKKxLITGXI/UAcHMabJMzy
5OC5lGfxxixY5GsnM8EmlRKi/AR6h6rD0U87RrtYpNCXmuIxHULz6UeD/9XHoatAQ0TNtY/rU1+J
Lm79M+4RBuJFpSaEmphLSbud6yG6paUdkQHV1DhkTJXtLaOXsdlWvih/5GoOSGUjffKDB+HtF+w5
YlsUcGcJgyTLL7yKTChX73C6AUWjHgEpJM6xYsRBuJja0We6ynCosBFn8tSnvVfvKcydfk6gJj1y
/7OPycaKELyraTExQ7U5odeisZJfgMwmtJt+JfLaebVGmMAJMT4IhmCNFw69G279YKjT49StFXUF
gb7XNi/W4s1JqEfXjqiClCE2AwqdUpDVlNLlCM5zbwa0tC7EKQUcrPweySnSL2w95/aSDXH1KYmt
9ecYclF+TjAyZAwHufBbA8HE2XTwvj4sp1bdMeE7PAlDpQSeMMZPieobpDS7/ul0adEeh7CIe57z
jqcMgiena4wUGpiozheLpI4i5TXHlX0vanZcAIp0/z2jbpnGK1f/BNe9IuBqg3EJg/ACirIfHKAi
ps8Y90Z4VS8UIILzUVGcjoe6zwnlJX7qr9DHNIDG1y7Ut4CDuOg0JF3dDhiDN6LQ7K8n5KN46819
OG9UO60zenihaoOmW75RCV6cXbhq455Y3/Q8OAN/qdc5+tZNrMDhGTZ+vodt5K7slGl4zJPBBrqt
6phSEaFwu8InSA/KLsH2uIaWEixmFlKDB532IzYDRJ1qrXydgASA4QlmZTZ1wZl0AyV9ck/zhDdl
V2WJ3VxzopbdYR7c2d+rqs/Dre32yVtmkMUPXaDTT8qnIaUmwaKIvrHMPtvoXNV+8nF0bTpREB2c
GgnsH4wGGRBSTeC7wzpth2NUpMjDXTytpRdBYn9ag990J39p8qeawU/GARVLMAQOOgUqstL1YZi8
+hMWRpGd+wLpZRMJ3/vImKn8FLUZPtvZximOhWrB5m168AqVE09vrjugurG6wpRjmph+K5q0ZX7Y
1JnesYvxvEs3RuiTzDfEi2GTb5Emt1jwGZubnt8jq0EfExR7p6hkPk5uPiItUfCR3MhUUFdNnsK8
ugE5TrBaeDP3/WRJGOtKwaDP2aRmm5j3EQ7jcjANZgh6rE90d4QPHtrXm8+/MhNRkSmrJbaBM22F
K8DGF8m7GcaQEAGRIvAHNCUBAst8MBmFb4rlGgudd1cmval3BXgqDWl9Hb5hZSWK3wE9sLaBaOQF
Pii7DRXNLEwOTxN3al+zIwnYMj331kA+zerz9JdopwAWlK0BNkHRjrwtxwX3LbMFaBifJe4HyxJG
hD6KgwkTf9clu0DQ/L4NMwzCR0moct6g09vX1TyEy87rPOfFE2Tpj02F4rgfLMvNeEtNKeuz5dK5
SVAT8RggJnmG3FvoL+GnzbvSNtMvAwqCUUxg12bb0HTxMc8udtZAK5Zq4nbWS8mm7JaXZ+JuPAwY
77WKNePyynepzGzD+OLUAxIhO6f5WcZW8FIW4Gg2Zghgh7F7qHj0gj5Fg826GNO2A2J4NiVHY017
RUhOrtb0I2G8ehgXk4lDRt6RGnUG60tMd1w6WA3WXnoiTsKh48l2TIdJR9DPTG/Nucx0fT1oO8P+
OtY7q9fl3YKpfz3OYlWuAM1iJSAelqbDYRpUfVdxwbfJkL64fQaAFIr2M26BdFsPdnZXLlQ8pXOM
nYJmvJ1nKeeTgB2NrjJpzlHRjSB28YVnbp6cRW9u9Ey+Fw8kfevltwLs1I7Xg39W5Vqy1scne1K4
VIi6ncqYGWbkAbXl6SZgUxKKY45Gc5xXMlsu0uCGu9SiByyr0JJmc/SoVYM7mTUPA9Gh81giu7aN
eIsTP9qZdd+RjNN+WGQGNYOHOO77I1zM6QRZk8qdKRiPBX2iGMWqz5BzHaaWtLnMjhs91aq+CUZF
FxmlcUrFcEQmhY2ozPJpp1qFthLpjvN1Pd9lfp0fhz4/YPcj89FFP0mCjgdZQJGoxgkAlO8mV5Sg
qaOD+f8wy/YGYWGVB5Yzu707RUYOaIrydiPbaUzUNst8GjxofBSkM+2GOdtyIzO8Wdte9OKuahgW
NGU3EItwo3tak49SN+XZqZPg7LHnr8DQPXq5nd8tbK5OqrHtHSTRW9MDTSGAQsu2YWdQq4ouVgcs
iZrNi6F8+arHwf7IM+ifAM2t+OsFJ0YLxLTMxZPAa0U9Y5Wf6ia/IEq6WIAI7HWu7q9ro2Gv4Jzd
9BYSsUnJM8IZdoBNeXsB5Bv8WHzyUxuMbCoUtSkuSjogLU5xEzkKd/HAkZrsMkTlWtiUMOvGBlns
pyGQB6cGPyAm4az830efLphbwJ7w2AHGAq7NX2BeR+CH0+usBwriYsoF1UqU1qff4EFKEr8mtUDX
MYMCst2acTePWXqpGOJuXKm8byjG7j2ouhcvBTGm2M1M2OpgP02MvtmsdSx/kstPjVhKDiVRVDqz
tG8Sbp1j3+up3gDkMvu8SR7pWo4fJh9QbQdj6kIHiTmw349vwgZDmscUHAfeyp5l1Izro/1ORIzj
NGpEtLN1GHL8TJYbWPI5HkNahn1cSAylzthewu8+OcGYMTYPmXrwOR1f+YuFOK+s207SDzaAPhqJ
rNaK8r85e5m60r5yW+hYCs+W23U4jhs/3REDdjZVCQl1TrP6OuMo2rKUbcM05jA0sobFAZtCu49B
pDKN3rB2yYJEd8/JCkPnPue7gx6cj0cK7nJSeFF7gEFKOZ4VhxRG+RZvrhnP9DEzk9p7k0uNmh29
9Mqdbgu2vTGoBYfjl2N9L3NAbGs9STnY7YGg4ZoTX+QeHstdpiymsqlzzyF72se+BO4TmPDbLHE7
dRTy4ax3cJeza4JJYR0G+k7fRts4O38gM0qrCgf8KTkGNJTvPW9AWeABuWHnWhxwvs3HoJT4eLKf
dVVoYkzOj2bMj55hDINm5cu30g9OzMKbS/zfqTuT3siBdLv+F6+bDUaQjCAXfoCTOaek1CyVNoSk
KnGeZ/56H7b7wd0Nv0UD3rxtoao0JBnxDfee24rx0FS8lhxKyAJdGm4r+w4R1OO/WnHz3XwX28jF
e/zTqC9wsuC6OtaCDr9Xid6YlBh6nSbVbq8uncJd1i/8LRiUtyE+PijWhncYkqHc18z9/KKLNKsg
4uBkrxTzhwyAXt7lX80sWmxC3ndmcF6nQTjswtZt/QzX47G2R8j5qaJGVC1DGMMb3uLRIUxyVK8o
0vSBxN61n29ORpGCijWRG61iIeBQcea+ZoIox77uewUjkaihsCK/LSblALKZh+m6bvWOpNHn2dFE
rDIqSD3enTCr+LjL8ZVUiOkhSrEex0yJPLa3p9kqv9JB79zUBrzfZl8GkTI3nd3fpSA3jqSC0Ows
6yusDPStEeRoJoRMbUmkKuOpv81xgpMhTXuosgRLW1EPO87+eRN5azcxSusOMNQTtpfyYEVxtJVs
NQ+IUwy/ScdrwDycRFHxSwYWL5NjGrxzFd+hJtgrxQiBLxKdzhDfdWCRd7mXJW8OhJRL6OmSjjT/
E8T6Y9BRfxQj0KUuGYH3I0Npt1NMqGorH5wl++xY0oCxWDeDLZvPhgzOF4QGtuOLJBW0xj2TDDhH
h9bhBIPKTV7jTElcR2V5AG6SnhEwtVcnENGmZYRLDAICLjvM3RuwhlRgQeuQq4mSRGZohIPYMHxa
ElKgs36+9GwgNmmvtyIF4WDC2faTHjbINHaP6Jco/1wvOvZ28dIYctjbUdsD2cvH9i1Hz79SwZ3H
Zm5PvCK1X1FObqi2PixZWnipDDUy0GCkO3vpW0BDAz+UYJMMDQi4xlAecrtGI1QklbULcW/w/TPa
iCGA7eZqCT5RVzZ3bUdwhIGTCIubOet7qc1mK2myoJvk00GOCOSMbr6FutGfnIYRfC6b52ZpzGMT
yPg9xjW7tlTBnugClF4IU06BGQ2HIAHIAp8BGlc3ZfxUzmTvTGhk9yBcjlA6fGfo65vayAKohcP9
kAF/Tb1iCymmxeqAISYz0zfNZGfjiSZ+EoTehCFPGgtukhosW5sb9ubVSQLUo9Vio0A5dolitqo9
y3uOYyF+GfZ4XJy+2TIMPqXKfW+ouC7aNION0TAVJHJxgYaXqHv+R4zaVJHO1MybvOuNM8iNszEm
THbd3CGAgwFK5WvVccUgxQg6Oz3C6GZQbPfhmUEDheLqANJWt50IAjkueOk3ZYmLlBS4ZV+A5u7t
Vj5rB6UX/neneAyq9Dbtqh9jsWo2W6l1v5Bfu45C5b4eEUqZ02cfM98hbbM6jmGwtXRCyDmpJU6h
nBeCpx/a1rP29DvnfLVAVr2d+Ro2Bzd895GnvMcGVrudHVC1EYHyZsbRdCFm/Cvo3ksTDEQQGi81
biG/SVivVxbxoH4Ud8WziEw6HGUgayexKuPWu85UsozN2/HqYfe7dYxui2O8pSNm+B+x3URP3j10
UZ/4DhmJEep2stNs0t+3hdMFPxhOjQvw7orRjD7PKpk+DZWEWzTTrOoUA1Ek1QPGGQNTz6dh0eqg
5+4Q6M5/uukD4THstP532LSvfTm+xRKPdeG9TCaAtmouyK9gd8E810Sjb6Koxb7v7LHR58YdQal9
di4BX8y3Vcq7/aeKQHTdEfMzAohFI81UxmjY2VX8+OtYfy6ZyMOWc8sUlHEfF641+00UFvVeEz3G
1dSDCobgWRDNS16WZbZX/GMmkHJyAo0nT7kpYQDCiJZrjNnK/apkaiUW/KPCKD4QoYTAQGvXm4iY
0LZDb9IT9Pum0Mw758Zg3r5dxjaUz7YdVFjkg7LxNgVDcPOlUagMuEe8wj62JrulOzkKJc41493s
xoUd+G4gAWJ6QGBkcWgKwdIEHH4el5eKJ78lOFm701ERqVYUGNYWt/yjKfKK3cTHqO9aDsjhsau8
yqW9K1EmIONaRlMcnSmV423NACF5kF01FD/Aewfy5cmkQpu5sVlx86EXGs3T4xKR20ok68KlGNhJ
m13QABriLUCb0xzBatYNUrpSjHemCzHen0r6qVfWMwNTOZXYwyEfVDokPvBgu+XJz/EjM2dyTAVE
AcQOC6lhwDXdolxbfhsT037snbqNPnHUKqQhGrvp61hOo3oJazdd9Z3MG5P3UeDdf4MNaYl7oUNp
cWK0QQdz1IHMPre+lcmBkYgSsDK3aQMhjO+3185xcKgTn+RkFg6FXSqaYz9Wjn5jGUHg7S7sIADH
TDm5/7/wYyr91fMk6O6gg6DEIk0gIpovjNnURyhh0ViZrNfz9wqOQPkb3S1lEd0NTcoUx1l3deZa
0Lh3USbkkT470Jep6dV0iHHb5zdI+Wr7UNB3vUPT6FldRFMIYhJF62lqUv1TeG1UPNS4xcJtl0bw
FlyY22C3Zhf00wo3BPpou6SzJyU60tFEAgAFhTN4wyM6e0fK7rRlGilS72Cvy7GT6IaAetSUa7oi
Ym5EkfFIiTkb/RBc6jrUq5QIHRFWtTz/YKYp/3RFFkMHoQtN7vAJRvVecfWdCzsrP7K+NvQWwwqu
dgIS9sW42igZX1v3VdJ/Yl82d60NitHhvd4tTOKvwh6yr5RDux4S6+JMhKMSjs4FHgRcNaGauAEL
cTPFNci8Xt5rUiLzSn1GIvnVTdiRFbv7Z9VPmJZT14d+SDtpZvzkHhE9ZYpZuhkUE/ImrvUpjGzj
Guahcd/nFc7oaY4Efb3n9r/Tsg1uRQhFGLe55XwxxeCFRmamH3Pu4WtAbsRrZFfGDWOJa89A8lcU
OON+LFP3C8s+ArfWK+NtwLJMDh15cBhE8o8whbRTChsos5qHL/a72SFNPRT6JWLcJrQ5q5MEATix
qfhxY7tI9lCfh8vSS35SJ/zTtc28SxdAnBLlPikUnofW2cWBI+cPhCp+7bnn0a7bAwoJIpjMpDwz
zjSPVUk3aBeM2ydxtZpvNXlnZSR87ImX3DRJsQ/KmDk6W+H6qEnp3i1zc3A5GAg+YprZNnnLk0Zr
Vq9m33H87QlxQZZyNFSU4V4e3G+zzXYRSQ0lChBfNxnz/NVXtlhLeDOXdc0fIkgB5SPABi+mjQ1i
KgwLk02OFJzB6rQ0xzGfdHhoDTrJDctN7w8ZWMELyoMI/3VEHlSE8v8hINUOzjRCccmAe1T5MWmq
/MLpzRJc6ZKZNvY7Cg1LDOZ4DlWly2NoUXNCEIEnt53bTPwWOXEq22gMsQ47JSPXXRKokPUA286H
EJn1SMbuwgKBfCQ6ohSU9VvGLyjajAy0xJZ6LbTPlVVN6U45YfLp1amO8REQP+aTZBx3uyLqiJ7A
v5C9gr5CCjuuWZdHm3wLsmFzvGNE1S0GAOZsxYnMFIJfrIz53TsAqqG9xkEF6H4JsaJUEaufOmjs
d6etox/WIaycl4WNlI+sFvCA1IbzTNlLc9nj3jL9gAdg2ioktIgK6zhC9OOgLl55FP13NK/UU5ZF
IjlF+aDtLXBSUFahqtEvmDo3EXAMiynPVCuVeWQg6AXbECHPq0zngqmWa7E5yQXahH3n5AOba7Wk
HwCBUA0PbKyxY3BqRCQbQZK9tpYbT2fRlDzGDctDxq246v0Ki0qGYbmsAiCgQTP4sQtpV5f8CBzf
WTOjAKec9UGPirPA8tBu0iV2irdpRW8e3QhdJKY2O7sjR1SuHf9ClVLHsmV1RomEtj31DPe1QE0c
bNjVMop0RgXhyVQxpNQ05LFOJk1oZOopaMI1+tiXmJY53uGwiZpd2dkA0o15thm8BMa3kVssPZg5
z+YJYYLXv9L/MOxXLtrWc0Mg2Q9Abzvd4lkmwpabOn7V2mlJdloonN7CLnE0TspUvo56rnNz8xd3
SoqydMQA8hr6lE/yQ1yxEDHYkwSJQ9IMavZ3t87Fy18i1qQj+XuEx3D0n+zcQiCMAyS4l+0447JS
U/n+l1DrAGIBFsZAg0Mekdv7ek5h96D07n//pWBwnS3W0O0Y9VjdvrDk8N2VlrxqoGz8Anlzlv0y
RnF1+pv64/9fhsk/Sgj/4zb+RpVU/nT/DZSGOKz+QQizKhn/rlBcpZL/83/cltlvkKX/qE3827/4
P1JDy/yrQH5u0r+aDicj8rK/+5UVTFL+kNOUU1u7gi/yn7hSF1MyweWewCPLjN1FnvifuFLnr7Cz
pImLWVom7gT331IaOuJfPbmOYCxtab4RwfgC884/67xqqrU+5gTeJl5zY7gQwrD+zt1DktYGYqGB
bfTBqsJ7vF/uxkyYF8Vpj9NsVN01tc08OZaxMlucxGCroZZEnQRWp623Vb+z4z/8bTWA1rou4fRp
I3hlmiCdsJ2cVxMBlF821aVBFf/ODekdwJ4mOEpRQenCvnUYhB2yNGzPJgvGNUfyR5LYfYs+5km1
1W/IgYO1B4RQIVH3unV/0rLxI6a1XuxzFIfJJrJl/7KUeXhnr6ZJHVqjee/ArF4Db4c43Sa0cS4W
lNHovsshNqPnFY4R7UfTco7xmjLEqD9/HkrxEZUed7JhJbCConCkNvRqMrz2gjXBUfQkLLBfN3q2
3g6Aq3jhvMTNMN8Osn7tsACQhyfn4BGtfrjsBhR2vc9eg2ImnuKToN8JNuwi8QGkdXhN2u5F5pF8
c8PevplUC5Nw9JjWsRBi3G+tSS2iJai6Z8rKeB038jh8ZijZ4k1TmuDI6kJfsyFnLUIlqnZgLYJr
G+XVl5uyRMvtHAdUpewjQr7gynI0Gs5N6DkvTq5ceTR0TWxnpFlmeoZwHlo7gx6EUIi9hVMkdKh8
OBvbqNszDTbztiaVyZpKs/oF+xFIeq6zm6g1nPNghzbFes15l3k2ybxuNXxHTpNipSohFTUNPVbg
eKy5UlFS1Wvl58pwLkOXOpcoaYwriwfVnxAVDheNnabZast+CdZvnuGe34Wrbxfwbr1rpFSPM164
sEQKXhVECqSdk3zIpsV+PCaMXVJcIcMErx9BX3zTJqjypqFJ/SRlUDMzTPcdY4q3dpErlFShOg5s
AxmBAUWp2xSHaRt7+46Qgo3dl0TQ5v1lKjn+FRhv5PE4OswS7UQx7gk56/dOg4i0nm8VIC5y7m21
K3Haom10Dp7BxDoNCpBEJL4UmqE1ABd7Bq3rYrPxa0OB7ZIPagr1DY/X1mqwtGYs7KgWY2bQLnF3
BgIqpnrLL7hsmBdLnoZomedDZVvOtraH/aK8ETeLVHsqDlQ0UPq2U2XGpypMbkYQSl76MGaFc5oD
lrBmR5dhrQQhjJNcskQIU4AzZOkkdiTs3E9ORB2DbrTedD0g98ybOlrNjBD0wbeRqrBFrPSTpSZQ
7Ia5ysX4h/lkpZhkU5P1WkvrNmvz1FjurWDXnnREYIfRm6Onfh+0Eqdr4kv0tq4jXnI+pec69vR+
jLvHzHB/7DK0L1gtQInZyfdMBAYym9g3BeIgiGlvlWdd2TaRj5ykf1y7/IUKjUUfBtcN4C1uf+SJ
WR1+YVuO/CVi4YfqyrmIIJtOea/+zILaLOID4UIeqCON5dogXzo5WKPifJj5FoX5x7Gyes++X/3U
Tv+Re/JuYu7+GobwrszJKZ8al0J0E7LBg4OEFoL374d2m8yBXAkwhz2c8WNOQPW4VSn1CV3Ymhpa
MkgJ4rtl4d33eZvJOouSyY527jwAuV+YTGzozFgquyCIr4w6tkDUb4BqBzekHrDtbREMhjb0Rwuh
mdXLBwwPywPlqOsDWfxDC1yes8gZj4w51SEzFWXkLFV1rEI934k4Gz8tcoMuNT17VkE4l7pyoXeW
fYlperFgy/IGvDqVWrJtYoBh73RMnIZRTJnFSYTCIcHRy0zHFqDrU4YPYypZ8nTyl23O7qnkad9N
Y20/5G0LqyfvKvfcZU31WjFl5OSMOHv3VE1snfOKot+VeGikwTZxA+lfmJjBoXyNC54X8GQReP9I
nEC1QelZpoznf5Z0wVnJLgTZxSde82C/VBnbtAg0nF4DDwN3wfqqy3XoBckz2rWOYD1Dwmyx6QIv
P5hD1bComQJuwn5FAWh5V9XshCEmtX4EYvURDIJ9A0Mr2GFY05tqwFwCW7ZBGWoTVwgWxnqMI81t
gUzOdra4ZuMPNS+Iiafe25sOWYKhkwa+Zv7f817etmnzPs7o4fnOHdUcMbjsIpxHtyDe7su+Lndk
OjC9zoblkhr01u4II4hZWNMQBjUhZiNlA9yznZOdo+RWhiQ+74tkOVDr+k3dGW8FU8QzMTDlfRYK
1oPJHNyjJnM3sVVQM9LZ9gitLVXexLXDs5oX13yYsl1Dt3DtaSHSAQgsqlszy7j/DGPrOJJgx2iw
yOdLJ1i4dbIv+l5SLRCRSJQXI9csfAwQxFAuk24VfrEDXFflg3FstUdTNKHYYmmFhppZlZftqkje
sx9CFRlVdwjV7y0yuc5WZncnBBr2U5LVP20qQLCJ8qYyWEPP5AJstahzZFN3zMsiVAupOjo8eY+1
wQ+9Abb0VAyYv5YJHldYEGKmEdUfaQ7yG20hKipUnpxpjvtTlvGLJ8S6viZFXt0bmcn33ubiS7i1
YvUX4FoiDLRmQ3Mba+/ZK+bylxTrmra1eR57+drQY7KwrLjQEMfLTWs7vBJRcOzTlpUWM5uHum/C
J5iE4es8tT9Mj6G7svpitDYGd3GVgtBDT72pczzznVKPwwSJwuaAPzL9jw9E5Vo7z4LYIEn23JZR
ktD3Gc257lACM4RriVOIbqx8dBkAVbNvRdFn3WbVMy6s9iFNx+qiBNa3WRbLCX0dRZRIxlvLIV/C
LesO93XRHPmUAmRusyC8Gp3YTWBjY6xw+Zdgz25QgxrcaiQoK1YXp3Jesu92lIiu4HYTuTW+VKV+
TVCiE2YxngfRCF41r7jXQzARfrRCC6NCs/LzxisYYPcaZcWLcGPSZixYoDazf4OL/hEVMTw82ITH
EpHLBYNa8kSvM12WipheODi4SSSEynYzMrf7VVu2gf6e18M5EAhbXSCHFE8drdfOmVPWL0RayEsl
4rzEp5eOF94kLORKldln6phRvGWE+7mgxH0XoxnfEhrljqcuQ1iM9mX5HAcrZbs7t5z9beg8qmnh
7eum8hWlsH0/9x5a/chBou7ol7kznKPF/X4RIH7RM0bmg1eLGYke0vjnHljlL1yrw89grRKkZDa3
qJwFFE/PSO+WnuzXxZ3GH6KdhsdBQFNI62SNE/HmHcL+/DcLhfoMMzv6WUL1J8G4R1+twGTCadjD
sOpuzHBUj53lgOzg6Pfn1pJiK8gIAOJvBatIypDH2UYluMmQB942vAzGliBv/Zxk6weejJyCppWV
3LqFsx1aRlQF3GAEq07D7CQwkuQUOC6k0s6xzsx176a4b440nYrfExQ7OJsIy4fUulsQm3yj/nD4
jsr8ueiW9oeXhKAumyZ/zxgPWF/nELWkmultKqFvsfL40zkcziXOiteuHpoLz191P7rdV6IHIk3C
KbhJdNn6hlSwVoySxD1o/C+VV2Z76NS/tHKnnRRev3eHYRtG7kvIZV7a5smR5tlRg+u7JeCQSLbV
oRr7bbGkN3kPgj0kLPi56MOnuit9wh9vufDoRqQNlzlmGpHdDHp4YHfHKPU3wkwfOD/kbEX8XvC9
BJE6TEV7X7gmcdx6+SwRHMQZMJ6okO2+Sgxk2xSa/mhS89RS7KBQUnSTob2uCAt0kVG1xKeiHW4b
5K8HF4PHzuUyIUih+F217Tu1yImVZvlCOxLuDECUrywDzY3OjHprzvKMcqzYZuMirsEQMrRGHr6N
9Jy8laD90aF77R4Or3dkKogRqoGw21nTl4XWgqEKaweXwpYlbMa3sohvmEskVAhvC5sZgHevuoNr
wwGdxl1tkk5sUnQw1AcYryNAQ23wIxA51yh/TgHNBWlCRD9ESx2c5lG4LNhADOXpkJ3RZhMCPQbe
mXUdrugkNjjXQNItrG78SUKQzPQYHx1BGtnEU27hGlrH/MVNSODXxnYg1KZm8yUipjoiQfOfWoxq
nGLYygVQO1GGg19rOpkpdxmJVzMgABKVPk0hEmRSsAE4kN8KpPdPReLAmukkBRfrpbOe7eOyENHD
X+JezwAKDJTNNxW/803jdfk5DGMQixneVj3d963rAXawn7MI7Y29MJyHbVyyxbWhneZBHQHCSaY9
Qv5Xtroc5Ia6Ec3MrtkeMHiThYCEJQRXj0KNUnlCCIM5Zp+VPQqUCHo0FpIvo1aogLSBmG8q3Bsh
7eCKAfCXq6L8aHJI62DcRo214+YnRO7WmZv2GGOL2tNFaRB8VnkISMTGNBXtHEMs+8Y26+NEK7Bt
pNccoZi+2ITu+HltjEd0sHs24dELGUzZhxfewtJCkliBxuErAfRHVzCCv6WGRwyDOt4LHrnqh/1s
1zdi5D9usSHMMjh6IR+JGMrNoFlbEnuC5/HFqRNuupCw7aauj3h42USPPVW2tx8Vf0+K/EBQ37xv
Uus1SxK0xcmYnsIaC5bRd4Q9dA5j0FRyN1JoaNTlqWjPk072MtXRDpZ8gWEfHSIj4+cCE5dhVnjO
8uDYDG2wsYMu2RL31O1EWJ3jEYCNMbLbM2WTbkl/zfaG0UeHJWF3A8ikZBDqnFZ/v0XawjmZlbMZ
zNg5LgRUEEvGpBQMwj2s6eaYLr0+RnlXHuekBYQTquWU9fFDvoBjyjQV87KDvTmfkilVfpzEnR8b
yW9EcPdgDDdRV++sAvbLICgZgTyPQAuPadu9I6ph751bHzU/4jYTKUFdHBI3KQmb8TeCwHVi4eB0
A8njJWC2of5Tar+nCo6Vyj/SpCqPiyR3JhsZ8gyQrgv1u+zyD0PLgX9Coyzz/gUUlgT5k91F01GE
CO9d9WZN7hcW9maLyxZzaId+k3XQ5I/N6pKgKqEBb5YTWj8ir6x4wJ5kQc1Bqn4uOc2wtdQWaVXN
O2NpJJYQqfe4fsqt2bPlKMj44X1ZWLDmCHgKXc6n2ES7s85Wid8bn1QWVTtLrrR+fNs9oZ9AlJ/M
xrM2wu1Jm67HL2dMbp3BfSDtY96mBXH2yC+xESXFwbVQgipnlyLFPWrRIWFO0M1ieWKCRMUm3Ugc
kZew5NbzatRTw3uo1E3pNch+5I4qG32pxKS2AJNEU+siOCJVbhcMeCySvL1k3avrpel2GNrxXjLI
4qhboKmt5NIAmXEdodQxa3RCoMcNtj15eRE5UZkEj1LNtA2NSmXQN8+W4TwMOqS9Z9Ze1+4O5VmD
Y6u+H6L2mlfjNcx6uj6uzZXMUbr56AeBHs+QLMKtHqe/ze4uA+lguderXRxy7irPeo4teYvmzIZG
gvIeaZmBOpdtYBcJdxeZS3ysab63aNDnR+iu1wzoxYZNI9Pqii15grawnotbHMnJ0TCSn67MOj+p
zeSM1DLaYhRhTGHw01Q0WEQTeD9FujAMyorvIRrpLRJ+V3FnG2dhmOpMzgL88db4FpgLYbqg/mLV
gBS+slHql5L8YgFJHqG4tYmUaGEDtZT8cTddg8X0cHHxONBlkCSG/4UW1Hriaz64br+f06C7BU+M
66tC8xUYQNnzKcFfLOSzroLbkXDcoHS+A/ZsTmI85rTgx7qLH50RLTmN12OD0vEis/k05+GDiwJw
I3Ig4mQ8wj5/xSb7G4UZWkwU59tmKQkmGVif2FVT7Cy7HOnb1IqihjDYvql4tvcwmZ4mhRt6Ufk9
BqqvDNKxE0F0DTplYo0hiSypatcXYIGE0x5qaYE5Wu7KnLRQoVEUFCgJxk835wpY5nE4zOE07KIp
MZlh4N5NEZ7v84JTQNLtkmwvflnkJB9sady3kfuRzdiSpIuyY8LbVlVENzgT7hkQIEtRM1jq55+h
tgofgXEBmG/8xLy0hhXIjdUg3WY/EW/7mnpITsFyyMtZA36w5mPsWt6+H7DeIhsbIxJXpV2fm8Y6
VAkQlQHbxOMUtNrvV85wboYPq7BjT9DzL9ITPpTy7hlA4+TVWbwdwn5PyPJ2dsM1nwNXQtI9GN3w
yrSBTLmqasiwY+uDDJSXVcEUl2Dt/WxJsTLNxbVDkTvpt7ksf2BkEVIDLwSqTn7vKU6EUGr4aZ4y
9pbIapJvGKIsMtwyDSYwBb10WcX5HumGt+dsoHOgmYzQHoVGczHj7hb9fbwRaf0HVOQrihcMHvJz
zlOcI4FLE2TL1Uqljw1DFnzzjMm5nettm+UQYGb3mq3qfMf76mfazKnXj6mHZG/QleYBXaotYPMO
BQkFY6aZUwbwg9kU4+9gn4221DkRiYK/RTSPbmvGm8isw125Zg5kSfeUMUHxvQJvx4x7aGN0EF6k
CeoXDy7kFyuBvszedaOy+sUYzY/UZmkbTLH1nFnVK82Yt4XrpZHTJ3d1aTyVi/3RdcW3Lia2hh6J
wBZoXzHHaNeZs6B+kyufU//WpoZi1YHqExHgizG/KkCJ22mNa2E0jZteFA8G/5DxLd7CClIj4Rnn
whkYhSq0PQNfjpQ9YFOjPYWED80YYxocz6pMTR/fd8gTDxOyNQKem9r4bQeYqmXs4JnHQOxrwhE2
qkwgCxRMSSLZvaW4skRo0W/T8siq/rGN0easY43e5lD984DCPTSJ6mNkSpfIcefJLSARcn5dIXxI
DBapGysFKZlRdM9ezSTX+NGs3I2aaSOKTtTd98GUnhrdf4buPCIdsV5jLUvftqLrnBSbxkBLOMEC
bnnlFlFPOAlWExkX+zXFdX90MPRwDSfkkQ2rA5+g1n1kut7OYzLlI/5wfGcuyAeY0kdmEZu+47yx
qxPQIfUa9c2F3uqLpnk8xObNMJHB6TX3EI5fpnQmf2YI1zlxcJ6omNuMeWf8LarkHDnDe48lV9Sf
sQQVlfcf5Nio1xyODXrSRZ+FyR1T2sGpw5/v2xw+pCj06SE1UUDUDqTVVhdH4S5YzNSrI+2vrhOv
adJGRxZJ6B+BTi9wHYzyj0vhVEWspa0s3cpm/uiaFg9cIt/pEKEbTNLZGvXibhheQQAF+or2IN2u
WKJWVd8VVx4Ym3Q6s5yND6mQzsmuR4nfw3PQSo2Eyg1wDxfKOxzDD3NvMIjPnt3RgohrvDsWXvoK
6xg55x0bCSgz6NWW35HZ1bfBYPA59B9uiYfTHXoS4VB0+ToK0l0UE3rUEIdKLJZbb8gvby7M0S9T
5l1sy7vB/QrVTy+/yoVIAllG3qbU3IG5RqmO67j+o5dxmjdBEyGZcK62RtJOtO/D1HcsYaCwiT58
LgP7Pu/t+ykJ7ynp8GK0JgId+HlF7lxZ5y4gjOJ605qgZ7NBzRtEPTl2hXnZGElLJk4s6H1G8QBU
ETgPi19rBPrWx+3WCWK8tSDPuFmwv0atJrVDjeviv/UeI8YQfl+M5RX7BDtPchz/rQ3xf7n3/aft
8H+3SEswB/91oOX/yr4+i3/Os+Tv/x1EI2DKsHAwhWmzJBYCJPLfQTTeX/HAwbMGwMWpwqb4/66H
5V9XDIv7d2K1paEw/H09bBF0adtsjk2BXI1pkvPvrIf/heYghcuX8WwGLSBtlJQrI+QfuC/obmLM
MhyVNHPDQ1p0jOH1kBBSnVVTsfmHX8r/Aw8trRUO8Q+YGUYvpoaebdqu4lcBRudfvpyTA9aYsX9z
4Njvi9fFX6auI7BOLasHXrWethUTLxTjXI5frUULDw9aDnczvZd1xLRIwnPcO8kVzEAIZBadNjVh
XyUPdm8rsY06FaOfsbz8wmglL/0c8fqJN7wo/NiD8M+bYLrvmAK4EWy4BXj5FaeTHwaixHqC8uKV
qx8/sGAS85CqprxH6TjwvTCQ24RprNcdWGYPW3R68TskXlgijPfRVS9u7vqtnYwL6vOK/Y3ZFNIj
GjCQHzT/ugaSo6PX1nMIlzVXDgw1TU7h7jgGNLSFQBzoxbTB2kccOdyFDaC0dgrySwlt+jEsdJMc
AT2grmd6XbFyH2smJOZAqYdHsKZVGDSTegGMa/iT6LRWeM2X7oM9vXONAvAs+3lqnHcMmECHBlLh
1MbL5Eg2IaXgqzmKiU2prEruUrw2NxpoOAbHmT/xOVPrXxA6g7fYmzI6OGdNwILr3I7cpwsNhWWO
44dt4tKngBPuG+5LvIvzhCMjz+d4ZBAHeQKMORQ+cgddd/BxGYuH0QiJoSSqonUQjov+IRktRa80
9nnHditG9EpEwkAqBN7Vnu6ucS88tZiL3Wb2nl1k9KjzchfGRliwD8Zco9VHNClbIh6X9qeRtwa5
PwuGsB072qjZg6Op72eoeV+4TXvUQd4Ch6aMezw+OZkS9cY2XWjrptMsPipY4KoIDqIDiFyisstx
nF+6ap2aOQWWqI2y1XAdgigjfXzIG2xhUUk+i8FKE7W+mA5WZzd/4sosix2lIjJ1ySNz4zZgk/Hl
uOp3CNBdkMEymwwtZBtv8Zo2pA6R0YrwwCRaG6r40L/biNEUpS9tBQaEuJM7dsXjRxhNU01Npwix
a8rGRD5Pwc60rJ+lQ3mKpe6Uzyz4T8rO2D0jGhA/qUSn56tOFhaS9li+cm/kmMUW9SuBDT1tCVej
QDWjAG99ig2OWwT+FC2GmusnIOtuQ6hC3pf7nq+Q7mRqy8k34hibKvlorE1jBCnYXtkJI1kvYw/V
soUjk6srQisJ/b2iWu2IC3MXx/rpgp5GPKy8LPQNWwNdkBXj9q2KucGYDEns+aUxVxFj1NljJELs
5f9m70yWW1e2JPsvNcczIALtlCTYiqRI9ZrApKMj9E2gB74+F15mmuXLQVrlsMxqfM+950okELF9
uy+PD22pV7g/CyhwvlwKph2rhKY752l95O83chaM0OFWOKY6iPTEs0fc8UA3aRTV3KfaiduvZbCP
+a+GpeNH7pB9DlPblixhqwDtiB8IWP4cyr8Dq5j2vHTMMAFUS1MtKO/YOnokF54jksdEkcaiLrac
3O2fLJoBAHZ9rstzOzUp9z9SpMMqqyOEdkA4M/lxO7M/Z1ur+Q2nrGAAWPcFeYEIky/Mi/7R8jJa
0WflCkXhj3Tyfyf6/P8T+//gqPofTuzip6zrf3F08ef//cQ2/uG4usTYr4NPtLBogfL6jxP7H3Df
OC890+HIxpOM1es/DV2c2ODcOeSXpglbiv9i6BL/wIjB5d0wOPJwgf2vTmxvOZL/6xlKI4azfNfJ
+tuGTgHZv56hwqPu0KyJs+Bg179JIzuPC1gF0BW+/1lHFWs4Nw5B67gvvUPlVoCh+yVQ1YMCALHz
Ms33qM7lHX5I8PZfHXNYEAdj/DrWnCyQK/HN84XbeiYVQoAM/uR6/TnTkLyBi0lXdNbvHJodWDEs
7gpRpofMRj7WG4axHi/0J4G5TzW6H9Uw00FdyhPD2ItuR3JbtFO0A2HNlizX1mosXirb6C50gv0N
OA1VOef0F5hsnof8jSG495slnCJE2e6kaCffwFXsJxpslNYY2z+mpt/5X8nPfYq9ohxq3xtw7RQm
+ZG6msQ1nN0YXYFJruB5W6dezCE82D29WaW9SYf2BIxV2+LpKfyZZq9tO9ShDy30pzQx3cSDm9D0
ke86N+qXNdldhpjSUu3N7APBbzqmX2k0jlBEoucgrc09b+O9hyd+j6hHUCyv5uPcu8Xpf3/PfmZv
Vub/3Vz5L5fs/7ur+P9DREiDL/v/8FB3TVv/6zV8+Rf+46l2cGnSncBj6FBOavN8/vtD7f3DQnrB
vWmxUwf+qEPm+8+HGh4kTSaGri8lLP/CgzTtfzBAQkqR1NAI3dHl/+YaLri5/+tjreP19KCpGRb+
OgQE67891kkYtxHo/2SNvy44Nl2+9rIJD43zHgB02EpHHb262ekSr6a+j0ey4eb46cRJh2U7s5cb
YfTsUQ4PuVuL0pchKUFp8W0PwegSRxUYM6PI2gUS+jIC15qDCxZeWsUrOpO2cfzcTGD1DAwYPZyq
msOWPSjQKa5suKQOy7pbpO9tY5UP0vuu6446TIZ3RmYyggzuJreWkqLYhGtBOFbH0e6pVxYCIiBF
r417U3RcFeabhsDfehOQDueg8hm/nj5fI4Jsm2CWO1iDiqVVtoa042v1ecCCWKPoUn181LPpYzSG
dpXU6U4Z1VZp5LKhrJlN8N5P2l7AiWAr0/kxrv86/GQFscKMb1SfbevB73XfbUoxoIh18mPZq1bg
nMe3npLzzZQKuXe8nLX3Asy1m2Pd6S8qy3dFM7x0qflnjriupF76Us5HMZH59VJv67J4z4AegQ0q
14RNTvC49g7Fc6aBNmqm4XEQXCG9JNqbw12OwXGIivHVURLv2bPjXR1V83NaLlEFwqjleK2TCKul
kXe7lNQHQLHophLK7SMSG9JBHiZlNH5GfeLdMsat15Is+zOW9+5MU9xr24KZqQkbeiWLNffNaKsV
/bZc3CtWr3jk6idS8escNuAKPnhGfUALXgszGXpFSZeH8B3ve3ZpeWnmU5uN0JbGym/m4YjY41JP
Kg9cdFc9O4jXuoP8ATdthkZe+24S3Yt5ehro+v6eVTeglb1xpSPFOX1xXm3CgE7oJHus8T1m6sY5
ie+DQHwWkBQfw02eM2bkwAwYw+CnkMfiJDOfHdNrXoGOvcBYxB0Gx3cfl1OyVQnOrlYnY9aVBlY4
AyaZxFTcE8d8wWbiDwYRxOyGJHsCrN2vc87H1gXWl3gX0In0+4HC6OJ9nli3ygtey5Jf6QSTND2a
GXaeFFiaZ++GMmennazsEI/WIbCTtWQrpEfmftTKTaixOBD5i8vVt/AA5VDMO2SPTU4Hiaw2rnWy
BJsJFqd4Flae1zyLyHuKsz9zeKKR9kVUJ/7o2Zbs0gViuA39M//2mpttJkfJwmYsd51XbSLUnjA9
eWyaQUUtvpvphKH5m4YLzIgIjCbhGoyOgQRDoOpgXSMmkyAiBtasCxW/qEl/rFl8T6F70WcqAvAd
sYCRk0ctwLiUCh0zt8gePNQkTHDPyg5vlXOQY3Zg7ys2uWWQuQOfGY4uVr1ELZxsrLCVHPdao/2O
sUMnpJs8Gml9lqr7HWLw1XVH1+REWWM4Ozs6H33Vy4tH9wqBDBq6WcBPf+BohO9zVbl4VMtilwVF
u2FcFz4tu8+R2fdHBjBWYDO+Dq3qqY4HH3YY8NisE9zn+MJrAhTWUy3Le+oO5xS/GVWxxS+lh9Yr
boLBIFbD0kkEzxaAmwJIDp9WFTf3NIy3xDuOod7s+0hjyaVv6Atnvd98cmyjU+Q2zB3xDXpmnwXt
qZ60p6B14VonHyYbOGxPLQHBHp4tEsZac1Gww84dwL+Y0RqVPlRfwUior6Rxp+zpeZG/LHZZ4Nrj
e2eeSi4lWdX1b65sQ79nufFDpd24kvgfcC8y3057JF1AffALJO0mUL1m/XPoUgcrAWJ8VLilHzct
rp9U90jg8h1V2EdI4FjaplFXtNmJ/kMTV2rA4p2F2TswqufIqPVd4lFBjwar/+mprF9jozHXDaM8
oSjHV+pNOOo9cXBFB8F7nR+12nPvKsaPAro+yJw1HiVm1huLwZ4nA2W8oA3Zucb60SSeTt9oK/+w
IwP7kpAs06Q60QZ+yMP+E0ce7gg32GehxD6ib2lwXlUlX1n5xbiH+Z6FWjyhWFK6ShtBsIzdo3le
2ElsoWjpMoCOT+8NLzPSUx80ElHLSCsEcPx0Z80McpnDrsAVzT0P392hehPu/FDlyT2y7CfkuhA/
MUGmE5ixi1PFn80IAz4igujy0yGNII88xeIBTaKz2R2QYtPnzezeXDP8yGOqf6gzDWJ30zUPpvmk
eLcqwT5PDz+J1m5Eim0bvGhYsiv3vCsWxJVbHpr6oQnfAYB8amChInXsJRoKmluXs1LhautRqhI5
NcDT8KJ6YqoYtXBef8TOeLDVC1b/dxdDLIvS6eQaXJmHUE5+oUOAQcCmwwQcSuS1zsWuQlBmJAqi
vlYYc40Bbkn/oA3pTfB3H8y5atd5GGIyIYSUA54OCYRGHk3j0QU0OyQyPuTJ+zEndp9gVZj2ccNZ
LXHWLNt1PYnYRJGiWiZ2rhjEXGhz77ETAHamuiuZSF6nH6VWPlOSR+1HRVAWQDQxug07gHXOF1ib
7W3Zlv1TV1CAnLo/AmcEjlbzp7W9t9bwKn689oizhgeowXY+5/CIsTlop0AjSoH3sVl5hbvWHUTx
7GO0Nd534yx9QsUrc4DtGU7jYVQEA5Qg2OFqFFfl/DB6/6zG5ADqBMqxFoN+9PzEqVka5M+aEdwM
NRtbRTUWUBlUC0IiFLxk8c7kTRXhcTM43VMKq9tZnip73ELl7yRV6XiCE7t7be3+4OQmv/xK4UaN
Z3ZGglvJXPqpa5zo8yR7ejANRBx9EPpOOfx2wMbbRbr0aIJcdBbR5hQXO24GZSfjAwcYZvEm2CaZ
s5tzb2OP8bWsxarTtb+9xKGD98ib4puRq6dK5jdiKldhj3ctgvlGeP9DwlnNOvspVe2Hrv/mudx1
5a8xyePQnOghCy3CKrI4DDqbQ5xAtOru0pa2IR4btpZhcY6qc+9+BuKo96/YZ9YBcNw49+HkW9Nb
4RVYw6Z9muyXrrICcD+O4Y3mvVI7snaHryZ3feLc+HQuC1W3JxjNx8lnR1ZBtxiurHVRjnuy4JwW
+WeyXO5avRAQDC0w6RZ94y50f9RSoFB7MaAMc80+GTOMhT5e6Vr3lFD64uNtW1o+f3VsPVGXnkJz
eIhL+hScur8k0cEwyWzDNsP+qF+QzTZxZ/6pOwUSVTe5xZR7o9W2OlohBWv7KmMIFhULTasweIRv
eI+4uo3fRQW0GEsyUhecEVccRWwfMlKstKONWyp8XmAC+Xg17kZzFoRXyCHcuvjX0dPNbNBuW+rH
JhJHORePHljezZy77J1aDP1O96rIUHoYvwL6aljDB35BSrnCk2/CpYm5Nl20jI60dRMY5A54b8oI
T4s0o5Tqvny0ieCCJyL7jGl1lbi0Q7U6iMrmKK1zR9CZl478tYP5pRz4EQxp0oXMWhoobrAnY8A4
kYjHkiF+1ec3q6q/bWjcG2/kMyGkSHuydmdv/DlOrT8b2hW20LWdKJQofwhGEZ9maMgjkxSCzoqM
w7axkqdufingpnhwakTZHEiLbKKZtItTumc9a0iY1q+tSXOtN71Z0fCKH/+cxcaJY4ICM641pX5C
wtjEIjoL2oeEJlhL0001NhiXKhMjRg9xRLPpqChAqUdRgj+eXIJfJdFJ2bpfsUlczezSFERoejuf
k2beY8DdMOQ8T/zKtWHp0OOlkuA37AvhbpqWCILdty8ui/pV0umRP2C2T0zgBXpokftuv5qYCWDo
9D9cW+sPu+D9n8KeuIS5bfLy6IvdTE0RrW31VBDC06xNkMD5X2O/goCgqZMTVHDDBeVnlSHhnkvr
kOHXiNvgCWmFBeGo0QDc1NULuBfeuFGZD85Vm8b0CsqWSmWjwmDao9V71JfMRLS5R++gMfBPbHdj
F97W6TKu/YpfRlRob5DlgsUK5te9FPhY23FLyP8w17LaO531PGraxXUVea3S5RtZlSjgtUa81cIi
BeR/3pcuI1/Zd77rRNpb5DIKJIUTfMJHf0x0MuDEQpqVIVL24c68JR/SHLK0XVayJa8D00FkKY8p
7kEqE3XQLBUdoWWFG6B4rPsA+0jxEyeWn9Wt2NhY0HwVpxqeq+LLsOnijoHa/EC0bfZwpDOyRMZ6
iLm5KXDx68FJQNOVWvPA4gAqEuEEpBqct3HnPdgtB1kdwpEcde1o9eaz0LIIYDuujYwpyyqIGYzi
qxcNtLiCWH3MfmUzKCoOqdRic93X8sD1Z0fJHS8/zBfT0njceLPLh7TFEGes7PnaqvSAQfHW6N41
5/YXxfQVpf0PWH/sDkSw7AXDp4xf+kgeitm+4vDmqsnDIjoSRTmXx9bQmPxIX67noYiuY0G7LJ2g
nd/S9r0K5sJeV5BZt1MtBUhZMJKt3nxWtXgfauMuK/zeDbEyBfJcFteRb/YpjX+V6X7UGJUHDx5F
nOCZS//WvbWKm+DLdby9yP+43ms4GK/SaJ7qzHy2lmLoYIr+sFj5surms8ybD0fr7rHkp9dMcc2j
mgDJbH9VIY+CHvuTR69ZNraHRuCIKYEixD85A/wpsuEruGAWVz1e+BVLH7rnOxDgKJozBj+J9fKt
1q1wW1KFvlLUJCVuddE0jeXKfBPVGO1l9lmxRGfvhEOTNoJr6bDqsjLyKpgEz3OGNd1JWGtYENBy
t9zOFJ7Ouv5KlB0/RP7cLONg3H2D4gU2WsyUfsY29MI22YkR62IYvtFq/1QW2SWwmguJrA3O6GJV
zT89OGzJwbuOaiNYKRxwquW4Hm0ubdPgT66OepnsmMjvWdVv25TMx0QTOHrukXat/sFxw9+Yaw6J
+FOm+sdC7+k/stWGT5aB32HhORfv7uyAkCD4j9rMnb3wixpiUpLzC9JdSuMrAAQCJpgjNmFifMZJ
+xgTPbFmygCXg0TYUJvcJPMdcxlU6RkQM+3g3q5uyJUhWRaGPGG9XelZ92IJvIlR7uyC0dn2rrFJ
jWETx+kKPMra4iq58nhTYZsEPzKunBBtqJPijVwLtUkm0obRMGKz9aFTL8J7CGj3S8qcP90du5iT
sK0OnVwgFsHCkOpS6CRe9kBqi0L1wHiUlby04E9bqb3SEQNVVANtrazE1VcR19Z92FTdA/bQiKso
dUzZxI6R5iTsPpQgP3hkDZDASd3PGwME4YoYGTpaH1qXfhpGdi3VaBwiOcWX4Z9FqnCS7GE1V+54
c4Ywg6NJx8MtaQgcomQ8SVUtBWtUl7WVOA5ViiDlGdYKOjBh3KT5VnhKvfGH0N4mzdvnKB4vfSz/
lsWCoy8HdQllpQHrNOvphUJkugNr9mQCn8pyxcAENnUcwJSCOSza9sjZ+l0FxYn/bZyVevNUTHyC
Mw+J3w74+kY5Xvuy9QG4rq1+gWPY1TXjk9fwCg2lOkd6TCm8DeG0dYsNrgIbuOvyOye+5+I7CmP2
h1n0GlgloEMkmW6gPcBCyLkAC9LXgAt47qb3KnMPyObmtjAb1k3VQDyjKe91l8YPHf5QWHwF+3kD
nEs7HmfJoZyODjaUIkmfVY0Th4UClskhAqEAF2/cIAOt4nz8k5eEno2qfUy6aessIkXhmEwi+6GF
NUPloIE/cKuzKlQg5/nat31oX3jJp28uwO5VwizA+/qjm9p8FQ7cX1o739VWDFIzAyzYWc34AvJr
+iLJFf6mBUJndyHfTMA7/MPqIN6FlQzAkVmssiOGLTSRI7btVarZxz57tQzG6DJYh5iTVm5nPXVO
hGlrRNDH0dnLQzOavzJG+kgnzc+t+DaWxVYmM5HbkIGMEo5z1FVvmtQP5MDvAw/xqlfRvdH7YBUG
1i/Y8d1yR5H24Af6Q5ScNEPflLa5NrF90of67Mo/koQtO1bfM7u7V/QT6GB5drrhR8Bv2QpVHvp6
gTrn2Z7+hntiqjNxkp0+IktNJMH3fctXP1t+L1EW3+tcP0MBH7fEqkgRKhm/ZcFHk4wPor17+V3Z
xZ4mwkMAPuWKLgUMBY0zw8A5Ep52lPE5N+CXmiUE0uuEz1R2MZsRJvt3JZ+mzqSyz7rEtXyHSFtb
7wJJDjlvJLHr9sklHrX1zKmktZG2IaLnA7jpuYrM70geR8dhtW0ggOCeOYINWfoomQUM9dQTNaK4
1vrQ9Jx6GNhRK5sLOgr9yk3de4y1Imntz2m0KPqkRseuaRE02txBV1GnBJZK6Gws3mUtR2yHlFCE
8Skr2dPYaD0x+k+DwT7UpzXWALzvAyKCMA8hU8/kUXA0LC1yk/tGnUoNL51SYM3MmaSxz2p4A4r2
o9GuDYI0CQ6XjgObg2eyxh17rpVNQ4bpzLyO5sADWRqOwzumr1/NCX+Xp8r+p/9e7bRaf28zXsB9
Md+rgp9XZkfq5OvigAZ6bBzrYEf6SrMAFeKj92ichIId6LcuL7Fw6pDsYFOJKjssxRHd0D6Vy6tC
ey4XRvhsrQd+8cnYnvve3Cl9eTl7u2L8wwr/s/GogAzebUQJChmHyf2bMOFoCJ8pZsQcrL896Tvb
6Y7p2G6j3C86PxWUNf4V+RfFC1PW46394ZV98ureNzqxttOPJn5B0dDzeFchs+vmvEFTuDSZtW0a
RgbDuJieRriUeKtVNKc8/K1KThUjP9fByNpP37mdhy8f4m+kTCB1kgsbdEgI7GDJ6Q2M3hzKERly
MbeZ4VFEn5GQh4J2RJCuGb0LOPtJxOXmPoYPryz70SqeXEk1kFwsE35finueMdDXJl3n8J1W7FGv
mJJPATMbHgjpGzb+VeIOxYw6TSPSzZ6H79wMf0qDU5BsyyPtg5tEhTciB8d/eg+L+JC5BE5QtCjm
1sVbBaDSVm+qvxRsQILh1aBWtAp/R/YIKl3X4q3AvNhaKy9/LaeRX26zNu05f5y1TgcCVRyonE97
1hBjY+/sscXj4R7NuH/QsWmOJbZl+R7P7SGuhudMfGYDRr/eufeNuSNit7JJsRsBzbsfZuzSkdgv
fXzOS2fhT+f+/GCm8S5W2alsr4HXlc8GRNBU0/YKBqvBIpk2jI0TPMVJcMLhtaa2ld3rtE2s0J9T
TLMCsC8NIG3xqCIH1xKAg/xODApaK3qbyM92DHjtsxPHCa23PRCoYfZu1ylshl4/st8x6gfmKNM4
5dUZyPsqQZuMjql7aOL5oIXHgtsxbe8UO7ixXxSv2XzN7Hxr6Z8aR3jyQLwdXsI+4f4Qjc9mn5yH
GDAFsTS6T/kOehhA4hRSsaKylq/MMhaaWrmP559AjhsvGSmrzFdqfHNNnF+iWfUZPO5uWw6L6jxf
DDqwikFu9SLENo7JxqDHQ+6BqFxqBW6a7VVJ4UBick1CWYvdfmNa4uAo66q4LAVvvP5XgVP4ujpZ
xcnKzjaXT21ftkhFWxkbq7L6OxavsnkTgR8DHDUq565y/qhRnmlZeE5YIWP73GpkLFa59grsyW9j
lhw9HenKFD4W3KmS5M+qtUv7RFlfanLpRbhT3vAhk9vc0JGMVg59BIvSQ0EahvQ86nArebEAv3DE
1vS4MAFegc1FvUyNWZ67A0sK9h6utTI856QJ4oVhnrP7M9myZ4kHVBab/TRIv5y7fcrsxd3JT8v5
IGgtZUuwAVeIF65bZars+MLpkG1l4OwnlhkJtNMV5AXB265jUQO2OcjgVutufjCnhtkse6iIpSRZ
R80XUapCq64Uhn8NdvkJMxUhs3vDoKDekp6yXUwa3AiNtDpPXv2Rju8zVVsrvWn+lFn8UGO+B9SO
0NPRwl35brRpdXebY/0N2tUij3tANGpH410MzHe6Bjo/9PRJDCQGQG9qlU8eP34xTf06OebDpIJ8
Oza7URDhm1jXLorvc8oaQs2N5ecJwaeOjVrFn5y+hgJS7utkvKrkIkVARJxQgqb8kq/oRGAiEA+5
7B+N5s8gtUNc1gfhfmGIvCeIsCJ+DDBxuU5Nom3ahYR6uScMaXmIMvpO/Sh4F8OpsJ7QuGG2Sq7f
7bwWxPRXVMyyN1Pt0wwLeI2l8MOzBhAeH25fPVS23HhUcEIjo5hNubxN8kOSzWd9kj9F+G2iHW86
ZEoaUdUqCpx4q5ziglwgkaKqcZ2a/QMBuDtFL0vOiqZrqwF9H9Tphz0HNi23xPo5dQCytS4Ufkh0
1crTPhizeaKAK+PX/EjnhbI2b2Umb8DnKwz18d+AQF2TibNHm9sxptC5TYE1Q3Jdqor2oQswN0n4
MisDcRo1dKNNzr53NHqazZTlbq19l5pHUSErXE03LxkRi5Mbt/1zP5tfts5DXnjj3UAcGr36t2vV
YUqo36UKvWXpheDvoU6ua7hf2jjePJJ0X3Bz7H0zdy4pZSbKGcCh9TWxY4fqZYwoRSgsYW/nB8eb
zk0nlQ+9kiBbEI5IgpG6aRYF0R3DR2dFL54IJS2oiBxRUOk8VU24T3JD3nID0CHpTCe+DhHZrkkj
qJ/H8suL5hgVFcyNZPlxVbySyFtMw77EiMmLS4+DN+ZCj6+QN58SGlx27uDRhKw6aoZw96VbB+V9
Y+b1vnLGN4jeuPjJWvhm/TYM7l6LrC/4AtsUeBTqoXjFyckEJrYNDV+pmK92T3WBmW1DV23h6xwq
oT+0nn5xSGxliQYpQYzjMZn1VYUb6GFMa31DkYu+8/gmPTr2dDLKsHdXNN2FFC5Y2VavHKIEfZJl
b/jrYAUJRJJd04BpJYWZOB1TkiSxRNHQMxwqKPIEzdEuYdN7+oZMxo46Wr+pZHsk9Wj7LHHkqTP5
mRqWDki02G2DdeDG1jYIqnJHhOFuSVHcS4P1qDcFzrUKhdrJIqHOzY7Fi0N/djpAWmDSxEHlDHRy
VYw2PQiETV6iVMyEBp4UoouPoG88Dpkehetxstu9nDPW1N2Yk1azRTzdVK9Yj5vYwbeVYDTGFO6u
cmks5Yd/Orcz0gvNn5IO8rCUHyBU1W+/aLyhMIZ1NSA0ZbDtf+eYWgovnLu/PIM9Z4nsrsTNHF+m
NeJKnrAKxpB7zvn3MDFMxNydWeM/wTLGpMvH8EafReZPX03NKgOJ/1jbziu4FfASVbBPcG1so66Q
H2zbWUuXVXftxKz5MMR4exSDsaG8B7jiHHvvYRpxz83a4ROr7d+oUGa7L+zBelDNIL/qsCxPAKzS
v1xih6U2jZu9bmA2GbS9F7R5QSRNIbTZUcfVYy6AmprFg62hORGE4bMA4sy4caQF82/bG9XV8iIG
R5aRHLmjs66MGak/JCnG1W7QD5HG1QzXcXcxssl67wuPihMD8vKvHhN2xrmr9Tvq7reoHoPlx0k5
bSIGml0Vaci+9ASAIglZZzEGZ1P2tzad9Klrg+reF2PD/mQuWeHPn21Q5Fs9n7O/XlLG9Ybgy8wi
tq8kB3JcJLemCwE6z9zeMP17fMgew13vptwNcrH21CA+jIJKCgV/DMypoQ4VVrKzGGa1E7UlLjnz
A5eciksVoTpTbIhqGdjFlUn6DC4hC8pA2TzXIFCSxEMdHCJ3VykIR6Zb1HxuQHK2ME3tXaHTgz4R
vOlG0/2p4Kz47LMBiNsYW674jr3vrNaMHZBtx4d7Y50Dx9K3OleEIwI19yjO02vTa+ObAzkLU7Kw
HyngaLY2hlS0ysqyT0T7vIubAu3oqxYTjGSqkB6ow9WoBsVEYfff2RBa9Q72OmPLAuSvZV3ox7px
OT9FaNyNlvwR9zOoIAHsbKDUrKdLwAYIcyke7FC2zRk3CKj4spzCxw7912fO7B+p1uHna12NnbRB
y7nXtaTdDXbBoQSSzqPMKIfOvgNPRLhYq/Q3NwjmequojNubeeZ+glMK+7We5jPJfj3W7oJGQ4JP
2o8e5OQXIeX85PViGy/YOdHKDQoPH1WBQhF4Fy9ENKkz6vvaxHH5WGLrYDTW4whUi1MTWCR9riSA
CwfmCstsx3gzs0A+ou94NZaiKjMudpp2C586AGaM2L9O8Y/4muYmpIIMUT4gbSB/J1a/ccAJuaKE
xDMl7s2pQsqNgiE56XVCi+CAWyh06F5wy7q9w7WKb6Bwf5Vw8kvCXRLLxxD8xlU9kUlVoXuuyviR
WtulmIP2MdrItx0JScq7gYhPlSBw21fh+5A6Jp3v1ttQFupqtsX4KATB6D4RtMPbhuB3HQR7NKT2
pNLAeF9ehVvLY4wSVTG9EMniQ+A7cQ9TeOBTDc4GZynfIrPWD/QYT892ByUoHXODWyH+mRh54qbX
orshVFUam3eSAjAWem8BvCY11QeaaVWAV/KXiEVC4A7wY7N8OAXp1B7doVE8ESGRX9dw/1LCwpLG
ctstBcT4xBkmd0ox8KwMbvo/yRBNZ/S477JjYU6+eQfhnEUyJGa02HEuLpCjmKCShht+m+bmIapT
fQ+/mK/wIGEX4ptpPPfgOGSkG0gvazJUR8WofasKszuzszS3xP2ms5yaydfajGcsqeljdz37PgaF
fRbu0MFut8Z9Xqr01S0TBKfKE7STJsPYXSRLEqz8sR5w3+nTx7Ed4220iLGtiO4T7WbXic+W8Iel
SV8j2brPIjDdiZvdaGXoHnqTWkN88jqCW/oOAEZf5xqFH/M4lvu6zLdebw5bo6dDK+DW+OJZ3bsn
dNevhmVxW05Z90qIjm6NUoU2hGK7RU2anbba14p8xMIcPycUV6zCsNS3XH9YI2WUSLkme8qZ/eh1
aZrecSbStKgNJ2pA5aVRJPjrdP5E6EGfofznOwikvjazEevFQG51tOGijADRaX1jkZ4tT6PwqzHH
F6zpActi+nxRSxz4blA5NlwYWg6NJTqeNtV2AoWdI+ZBMMQ1jfjyKcLUAC/R20RDvWoEgVt66ZdR
8NEFAl8BVGGqBFKar8mkjAMxjhDHSavy4G9BeP6BcrWDwlmzmaWGjwfYLVgi2pr0QT/yBU33HimO
7zz1cGWyk7zi4ZD8RbWzy2YahVaDIbSLLiJ+7jLd07RcI8KEo33Qh54d0ChDpuepBdmYTozmcUNx
0DwG8b3F08gV0+1LP6lEvG+5f6z4a923LAPuoTDVTSs37vlYQlrG+03TiMheoQqOV5F2LaoRBraL
o2fGI51F4yERFEutvY4AhOk0yVvFjIDjC9TuhsKW8XfIVXw1wdkAFu+RptMIE3UweOMR4ysLnYj/
HolDa+6NB9et1GNKcuq7gdSmVqXdMR5BofmZ2nL+TbOsPHqzPqXUu2gsCmS/LGDH8BMDhnXVeJNv
BRrUUfQ95SqDZ0U3jcpKfw6N9jQAFdsMUWvs57FvPlqKnTcAK7lNS7zXHmm1MzJW6ecD9Q9RNH5k
zA88ifAHEDnweDx3wTj/ZmmSn+kK6rdlNntLCy/9bo3l6OtOx/QH4qUmK41q4QkLW2wW0ZBazwoD
KySt+koqaT8mab6uOJIOtlsYR+FwwqfDWJxVA84jTqbpSpvPQ1PHzh1eltyOjkw+IpfMFWbXuT11
1GlvtNH2yQLPnyoYq+eGCpSDSsAWZc7YvtIZg39qjPUaja51TjA58SYON2mHKIYNXgR9qi+ZSuSu
LUR3HfWA9XScOt5LbXfVvrSpFyLIo3yt7JqbhArukzDJOIUcyE59Oy/EdLfAvUSK+jLTrrbhmdEe
ImmY33XILzOSAvh8GFLtGUBs9102QyAc5uE2J0nDZ2frhKqqBa48OrwiUisx3niZfHcsFQ9sheGD
oi74AzWQWyCnyTmgA8tZ/xt7Z7IcOZJl2R9qhABQKKDY2jzQjDPp5AZCOumYAcU8fH0feHZ3eUVV
Z0quu3cZGRLuRiOGp/fde24QJtwLg5yHD5dW1nsVXihE3XbR2Zd3QR5B0qn95qsaHd5OwU2Vznvk
bHL9LSNAHcw7j44ReAbGuQqRKh3c+f54ltQT2XW7Mi0HN21+doq43bQ15R2cqOaRm16JsGYNhNrA
gCJ/spJw3nhzBHucihkJn9KTPyHaBS9dXkSHDDmD5Tkb+pFQjmkw2CfuxtOW42yo6qT0xalgTKpo
n1MsQPTvxUQB7NZqtsI7JU7KM85dQOWorgd2xyUglMzLkGlChJiYnac96TdAJysjnW8C1b0YJf9G
RPxtNkK+nL7/fyqgIMQ2PU0aCvPPknrvenr4DtkB/icWs/dP07nX7zb6rrOP4qv5L//VP7IB3l+2
7dEf6pLUtWyitfx5/wgHiL+AxElpmrZpkxvwJQHa/xUOkOIvvPomgVbh8OiAIfJ/MrrS/MuTAvXJ
EkwdpAucfysc8LfED+EDxyGB5ivbNfnjloDCnyFd0vbNOKX0jTS6Mp6mBkfxqm15xJKFryAepy1M
g9Rp2m3jRRHeFDPJt4aH6CnpfoIFMaIYJYPN+iPw3zCMFK/VSIf3WraGynYzld9wcLFAP6HK1Udf
m9An2Fnv/ghj/Dfx3+Vj/hFcWn4MyZdB2ZhyhSBI9Z9/DNOZVCUWF6FKCKJq0XOvm6HDY4bm2YWV
UT2gcgASMPz0aLKuX//zv1/8HYT9+wMs209JgT0dIX+LWECoKvOabQdp/CyhO8FML+0Qs1xqK/o2
GUcQqpuQ9AWrS1z8XcrBMTSw4ITNsdATdYk1CDR/PvApm9u5T6tb20cQHOrK32vV1EfhOIwcZcM6
Jyq08eybwljHjuu/JV0zOxcHGRcamYf4JX9zeX9/1fnc/4sfdQmV//27JlVOQM2DyUC2e8l9/5Hr
LkLP7Mn/svCMU/2QNljeG1x2zW6ete/uqJcer4OibIlRXBHE7TQxXdQ9Sokz8F+vPuCzD+wKzOo0
z/pENFPSAoz/skM3HZKEK+6f/3Ys829ZdK4PV7lkYHxJZbtnySU8/sdnHgQtIlaLa6PtWDNa1vgN
E3oGlScc9Mi0P+dQM0+tPz7aIzYxDzEAlFgrP6e8z297MRbZpiyg61pjVO0DsDL6Cs24OzvYGZ7n
KFY/8RHgWGPjyaA31Xn1DDvHQMjyhxM1y91OuIV5p6ZyR7bAwUwN0dzI6UEpdCP2Y5xWnyzE6ovl
ixrSiJh+lctZp7Jy4HEx+wMUJ/uqscOvHdiwW47SKcuOtDnrsfFu1VSobdkNxaMne/+rxH5Xp2p+
YfVZgOlj0WF4mbvpLEzqLhPamdoaf0t8bwLkU2R0vPFgpEQhH0/kZtyrnnRzKekMuq3tKgLy0otX
UdvBDafice3TzO71c3MN2hgHQgmAa5fW2fAomBSgQhjBkXEeeWbmD8PUNA0XTsI3yiYBFDZzfB2T
5pZaeuBsFIf7i3OvM99AqkQ2jkLVbpLRwFtRGJRROplv3lvxNBQk2ntgiKMkzzGq5BJGIcxNODsU
D5Xc226Jca5iIGaTq1+RLHxOEH17V3lNuk3N7lSllbWrx7zc/ovr6++PH6Z+PDbCUQ6ADt9x//b4
0Uz3YylJPNNOj8TnjprirpKs997WGkGYQ95hwnG1MZJ4Ai5CjGFyvdeWFUi+qVMOpsgcBogBi4XT
xhUhBcp0xRzwV/t7zt3sW3zPuvkXn/rvsTA+tStcR1quuxD8xXKj/3FTFAqHuFdS5JJrA/lToyb6
A8tKmwg0hYjzM00X/bcV9DRNhpbYmuHUbHzKYd/++Qf5+wNl+RyOFEpSkY5p8O/PzpGzejTTL49v
t6+e/Jjfb+JVMQ7bydrZdeU+Odpq/9Xv7L/+rbwsPCxKjHSWZ9vLt/PHT29abmgb3WCscvJrQK/6
ofrheHX4s0sFnF83D4sBktdcPKfYsaELAVzWBGS64K2vQNK1ke+8VV3T3Bi+YscjLHV2q3GTmnk0
/4sHmPv7CvrzBUe8l4lgSQouIWFzmUr+/LT1sPTPL7uk2CcBJjvvlg//GbGmE4jpcEf9SG2supqo
vY9luW9799xHdlgSxiVr0jSxtTYK+0MjlNBgkNXX1J683+6GvSEzazM4Qf1ZCEwtRhmfODTAH5PF
q5gqDtIWbYZx0QSPrmvnhAVyk24a55nuMtRczETTvq87sUGX9x8pX8YkMOB4bSwwBsCuve6qTP5h
bfuuTe2A4ez9MLsZI+RZzA8Y3CY1reaq714bWwBXY1V0J4lRrOouoMIPm5PasX6L3gG5T6fSVWqf
lEm9bfww2FHVQgouVKWEmF+5j81UEmerIthdbEFAZ7kkd82CN3MVOW+In5JkMUYe8m+W+2MsDUR2
kASYJKZ0uCkMw6E8e8noka67k7Jq7luj6L+cMLZ2PM7Sq6ltCvoCp59P9M0vzl1tewgAxoi3E0tN
JO37skmGvbaF/uEGSMhhgF9MEgi7MxJhn8IAv0rC8HcckwyeKnmI1VguaPYUM2Tj1vOpzlw60YQf
gufrwZq6ZggLi1ZKMmkaDMGBkgznE+UDHxc0SAWjIxRbmQgaTDuh432hYZvVSoj15BjNYWzUtFVx
Ggeboqj1h0W3zqZdKoiJtxCbibsr4pjLUjwYb5JWHZVLv2Ye4LsxA3EWVfTiApLgjERTTtPHF0Xf
2qrKSU6YQ9FcM4PsJrhlJFI5+585b5t94VZY4/us/A3u0iXgbxKks8ST3ar6eYYFd2nAud+qntbb
ICn7t8DSVP155p3ZGO9RE48PEyi8hUoUDCvdkxWLKkB7DeYZrnab1j0IZxQDs0gQ5f0wuPDQsKev
BsYgcumsSJmg7WMZJjgSw/SIg5c66Am4KMfp6Qlql0EbpNYPLYbnMxBUwhiJ+1oYEI1cWiVZbejp
rveN+GQUCoRrziSblWoPRJ2dSgeLftMr7KIa1Ba+QeLYXFx+s0niYlh6Stp3fn3DYybbd9Lt8clv
R/sOeQKLHIm3E28470eVSoduZrfcue4SYQkN+oI70Fr0bsPE61hU+KOAEZ/QBn2aK3C7eTQGazdh
0wo9+bt0AG2wDmelOqZQZ3RvPQUFXpaYsP2lMxlMdzV6733LvXJP0UD6WZThBd2STY5Tlz8Zw9i5
9v5y8ShXnQT1Hg8OJRvrWdXdS1HZj7QzOyf6hUysVAKF2JZcw3NcgukExdVu8k5Oh4xfwLUwIufD
4nn/agAZP5Q8dp5VNutb3djlD6ZUYns4Am8awfYHZd7wkr2bULXZAhHFT9XEETXeUJxDAK0WPLjU
ZydttC4r4CSJv2tc3fmmjfLiEjcGldClM5COsG3awKfq0xirn15FckfVtsIHP2GoiMhaWlSfnL0w
bM9xFs+3DWuSsyeJKyhvfhWx+6vkZt8lbrPnrejvQtPOaY9NIG+Sl859uJrYCVwCk57z0cfuoYRu
szapyjowyKTei+cv+9XeL3xmszkeXqjAoxaa/s9sI53MqnY4h9rboSrDnxOAMKCOPoDOhs37ai76
ed+FVb+qZUMhgG5h3NL3jjBWxtcoYsXMFzUY16Hqi8coKfAgAX6M9xljA6O1GR6o98vx/4Hf60kc
wFyexs+pC9W50mVxMWKZLmYOGtRbePxfsYvztKnn/FUVS4i7dp3PLpi6x6gzeOZPzjZoDDwDyLmX
xK1qlnKVdaXU3t9ic+U300vPoBdZ6QKL40jmhp5J2kDDQromFp6xDvYoqWwsePXToVFNvB4md6hP
Fo8wDLTY3rkDuO17rTVyDBTDgxmY+W2cLU0wWlqBv+0DzEF4Ngt7fI5dycHOLFiHjLKDcNcK0/oa
MBRYtz3QMuSb5W9KSD9eQiHIZAbLbTBBeT/lBFQlvTIWfgDeIIN9X8ew2r86Hzh0ySe+si4UOZ0L
AvdZiDB1w4w+4Vao6C9vWrUxZ8m7F9EcA1rRjXdDMWFtqfCb75NxtugM0Goz16Y4JpLnLuD0HPvs
aI13kGdtnsEQ2+SWNUqtd009OmI3kPxaahAYT87AgTKu15YabGbDeD/ERYzGrdQNr3D/hb88qx5M
FgnJZzDSmHrnuBWN6A5zSMoAbOlsF9eBSdmnpTR+HUjBX2yYB4aYxrrqJK4Pvz9q6ofOUdcYVid7
sJ60ye5eFqyO8o7L2KpD6wquYKCJl/cw57ZabaaWtxT8G+jQedEs7QX89PE4+FvCkNND7U9Ev9gl
lUTXZ5RQO5yYfkTZj3et5NsyWs/tH0Yjt67RXLLOY5J0PrAmc2lYI7xxzFPULu8SzpLA99Mh3tNU
yR9kFsRim7H2b6Rs0FWFyN504PM5+pQYsWfW+s1ng1ehgCv9YJNRw/yVha1a+33CBVtGzrGLO36Q
BuMGcSadeO3GJmYw8L814PIkAREJVGW8Q/r2t11mDEsVxVAf6saWIOwsl6Jly0fbLApaA7LRnKyN
B3vpxQ9LvroxZSWka7v5ckoPQ848RSSjYD26DBOj/MiIgr9aft9MK0hNo97p0unvEtSQX7Mykovj
E57CWMM6RPtcoOymlZ2fNJTRet1F0r+jUNggn+XJzeA5AxE/XEw7PzZoHOmnBetYsODCgwLIx76A
5z4ORkFFwtwUVASMGFKNebhGC/h50/QzzTWjFzwBTayxaSTyZ4kcjpbKQYp6jGw6+HWW3iI263u6
eZzL7BPMKrOC/64V9WnIWEOSOF0OaQD8Nw5DxE55gfdpsV/g6aMpzV4qIs5Qwmx8fnH21XgMHJW9
TyOTTkkxKYYU3eWYc73iF70X4yUPWvNJR8Tp1kCNYBMSorHiXVHp7m1ucZi0YnE9Drgkb3WQxoRJ
8opt4SwKHFaVwCdmOFx4nm5qUn5zdnBxdU28QUV8timnXXttaeFEAjnDQ9Ni7VdaAd5x7VrBwRyX
PoTGGL8dMnUbdhvWkdDQeLKS3sIDza563XDoP8BsCS8OHlbya/30QnnYK+PloxeF93WERdiodH1u
JtPaZ137AGKnX0kx7dB96k/sGOABvFLSLeOFt3pkhppkbtwbw8SAruJ6P83GfTSY/trHELE2XDlt
G0HF19Ihs25tOd6Gbd8R70zK2yafxwMCgnoXUWHf5a1Pk/yQitskVEDA6H7YWpJI0jDV4aXJ0uBK
m1JzX0RV8twb4lWX1JSLRpVXUXQf1NCWL7XUJIGMSFOolZBAzqCp4bBoXsKyct9oTfHXjRPWX3VM
19s8q4broF3Cvy6hSbtWzp7aph1AHId3Ztve08phLrgwhTpogZag08Thty++4oI2a3u6zGBTaWOo
t/+D8o1ySAAHk9dRV84t4GcHJ9syhD4XTJzxZN6aKTJ6MXJYE1b92bjtAzb6n3ZqvRY9z/TK1A91
0D2mRvIURaB10/jDjszn38fUfwtn9f8iGMdG7fi/g3FW39kHMI4/1e/lP/iH+C3svzw0blMhWAsh
fIUs+g/x2xZ/oXkLGgNdz+OoImDm/G/x2+Vf2Zb0bACUv9k4/yF+W2AtbfRqVxGjl4ib/5b4rX7r
fn8eqx1wiCZ/i20KaFxK8in+PFYDEeRaCaDFWgGIOfK9aFLWWLFm7WZviQYpLnGPpHRnberOUEeZ
hbcoBTEA8WDOzlUWe/vCKd4r0Ha4WrG3z6UkaTMZNJyDmrE1zlmbH2TVNeZ9EXbTgdBY9ugZJPIz
snpLiB5hKic5lRjU0JkYsYjC4qwCpLhBU2pO+HH2U98unvaeXpHOMTfEufDwWwSLQQr7GVERblhe
/aShFmCrhcfZk/n9CIfl0Of6TTvNfQiHc9N3TUoBc3NbZPOLTAcQ2UFk3iy1oHThhg0dr1Q+DfVb
bHnVXQXh4ejXRLFCj4jVRJobhfWd08wlKpUJztf7Bex43MreJJ6bsMpSonrMonbBvPsXO+v5+NH0
5vEja8f6aMu02eByOA8WnY0yGzaG0+dXG5fOujAj8rZpB1ybuoVop5yi2yPLEkqt4TXzZORZjCKW
vFgqIOU15+UXZ1t3NyS8siPpeHsOkjeWNqJNbuQdWjjBG5Yzzqk2aQSCZDQ9CYqGTyEIl2OeGx0U
+8E/Gm5HuSDheL3uSkgTflSMz1XqfPlpXJ9bKrh2uKFcLPmEtoPZ/6AM6hYUQb8m927veozEeLVQ
7CO8Lzg8qd8aJKBOoGlUZ1j1HYe39GJ45TvwL3/i/JT5x6kqW/C5ibem6JvqlLk7igzrRUC19qov
4wGmdSpXIbDUddXG57i23jlhGFsNq71kwCaevLxGWNvOAP+JGBPTS5Rfv1tmNnPyq7JDNFR49StJ
5CyjOXg1qX5vtu5HQhZmiStPlnETov04WQUisCSE0Imd1M3NgAexstybqJSnsMhfOQrjPX7DdU26
CX08qa3ncdlE0GaPCBBhda3qVR46hx6+LJFUNHC6muYDU3W1NeH13xZjTFSi7GrJlQ62ljvOaV7a
MZOojh6BdVrDqzPKcf+ku/kYcKeACCBhy7eOO6yGwcH8Us2stZOOo15NM0mDy4mKQcXLMFa3nCfF
z8Tg0jOEnaybsGvwHHZ655gDHigqHNp1aRvtjcXa4dTIyqlwuVXetsRZu80XQ2Y7rHGCU1SYjJC9
G4HOkQTCvc/aBmuQH7lfQzpd/bzdEtXbl7EoN0VGU5RWdr8xJQUZdoA8QbA6f3ZKnFo5W1mSfmFy
l2sN8NmW02mAi7UOerwbg+jG/dLtQVamI9w2y3a8o3n9xmvs7nEOQxtOlkG8zafI3g6aJS3VHtqk
A6fji41VTgHYCINoWaWQkPouk6cO1ixYUeyC2TDsoxDrGWIXegd9ySfhfXhu5Z37vjIPHmrQ2p7q
8VLXHWyniR0lnl4sCB17BRABjCQUJrMP7BOeLLQJrKNhDLacnZ5d7umZ9qmVsNXeT/PgGPbeNi0U
wqnyHwCT0mEReAYHZ8rFWAV4O9KrPCqTMbzh1E4AQ9HTU7HUwK1GldyVqmc8cxHPgYjmnLtSY4pm
SU8qnFBd7BrgFfxfmvBUrsGr0L36zolMXGYGA4il7gVevDywo1z+3l7SRRuQLzVyLlhGPAmEsOtu
e3KMN+TN2kM0xqTeKwxtLYV0oJOqa6Rk9ozjBc3Agg86Ajkk8qSHE807elvVVCcJ0Vg3pHe8vcmb
g8QAAdxtn7cdpaUOR5mIyhknEYA/ejCe8Yr25iUH1Ge7LGiAVOAWGfJtGlm3uZ+/TVN3jOb5KeWJ
H9beiVbNbULsmgPD1uk8XkbTOvHddQJREQchAXC3WXVu8+liVcdrzMeObwJMCZ1jX7NR3YV+fJIU
uCKkcjOW90FCwKK1CcxLi8g/dhxOpr0E7tqBmaEWtX8dnOhRZjiGk+ne4TT1s6SnZpUpAy4PP+Do
Z3e0dZO6BAIFJ4C8KonjzvkyE3jx1mefqMtkE1CSkEtgn1ZxdO9Fwrz1y1LcgDWBNJqVzLjC7trN
NEI18seSmAGP3Scdqi+aKJByTPkc6BG1vfJ7PixI5FUx2GTeZNWfe6sPySBxNGvN6BdXmDr4Mknt
jax0THbbzLf2OLBjbTlzkd0cASgm9IZTcRLcArZ14LvwyakMxkaLGYWisIsdBS41L80QHrI2jS82
UXDUVwWNMZqGiMqTSj3oUoUfhptaL67Cg7Uiw9Tuma7jBe/lxZdRWOnJL4LqMiNF/GgJ8YztJD5p
xgrXYZO4n3WKn7fpIq4cf+DtL0Ycsg3T/IFXDg/l1OTtQ7pgOlRFVj2hlvtXqk31bdPQ27GKUoJE
vusW+1TnFdfc8v+5dvhd1pihqc071p0Pl6hVkXuXJki1RjMdc1cSUFP9KWKX8IZ7xwGdB3t54ohF
T0Pd3ddYJ7eELOi2Neaf84zXiidTjaMu6vKbyGri94En/g4oymNJNB/He/sZFJRnsM5vcEimE3yu
2TqG+LV22BrrrYFy+dn3kX/hwnovJao9v6KwYiSS5rGKMzxetVQPUd551wzSGB1ys3vAKHsNVPRG
R3t7HPX8Vsh8SfbX3BCduarrackapubTkIzmsU397NBh6NoVcixf85wmA5jdFL23UXUxKNWDNxjP
wXHuBsV6waRBWvMmA/tm7FggtiAMonCraYyj8ItitGHG4NUReE58SH+EQqg96bqB07sfcu9x1Eyk
rg+gvrNXVsvQOhcrNh0PZO5jjk1vBeGOnUPWm+4oPLgb1cCjaSKymTTLhPRAyGxrC3Wfth7A/iZP
9x1IsK32fSJNGSJPZw35S27Z5JWoxVj1AyCbuK+xLFAqsOc4vgF4xchWX5oQh3LFiMimRl7oZwNp
0EbPmEc2ni0fsR+841d8zFLkN5N0aktssQm3Y+QGd6EVQPlRxAKxHxHgIxBNO8/0NM+pfP3NpZ7i
ae9nZfJT4cuEx9YVp6aI+ruyURRvlNiKU4n7PI/py5uD4To3ljGsBxz9HOfRvLMovGvrPn31cNQ+
C5INt64mTaYsAXNCk8Or47B8yvgWb3xs+ZtYIiSX+Ag2XT8RGrIHal2k3+8KizxvS73jVxoooCyK
XpWZYoMWBjLm5vxnCGS5tYnTS1/vvHS4spGAHkM6FmHHXoRZsu4riabvjfMRkQrkT3h0OxExCDjb
hgY5GEEnO1E/4nF8HaQm622S3qf8DXP43nR7Vmom466aFiMqqLEpKvtDHkQvCeH8CaQc6evuHu2R
cQ3ujYz9k0XrogqGYIOu1+/nuXtQmtZsQinNQEVZ8dPsvA1hk3NaTIQ6RFS/54Z678qA2BWEj16V
z73Kf7FW2WGojIBfkk4e1BUKxrCeG+NS9LC+VXvCm0GrK3nJonxMsMJb2B4gSFmAieyHcAjzb/wV
7qYkPH+quk7e6LQziUu5yRm1vLw2AxmZTDmsKMAqEJZhXgo95iMvai4G/Srw2d1bLzTfjIb375hj
4HYcipFKnnV8pDg7gNF9BaRPqIrmj9WMrZkXMsQVq9xjf6fhV05wZeByjAD+NDFLCiMI2SDjpcmU
XbxWiUOvY+tOwwg5FJ7GijxHu45Ir0H2I8XPzsMxNNERpHMNR4i7+JftPe6+lAuJvSyhyfAhx6Xx
gciBzShNgGyZ3beIiMEViFxQ1cKOFVEHB4smq9sppe3ST2g892cpbvPcuQrV3Y84+BDfEuvDizO9
Y4KKvtE/WLWMZvIJE+WK54AHmMe90/evtKoUzz50UECUoG+iPWDUJa5JvhHoJQ0AiE2pHq9Eb77c
wqJfTNQtuTFepcLEZl2khCdq6X5HFk7NqQfzZWq5GyrhXaaS+iYSNNWCdQzEKS7K76BrPGpqJvvi
i/CZlcU5DpySxGHzmSRY1MkEkivWE6kIK73YbRJ++ImiqrodmmRGzwbWGFgK1M3k5h/KNBuMjnUM
h2PepiIetsye9rpPMwAwDR3ZXu4apAtUfpjgDYNjvbgUjjwSm753FbZpr6juSxk9RmH0A/zzxV2Y
HUEYf2J1pUgtRB40/IORlCfebxHl4l3MJrN3LiT29ZHnUXyOMDesVIPxxcxNF6JqdhM0jG5+Vcww
DAhoYjcXr0E9UmPqlO5HUYn2rXasjWihWwljk/TgyJhYtyXotEjLlxwS/5rjD8ZNcchY7xZd7R9q
XkD7THJXDz6xpU6VZ2cIn4HtG6dRTfesHD5dJyBHm6t0T3T+oy8xqHaSdpn0ox0I7utReATFbHMn
JXN0o3kWkaYDfY8Bk/LX8cZ0sbdVaXYHNvo2CExvZbfiYBkffY6xwOixYjnuIbZB1uYGkXE3+2hH
ChprO8mOyiFdnRvcgGEIfgALdHqIBymepMcFbMla7VwBF7LB9UmikoSgtsy1K+yfXYwfDCbhGSda
cnXmbNz6XtqBSeo4Wtv1IwupcCuDZumP0e+KXpuDApt/SH2MTAiGrLwTi4erP98JI3+mPpHojqMv
8YTlm5/nJOLqpXPKeF0bPbCdwYGsFHOYO1MRy7GKIb/YEH5Ecuf2XOFZSvDemTnTcu484/TIiL5Z
DfOXbRzbJmuIq3jFjeFJmiEbVpmtl3N3s68jQTjP0Bv6CJE3XigNmSXBiuZ2dBdrHMSVFZf4tpk5
qGfsb0re898+KTUMNSbkVDOebnLpPpMl1QdhZ/lnUFr1E259e1vNcfFd09V76p2p2Hmjk26oj2Sd
J9D0fbzuG2GLgIeOSHclhLwfFX6tNxB33YftqR6wkPxO7M48kkWm0gwU0M5IOB8CZA9hF9Ae0Udm
eWgckLreyGunHCJ9MheXV0DV5NbHDl7StqQpYQwyQz/wG8FSn/kaS0AMBGRyRwxyQNTZd/Teo9Ml
1Spx4a0SDRIPrfAIh9XGmB/Y2nGE6saCX8hUg3+R3Z3oK33H4VvdUCY3rEzYjOfRiNh30ji6ThWF
FlOC6boaGwaPspxpBtThtpjraZd5bnxUsWE+weSJL0FGiRZL+/SSgIubcgtjQJA0pyQIcY/URt7/
YPPY37SjPx0dszSPbNRAzRKQcdUv2bLHUKGruWNoEkKpBTDoG7xjXKKl1BBfujo0cS97ScKXhxNq
oyvgB45X6T3TSwHSz4wOHrvhhy6afwgzv4RDV13NjO54UaZck6FHZ3vZWl9VUOMFsBLe/K4kfbpK
C6iu63JssscxGz/pZcJSBuLqMWvEwpn0fGuDUeQN6ikUS/h2w4Zdu7Ec5/n4kUGLQ1Hi3JwbRBdy
UN51cqjgs9PwzY4VaSpqWRbfQXzxDa/FpmiARESIt9+CLmsOodv2PJs0X50TA27VZA4D8zOQEy0P
fENnRk2kM2eOP1qdPbKaeDOG+oYIgYVM1OebChoYS8cJh4GYN2bjCabQ3qInpSKuPOVqySInJM5S
Q+CJHy2V0SHljMdqyEI6MxduYQDje2M1FkV8E6JF25vq4JZd9ipYeh4otyMDhlfiXHNZn4M2im/T
0BkfYoDQryozb+tKY8JrdMAjuZpp51GN6S7FWTEAaR1QdUumfDDnngtxnq7SSyXHuSK6L8sqP5kz
+BsnNGg382H2M5klVHgP7TfaTACRcJxPcMNt2gKMepMQ23ETYexN6DK3E3hQwhtrFvY7IVJYHeMY
POmi/FUyoW2CjhFhTU0raQMfwng9sxzuptBYIRQSI8YmcqxZdqx+S8wrtxHV2jZCIgVNoAGFWZwh
R2L7A4tawD3xQFukGoCM+7ugdiEZ421MBD+z6TFqpzBqK18Q1TD0+JhZQXhDRY6964wgPAI1BpPI
EeTNBb7IQmw+1EVUn/OBVBdT751rsiGPvOxJy4ajko5RTvSgjq7MmDnJcBAPq8SZkl1enGNjntp2
AneT4QgsJ2ZIzp82fsE23yQYjDBd14fOmFsK7EpvJ8nqbqy8/zBt7yvA+59FMcMtJZI5CG4rw7iF
+Za7aQQgXUUWkkQTgPhIeuA2WZqB7nKid3rR1pCKDSsGiH4Kh3LTS8uBfJ3M1r0zlgvPdN6BnwC+
Xvn+Hk9byZBX3fuYgegtuQXqczGxcgw+Q/Bk0l1S0arkoLIQfWAt6Opu6+bdC5c0x8ZI3ue90a4C
3/zBmezkD8zf7DJ54vT7UsXlL+QL5GDjscipJy3HKvwKoKTEKnN3ReQAxZtrWtl4eL9apn9qe+fB
lAA4iOX/AsHobxHOixdi/t7KMQsAOLPVg+kbP60iCXbBkFJwR1tnnQXDq1tDB23tyszWSUZMtyet
41oRS2XQPtp5MFSxEvmpNMhBGnyRfuaTeSx3yCJrQhZ4PTrca3PUnHGC1pzodX91W8vdSNPLT6Je
vDLyBv4T2dmko4Gimx6nGd/iFE4/nFoCQjGLXxYFj2VmBvtY09JDfyYBqEHtB8TnQ5wU1XnUhbHt
dXTCJN9dpiYfDuwQeabAGjqnvvfG/jr4stE2BxyaRO2qp9DNiGvFmbDOQ958ciq38B0jETQpffHJ
hHGtktO6ZPIFHt/Hzl1NPjZnko6jpVJSFphxOkypyLUJSfJuoNFReG18a8Yzj5x6skRDzYxZ7hqs
qtA3vJROmz7tyAdNuo/yT4JMtMqUeVICzQIqa68nEeKKTKbZWyToHmoBobKZigBpcCAYAhms5yrT
X27rO9cyCY30FKgE/iDxevVm9aLR2OYtvEk+aOhNZdfxZ5sU48luwmHdG3R0I1fTSKVpFnsBnJCv
nXl8b0NAd1wrryZhQNLrPOFOyhAPcumCTbvohkcGMpvpODcmp5LHwqvCtTMKc58aqcm92vrXMGzy
x6FIo/Ocx/5SnimjrREF5qYP+g6F2Jk546SJtevIVkNY5YSnzDA60xaU8EJM3COVbNRsJ4TLAQ3e
d4SNpOe860hmiCnUduDxxDHq7SfvqwX8uxqtEhls+u7iJH+dEj+9uDMiiwOHQnSFt9Pk9lbuVFR7
fwIYiEPCX+M0R06LtFpPAJn3xNbfibzdt1afHGeNyTmchvCBDDV8QU408CaQNmmlfw6ChHFEt94u
YNNlM3rxcB2S/SybbeoBGkqd7NSnnPEsXJxdlfQb0igUpBBtgFDCUiPL0baTNlAbmVQPVuWitkX3
1mj6P2krHj+ayYDQNfP6WyWzpLN7pjHCLbjj7KHFrEilUnefd9NdLhOeGmIZV1L3ShfusHXKgZt4
+J/Mndlu3EiWhl9lXoAFBpcgCQz6IsnclNo3S74hJFnivjO4Pf18dPV0W64aV9fdAI1uNGwrU5mM
iBPn/P/3V/lIEWfszWSJj12UPnCxeeAZNfwWjEBl6s8xeBuAh/fKXY5t6THfHs0P2l0ktGqoR9do
ZHURl1m+VVrBUxHa7T2qKLjzuv4tGgGt5AOk0c1opkz3E36rEJnV5NSXIAPerYXDGEqTedUyz7Ek
4/ERbyOd+wVD94boC3aF0EK3CF4fbwB0ss7QykAy8IfFKeyDgqhUyW7yY2uRPqzC21brj2EXMg/y
uCWzyYMSGrC44vYQj2Iy3au5itWxqVx53RcjselhoXZyiMCC1xFo06nNdtbkyCdPqyQbix5+qCxf
gzgL7SnNoa4t1ozWQwDTu80alT8xPiuDhfKVC3F50U3Jx1K3PrLHN5hW9tZEVfwMUxITYaj2KMW+
uTzRHOUbg9H70oAdNhLmJFlZNYew4tbco4nac9O/90jJprlNuVMl7jeOvHyb1FhpxQIcMiwvUtOe
4aWVSAz1rr2zMO9erF9b74BWslsTBXWT36I3WmPbFiK+EQeRjxViBNFyAi/wI8AdX66KtC73dddh
RhqgP4HbPHaSuLyqyN7wIz/IqTwb0RwRKs8E06a50pbtObGdjy4joG3Gp0yRjNvC9Agknhvt2rGA
KLAArOLKmIqBO3VyQI2JbsAy0ae27viVOvymT4b8MiFG5NHRmbSxN4YBGWnVbYkvl/ojs9ZGebrF
LByfj04f3zZz2mKAT9wb3TChDPWVA8fWOzTEP+zKKUJHk+goFoGC5vcdtWFQwAAPpsLTjm7vpXfQ
/7sdz5rqV2bi5GOYmHeEf9YBW50Z6KOEOS2bPqCWfeOANPYNjnofjTxvBlpcil4w3PdNcme6mjyZ
BZpo2WbndQxabqxjStgcTcey9tpgp3ayeTdEfxRQencQDmEAx2hz9c4M3IqSBQSegW++CmFA28aL
ktLctpMLZD0Sl0akV28lnp3N6vb3MUHmxKxz8etrvTrOoVdeoiG2T2QptkGtk0dWRLchb/wM54k/
Z+vEqoPKE+hZ2HGXLK2TR3wZ5zKw8zr90jclK1R3OLLM/qKaNOuskc14AOyG97Uv77kDAjcbjXsN
zPqmtqvrUnRAKMEqbCKvs8lRqKDXzcymYjTeVgs3zzRDOrmFIgGd6pVTJeRmpE1vUhkJ5FPiKm9k
BTGu1kp939LhzaT2DWk1SYX8NMaXkJbStGGyXbbNdySZxRC4mS4sRLxs0ONjr9R7P/aY3Usu5F3O
LaCqntxomjnp6bsaudldx3hopjY+88Jx2yP4HDrBzJoGsV81xn0Tk0Hcp6emkR50ATIfb6LVk8M5
X20XozUBeUL4R63edCLZJII9NGxhk/ZFBOlJhYEjecqynulDS/gjmp/u2A/5SZXqxhtkdpZ01Xky
wBJtZHKRQOtg/LkmzNZgEnbjWDDtdayHgdHIIRq19CpsSi0A50KjVstaeqCl6Z71Ex1kjxvRlMzP
BQOKiAV65BO6gqMgfAwL9HF100+MwoNbxqDPYiRzGLvQ2hPqrL7NKRSubor628xbaspUbKvbtEIJ
rIyw39ol2bebUaTTJlmcrzbdv5PoBtrTvdx1GO+RnZ5oY5vgjyk43Kq17twqThlRT/XB6iuJsq1c
0aeK8OlE9BRFXeZDEEr9Yoa4rjd0egmxjA51Ia4bsj5OauaMiklFCLyE/O9N1ekuuS9W/wrwwEKT
K5/HdafLQrDP0lGMJyTTxaLEFmGtciY8oNEpdNC54v7aI7nalpn73GEZ5l3FnKYYqaEIKZDTbLLw
Ps2Lccm3cBEPUdx+60AuYMj0+6nZp31+60joRMOJbpofG6gXGpZ4wnBXkAUe1k+CL2gNIPTS/ILM
TEjl4imv6R67zZ0GSg7xFM+nhn/Aptfby4U+e7obkUqHjbHvYR6gHr3sJ5cAzQFAkeGNhLig9NNh
fLlQM8F3HGnH0j0biNAegmIotynrqGyybQ0PZcInx/Jn9JvH27LPZlixCH2LhOIT3elmUWRXFMax
hnSfaOLVSVGOs1JSl1FgpPN8dixKgFINVB9A1aBF+2a/jGApPIyiLtzwpaWroJ2NbWRu9NXKjtoe
/MteUFsel8oSV0ahep6ZAp5aRaj1Rmk9yL4c+Cxd0WtiEd19luXTZdwDtRxrdUgxSIJrYlsNdf1h
GbV9XE3ldaQlvS+Uy3ZlufGVAaEtqL3OxIBC5ITRK3AdIY2njB7ihRiNr46D7FirRHZkbVjZOYmV
zTWQDULBIRySc60o9isOM7Bxr5O0tT1b49VCHiaEMTlyalsPgC7ZvJI4f+K0QBKAgtHn8uLt45aI
i44JIK64HAJhvQROp7+7CJOvEqeGqjJ1ivtiMiPEVBH9aUd+WQqiqsecKR6Nc1TPezxxmzZ1uHWb
zya3EvIh9h6aesz6G9wOcK7GOlANoF26zH7Gtri1K3EInSawJBGTwk2+cVXZtk1FMh++sCjpzoDA
NFs3m5YA3wgEKewYUDpN0rpMmmBP3iyOZmIwhx6DFOUf3vnaC/KB22KbXVeQt9AxvM+Nt4sBWI+D
jNlqk4WAQfPCIfrExc5fdF18h9TE3hsNTHjK6OFCSmtn67TxYW06QhM3HRc5LjTubQY4VLNgHSHR
Jd5CUWAA72d6R5naJt4134R2VXM3eDZFx926D1t3r/D4nxKrS4zLkRbPOnNhBK8CB6VW/WFyk2Ng
iNHwMAxIqzVE8ccsBfNgx7T5Jy+p1nHvA3PvUxcxsjcEx1pqrgS93I3OPS2/80bydVVoNxDHyNih
H8N1LEw0ihiwlWZ+irjUVykxu6m8XkM3nKS5XbTkERTsfuqivdvK68Rybo2kWGNHYw3yNCSJSHh3
kdEwnEIuuRUpoKHEjpdTaTUQTXS+r81kx/qHI9wUYBd27S8CUfhWJxsVY6Lppg+l4CzbD3EcpTvG
zsq7LFxa3EtjXuqM9ehIO5iYyG4G01TUih6M4NTzdL7EMSUDBy6EBBMe2zodZ6dBbL0RhgeTb2BF
BovRLPLeWzMJqhi0WztE+sMEwyENuNrb+MNU6nAlqUL31s4zVrou653dL9VN5hbRGYUk8baeubat
dPalQYjoPSYCAN6Vu8ESFOApMiAiZOTpNFaxddZ2JhhVEk1mCiJEZditnNzvdHHlVC2baM1SLbE5
Vl54B9Vq3WJxP3WWER3R8LYXMSpFKHke6ZVQTIpkjsF79l8GTLRBY6JIqtoiuplzjmaXEUMKgBMF
17sOdncZjQQZOwYrk0hJQpTw5ElvgAopUwTmXa0DebDvqe2vdbahqYcHzgMHWKI9q/PqUp/A2mTV
w9ry3HWI1o6ry9Q3RyhpuDZDzLE9Ay1Cbh/maWpxmWmXbWawKUi6CsCkO8bl7S1aMoaXy3ait460
NtpZ0XLlZpG/yHUQPCxmUAnzVmjAgwxAGrae35MDV+91uwLwGy7MhMmqcdDjw1lq6GpxS285w+mR
FU2nXdZdH++12FMabBhAsHE1vxbaBLrZmT3whSryzZhmWto354NDvVo2C5khHYG8ozNXt9ST8uQo
XXH6lBqGAlZ3bnxfUoRc1VZjkImQRr7Chl3O3Nh6vdkn7jRtnVBvEMQDgBoM2vK1FjHxHrh84XhG
3ySU7jtmAskJbvhuTuCH4wY41XWl7dus6olqwGWYmHnxHKnY8B3w7OdlQsXX1ONTLc3xANiAFKmw
I3w6AnuqlnbZM5pzL5OueR+YHIDFj8YtwCk8fENnoHhpM+C5+rbzwreiVNR0cQSesesO2uCNu2JY
K1eLqoyeTHju6eNXxqzdAUUmx6ejmYFmDh7GArw74yLpyC9jdK1owRLjIewgUwxXwsrSL1HMtb40
6okURXAxvNZDYiZ2sMQzuNHZRVZO4ygE8Wu1OADZH1oDBpd0huyeSn/CjY58z6CTc93GSXvTVMSO
YO9mnN+E1mvU6uPJ1o3lApBRtPgSmsnWc0P7aMma0shTwPKEUgz6i/TGzG3jxHVovKgNzyW1GTUL
5OwZa4UrcS3Q7JpvCtg238bCrrkzp6F7bw/GNWXk4gZlP2B3mhI0/fAZmIg8zXEL0jNDxpajOs/1
QGMEzJCCgWeg8e6hdtkkgYF6+6hqI26+1iHObj9HzPthDI3NpoZwaxN7s0nKl22hwI3jSZw6s6uo
j3Cxt308JLt+XjUeOQ+pi2PMjK4zo1puaqOkE0OmJ8VYBZsnJtw6xohSkkPNaWYkFDLJUujkQKUS
CWrbbGuzdnas5zYg2futtud+by8xzq3CQaFhJVRtVpx2ByCTGIjca6MkNsvhvpKoxbtRUnQB+lX9
ZLUMw7ZWUoKCyqxReNwmUX9otPQCL5tOeJ/ua0xma35lQspfdj5aXn0jBjL/YNi+VI11BXiYfG0s
vX5BiPNZkQGlhwTGeq0wZhoRnbLY4idL+oYQlMQF1jBQ5FW1CV1xbaaEHQ1VtTVL56p06bY7w1NM
TQu6eWtCdu/64aTz7SRp81J50Ze0ZV4dx11AI+A8lN5xUvlWN2jlURtu4SDKfiMGLdspTkcoTxjZ
z5oIGK8z2QmXnFk7LYCJgrSPrT1VkAvdfDRPUWrzmhhgN/YwDl+NbsYoo4dkco3OTsSAAMiuy7ce
Az+8ZpF928AJpjaPQ/HSOalCxVCHw+OSas7FWIbpS5+l3I+wLsmgNUPCQ0xyp3qK2xiBSBueQ8Hv
nyjAbky3IaII1Yd70KJu2GfcXPBRrm5gLg3vskiyLT3t28q01hiy+So29PfKhqVUa0c9Hc71tNrx
kF429eB3RAQnrXWuVe1dWNqvBNFwRBPiTg0C52UXu6G2m1KtfpAGg+ANCuzLLE3gwzdZix63SPdp
gUlsmDi0EcdLI1Au7u2XvHWYBZhYcPx2KcFiam3xPPVUdnGUgMFqCXfkkpcfzbG0t4YBWa8qxZUa
WzWC5I3tcznSbd5wuY+eY0DBGyuv5GMGQ2mTQbY4xlkBVJDAlSDkTHTG/qqIdeOhyHIK+zhB2tOA
VyLBDQj4IMKdqWnGM53VW53xz5mTszy4IGjf8IBqCNeTynsoah6TrJqLM6N208Nkl3TKCnN5ihPS
xgsGxO/IJaoLq5jT+wRxLJMITTuWRsPnUYuXwTbeao/q1wWHeQX7/1nlyrrgujJ/0Q0jPKCTbm9m
pD77Ds3Kq+SOcFR101zpem1dg14xTgZhPucdH+4VuzLjijbPaVrzTWZtOR6dNMteITwh/UWG4U0C
tr6is2fOrTovjSW+LLS52EZFi3ExSrdtKzwg257+JZ2c1zQe+tMw0mKWOdJtAhvEZWrPHtEA1k2B
z3Y8ZE1ufo3KDlt4UsV3rFef4Si8vkTqRyTQ51kxfpC9dVwgjZxmshyQkAwpLlpVw8uyrel9LNF7
JfmMqwdKehWqNrDV/E1zBng8SV3deKomzCbrE04skd9A2qCxqLtAfyuwGVzTZnmXVvxg0JkYl/SK
+EAn+4Iw0/7aWxkUmppMga531TeHDQ4Nh03cNrpV4v6GmCZVt4h6nzgG6JGRwlWY6WsVacwORgty
cdy9d/Ageuh9WbGrNOXccQMztrAV4KOlfDpJUn9NB6aKo5awbFwibOpifqg0jF4e7SEfLNLR0PAi
0Q+yTvTY2I7XtT+nyzPxTxB0oFF06BMhmwgYYYCc5XzoRvk1Vp53XqyTDXcqS/ILScRaIsCAy8CX
WmboTBwnYv8GYlFJcybLuHikcUrjdyl1Y2f2a7SSAmK6N+GYBMAPlt3Y6Ujrizh3Dn1l036ZzK7c
og0rDuYw2IzRsZ6NzuI8c/dgSNzLozDVqW/gcTEktdRB6nZ4EoBW906vEdPERZbuhwiPc2GlvhKk
IjReCozdcfE99ICkY8LWstGBCeOCpNVp69hZhsE3jd3rcOkFmhJA4qyIhanTEt4bOSVH6XogKnHM
HSgX8gOerJRsKiTWOgXXC4o/dI8GrV6HTjp1n5iJaI+1rd3GnIKR+DIQywF730O7O9JlZN8mXpKe
CYWRbPW7Ypzw9GoRvi8pu9u88848ExcbILaLyonfkgVYGfPH9Jz5p+cLOIzbFGkEpMOS+47ptPIA
RnDZ1jATfFg1b5g9HslFfZ0U6OhubNSxs73p0GvQKafFFruqg+Ap3PlxirUr9Nb0o8HRqWS1tlf6
84CYAgAC+NVEX6XCjXeUZXlZ5tadh2EV8VJXEuVcdP6AeYfGuv0gKSL2ZRnq26Gpbg2O6Zuxy7p9
QcLjVsTkdJiaJPDWRfdE0EA+PhhlfYPAwCZ81evQyK5D15lurJ7OHnzS7JKxwXZsyK1qvj8cZWnf
mmg1ICzOy7ZaHfOGQQeKsDtG4r3rriElHT5fSJmazvU1aWXgKZM0BKH3RxSbyYFam20Hi+0jDipC
3eqGdl6lNYeG1DHfkxmxOyE0uljT7IPdpvZ53PNMuhFmAvS1/fcIBLN8QyzjHJLMeo4gC/hDlV3o
WqJfKqUJP26skM+FGLiCs2fn6XgpKpuKBjEI1/Jesd8guJ3MJguiBTuUwjc5SbLn4lTU16PRmFew
bexzM8LYCvp9Uo+IxMdDO9TTOaVXyxBNe1sGXH1lI0yfhxq/PwQxMacFfaW11oqKCSiqOZ6TYzJf
fjed/S1z3lX9Xt717ft7f/FS/xxev/6kNwBA6Ez5eP7x/Y9RSgcv/cun/0OXCircjXpfaXAdAT//
+G/+5T//5n/6h//1/h+x5VZ01v/trDtP3t/i/r3s+vfkM5Nu/Xe/G+y835B7CdejRSsdYboSys3v
BjvvN8txuCYizXQsj3kD1rv/jZ6HSeeYtqVbULEMidnuXwY7y/lNt218cBJiOTuV5fwdg91KsPuE
ChMrzkd3Lc/ldSzLNj/b6xT6dqm3DXQcg2NUybk7Lb11RR5bFoxhr3aRnZuXrBqkEnTRt+a0OIFZ
4mrXmbbfO5nZB80Kv10qAkgyWGZGH71i932iS8BSswvSCKV9xSIZAyjoXD2z82FBeZhkULRwGWza
3KWFWTtkPKUAuoAxpiM1PJbATZOAuNtERfXBXBYdWjV0zGLykE6lWh7wjjCAyAznWKeYm6XDPafE
YLtz3dyCk7tmgQ2QmVI9vta0auDYYvCABHRgypAmcDXLeOchEOW2mzq3VqOs4O8/8/dVwX9+fth/
fNb/cZG8tTQKP/pf/q39e3X5Urx3P/+l/4frRoJq+r+XTfBeFi9t9qMhdf0Hv68XYf8mwChJT5Iw
Yuue86/14v6mOzDtWC+6JxwWxg+GVAfkosGfGYaDYZX/+dd6sS1AjcAYsbG6/Bckqb+1Xj4tF+lx
YeaVeSXDAshFd+7zcmFiRDeF9j4w0Rbcb+Mh0+lrNBZJUx1++Ez+Epj4/aVcgYHWcnQhTNPlV/rR
+JolTgj6lOH0HHlUh2nuBkyXqyvGruKcpOka8mCRP6QwIPZ1MsTHX7+8+Xln+P312YNMgIn4bvnU
P78+bZs5LCJSLxIri+JrYcQuNh6kHzsQRmWDoColQcqkJXYxYyt9jwS+NW72kbhzQOG8RakTXhuW
1yIFzmedOKoM99BmES0azTCDN7EzFhKJ9g7zs49mBCdDWEtMK6tx+VhbLS9o4pHaRDB325QfUwg5
YFMQEiGoGntxF/VYa/zWasJX7B7DF4o/4wG5WUmKyKz127HM44dffyhCrBSvf9uR//mp4Ek2LSjW
pinXT+0HJtlc66jSGIuRN+oxHFFgUl7KwXawatY29jENbegXHUbBS95JGmwcABDN6wphAgWE2Xxb
CoY7GyIYGPzGOVaOLonqNwAGtITpSBaIbjQDAoKd2ma5zwtlvglEYYIYmKy/D3sD81NMfsarrQAt
7TQEEtMBUzHcniFdajQnXX+mWonLuHXjSeE9y6UK4N0XT8TvTfeJ5pTjFtg19yeEXZil1wTds87i
GnoVhyrNyD1wiu6oE3pMjnkKyntTeDU/ZJIGxp+MI2PG+WPFbRBD14d9hMDnRc8ZUG5KOdMd7ZTh
yIvFrRwNPLVJbLRo3OxAWToSQTvgOwWHMjkOFlMvccjbUv0dUtEoujbxHxp+2LgxAErHkAejMmx0
pajmBl+22C4ZSZdLs8361f5Wd8gaYL+ggCCSk9iMILUTl1sGc4lVJzlYisBOuueWPw+TjtluGTPz
fNBC4o26kNgZP7QkkT/McfUtbdtSBAYuBxVYLpf6g42EJv3qZX3sPgkLFuA9nhdnvAgjzQt3gNgb
uUP9nKBga5lOYnHjpkdjCFYHsQFZZ2wJkfTKq1Sk66yySDHWADjLzSBnzVwZsiRvwsyd0fNHuyuR
mIdDF76qxYqTnYW6OKIyp3CFg89onT62hzvIyTxUEIB2XJoHWdrWmBFRPiJ2ARav4+Icfj/Gfq+a
/sOtiOsuNHETiaRu/wTiIwBwzgZd9T5ucm8vYyTgneyaqwxb1LJRYz9tl0GrdoQEcojnKvz49bL7
k0XnWY5FuePJ7zSCz4sOLGOUkPM7QP6KiAZqK+uE6zU5M6xC7CsBtuTXryf+ZO/zbOF+b+Fwbvxc
FUnkmRUgaMWwj15wbzFma6cSbwe8jBdw8ejwjMUKepvWOpEn+jFvavO1AhQ176Z5TcJi/rlb0CGf
wG1Cj/mL97fu/Z93IUs3KNoQLlI4WuZPNEuj0L2paRC8Q7Ourkkt4NprptbKJkKzgZdQcD0CiVIO
BCzQNjWEb/YWutFC6/dQC/S/OKvWs+Dz++Gkpiy1bI9Tmwzaz19QqXWlziVb95mXNthV0hHZs7Pe
K/7iF/+MhFy3X5vqwOI0AuLl2t/L2R+2X0GGyoh4X/fjahyu7bzXum0TDtp7YXXOuzatrYMpXQlX
ehu3YrPMCee0JWMG6UKNDIkzQjGeGnsx0QbKttED/HA5980uLAJVFRgbfv2W//js2gLgscc0hQ+G
CuTzR+Paju0M4fqOh6V+FWbVkbNLlFgCruEuYSKw//XriT9wjuEsG9KgqUtsA0vmp8WKQ6BSkWas
opLcemR+4IGkbCVaNTdiwIRAh4K3gMOEpzLLHsexZSA0Mj3a/fqNfH4mKFooW3RTCJcqRqd9vX6V
P3xV8WLXohZp41uuNt7k3D82xCbM979+FfFnLwOVFBY32DuHB+Tzy0CL4EjM4sbXqsm7nRmvEu7e
FPIWYtf8NuUpMnvKGLJOdJ6NuUsj059wiekE45HHssNikBFxyR3hFq1AfvvrtwdX5YeFsX4I3Owo
Gi3DcLmzeT9dr2isGp1F6JCPHxjiru1q2ykX8R6b2UOksnTrYqgiBxwlKw367u7vv7pweQpsKbl9
Wj+VkAncq8jCPcs4rRe4s/NqJGk7IUubWLEuIKZUuyBqEkCFYKy+bXGSff31O/i8Xn///Q0Ddgvq
/vX+tX4+PzwErqPHlHc8BAO+vMXv61CMMAMb+t81DfYwzemuzN2w/fXLrvT1nz53WwfZYsA6YbNg
iX1+XbOppNHWjAkx+1ck8+DCesijBi3pAE/mgirN2WodHli7kKlNyiXchF1i4y8IKhsS4o6bN6yv
X7+r9VH89y65fhi2wxcBpIHNUv8DzVdjR+vxvZNHCNOL78C1wqeCC/oW589NCDys9kVHewRcE1Fv
v37tz9vQP1/bWW9NHkB6w/vpxOD51Anc05S/wMXcOFbUH0H0qUcrtxYwtK375dev94dtiF8WVoZg
rL9eH8yfrw/m0KkOxIDyVe4Jf1kSDXIpbW+yRu1tJrJ8o7Vuf1fUjku7LiLX22i1v3eOf/+tmQxa
bIMeECMkxZ8fA8TWMrebdvDzOi4OEY3wC7M1M5T/orxX+Ro9p7RX1QlnZxUdKeiJEz14faRfWLPw
zrqiyo5pa5Uv9mC7f7E4re+n4k/PgwB0zg5BE8bT3Z8eUlT4DNI82QC7G6+jBhd6ohExsSlJZd/M
qJQDIOY9c+F+xU1c2qrYAvJA0E3aTpwBF2d6kp3IhYONA1DRJcTPJEBpY5LFhfsx7+VbQf86we/O
GDKAcUJ4V5yJ+ElCrku3jBjIRQN6umdlLGiKvS9ppEfnDodKuM00F1mA0hPnOs45aTdUxOrDjr34
ydImdIYlJqUFdEyNCKWAioTpf6rnN2T4TbztR5o6o7KLKVgKrHFBmOFfa0tps+e5uGOsZtSvtFq4
Bb18ifi1R1iA+RrjKz4BTwxOoPdhAkR5RGcAR8Y46jD4OsRuRo1vyzOQZ0ERt+/GChWPr0b8kpvW
ItzHL+d5WMNPJVo4Lg54QUrEhd3ZPBNoXHB/zgPqa/fDbTSNLJ1JNo9SQEnaNNzpJqCwGY4kuyeS
zghjp/BNu7CXoM5hzJZpR7kdodJHLqX6+8k2q6c8TLp3NzKbBUVuURIe1rXpeyy4Ixx5Ni13Y3Yz
WA9ILuMrdV3SbhZKpnvdouG6kwuq2gOrE5dYqodZtEtdI9RI4xXzValy8c6QcXp1RRxfcm8ezHt8
ccmXxHFm7ghJZ13QPy65MVfAWZilVNVItWpAy4SfxHwk7AuYIMak99lWEl3FED5ik9uM9cI74+ho
3Mu8NpOn2Fw5mSNNB+RwMxQFYAyMC3qGWk0wGbG3h7SF2auqEYtNopwXrMs2GcxtjgwU2wmqBbAc
2bdZZcujFbLrwkuww9WzRCqsNmIr9LN6HpC3g2jkS8y7lAysWb2kAyYT30x1GPNUr9+4bMwNlJti
+ZAYZZ9iAiBL7DnwOo8zwX/AvfDi3bda1gDQgNxRGcK70XIEOQF60/SMCXFEmHnJB79qJr2J3gKp
B3jjKpRitTk7R34v522VJqB9LYjR2BjQRc/sjJwM5PPGKn1k/2q3Rm1HwymyBq6PmuywgHWEC+Iu
hWSKTbZh3w5SpqlXqHEznBR2AgWyzyaSl+ix2xvSsUx+F+XqyZkpszYLEow5PKVhY2FZDePVoyur
5kUWWd/5thPWo0/bAH3AxJSd0N96aj6IyopfSGJlYGRPi8JSkiDQRhWsmDJHyOwZQuUKxUuGpt49
m1tp5X6TZdpxgJ4OgjbOAVL0lASvIfaYaePgHajP+PVxw6vZjgQEyJkiTZkcY0FbT7CSeqZiYoMu
iQs+lgnUuXur7opuQ5Fe637WS6sL1sqq3CcdD8sm07rI3BFww1146SvjiVs9wc8wq83LjDU4bVrw
VsXBkAPgyrZndL9d7RpGYCElvfcUg9mNE2XeZcUX5ZJTHBEzOLDMa77GpD9vtJVPFkk0GRikLZcf
SArmU5S4xLwx8QF3stipfBzRrQ+B7BX9pBzFwRPgWPLGHc1V2hFKiAPpi6igYMC/9S2fneZGGxqG
MopgWbnXEg1kijGH5alFCVhs6dE4t5Vsk9zHhcaiwl3oPRua6X70nscxbpcLXeBcrZ/rtC5AYjPu
53khqcpAy1RuBYRGAIpJxFnTOa72LOzVjtub+BXJv7ZNGCDoWHYN3LieiRO00D4CXLKVCx8N0p7c
8cd6aJJdUmOyg1sy2Qi+3Q6lHXfBGDK5Gu/qmYMGagd1xNaaU4WHxbBJHouWoThPEmFDUHD7mDa8
V+knU2+WawRT+Z2uw8vd1DlaDFTprU2vB2BIhZyaWYyvGF5MW9euNTQO8Bz9bpJQa6vUnFbvQ3SA
V82TX1Jcf8OtGOX+lE36WcIT4QVF3grrQuDYJTEBgK7yHS5s2s7tJTVZl1tcWLNuudFGo3zHp5p+
4SdYH50Woo1Ip6Z8dsltQXuzZGAvcYLouPGRksUBBRRisFgyRjZjHbTMmLfJrQC7s5zAmCDOwDte
XrkGsGZk+zjKfb39nsTXzI8Y1QbHpwMwfYF/PtVnc8fDcrA6xs3A8lqoBOBYhBsQGpLnh0ksktYN
Qh61EeO4fLCHiksvDbnsN507RnCb0HoES2r28J5qHZ39ODkKyFqDK2ejk0WmmF1XGUnydlRnBuoP
S43ncSy76zzGCYoNt5KIVBhbA/qJXAA3ZhrZ9+VCKi3c6i4JB0Q4nauhtmyteV+PUu9PpYsxmTEo
v+80QTA9ZK0H5to0AG8RH2y7mFRQ34S7SldD71u1AFQ1ixjruEVUT1B4crjJKlvt0KrLR8bk2i3I
ZhLml7wAWTF1HIwxsM7Vh6uU2gPS2+ZjpZ2PKqyTgxVmDSy39jZBTVQiKY6Y7zfdReGV3XuR5/UX
0YzXLUF8G0qcM2aMMAv+otj84zULSCTZSIJIHQGVe61+f7hm5BVrNGnXTCOIo+h2UN5EPtyRGmu/
3WZviZ0q6RtpulylxiQKPGRrnYB3GVkYz9VIP1eybW7Q9Lm8fSdWX9s6R2bWN5pVBjbw9RKp6oxg
ns5Orv7iZvAn9xVu7Otbpx+sw9r86dLeTKIu8kmS29LoRCK5Ji7FuYDgq8jV+KY7zZ2V2Cj1Y5G1
R5pQOrI2i16uOdFXHnS4VX/1kep/vFjTtmACidiYASWXl8+faR9T3ZcElvpNFxXWfiEv+6GGAPhG
XS/7A2k+NGq9OvEQdRoooh3dxXtXt1nj+mJM0sdCN1Elj64Ybryy0jGKRDrtVZa0dDc0cr4DAUX8
bhsyLkgt6SGLebFL0gpi9WEGnFnOlMCaFn8be4krA0AitEFDGRAGI7POX5sW2cbZQgYwrnHb0Q5K
50vbDELD0jwMc3inCoE4eSRL9j7kmX/p9HAycc0r84Mutv6cLxFk4sxrFBlHOAQxAuCVnoJ4sfrY
t0LXy1A08NgdULqJ5CSjQj5AQke/Hodm+xwzcLqDMlbYflEODclvAC32qMsNar6+R4Rv2U2hncwq
tZbAjhSCLikha+dken0kXbpOXhOqgs1IeWEHpB2hD+8w+WN+5ZByh3Z5QXGUIpFD3lwRh+3pWlBG
dllvilEbsBzmmBGwzRF2voptq51dws7BdF6F2zxSzRfltVAHlO3Upl/0NHL9svPyr2TPRhSHdpUj
NrYHsXcJ4fmAt/I/1J3HktxI0q1f5dq/xxi0WPybhEhRmpq9gVEVtNZ4+vuBPTOVhcpO3J5Z3RUX
NNIzEBEeLo6f46vgm3rVawkkcUpQ40AiiO3SjuKE+UHQPe2DNS+TFRST0lseM6DzMPyWNGcT4Oo7
8s/yjphVQ3C5EBJhN1hhYf3tjJZpAlVnKpfPr5HVvj6fUKGbndjgEsfaLDzp96xIrPAq5ECQyhwy
+OtO5nVNeLkAFDAoucr0HuWlJ//aHlhZURtq1LIaOdduLCbaPkOgkHkS47DBhq23/kyj74YNSpyy
8aa+26FlH6V+0dqJ1KQuK4VQK54D6ieIDlIIz10ZcVm4mmLxXs9beaN0d6FYoLBYvqpKS1VVlNdL
lWAYZIJWaOwa0O79jGD9HkoTuEK6DtSyDiPU9U+7fLpVIow4E2TDoqHAGmysXE05zuaQNAQaOfwC
X8ySkahc6kbPJHT5aC1wAJ+yxdN1o9LiU9dWTTp4IKdFS1N/t/rOHg3aSHTMYGy0Gysqb1MLWsK4
EfvTZMFWMdbkKoMP9E4IO58uK2Ih8KXodmiV9Z/ImL9sr1xY/jIuAM0cDS0Ll/v6cwuMo1KZCPkh
BdMIDcNzrjUMPUytIOeMUCpt1P7E4/XlKxfOGMdZ/l0QMuFxXj05idobEP70ja2kTf8z5zTADN7X
vDlDBAGf1wqAdBnyrZlXzfURei0f5vNvYQv1lV0RFzK1XMp1zjTDHHgVFB9AhNOuu7PAL0GrbNSk
KircJ62XlJLwVVQagmWZudp5KsEwhbEKJDKZXLSblDtLg9sJ8DkwbCYb62LRUe2BbCi5OZY7gHkp
dGpyHjhgROrRbqrJ152AnmOzBzDY0MATBVQyEIH33aI1/K362dvXUDNQDdRlQzdFruSqzEyjwcjg
XB3sLMvkZ8Z0KCMrTQwly/VteXv1dF53UEIIFJqofq12ZQ4QpdVHOFJ1OZT2ljbSqlVj0y6tZRQs
toaNyOOCPRXkhEp5WpXFP2tUZ5dA7OtihjGzRbTVmu95VSvQc/noP7RcwAiU+hQJG0t8+ylp4sEa
riu0r5CjWjluo4N80ijbJeQCLx22JmACzhREGNc/5dsDTmUFpg+FN9iQuGCvr5XUFU1TqzhRY2qi
R+5dDH8dmVgg1cKXLqP+oBEcHykd9q6SCfHjdfMX3gvAWQbrY3SMVv9qJ0XRD2exBz/Rj63pdR3D
HVJXjnYmisWX66YubCKEYxZdEB4NWVOWvz/fRMboF9AUKzXmCYGYQPZ3BaywLghU2FrDpPn09w0y
2b5sHq0m8DWvDXIbRKEuFgoq8L6eSXMDhWs9+1AZOihWfYg37MnLC/DaVzNzpsv0lOjxcPtWj2+R
T3pDskMbNsspJyO6Ef4aTE2lzgi1hdTA675Phm76UDLDCcC9stRPAlSGjNUaFdPEehKHJTTsencf
UnJlVDoO1No2tbF7F7eCFjtiCSXXbiqsUnSGoJG2WhIXTqNmLe1rCvqLmOvqk2Vd2EiTQsEnoEZ7
qrsxgeIwIj+vNCbvDS0ITqgnKC6c3QqUDuBtN67D21eG3gMIPzhlKctTnn+9Z+D4rC6H2cg2Gh/C
MDND01KcyufWT3TS+gAtZBEsxfWDcuGu0/CQRU0BCKPJa7eJ5MvUNTV0yyMTAbuZ5tNJCeP57u9b
ASpFo5WrvlT7V0srgAMBuW5tnXl0xD78kgEZo7y5bkVawp7VIUTxDcwm2gZ4aXl1o7lWBsUOxqIp
K/xBsbe+AT9LmZrI/xiVLZhqBjkfqdBS0m4rBuWjUL7v84yRa1EH4R/06Exv7OqFPgu4DJ3LT34F
KEmTX68dVVqy/WRkeiYQ/AcY+cuDiQr3p1Yqp87WxUF3zdLPxB3D3vFXDkG+02R45za+zWJm9W3o
tNBx43nUCcpX72PeBkoIU0pnI9OuGjDnqPLHJsnk9xX6COi5GF0bUpFXQTqLEIj9MuvegoI0CqUf
hLJwNxeJaQYbbcALR96kLywtTUCZb7T6Nk3fmJmhNMA4BP9brgbTUWl05ST24+xaEYnaAG5h40ss
C11/CE2hm0Nhjd6XuoqdzRRR5TEIgd7nyPYhK5g6kgobCUXbyjZ4C9yZaYvbEBaeH9f34MJqLYkH
QFGIpPkFKw8TjPjk2GIofygS8TEUNfor8pTtAkobh0mr2+9kisW360blt1ZN2AMkVop2h0mb+fX5
K6IsWIpX3D29qKEv0jq5vSeuYdaz4X1lKjZpuxl4u0VPxSc+6+B2YmbllqHx9jOjKDFpa6mGuT2J
oQxXc4CGK+irLmWeK8mHmDpjiTQVtFZPXWKqv8JWw38pEmpazMKMmjczXoy8AVGnvg+HSIahLmim
u2z2m4139u2TDkqBR10EzMJdX5dEhBT+18KkqIcCBEx3KsRFBFYNwyNRcbz+Xd+Y+p39GcRmlgFm
dcG6nj/piR9DiFSYs53J7Ye5EkYkjRmbRoVJ+7sHllec7HbpANPUMNeXJDIzyCQHSk+U2iNnkCr/
yMRlbouCBKlNI/kMV5fNO0XOG+/6Gt86VA6rKS2ILm0Bu//GdpzFLT4jGJrvM9FqAYN7rMCZfqhN
vTjM06w/pjnQPWGm0UZzQ7lv4qZ4kpiS2HVtYDDnXzX3TbF4jus/6s2LpfOjqGdzfYEPwN3++sOL
VqZAVCnNNrOS/l1odvqNFiTK6boVigZrP0FwD5Z5ARMb1OSB8b/aYC3p5KwqZFhmCiB7XiRZQogC
VZnKrkHz9EtrpMUXcdQWUJU2QjPu54io7HOlQCNgovgG6yBNxBR+MYokO0Zo6z+sMTG/oz81Sm6Y
D7l5J5M35+6QiOJ7Qaj6hwxa34oRFxF9QKKjanZ8meEzCngiE6oSAsfhUR0qGQK5IkBfVgCDTBeI
GlDojk1W1Z7Ud+YdLM0+sh8GhCw7RO8o7WWxII7g68FuMUuXdF8bSQKqKWc1QCTVyJA7oM83/+qq
DpquIkzh2a5D6GtPQbVw6A911/QLC6HYHIdEh39XRzNngpVE8Omg4eEFp0SMozl09CuNd5k5QcE+
B5yFZ6UatI9oqfU/NRM97EOYZTEjagYaqycZgnrenWgsFc+ok/nQoNc3QX85dx9qEMXMI/U91PmQ
Wv1Biwc23l4IsnaH3B61cmbKKmi+4KKA7ybzgSobQvBLMwLotBsRfhi6p5X6I6pUudhNbdV9TQpf
faYnLN/MowziU6gTBBl1iLlzGG3S/I7OjBSf5jhh1FkHQAUKRwna93TkIAoQyfIoU0+/SZbAqHQ7
UZ9SSFXyhuzIQBFRcMZBYWy9Ucv6fa4xGQ4lGLBhR+vbMvKGNp8/5WUufixa1YRralzwAFC7QRdJ
uwXCAJCile90zVA+QC86/GBqbxSZ5a6nP9rZXyhBqjL7KIBr1dwwaek1hHqiQC9GSpfx3dCaBck2
wPcxgM+FEXaWEgia5CA/iICI6gMJvJl6SVXC76bGIlRvhjBCBw2wG8xAlUzQ7QL8kJ+Zw64b268h
miNFwsVB2CWYzKeLElI/uYbyqDXIxR3IOtiJGP+mE5llyRDY6IouJfysEMpj1SLZ6IJCGyawPh0T
HD7CZlBd+IGh7GGkH7+XtGGVW7joLI+RlUZ1u6muYmiK9UWwNVLrLzVe7rHQQ7OAJr/q7gAN5Z/j
EKKnjgZ64Tbp6HdOx6gjQHy5tt5ZcB9/iFEcZXyekuh3kT7f92buBwYofUv/khGs6SjuSDOwdwCi
gF0ihvAQfai0hVwTDuAd/KeCU0tUYZfbI39UNHqhdT1XP8gAumOWKAoUPRlj5U7IIOUPCpyQaDU9
dJ45wvX05TWVD9M3THox7GmYlRfSpmWLJ6FI4eugybmzUL4dYEKsKYiEWWX91Aq9+pLOVJ/h61dU
wCayVN5ITGL/moY+wCHoYc+tbvQQ1fiO6etdH+XM8FKKhWhMAVkEaZSp9aIH5Z8W3aREn/fE/z4C
AkIhyzal2kDeeKPeOuWl/opMmaWDl4EO+LWzjFpG/6KB2qsKUSWiGCojD0I5b71Hb2I3yi4MkVhU
XkBqght7bab1/QJoBSP5dTfQz6w5Ln+kEsT9oS+YJ85Sg9as2d+Uajnt07CovoIE4MzAC8/k7gKu
glblgFY2MjIgZPa0eL/CcCF8RGUPFZjrT8hb5CMvCCpsDKSYdGneJOENta+etqtoM6tv5F4g58bH
XDfpH8S0vm5oxqF9aejj+A7H47+r6PseYYWKnpJYLivbVHBNdgi9UGNPqF9UG6nfhQiGNFc0NH6e
ZPHQv/6YBKFpzkwHig9ZrHxvaZrDdp83X4si3IhB3+ZA7BsRL+Bj4MFLJ/C1KfANRQozCFQKNGIR
eAJ5T9hpxr8oi+gP3WhV+6KbTJvuTXAXRmPBXLjabaSHS2DwKvDnR1C7pZJKLCPRi3z9IzSUw3g6
6UFSIBT2wwRNolmNXxWtVe/7rpQ2cpuL5mhH0ByQOLLrNY89sBPToCDZh71yH4hZ9n1U54SJ22U6
yYr8jcvxpn7B8uh96BZpnsHYzqpGn/DMCPAWoRUiQK1vJllZ74Qsn+4QhQtc3/KNA3S35ruGzpBb
QwuZbJz3twETP4ACF3BSGTLTdZUcqZ9pmEfmocTCKJyoywwofWfjmxbHv/o4G76Moap9vn7H3p5h
bBKcUbFRZXAvq0WLQhoiqF2Mth8lMR2tqDyOADbAkwbGhot7I3RIEi9BwGSClySDk43lt5wHw9aE
KjdNUJsmE9KgEbCSEaZMFT67wTI6yB365iuVhzTYIwxLmRZi/eh29n3edq62+g4hne5zJMTy+xZ+
7XbH2MjcMZReSh91QfIrSF20+4VT+0mk/Z3tKnFMU/iZB2g8hbkUv8NcoUa2Dg5wn1Jr+5iXVvgN
xtUA8BSJ8s3Q59bdHPVm6Mlqv5DGtnH2CAv91O90xOYMR0bTYj/oWhY5cQq9sFvVcf5tMqQwcjNB
Kb9rTBxBBzQOKhmbCnalFZhJ3zGcJMqI1QgQiBtK0D9TfEZ5QW6YfbbbAX3DO0bGx+qpz0L685DV
RujaKsBh7Ip5wK26wYW7JXHKdPJamc1Y5yXU/1u0rCtSojGFN1GXb8eM1Qn9AEgK7EW+cbQv2MNn
UNkk06MT9LtVc7b1aHNGaDwVRDAW9C98GF8AMmVAOoAcTOpwsMUtl3nhZCs6rT2TBVowlay8FWNX
miBxn0DGzvP9yIu2C0qluAfD0nwr2hBgfNFIDhCI+LaOR9BfJNVMHulfSkucDiDKTLePkTaKYe6t
N3zbxR/HSy+R/vJdzFUlQ6gGxCtUcqNKGqPPSkgTPm57gxqWrs8bifYFtwIylrsN9oJe53p+oO2y
gTfQwJYFqUtUVdUt6obiDUhQ5HGgTdv7RThtLFC+tOOk2gqNNwINw1w5lq6I0dHTWGEfWsw1QQKi
+zd5ooeqV6oyDJpdg2iLh0C7/BlJSaYfoecUd1ILTtEJ4cuADzxnnAISDipauzqAarc0fSWlGxdX
nwFPte+hYVdnu4ZuefTmrDIf+D9VA1F7uXN79NmQVijj4hn4Lo26TujR5b7uPd+iWpYAheF3ZrdU
puC1Jaw7O9c9F3dERAMJSL2rP0WUpDxKuGjHlVJuuYGPoBnNb8EO0CWzw1ShcZ8IrcqAjN7c1pVV
H67/oAthJL/HNCSLzFsU1yMptYQ8OQBnEJV5mUSEsTRodvSOgo3snpnidSywjGUR+9D2YVx53cVD
9hAiqGYYbDGYokMniQUk8+BYnyZmLyGkyYFX0v6Kw28zJSDIgvVxgMqzy4JvyIGoBWKgSniECElD
b6jQs3cisYVxqlTib1LzBlnZzpjGJ0pH4+coFUSo7aMBGia1CRGc0lDPA91El/EmCZJZhVRcL36S
BEu/Enk0yMtFLX/HBG58a0xW+JikIH13ugDRrWeiVyMRQfrVZ2kuAVMlhoQmE7Ae/Tn1qxQdW1Qv
uBpyrG11Bn9X0F/FUODt6EXyxtPKUhn2fn1ggtYwYV8s4UsOLfjWdYGxVmH2lQGIytyDCTSkz1Tn
5HcwW1jA8ZK+zk7AfbMPSFnq75JezYMnQo9G9eANLbpbwR+zb/nEMDNirQblCotf37lGU1nFe8OI
0RblRY3qPwcP/hbXxf/bUP//b4wYOrH1X0/2H2u0pvOfryb7+Qd/TvYL2j/IqZZpEOaR8LgwXPyL
CkOQxH8ARKD6SClQpG+n4vL/JTat/QPUExkZh4Iy/u9SaFPQLvjf/9Gkf+BBmYJcfDcDNeSF/+IC
efzzWEEj8pcwjFVCRcEe/AnuQZbAqC6/YeWuyrwToM0C5zTYybfgABsTFYyduhO/QFJoR17wPt7y
kK8dxVuTy0t45iEZyFItSkuLSdGenWZX3fkejP/OdGNuvDm/uQleLtdbW8ubdGYrQecgm8KytHtP
OIin0RmPRGV7wG4sNHRgiQbahbDurtxv2V71b9/aXmXWUTVJwJNz8M5O/GF2oAPdwWV7w2SWU7rd
LeI9p+Ao7OVdvUeZcesrv85d3lpf5YeapsBEbrGxySfxubsnP3INr7orYxtSewcqITe9l9z4KfPA
yW3Edqsi91vjq2AGFedKHbOqtEnMZ8//xKC60++YlIAraTc8RN7Wcl+/cm8MrpMWWJXHMdMbngFE
RqRpl0Ogd3ap/3lz/k/eZTD95m3zv/+zetjfmlhFj9DrSlnKOA6wlJ3klV4MtHGX36i76lg/ha7h
XLd3cf9AizAuuIAA1u+2IPdSrLd8QvGkedkp2Q+e6qWnbiM8WNUR/rksTaMIRIBAcLa6jQtjDSMk
dWnnt+Vx2PvH0s0+tHth81Bc3KIzQ6uraCp+lmcN1MpJpXgRPMRzpByvf7PL3uzMxurKxclojGBK
S7t2/L3yIzpU+/QzOl/e4EBP7wYP2obFrUWtblmGUnAUxny9mQivHbKd9Ov6kl4HzW+3Z3WT6GKo
+W//PFZHGUSuhhTQHdzd160sm/zGTb58t3WhgzdKrwKV7xbPj/B8NM0JUP51Exf3RqEytoxpo8uw
ZhGh0yA1psn9kZ/kE5NlXvQUOqTehCc7eYf03KZT2DS5OnK0UcqZ+XgmYveTm7nFHv0jJ9ore90T
b1IOydbw5aXjcL7G1fkbJ6WncZRFiP4kcGTQL+q/Xf+Ml3bq3MLqwI2WCAdpzIMW+e4YfY2Mw5R8
uG7iovc+t7E6cy2krZBMcRrUPVqcjnEDkavdef7D7MJ6b6vvNuy9Tkf/PONn9tZQWPg0LB91t9Ie
vfrY2OmD4RX75DAfLPcHXMzvGLV0GnMHWdaGYfnCsT83vHLpDJEwGaWnLOlJPfE67k1H2vsPiz3B
8f/LC2Asv+YsFlkollvm30q7AfP/MDuIr3iBazrA45AbcWp7OwrYOC1L8HlucsxRjtANTDIkqVq3
Yv61qD5f/4jylo3lTpwtq9SiPq4CTiQ9y2NzKr8gHu6kx9GRbiGX3xuu6sae+hO2Qk924PjtPwV2
4eX21oO5ddvXxcSgC8aacSKc2JH5KsLKfX/ID9qeic1d4SDp/H0r6ljBqd+e3JWDQYQI8viJ78vg
16F8jwaujeVb3QtPyuP173wxlD0/rCvf0mpMKgYzy2vc0akfE7c/iMfcQz+aE2R+WVyoxnSw67ub
NY3Fqayfh3PTK6fDHAo89fTiuCflLchoJ/ZQL3RDW7rJ9uoOBp9TfQ8bHVHQxvu65YuMlS8yptyA
IBfT6a31MN5GJ/URIh4HQnAve5/bW5f00nN7ttJ1jaoSYcaVwJPZXfaLzHoXFo5f36nNxqX5i4ND
xLWA2ADWrS7mNOW62PVs5mCrJ2YJD/ojm7iLb+rNPOQvDs6LrdUFzUGS5J2BLQYXv00uDtazvMJG
Nmon/qiOmVPeQVOyQ8J4w+Mte/P22LwYXjzHmWeQxr4xChXDEjzUU3m7iCnOe4msYPjSDTdq+nD9
ilz2RC/21rcxa1LmKbEnVp8k5TAqT5tDa1smVpfQgI4NWTTYFFC18rpS2be15FlbtbSFuu/ql1td
OJVJ/VmAXwlXFr1L3umf5FP+YUlZ6+/jk04ORenqm7aH8WhHT8Cr9/H++qfc2rrVtbMUpjPKhrhW
3geHbp/skfX05MNWjrxhRl2VhFUjEWSTwUUijf5Y7Wu8te5Nh3BjNZf9178Pxu/S5dlBtEADQueP
mVz9VWYeWLtyzu0WtR1D8yZzoxJ6MVOkQ/2vy72moOlHS54KMCU2utPH0E7c0Bl3TDfs6vt2c6f+
4tl7sbZyJQlTq7DA/T4r7bF3Rqd98I/gC2/ze0SBnMDZ8skbd2BdMkprJqVmn6/ZzXc5s7jSHnzH
9eO35R8Xatlz1xGYVS2YJkFFfqt42m3kJgSg+f18t+2lNj/gym2YZaCJ4fKwSg8tpPi8qYWtPoK+
c5IPRCy8MluO8S9etZc9W7kR5rkZsF7cv7qvj8IP1R0P4ffRRoXKgTd5uzxysRb1u+/FoQTxuG7U
R/GYZvlSTei93pmdY0Ob53dFKPqD7ggqTS6CLHey9+20/QC9PS+MMCwkPAsyGJjw6oCqgFJjoVje
1Ej4g27gF1WLnnzR2rjkK5rKJRh7bWf1zoFCIxEH+0cwtqxRvCsf5gP6tjZMkMVOctM/4r1w3NrL
rdWtTupgdbWhJEZsj1V2aBKGf/MahonNce+3T8Lr1a1O6TQbbV/qwRL++fvsFHvlDT1Me7YVdzow
jH79Ar51zECPYGvSQZFLMi361/dP0op8TNAm4QEKDrnXH5Q99eD9VvXp0sc7M7Pm9AvHubGaskrs
uhJQmvXdoDVvharegKlcNLM0fhnrBNOwxqfn4Adrhmb4dr76pFnJrzqZPvVmvhWiv61s89XO7KxO
YJvMKHoLaUKwKnnLpQ5ui2NgJ461GVtdWpIisj2GIeqK9CZn1mfmKkAJ2mD7e/FDH56iLVa9xQm9
Dt8Yyz8zscqOZUkYQ01r8IvSL0VrjvCmwg0q3CLZfd9V+ZfrJ25rQavsWLZQ+kPAILHjMvQ603KE
QN6l3Rbye9Vu+9NLgEQEuK8vQ4C/sf1nsQAShVk7+GZuaw+oVIbIJriS0/wRO9ke0ey99jx4jLHb
tS0+pPeanXhRu7u+0ouO6vwnrKI7pZzoGQVhAox5N9n1sTiFXk+tJbeX+wy97x4s82khe9lKby4E
lsuo8cvqV/e6UVDghqMXDag9VMT2MO7mg2G3z8Wd4aKniMotBR5wMobTuIsT1d1y3xyur//STp/9
hvWl1zO/NBu9SGyfoSEUAvXpcZo2bvzbiO/VOteDiHFlml1XRsBuU38/qZ8t+XsyVpD2fi6jY6tt
DDO/zRqxJtPf0+miQdm6rPjsTIV9npeNAYOJogu3+vhR6jQXKiMETzfc8qUreW5o9QgAuUb6r1c4
KIzD16HhwKxia8hoj+WnvwlA/edNAcPIWMAyl/87iDlbVRumKHqoem5LxscKDed8K8i7eBCAtS3x
CDyha8LCthQTc5JiuCrsigrf7Op25Eb7RXnyW/4J0i2m/Ylf5Y3duhB9sV1ndlf3L0pVZvQEkrjl
Ke0fyofQA1tdus0x+7HUodF5uX7iL56PM4OrW8dQcD8PsFfYUe7f0pcTd5meOcYYoBAW0Oi/bm1r
ffoqqwoNqwmKJilYX/oBWgFnvDE/9H+6lqfhZqvrsrGNa1gVyD20RUKEXnwzdRTYoAIF3ZNNbK10
2Q7ElsyUSszuLH9/dh4nRFTlpBAo+tz1t6G/qx8b2oqm03naHv2eb5BwlPvNquKluAsk5L+trq7c
FAAFQQa2tJWH5aWITtGdZesPhOo78WB9uL51W0tc5QWLtJQBeqiwZ6Q681Pmf0BW+rqJi57xbD2r
w99Sxov1AKK8STwNcCYlykOi7AcfWpRq3MOQvuGytuytzn5RdLCt5ZwOc9RcCVXicQ6++nK5k2b4
FU05Q3p5Iw676CUtht/JOuBMXiccVgxmtexCmnL+HyGzn754VEWYCMPMZi/317/npS0D7M08GUUR
plJXUVIyFwbgSLasM25mCQKy93rhXjdx8eSf21jFRkUnNRFY6z8RE7BcOrmX3Wni706+RPiP0MDT
JivDptVV3hanetODE8ztkLIC8pReRESLaqCHDDxF9epneJK3qCAu1E6Asp99zlUIPTRKUgtA9Gx8
42QX98qBkad3/bPsLT2ZrcLQX6wRrmZwNLQk13mOUHZEuCa71zyPTnRYeGhdlJj4snEKNdzOOmXO
9Nnf2NBL7wGAoH9ZXUdAvioNY8XAsj2mtx11NQsF+vte2nh1tha3DoLEbGnpwmbJ+zq4KnWoXL/L
HWR/76G2dKFhLD1j3G+ljn+xhS+rW51WYrt8YKiuAPeyeMwFZ9Pv5AfZQxp2//cUQ/4MUmB7ViHB
NqG+sFYeM23alpm0ZQPD8SnWyq+FqD3Xo+rI6H2NSk17uafJzJ8bd3JZxTo7Oje88qPM/sG7tZyc
FNwEPLsnhHUfBqe1Qze1/4MOzHItXpa58qI5uhhG0NCpRHblN2YqeGd4sSfYdbCDLFLiPkJ05SSk
Lo/zz+tLveTBX2yDOXv97oYgaySo4nNmrHsIuCKEfeL0Uarbr7PS0R6pGVYNNl6Ny4dIArSK6JO4
6LG8Nlqnquy3+W+QWO+odrNrPprHyDb2OdqPdLmuL/HihTyztnrk/UxLslbyKeLIg12ibTxVO8UQ
vXHeaFFcvpNnllbnFfWNccgG1tV/MffSbfoQfERvt93NBLt0gN+HpxHN141saPlYb87qmdHVWfW1
vkqLpfOsJtHB8LvvUljvx3TaoKS4mFvDPMAIAbQMiwLA602LmYtss54Xo4FJGY+jo99+UhaslKfd
R7eTIzybD/k9K92H7+JDePr7+AuuydkPWL0eswSF3QB03MYJ3QmddGyb4T95789MrA5mbKC2m8Gy
aEdTcdeg0LGTxm9qH2zReC8/9e2evXzL1ZHUx1rX2oY3v3oeXNHV8DDisPM95ioJfUFmItu45bqX
w3fN5upwoqPBtPGETaj6d7kJzyW8lsK0Z+ac1HkrK9pa4epUKpDhayE3z060m7w6lMXz9Uu99f+v
fCbq5BUE3LxDRnE3Rb8USEivG7iYaJ0dt3X7ao7KylJajlsBeTB9g/bG+AMRRY7EqTmqNx30yv9J
7npuchVuhlkNSypk1Pb4Y3CRNL0RiFXmk+gt7mO7OXLZc6B/yrgGKPh13yDN0yifNU5EWjCxYf2s
ulOnHq5/xi0bq3ghgiQXiU68kzXpj61IfhUXPxNrenfdzF/s1staVt4pmBvZEAp9SfsntwK7me9M
p6c7INkcDUTNYGF2rtvcWtpyRM9SVkuOrUn6Hc0O2W0az14cIJPdbvGvXF4aZRoVGhR871pyoqEs
ZU0lS6u92WuXUA9SvfYw2sqp+hlJu/zj1souP2QvJtcFaCOT0dSoKWJmuxsB6jtXOixh83zSH/6s
nwrHLZsXX+kzk6uzbyYK8vY+4MeqePSLZ7k/IEhnK/3x+qZdjHdkDe4ckn4IK1ZeMO8TUZ0Lnuio
9HdqmDyiimUXQoBgrl4CLZ4Y6i3Kr/+d0ZUzzK3UBLHNRbOk5yEXCakqdOmF7nsy6Sip9M29JcbD
hgO7eDzPVrrykGUcSsGgcfMqbXynD+lD2xkfAkXaeDIvOuIXM2s3GSldTOWSJ7NslNNk+sdhi8Dk
Ly7Av/ds3eEvB+bRs574eAFiNRrjYt4CLZ2Ix82F09LO77Zq6Rsfb93lN9WuFVsF519Kn6rwKBVu
kH78rw7Fum/VyRLKISa1k356L1MW1fpHiIQduf4aBV/7aGObNj/iyltV4yjEXSLEtlbelQyJ2dIu
oPE+xqd0tlUvdpEdjv+7I7hu9Hd9Z+aBz8Zl+Y2VPPn1EWKY619xua9vohrGpyUNnUz0UJaNPHPC
ZZ6Mqtgtx69S3TkKbkbhi2A91vMBrceNt+xibweiu38bW4VtvZToAW05Qu0ncm53PjCUnH4Pn3/P
txyMn9OTaYuHLc94+Sy+WF25rFQpEzWvWaIepo9CWnY7tUSifdiKSi+7xhc7Ky8Fp9cAIRwhVeCL
iWclFnyo0tA4cPhYN1LR/1IaLdgPZf3r+hZe9vwvdleOKtF9Q7BSUtBkyI5aPnitVKFE2u7CMth4
si87q3+bWvNdzUPaR1Cj5DbKDakLwbQPGci01ci5aIXpUFgJYXGguvz6TJqtINDqhnq7QLZtTJ9B
k13/YhdPxJmB1Tms07wtodWmFZ2IN+bEVFcyfO9MfyPlu+wzzuysTh7yJnkT6bzJ2kPzSf0EX77j
OxbwkmLXOYjx/dGV7vWVXTwLZxZXZ1CpS3Wsk5Y2ZYloAYl6rjc3GUSnjAtveMSLx12BzAOiZnLa
9atSZGiPMD0LSxS9WQT/dkkIL8rQ7f0hRHHCgJVGjzfO3+WNe7G5ioaVtrB8ISCU01Fp3tVzCAVz
qNhatcW29hdb92JpFQ8XfRxpyeJ64dNYSiw030IHbVYHKgQ38rZy8wuYLpLzs6+53IkzP6x2hhmk
OZ2HIXOXbCl05HiXDg6lXQ/Rjq1k9vIVWzgs6MoudNevzTVlaShRRBdANj/P/t6C5+k/OYj/NrD2
FNMY137Qg/xJhngfKlB5TW7awR4fbfQzNlby+8OefTgjSAsmMpaaUfulQcWmUzaqUlsGVmdOUORK
mC0d5msx0Vu7FSeZBDOWNsxcPtovH2x14NquatXUYEcC343zu8y/26QQvAB2Xg7Zi43VIYsRPARR
Smm9dabn8KuS2sGh2bcHyvn+wZrs0QUI5ub70km8vw+afW17Wf/ZPtWDFLaSBgxgUD2tvYlE3Ykq
bxIh6j+lar/rzf/IWagwEtMTNaFRX1ksKugNtI5qQEF2sGuV8j6yhGo3mO1WOWrJrd4EUWeWVu9J
5lfC4Jddbgf1EPys5vQ59A3jAL8biWZWJZ/CSC8cwRQflKmPPlbNCOzV7zX3+p27eFKhXKX/C0EN
ZbjXn7jpY1/sZXyIbj0OqeEiXmdft3DZTZ2ZWJ2gQo0lNUzJxBYwR2Tl90YehND4iqot9oJx6qSi
OAAhKFzdbNJdnVcPAUTDG87l4l05+xWrnTUCJJiagtTMMIKbppy+1WL5oU2E5+urvfjCnZlZbatg
WKNZSSQxuWDsjYqcqUB1p0btKAq/wmm9DwLVu27y4srIqiGZQRsUkfXXWzhLEBdBdFDacOHYfqvu
jBilNnOrurhlZvUBp3RM4rKDoDhS0xulrmyoOD9ChLYRIlx+Rc+Ws/qCsy+icbmMBae3yb1MwB/s
q9ulG5M4uX3Ymqy+sCpJYhiYGRUFldO1IAfT+hpK9EA7JDRwyv6EaMxO77eKjBdOxSsrqxBLnhuI
FDuweI07iHcLABS6zO/xJ9UTqZO5Re1MzgIUQ95y4/ZdtCwv3G5o8KD3tSrxNKPqT2mC5V7wUFIp
FBB48AlOgz2lxWlOtla6+IuVW4OA6sXe6uUT+0hrKhTjbEW6VWEIP2b0uNWfFp472Pu7zImcrVzt
UuXslc2VDzMS1YxUCEPtKIOWcad4zFPRITU+JsUuOSa3ogfn7SaQZQnE36wUZha4Z2UoUtb8QghX
pmkamKTzgQ8f+0lOnsQ0cRqje7KmjQmIJbS6Yms9TmzIZZDgEhN7QKJdTAHc3QyzK01HuX7y5Z/6
JonhlsHVsWnD2NSjJMOgbT5F6U4dHESumFQDrWC47bPxMf5WPnOeHgUA7lvv/nLF3y6X0BYOMwhc
1sAkuamGGXIwXIAWHsfuefAP8HZOeeNc95yXfA0wvBdDK1+TINaXCpDX2pPdudW7BZcNdRrD7WBG
OTLmf3Q74Dcn+QG2Ty+KhZ8FNMpUqonmcxv9j9H9bxz4jWU3TvlpduVl2G9rfRc/5Jm9ld9Rp1aO
4hp74pO+N58l709AYHSLWIWduslxdrcHaLaMrvKELDZU30L1DcU/65DPCEj1moPGE8rNVvPr+g4u
b9ubk/KywHUlFFUpCgohkGq4mLqdaUKz2XTJxu27+EacGVldhiEeS61Yhn7VHp4pMdUPmQb3cdDJ
x+uruWjIgLEMEhv4I9bTxVGgx4Y/sF1Z7YXRV7M5+emX6yYuDOcsL9GLjVW0IMER3UmpQaFkPoKz
cNEmsvWI0cXeFXlmYcrbxCdf3KQzk8uyz0593PeVWWZcZ1NQb3Qh+27VorexrIsO68zG6iaLjRwH
OsqFdv3j/5J2Zc1t40r3F6GKO8FXLiIlW3ZsJ7aTF1biSbjvO3/9d+C5dyxB/IRk7sNUTVWq3AKI
bjS6T5+ztHb2uCZ2C0ChB3gVwABQfqxiN31MPoe2DteOhMPook/HeXacJ9JMmhk9DohrQpzXj8DR
PwaCVYqscP4c6S3p0xjZylCtKVQh82dIr6k4irL0lOZLfDNAlfSeWste6ohyl2rlzapW+TcoSRSe
1jXJA02pGpTzLGoGbjr9yf5zTm+EWW3qIQqmBWmWQ7hUL6D4g7BzVECzFzyfT9d3QmCOHysmvV6i
xoQ0u8ndVH6q1M5W6pdVFR2rzXTmY1mUc/3RIgMUZ+GRenkf+jUOk+WMoWdiUhuuwhK2f5WQQmgc
QEuVyTdxFuVCgz7BWME/++8VhENRl22TfxPQTmxwSVoEysa1h4CWo8Xkp1zMvxZlfsp09fn6R9rK
kMCEhbkQEJFiXo1bilJIBZ1aLEVWbqcldfLQK00nt+4G6CldN7UVYk5NcSvKi7VYtF7HwICJPD6D
2pUdQgfnupHN9QAXh5cyZGLAY8vFMTDbkSbq0ZVFfdm8zQpvJUCp7svly3VDW6cbsgH/GOJW0wy6
Uqx9ga5ANvlLkXj1iClGqCK74IsX5CRbOwfCVxCgMSIZyEGeLypLjRW6PVDbNYD3K2n2UDSCbdsK
WipY0dD/BfMSXqnnFvKeSZQtfQXQYHGb1kpgGdUDNEcFvrplBjSLOGysXw+Ot3MzRTLpemmajRMx
qFJeHpS8d4ox/herOTXDfRtSZhH4KiWspnqzwq+QKrXnSZAHsDDOZzWnNrgdMwaN1jmUEZxUwsTQ
dCitIEIZYYb6jVF+xQ0g8B7R1nE5QRjF1Eih4wzBxF9QOLdr4i2LqOAlMsL+/SQLkAg4frPVwku0
cSHHAGlpp5ntEIxFwDzaKri47iq39nVBrXczx4ciLhAbJhMX4odiOlCcK7FC0N44Sr7mqzvQGQf0
trHs3gNtUdCKQACbKRYCNygFTR3SQfzzpc0rUItoGMKU/JLuWWUeEuFg2rcNQGQwF4x6rfDa2F7m
iVEWU062d4UsMMQR6swpX3s3M9Bszt0xyG+K1l1RoCUuEfjbVjQ8XSUXOPKCrClmtyoH86h7Ij3q
fWQr5JuVv3XlaF8PiMLVcYkPuFIWUk8K3qOH7PuIEg16K4x7Chdx9ZkR/omeTqLVcflMPs9ST2R2
alCStBoEk+/Z6BvpZy12/7e18eB1qGtDR83Uc2dKD+WeVbzKF2KBw8iWHRQufuewsCB1EWA+DgsP
ZDeNidZ9jKDfuvlnEHO70aH8YTrSjmnCCsHAW7n5yUlRuZCJiTQoj3RThVn5KFAD4k07Nvssqhps
BpiTRXFR07LiCKJOQwUBWKl+UFardZVp0P1mpp+vf7Kt+xm1CTzTVMjhobJ27mtLulYJON0BhNTW
HbrbfhGCInEowb5ZVEKJhk1rQP8zWQlwAV8QCmoGWU12FDtP3g3gKsqC4oE92+bHBrw9qgOW/CWY
v15f41ZeAAI7XQNZKuAX/HWamOFiVBL0FqZkv0qPoyJodG85GOBFiI8yBAUvajxTVKH6QqbCkdrb
OLqbO3CHUx9E4tCMEnnY1nE/tcXFxkqflyg3KOYf/fCo71j7KrkdEBcZwlMEY9r8XCcL4+KirIMV
ux0sxMXy09jNtkbLu0z5RM3+4foX2jrvp6viYmJnYTRwrfGFpMhMbX1A87dDfULLM0E6IvpUXCys
IBAuNxo+lZ4lPuk9XcrB8Pptlr9M4+v1NQlM8bGwyyDSrlf4Uguhfts+UokAI5Dt2nDw9FHU0d4a
ipBPtpCPg7VE53Yi7GA8LKFX7zUv3lnoyO3RREcuIirGb7XCzuxxkRCtDWMYBuxk5xWro++SA3HK
INtDCSnbiYaiNq0hPGEsH2N0mKfjTiL44EelsZbCqde/KIY5s+S1Wu8WmTrlcq8kuh0DAN8mrzX5
N88xEKRjzsSCTBUai+cBcohBVg6myMSJAfShUJAZzT+fwMCIM9YExgaqX7D7j1plRXERpU67aF/A
QvGpkdVPqdL8un4et3oLIJ8HcQdEcrAgHrHSVjWp2giPV92ub60nBdxinY/mzU3bYsSERZD0m2h4
ZiP0ntnkTkkHeZ01VWcIzk7W2yolT60mIt/dNAElaqTF79LG3A0GJdtpiMYkdabeRNz91TeCdH/L
AEaNZBDYQ+kUeiTnJ0AlqtVAjyN1wJJu5/lP6+f1D7MR/NDuhK6DpBgwwT9bQ3OMDMjVoW+9lPPO
hOZ7kGkxuJq6pBWEvy1TuHwh6SdBNxuP//OlZJZu1hBYyBxCj2ta2hO2rV0FJZmNW0M9NcJ9czrW
mrywQZtSuY3yG0v+GqceLQQPvY2vcmaFS5HKpJPCOoeVNNfupR4Ei0Mo2K2tmIreBnqp7GIH+xA3
3VYMcgyBvhaMbniIVHeDXziYfVneocO/0eLYuNuZaBMEGdD5Zp2c86/TWJB8b1X2Hj8OHuMnpu7q
6z4jHBHf7RvXE/ieVAn8MBZUpPmXXZHUVhcraDdIhfk5y4EcntUdRAv3SaW+Atpg//khZ4SGCD9o
70PK5HxtsTkXeT9NKJzH5VMaQyyHAEGPVsfjdTtbx+LUDnf4jEEvpESCHWgm7jEk+FhlsnvdxNYL
7p2/7b9r4b6TsWp6LqlotaGj6DNw3HoDOYWb2WHguBxiUIKjvmUQ8hySjnc4Rm0gj3m+efVMQBzE
auXgy4KenCtrj9r8NjcRUCcSxC9/UGhl1uNjkd5Hsjusggtqw6E1yWJSdhTCJVCAOjc/pKNRmDLD
ceYgvEFtYvaiqoe035qjRQ06d8EGb9nDPcXQh3AHyqPzpiHNxnhaMqfpTAcCmU6SPBdhFORUENkF
hi78e53WPM5JBq3o/GmakzedDn9piY7ihjoHglOz4XCIIP+sikfqFWszQ42wwS7Gdu9KDrH12/yN
wejVFeWUyW3t+Zt8FHf3RavkXKJV4gkqH2vmmGXpz83oTSnIMaonTfy+Yyefe4xr6EJbeOHJJtjB
OM9QS1T7RuhQOWb4zfD1Xb6j7tLey7HDlofJRDFigv36ayZZQDgpFo0W/CJTWC3ubQGeD4N2gfQ0
O4sL7lJfmIcyT7u0ZoIpDDgzVeH7ALkxG3Sq49xJK5BDKY7h1J+Lu9KF+tgeAqHPQwKWJCNIA8Uu
fSEjAbtvOOsoxOHixgQtXIN/PrdZNddMac5BOP9pRGBY6Bt6R4zJi9Pl0Hah2zWD38T0S40aq+D8
bnxbXUb3Q6ZQaAIsnfu2VZ9EbTszspNsx3Z6emTT+xkIXDFMM6MjLmSA29hs5HQSNP1wUV1CrPuk
qMJFgsdofr+XbxJ/2cleK+zpbvjHmRnOP2YNyMTBTNEBk25L8lU170YShNNOsH9bH+90Ndz+AfBo
zRB7AlI3uk3p1yT9K1730uLL2m7Qv8igaJpQdrxudCPfO1sa5xyKsjbIOICqndpHzFeVioT+8efr
Njbi2pkN7nYICwNzLQoSsXB0E+mghpqbdf4MUvY09/+NKY1pueMauoBtz2j9am0DriRUZSkUo+Lq
sHRBvB4wzuv8T6b4qyHJ6znNLZhqpaK1G0XNbLNq7tcaj/fyV5aLtL9ZhYN3bWSYkHpC7neJ1pUa
vA1bFYdwpINpF6P6oEr7doL+brUDj4W36o3glt38bicWmVucBE6DVmU3jfBnJWkds7hZx7cx9ypV
tSMILV/fTXbOrq2O/ZYTW31slloBrh9QUrimfr9Ygst104VP1sJ29+TvQ02hGjoCrPNQ+BQTTuXw
rGPECrLX19ch2jMuESOkmsmEAU8HKoRdHHTkjlbHGdye2v5/MsRr1phdFrcgwIgdCkYLNbmtRndU
gsk6dPm365YEB0/nEvOoJ0pGSnbwlB7cFqH0CYJohhMNeFa1WXtsSfcgQcfXu252q7OEPtY/B17n
oi5qqTWEgRHcxzdIqD13GA4qQJE/vJlgEy0P0U7EGyz4dvzrKh8IbSzoRDsYArDnVLeL+WWYAohs
OYhfgvCxGXhPVscF3slq1imu4FyD/LVZ/biI7UgExd22gWCBmgQGgPlkK2wqCD/X2MGB5jdmD46u
zm81QWV2+3h8GOEWEpWpHBkl4K+YPbZWN1VvDfmGLScGN73555UDRpL4z4q4qyRP88rUIuZeEDXq
8UQEK2PyXBUC59qORh9muMi3gFBAlqBT7tDqbZa+Q3ZIcLa3w9GHAS7clVEa0jZu2QOx3Su+BpWm
BvoyJkbuOzcFx0nqWa7ofP8/HvVhlQ+ChUWtLkT5gPE467vMI3faJ4bJ7PYtuEqjXfbj+jpFB5CL
hnGTq3LU4ACG+muLATHoNNYilWP2Ny5vDmjAapRNa/EJd7gmswEEBMBYjWljcCQYWnCfLp0zqubX
iGovMmafm0Q0Iikyy0UnKNnXUsxmxosQYwKlKUt2PORfVqvbQ4pvcnSp31VQbLUVpRl3/2ZbP5bM
JYoDNCtBVgWXq+kChdObQkvsXoSb+n9Oy4cVzrEzdTWWOYGvybVuy5gQipSksYfMcKdO8Rf0cBNi
OBmYNmPMtEip5SIvs/EmctWx/fMGGvz+47dwfj/pqw7mP/yWOSv9ZEVRhag2DbUANXO3MAU33nvu
du1Mcf4ftySBdLnKHKXfF4fKyZz1oEEpQQSS3naQj3VxcUCXS9UAkSmrsSUYC2r9TNWOYTkLspLt
ePZhhnP8bOniKq0RbrKss5HSgfVVUAESLYTzdCSnejgUeLtocbSvZuNTq5Y/e+hkXz/555eNDiF1
dFpQAMUEL8qt1vsA/UkaZ6rh0NTTgPZwl7gJssVQszsaGJZLIecNoezr5s5XdWHunRD5xNwwoUXX
WEXrGBhYX/LcGXPykybx/roZztXe7aDiiUIreEl1evFskYlUActag1TfyffV43SXo+P9lt02oL6z
werxVdQMPL9/Lgzyj5e4WFSJqJTVC8F4ka936yTtF5DaQgpYhElikfDDmS5tcfljDb/NuhrfzDga
fnLTHXPJlp4YHkkJQhgWfDOui3Vpj/2ek48my4VCpAUj3uMru+XYfEzhlD/KX0z6BIBo6GVGIlbu
cwe7tMnFJ0lvLD1Nwa8vlT+N+E7OvesnRPT3uYBU99Eiq0DnOENX+eM4LnbdpKIqsuhQcMGoG8sI
JDIhYEDZz6z2FQsciMYrjUTKaRtedXra36dwTz5QQ/ueJCPspOFBAxgnO+gieMzWfiFCSwgRFHkv
zzwlWX2u9hPBrAtoHtZpV6JGfP2LbC3i1AJ3yvKwH2mCfqlTZLInQ9UTJc/9HD5ft/KOPOGd59QM
d9XHTN170tKG0U45rJq4BqRyJ7/zI83WMdSyuAokP+iddqPcFvfkr1X0tbjewt9n+/QncMdiHlra
02GFEu1i7HRrson+16g3j32VBhCGemsKUAyh7dAPoWPhGSoBv2aTcX65vhWiDefusGQq5A6KjDid
fWFr6g7S7y6Z/hB8h9WizwoQAWbAoW2PYXBuw6u4ByP1ilA/tajfZkH+BBC8k9+ld2wo8zdkJln4
O/vCnEG27hNvkEtTn5NCq5DMaU4UPyzLa9H9oJkb1y+oOwLicqyaY/3HEYUaEJRGMUnFOCGEoLmI
AjpswLgq9JR1VP5Imx2ySpRBXnwxzgR3cOQlj6Afj5UZ4+1MnybV0wtBf0Zkgks75EXV5zDCoSgz
ct8h7dRmoF2N9k+d/WwlGh9OhkaqI5LJaMDLX1GngrCbv/YCfoNLP6MUqH5Q5YHTRQW1C3fAF6qu
5siSjPJVOciu9WMN/q52qJ7yIp69ENrj9i4P1yhp2UlnULvYUW9KqEpCRIINe7S+lXoisNhFUD5f
ID/HkoMuLEwpLua+3ev1S/lnQgrMdc820OI8CTRG01xZuCQLpXQNKSDIChfVNWr3eiS6zDA4Q5zv
hGHdhEbVIx3clV1A3lh3x/K0+4xN/SqQdO6dJRBxFW/tHqZkWMcT2u4QVTiPE2Fv5EZjYugromu0
T4k5BJrUTYK1CaxonM+anVzWQFaDhDjVHIqIZFU7we5tm9BUgAPBOajzSK0EhJC9qb8nuzKeV5k3
v6Ck6DT7ZscEG6rgzyTH/j4X6Ef9Y5BzrCyF5N6iYcJA6ZvIndj8lCYPs4dReBH/A/sI58Ec+NET
U5xPWfKSdVZT5I5GPrXjz7A65uGdDFKP63vIvsIVM5RLPsDy048TdDWhJl7cmcsva+46uy2mndG2
91G2BtfNXb5PcOBPlsW3FUEbJ8+RhGXRo3ZQMGdoQDowBd3P4Bp4FRtgyvNFX20zPp0a5Q58rZZy
MkM1HVJ7fgm0IkMBoxKhfYIMLKMDT1z16/V1sq/zsa2YvUaJ4d23wMVPoffEvVTQpdK7OIQoSg7d
KjXoA6aargjP4yVqSMZEFfjG8Z9m4P+4U4JhF5KVY186JKCQKoYsqZvtZYf1v38jzp8nGGxVZ9Z4
rk09GkKz0GHNepJ3KtDv+U3yielKiRWDz1370hS3gXk0tsYUg+dFL5Nxv2jVS15Lk6DUsLl9IOMD
B8g76pJP0cx5tZqwxoLSW/ONyZ8WDkAnlv17JLaXhwJ38Yk1tuaT/Gxo9FRRyo4Jw6HHHGR+tmdn
XvRiOc9k3rcOPOWQ/5EwbHcJEW8XtR4WikVJiWGn6ZOqHFpFEHqVje9zZoRzKbMraW+UXeTEoJ3v
vNqdMMYCmW5iLxlgJmBtvP/Jevbyo/mNQvRu9mhiSzeGYAxv6wvidwD/YbD2DpZ8vqf6sKoAuWGx
632V21FQeFACducYoIzKjYUSxO9DF+eODcl4wNTZixAVQR5ACZSXFTfzAuWjvtnli79mktPNz9RA
bcX4FC+7EvdCm0Dp76jm3zJwlcTfuuwONaVi/UyjDrk5gKlN4/RrfJevh9H0i+ZzWLth2oBIpdkl
0Zew+7UMN230qOn762Hp/FL5z9E4+fXc/bUMFGmBtEaO1R/qvrWp/AthzdZ7QZF18wie2OHCEtHM
SbWKGX5V7vTlqDfgLhQUgzacSTFMlPGgwgN0Ke+62rhGNU0LYqcYFVODMRh21kEJRM60fcBO7HBO
G/aQaDLLFuca7HTEjp3GCfeaa/qVm9z/O2vg1dYg9YPnFH8dy60i9YaZE7t1e8ieMWuVQ2+Xnfob
Amiba0ODFWHdkDA4y7cpZdCjGEkHaN/kGAAXQqApCG812/KrHdmL5Jm2IoaJgVYKNmM2lcN5KvAG
ZlsWiBiK/hrFz/LiXz/bor/PZTKt0s5k1XG22yb38Ctcs327bmHryJk4aThvgLVf6Pk0+agiccYK
jBA4XU1avusrLfYasYYDnYYFHcsQ02etnO0atS0er1vf+lp4ZwO1jyoUJFt4FhSlyiQwkuNrNS0m
6nVqt1LsmoCcpmvvtPObBLtVHuuORLMf5qLZJNUFv+Fdh4YLf8BmGjoFMgwAWz6vicY4jpeijZxo
cgdvddmYHblh43d49vuaXYAapfkCKjag/MNdhylVxtxrPrCUpHrKHdG41UZAUw3U8fFgA2YVidB5
+DdQwjfTNomchDpNmdtFs18xiTJ19vXN3whoUJPAC8PA0QUkjXvM4Cdoi0565DoGdMtVu0IkH2pB
cnypiviu5/BhhVtNDqLlEYK0MaYmRnd4lkBmZ687yVODBfM8GPhd3O5p+moeMacKGuTuR38URiBW
leK/8OlKudCNAREygoIAMrz32gG/5AZlwmfDZpLA6YOY2H/DaxmHmA4MJ2jELP49MKHbWYHJN7Qr
wLTjLrKpIbiLNv2GyezhtmCFOP6mKCIalbrUhPa8A/0m1gO5R2mwq33llv442YMICce9N96vWehu
f1jk7gzLMKKyjCjk0f0Zs5tgwe9vtL1xzyqsbeauqXiOeSM2wSTmOlQMa2OVXHTV1xpCTmUFoK8t
OcDzO9VPJug56S65A27S1x+k3eKOx8Q8xJkdC/Z4yw1PrXOxF+yPqPnFsF5pktMnumumwVB8a0V1
mU03PFklO7wnGbQcVSGm4WEHmbub660Ta6/hpAqi3CV5NvNDi4KFD5PYYGDgfCAbMrCXKCWxmTBj
+lZSOwbTD0RRvfaBUU6VPgV1p2h2evsT/mOVf11plbr0LYFVxh0vB0yEXgE7qOg1vOlxH4szuZMS
oRU5yivMaKCIpYMdzn9dj5XKZgg5scCdBiNNCAnrmNi57Ba/ZhS3INs2+Sk0ElOAtDsXQdrX73o8
CsJgfqz28x2W6V7/FZtOCHEz0Dap1DR1fpJAT/XYUGIpxEes98SefALCH7/1FAB7Uy96EnYntw4n
m/k1ICSqGdD/OT+cWbNEShlCebvzyD221wPzKJYc7pYdnnnHYiemL9g0aYKJDdNiGuoN7N9P/WFZ
qLIqNbFXsnwLkyYw1bpETTn6fH0zt+xYOss9kC0iieP8TiuJ2k2qCparxWjtKAp3k9ZBtmTtBV9t
I5CgjqfB5XSwA17cs+0Eyj6qQMZLIpa3TL09tOVNWz0ZIm3GDWc7M8RdtQAZGrHRymCVuAV86RBh
9klGii1yNtF6uEgSm1qh6BPyEwBbdkNW3TVq4kOw5NBalQDQtnXPnS6JJ3WTyAqlqfcn+Z76qrsG
rN1U7VktSEzcpV2mCWfGuMMuGUWWLXkaAT7xbHWPRiY4cYLvw6tazIlOpCI2ojPhd/HzbuNgny2D
O9h9TiYlr3Gw5bwD6EhTbSuUnHnK/nykAUVqNAFR/DTwPxcXtKnNabYMCEeti4Fpp96RAl3X0VEQ
HEDR+uXPFZo4g1wULmJZjlf1JP5R4K58xqqOTO434h/zGC5xZOUtBiqHA1v8pal3fUxJqECmoB2C
paalC/Jk1EkW6admIPOfzJs4+/nHcYnNiGBQjQIRdjG9tYwp0YZSDe3BeO3kndw/SiKa/61k4NQG
D3Bp6nRZGmaDqVeyAgBwXB5KAACx2RQ4EMbNmvrFy/WVbZx/XcUkHK4T1K8uBK+0flaXvIHVFAXk
waf7aWeivCHSQN9cHdJi4IUAg2LPmPMbBB2Mqagm2GGpjhmkOwtIgALwUd1PAynQ3eVgCbketkIV
JCcgVSuhNo5BZC56hJh/7usOZ4XdzeyRAWdgZ7PZd/fTD9HNvBGrzqxxnlCRIiwHna1xSaMvU9tE
R5WgBXv9i3EAC5b1g8BKhVA5qvF4pL8nJCeXMcnyhjQ0qlCL72/r28UrvOghOzCd2vlAb3N084yA
vaAwyOjFnmg2ZmNTz+1zn1LLYg1ILEbu50lO9ViDlTXamxjpBaHjjeideBk4TQX5MbIrCQvHDNj5
uQkpxizGuUZHvlFtMvzK69S2REYuP9y5EXa7nuzoMuZdbMUWbs9x+gERhU9NKGIBF5ngHvaztCph
wzjj8vJrGD5agwBWcJkAmIASgzQQE/d4UvDzpcCyNvEKrLmjkMdE+qYV36GeaiuidGZjGSrYKvBJ
JMBikRGe75SpG3kxK3LpFPH0TVrHZ3PeXz/eXOfu/XireJxgHMrCRP/FTB414rgoCsx3jeY+VVCc
BP2RZ0F04mZd0EUDo8MB9V6BU22u68Qo+/eTE9CldJz1ApBsEPpjbiikD4JVse97fmths04McOd4
tmI1TDKsKo++r0BfQ3CSAA1aJ5PXzZ8Heq+FL+36SybtHheMpmE6Sintnthz0rpl+uP6z7mM+iZI
AFDGAnAT34wnANGWSFMLxrav+bDnZ3iuAFAv7BBtvI1gB5VMdIk0cCPxhd91goIclTCQbz4hn2fj
/2AbcKbX+JERAMSe6DNecqqAdcQyIRwMEB1At3zbxMCyWpPgO8679NPkh6AXb/ZMuf7fvImYKXBn
wuUssCdyrpAp+RJlI4RySFHbVuyvKZAUwrGLjfh3ZoV9yZOD2UTtGo0MRs5KdSgU2CqUPNB7wosF
tHzfa7DiV44oHm76oIX6B0sige+hXEBM+gEFYDYh078h2wFWJN6Bxra3IxD0MvBe+uXffDnUQIBa
AqcVg31zDpKqkVU0cBOH9DiTjMg8ASHxbn4nxxNRuMgbDnBmjVtgvrRGFOtGjNFEmShOo6ntYudm
SOwyNJM9dIIGWx3kDsVQQEv8Lh6/1JCL8xpifk77ESTMnbV4FUKyW5WK6cxmDnS3koOhaCb1MY3S
xLvuspdpL2QVWKqNuMgYE7hUpgDbnWWOgKvXfVO5C8U0waIME/Qy6uw4W4XlTJE+Q55MTx+vW964
Ws4sc2nNiPe+pa+YwVHyIGxBsBJ/ydPByUfBCjmQ0nvkR9kURXYZSgiXVJA4GrLSDhhQyWJV940o
A5VrOie3ZK7ASwsOZfA1hHY/9c8En2CXo9F9G+G10aJ8Xc4F9cgK7c/JUCLBk3dzB6AJi4AC/gYc
Us4JO9CKLMwJK+1AQ90N16fW+GTmopHSzR2QUaQGpBO5OHrNnKFG6suMaYU0gHL+WqDbCmUxeHsY
rBhoAd1gGoiJqDbuPkwmMJ4e+LoJ3Oy50RQFQWjYwNnpkD8WbfU6gkP3+hHayhlhw0CNE0OQ6G1w
3h2ir5IrBWxgeuxWelaDCjeB7Dd78zugwCJrKn4xd9lqwCQggGl4cyAjOl/ROhXWopbgDxl3TDQ4
8foqqMN38A/KqoGiiOVht00iKQdZHhqq/Kt0ToalhSIQ4vQ99ftP+GhOt1Pbd1qdZJc7oi7k9lHB
BMZ/DPJVXEkaihTFHkATm1TZzUYWuyPIxeu+uKu6JYYbyPJ3LZ0C0Cf0O52ClqOMZb8ophdtnuNP
8RSpthSHswgUyjb3cvM/fhh3hjVpslpojCB/G2xG2TZDsrn1zC+sHpDshPwRInPct1YLAADA8cj0
aNpbEzOJkU+O8n/0aER40K0gjCb2P5vOTsHJbTyFALyApzl2wrWyG8vX5Jc5A/EJVGkw/2MvkiAk
brkm0ibwj1AFbR6Vu/2TaMUAYo+g3ye3tP1mysF1v2Rux3+r90oKg7UwIM/5euZqwPNqwUj2vLZ2
KN1I8feqE3jjRuYLOm4VjVzQG7BJWM4GBCFLfSVIHPKXFpP43QStv+5JJ+jVilh2thIXJJqAUWDk
aoOsZUzAfYPnIrqYv9z5td4PfuT1duv1DKjDZGZEsWZrB3U8ViSQceJFRLl3XaOD9nulAFLUxnCb
xNOtrkC6WBZt4mYApToo9VCCR3Wcb4jro0mVTq4KJ2et2n7fgOWu2zWJrTo9IHjCrsaWW53a49yq
TxLMTVDYMx5a7CLGbp9kB41GzHZNgTAdY+eMP4en1ji/WpUOWTaU5UEiNKHbD52svXpk8JBoJ4KH
bGV+aGKgl48OLUhYuA8m96uixNEAYtN3rsA+UH2GmBQWvDY38MQO9zzocF5iqxpYb2/59XdcKm4n
Bj79HcagrQzFwkMBK9NR7eKJbOSRTuNahoWjIHnW76ugvO331QPxwp15jIu/NSdfRKdkay9RcoC/
KWgKXahzxe0AGEEG8KTSWfotSYx0V1bly7wohVONi69nLYBoFZ5+wKgKCh4XoRiegBkQPCzx1KOY
fjkPK6ac9J0O/keH1A+ZvI/q70UMmg8rsxPt+9hq9vVIeRlZYA/ZqQK1CcCyVZ6LtAIzmQJVZcy/
H5rncS/bqL+B4TrDN5WAJRaT2W0t8NQg54ENYECxxrgdkHsfrFnz5fpXQi1bK6BaqpK9DBLC62vc
imWImsjTZFxiQEucb6lMKiUu2yJyiLGvwlvMKQ+NKDtgf4P39FMb3GdrhiGBmax0+t0Y/VcObA7q
oJcPs8citIjf6mIfmZwO3ueQlkAdUedXNZlruhYq0LArWLuhT0nITosiu7Vu0jqxQ/PX9U3c8Ikz
c9wCFwmI4rQqgXU7MLxgdhxQUMd78c8hxaaB1AD4b5x99aLgZ0y12owZQGLqADjq4DPpE+OWkYTR
3b/gW8MOnljjmxNFrnStPKHYsdS9LTW3Vqc5cRIo8pfru7dxBGEHN5wGqBUK3Vx0Rlt5lrNUKp1W
/kWS4m5Nu2NjSN+vW9mqS4HIQJfAt4T5JSQn5yc9IXqLjKcCdLndKVkgeeAIB1FLO35ZvcKN7sWl
sK1jcWqRvw6ScE4UCYXTxaTgfMjduqZeoTgSuOuK7sVav2Xdk2CVG1cQGgSsvAdiVPC7sc0+yVbD
ol7oyDazf4s/M2GFeIfUa7D1A3DngJZcN8f2jPPsM2tcnteRrtLqBX5mTBKEMIoB8tvDMU3D1Y6I
eqjmt+v2LiMysPQyxcFEXowRo/c+ycnySNVMsUba0qHf6r2MPjTDlYL30Buf8wDcFkJQ9uUKmUGU
qCj20sCWnu9nGqdliMY3Gh966JTq92TM7X5Zdll3F3ei1V3e6OfG+APT9VWWVTDGCB2yw9+qiZZH
jsTPXIJc9nemITZelZakgIdMA+gSiSbfW+o6GTM6NazKss3IDouDimH06JjcTq+mbx20m2gn769/
yEufP7fJRcwKE31g+2ErlRXMlEaDduwm+ahnUy6wtOH36AQCuAYCXBDnyzwKUJOitNAIsnWmwhH6
TF5ttKcakCs2nkPcRhSlL6+7c4OcU5CiR92qA6p73qHQ7qgv1l38THyG0aGe9Un0Pt1os8IeYI6I
bWiPo151fkTzsWmNkeAKZ01k7biAq6fcGZ/YtJp8p9nKq+otATBZ17+gyCzPC5+qU9T3gCLCbPWM
9gXETQYwQoRu7WWxh1kr5Lz6V0MQcbYODkpKLIIDRycbnIs0eLhKJht+SjSo06N3MwP8K6q7bry8
LDRc8YQF7AmgXD5/wHhGmtEBa+vdv2XjUzc7amghN7vSF4rGb7g9wjUmP8Criu40X+btjLyTQ4o1
KX5KMOnSJja5ZwD9DhLfLyaEFDHVzYauhAV45mZn8VtB0RWc4DrTlAAekasFYBCVroOE7jUSirGy
MRWCrxgiq7COEKn5e8zljx8QnE0ux0UTuWnQ62bog9DXg8KvvfLuNwbzLk4KZ4e56clV0bV1OOQF
cACTo75KHvhxjv2P8qbbGXa3l7/UTvwzebnuExcXvqJYGLDAyWESJBfbmdZDvPYGmjOrTI56NyPX
RZQpJwfdzcelepXX3O4a7fN1q5cLhVWMJ6HaBDZXEKueL5SsYY6xDqbpprYeY0CSWuJCeeVPPY8t
DvUovL5QYzX4dLDP03EJR2iGFf1tR29WSGiYgpfC5XE8N8Edx1Zqw4j0OPUtzW1zegZ9vCBqXbga
twju8JVmayltC0EanX5XzQOtvs2rF4rEaDbPAa4ckJ9D9gyR6vyLjFpRlqWRxE7WOKoK+ZQQD0fj
Rq8eVQCkwdZGZv/6GXjv3p57MrbuxCR36eC3pH1U4OtMB3lXRbYcRAfiJRiUnz3rV2r3RxCbIlSL
XlqXGRnbUdQDIPImo1XyPsx34malOsZSJOsV088o/fYzI7JpA5DLr057F/2FoCacm7rcXlYGwKgI
XgtI53l8iNqnuM5VPMslENJ1vgH8ElMNE3ZELy7y93LDhx1uT2lotWMxoX8PgmnMTHxnE1Mxxk5Q
W2HXm5g5n3nq+Uc8XxjnyaNpLlNG0QyDhIwtlwEaio32OCyRPeY/BAfmgsaXWxx3keZDnWSLwSh1
Z2rXM/Kh5Cu0cd7Aofm5L/SAxE1sg7gCUhHp/Hzd+KWfn9dVuNBcq2ZLKxVQCPSF71pQPKfZJBjh
u7zC32s34O/GGdHhhtxeJuim9nHHyuiuvBs/g4nmZ5fabFS69RWgtJ3rS7oMwmxJH+a47dT7vPqb
GdZYj0Z8sJR7RRO8YEUmuDyvgD7IkFfg8jFo6qhTvI9L8tpjfFEQIzdc+nQtpsSOzolLz+DB6nUQ
kkObifrmLjrUNyCpsL6zSZ3SK4/kr0iEhNw+Ef/dvosBvlVe66UcUfhKZYidYXY/Fhy5Ldf6+D7o
SpyvKRvSTpZLXJLSVHlKe5dNLk3emlhCjK4EG8jiAu/Gp7a4423GQPRMFtwYsNS1bZFcfVFUAClm
QTl0a9MAeAHJHHCc+sWAPl49eatSHHGji/Uga9Dw6ElPHq6fbHZy+dVgHo915zXInfGzDjny7ZrI
KfrTmKIyDT8dO9tEUzF/oMrzqj5dt7Z1yBkEjL22ARzlMW1qIwFTEyE0JIVH6gC6T8b/kXZdO3Lr
yvaLBChS0qtSd0/0zDiM/SI4KudE6evv4mycbTWbaF574wDnZTZcXVSxWGHVKvN4XcQlEARa4Ng0
uACAKtDGObeFxKAAInSIDBkSSvveg9wD8xvaA3gjrQcGFB2R9WIDxmH+rH77m1cFW1hADghkLKYe
+HS7W7q2TvRB8WKCnQJol7ZRc3DuttUvdI+GbHBMljQJPiEyJWzIdQBkBuaCU7gsFDvPVaTAgwXC
Uavw87l61kGRqSdf5qKOSlWTXLfLogI64nuR7I7sfEif5UZezjjjPjBetcA6sujbuWPRd3pcXv4u
+sZwDMgWAGgAUhEF4HORrtJ3s5nhYNlnZSOjxiE9ymn2LwsK4HVE64/Vn1A1wcqjczkJtTQFw2JM
jhHNj9uxAmnFPXaJ+KpXf9gep0riT0RvGXCwwKGwCJ8Qh/P8+qIvc7N0GDS6cQ7Dc3Hj+tYXUFVh
I5p6dDaZOIFf2YtzOf/fYa+PCoC4AoSbpz+BKi00gUdpj/qE/axMaCZfjCaSCRAryCUZaPuizmap
sTWUpsK6gcpL+qONsgKLaOmz8Tz7CpqC5RKSZ4kfkMnkPmQZT+aWsgaa+lT1kVL6akj85kCCwvCr
NZpDNrUjDZh1mAfnT/W9ptzHJI0G1uYJmlpefVJ9rC3H+s0MmHgwTd7+eUsSxqo7BNaDGUpA/rm3
yIwHWruTCtT9i3kzHbKbOOiC/CubFk1DU3aiIt1AZAj+U1Tz8TW5oGuirYst0mgOMhAOwxBqYDLw
N394P2KLsPZD8gHZjeaPEiTbKNGAkwT0MdwHTBV1ssq5SSCuenCj+DTfAHGC1bO1L4NpCd50QJ8Z
GR32iwILzzuXqp5Ws0YzJM5df9WOs3OgJPaJ8vW6ToI4Be1GTIgC94d6EE+YX08O1oEVkGP3nZfZ
UUEfa/MD+Mgi4Ceui7ocCYdtwKVAGkEP+WIUtd56cyixrOON8pQGWtAdlgf94/A8+N39+nkGx5r1
1X0y73q/PsTf1qOsFPRWM+A+IAIKwLWwCgPNOt46N73JM20El4eNpa1TZI5R7pxAfBCp8YEsP7C0
0CvNv8gMsPocJOKAQSNm5z8l+qmLnjWgWRm/13fxAaugT/TJflreSF1kKgrimTNh7Mbs38Fuq5NC
2Rhi+LEqv81KWMv4ct6YSC9OcacQd8fzMjZc7IzHK5R6r1uEhVa+5nXgaPBnVLltBkir8FAkwS9Z
1iO4FQC+sYlKkxHkmJwvU50NwJwVHa6kyT1t+tUk3+stnCcZ36XoFJHIoQtvAsF+sbzSjrUqzgjk
pJ0b5NaXQYWKMuJ5kRBdV21GyAJIJP/KsmLhVll27Rup6cXroTVf50pifIInB/74Xxn802rPit1Q
ihnUmGHltmBZq+D6rb6Ew+vGmQjOU3XqkGu6ATXYqPeAeXw2I4QWMZaKHmScP4LA8kwWZ90z3htw
10OdhJb1sRlNr1CTow1m1aUi4LuaigcwmBwkGgpemTOpnL2XWH+Blgc0HMKe7R2vH+NAb731e3qs
Ihdhy3uJQOFXM9k+MAvfDm/A+SWuKdXJMmDgMPtIM28GTzOKXN3im9h2phGvi5ooDWXdfqE57oRy
WuqJstR6C6Gk0g5tMXmEKPfVKh0elSnH/r7zUPWkqAstHXaaS7i4aABgYOnTFDheE9ibD7BNYEgO
VPDIsRW0/54nU30nsrGyuIBrhtvXUw/oIc9JbzYz9lP9PlO96x9PdoxcIpI2Ogoz8QgoyPZu1P04
vaWyxarMy/H+d68OH/WsSd4XFUbJGCEf22TN5r3lcALZqXHRDhnaLCt7q/bL/nWjrtcpRxtE+Qr9
mk/Bfzs0zq83k0PNFfGOnyT3mvYuHgKl/XldhMTs+HaCuw3T1HUQkbu5t2HlrTFLrEzy5d8c5c7K
asOmg5Hhs2gYPUoXr6BgFpCQk4hqCTBlDFUR00XJgge5q/FmD3qC27PRSLWw38JjUMYOODH6nJzU
KP/IwKgtqKafLL+KpPE98wKXtvdbPm/eVTzrWoeIOz/RwPTXKag+4A57Vu+RqL7Jglo2siE+1t8S
OWtHv5Dq6QqNCd58jEMM5nPZHK4bh0wGZ+otyFA1N4NWznRH58idn9FOvy5ClFSjYwYEKuaEUd7i
cxVnKY210GGAiwXYwwQQUJi/4LP54McFTP7vMr8ziZxWZba447LhAkMjw7cjsCiEpmfANm7YgJUM
GCC8YUiMMJyAASuQWJ17WTIlSzbkUDCzgwVLJ3L1VXKE7F/gjQ/oSEzlOyhLAFh7LqG1Sb+uBMgD
9Sa+qW7mN1wtucXMui+RxI6Gl4QHA2ksimaodHKSzMnpx4EiVSlAdz58ZfygddR9IO9MlCSMsDk5
UY7O2rOcLFTk3DHNCLYX1Hysi2Jhaq9u3rPELzMq3xg+FXXrpS329Wne6D4v2DxOn68rKwqqTYcV
WQjrW1wkRW5psw2BiW87jwTVfvJhAsnxH48ZwCr2Upj17LxjaiVO2zIpzVJh98DkrZ3kEgsjUeTM
mq0CQYEqBPeKIJteZ0PvkGgF6y893I7aQ3ViK0UzOSOP6NAA/ncBZAU68qL4l3VWORQdRWB9H4Og
pP6cA8eQnDDi0GFrVBpiDVDgnmT4N5Gf2kvlAkOtaNbCHSA1UzpvpR4GpMckum4OonaMsRfCBYLO
UNntjPFdzOIBjaKG+Svq1WB3Z2F9/Gh9XRxPfuNkmnHmUatmORgbKpvmGiZ5fUzVYzYmR4lq7Hz4
a71Xjf2KnREaSdKsxIZq5Ev9HvvrQrZH7zgEQE5onvy1lBkJ+/tO3Kwvdd4wcYl2jEFmNOiDpym/
RoVIHheR62UYCR2AbAJCRU5Qrs/dAE5BQFrtLSAUG3Ny6cILkfPdy+BdYpo5Pehr8YWwVdbA5u7Z
i19IlN+4kjaT8KV0MIFqYSoYIAO+4K32mIN0WTTI5pGRUx6yw92AqQb1WPo/rluE+OB+i+JchpUn
TqFYUCqjXxLjVgW0/7oAUfUeo1z/SjC5VxG4cHtoeiiD5PHk3rqf6JHVmJfA8BdsA/zyV8mjg8FE
1wCKlICI8NzoBnx+LW6gEmNm7jF3jFt76hZvQIaF+fjvyxYULVheJHoKT3InlnNNg1rF6IdALNub
QE/xxxx5nXNnHRjba/ZdPj4kulx7PTk3RbAFxG0sHGy1HnMyeDMa0zND2xMJSkj8CUHIycBC2OPM
z106G+oO8QjVQI16MDNkrMNP1u2Z7npv0n15JCVQDeU1lEhZqGig3Hz+CZVtgRPuwL5StEZY9ak3
O+1Ta1jIxLRnyXdj34VziWeyuGutu5ttDJrLLhtbzD342icXGQRjlOw/yLCqAi9/JoyLSFcwEapl
DcUo+Z4MN0ZzS+3wukICEQhkMGgI2DYKzbz5u21NnToGc0yr3OdutLiP1vJ0XYTIQaGRC8pmjBoz
NhTOawCw5trUAhGK9cLQr4jJPrtgTTjYN+XN4tG/SR1Y4xj7vFHzBLkR92yZTl4PJQWxywL6QRPf
KK1BocrIjclx+iYbN7zkQ8d0BBrWaHTAA4MEkLtZpkPbpSYpYHGYlJv85Kvq41V56h7M0MBKFGw4
OIFTzAaHq/2LRMbNBPYLbGyVPdbMUXGWiZ/BcF5YiYHWNefIekWhA1jZgEkFosa4KyOjAvQW/Ov9
IX6Q7eQUXDlHA6QRqxXQ97wYM9toWo+LyfAauNFx+26NP65ajplmiXkKEoszOdwN2BSn0Rh4B9zp
J7cNynzxUu2mWDQPQGOvqU/XTVWmFmepGgWn/LzBcrJcv53tPtCwAlxvxl/90MrcpEg19Ptt8CnD
/pGgnXutWZu1qk6hWmclm1/n9X3bxH6+Lvdrsh5H815Z8TPq06z1UaGhfp8ppz5uvTzL/BrjKoCq
FpE1YrDDqPOP189B5BXAPUAsV8Nk2AVS1qVJq20Ev20oqtOwzIfKLQIMoEbXxYhaXM5eDvcKqs3i
uB1xEgRJ+i8rIAiVQDMSFG+4SODBttvKnyLGIF2g1XQwgZKUdQ5FqjIOdPglXcDvMMa1HsfYBuwP
JVgAo819KBRJeiz60nsRnJZ9nud6meNBLMtoWu7zrQ/V9sEc67BAnTDP310/VQHYFONaAGvhajKf
y2fjjj7mRm0zlUJsG3Cj7h490S5YcmQkm5/fol/o5x8cv/9efbsuWnR/0BfFUDnG+i6Z+S2VkpnE
kOwoz2pReUtxpylPmD31rssRfrSdHBZd7TIFxU7zCVEkilzrvdO+o7TwzFpSOxTKAH0sJqg09CN5
GNLYLcSeGI1hRi00Ml6JTT1tjYPrmohODLEn0E4gC0MaznmcoUyMRmlx08wx893pV1XMfo2p2XWT
pAkCQS5KQSCrwQzDJUVtNllNoc3w2GPTekkZZNkDtQFUpK/XFRK99m9z/vBqBBOKfFmBas6iOPOM
1x7pCKu2YnMmhjOaUxkWj91RIk3w6qFPjJoTQGkoLvADYHbeqm1mAzGuHxhUK7nRnhq8r2m4eDKY
liBkB8QHAwTAGIAFn586Kc1Rnc0csPHNGUOAYR6MuJeFSixW4B5xjHmhnsAgBjpMmDPsxamwRs9K
fd2tP7vaHLoqrq01fSuq0S/HPhob4nekwMyie9ev2julyz938bJKXNaltaDzDjwa2saAjV/g/Pp6
Qt9JB3aRrprvjK6v5v0pySi8ZCO5AYJ8AbLYRCRmTFlrl9M5bl2w49Y5I09mNXLW4BqxtK70lAMb
ADP/eG8MONJBd6MzDCPk8uHh1tsOrTqQJ2HNRsQMNLnRT9/dQ405LFkELyiynQtjB73zVCVtex0g
Uywvv2d7k7ajc9ecQG0Lxf68oHwuiktNMrUiWc52mDeJ+9K75lfdVmVnd3ndzmWwp26nju6UPTYZ
Qx0WWk8PGWB8o2eDRqZ6+YsUmcmCSQAgjjCej6sbkuYV6PlQYi0DLfNMnzH4mO9IjmB+Y7gJ+6t6
7D5JHAp7jM9v4LlU7mmxG12Pkw58MupTQjDGXUf9J/3kfgGD/kN//8ck0W+2+FtH9gjtztPuRgyf
tGwkKT0082ezeWyT41JI3Mql5zrXiTPCuqvjOreBeHat5045de1JcmgyAZzpgVTe6PoRZjECTvrP
lVo/j95wV2PBGhrHNzLcjuCVgUpYJ8NoLpDt8I4ySRFXagsDVy8YiOuaY9N9oxjLIOV8RD/wVW2A
9qzKV7PZfBPjL5mzyO7Cpa/GT2C8L2jhoA/AT65utDK3tXtTmtV9sYItpEeCbQH5Q35sQZYmCXou
RzrZcgc8PqhcAkx3EZWb6+zMiEDwAGlmqMTYs72RY5vEgd0gVo7jBrTL6SnJ52OpaY+Y4YgMG8xt
KuCozox9zCDA17MPkk8vui/a22IcPFsovnAW3NqTW44bflQfINhkfJLj7ey7PdaUWKj1yD686GHa
i+NMGX2ZzMhqPJBmn4XERQfynqxaMNL3/1EvzqQHLGFEAxJ6mfdTyHADm+1ldzAmDKjEvixwFl2g
vVqcXzX0xuraHtKW8qUZYLpGJ7MekbnuRXDPrKrmZTnWEMGIlwEm9HO2gNENBzDRlOEy+LLcXWyv
MArMrYMs2OEZcPRksd1ygsT1aX5dV2++w/KiYLxVf+Srh409iEN981MS0FyiK1OF9+EaSo/oNKGN
hp7kuVfVVpDFgE4Vggeden3dHoGSOw5zBvBpiW0QW3nSAbPv2lgWjgpvw04y+/vOn2sDURR7WVO/
WT37kaALWh22xDO1t2WTCm5peN1ORfdBxwpmXD0Nm6Z5gIM16WurtZi0tt37McN2b3K06MmqZRkX
M3f+SPdyuHvXLKh/0QlyQNbkKS2Yz5Nbff0Bg/NdNbiuk6ClhhQSoRliemyqxSc8P0V3iHV7ThOM
R0bj3RZomM3x2XpGJK/P7EWxF0/mV5ibutQPNUNAJYGY5OugfdPPpk41FPGmDtRI0ZhQT20k76T4
Y/0WwlnH5ppl0fUbCFWHGx3Dl+RWaV/SVjYhIDJ/sAj/qwt3fN2QLgPtCww4Je5TrFj3urZF02zf
NFV1nO3lg5FpUTbGEu1kR8h83M72Z4xj2KMOsek0AuuanhazxKVz/evWIRSDpAQDMwY6/nx7gWx6
l8Q2xFB9DDub3pLJ8FVLdogij4zA4n9ieDJHQyWpUjCePwWYkICYDWYeKi2VmLpEGX4jj5L2qemm
UMbESgGlUu422oV1vEiKjTIxnOGVudrMLhJ/Xy1PQ/qumW9K9/n6Z5GdF2d0a4WKzGxAE0Iftx51
d/sv6vqssgQCNzZ4BtAH9yRraq2PZglscWv48x3jzjGD9KP79EZmIY00hCEmClkOHgss70AWcm7P
mdFNeVFDXHpybuZHtjl4eHXA7qcflXd/5X8Y4B8NLCw+499Ku9GURauRvC3V5qcL9coB6+HX+XD9
Kwnd+E4Md0exTNeliwpDaOP6zjWz12wC+SjRQuDgvdrW/8Yl7MRxRxiTpBq2EVpRxfZs5XaewRcv
250njDNAf//v2XFvk770fYGlDKikh+7jfMd2L8y35o8ZWaLhN0HzuGJwR4mun6SwbLGXylljS8y2
tlskispxi9j+5dlLsOlB81Usn00CGauq+MthtgXmCOvn2SYTvcroyL5crixRj027I4KoqX+mRenV
mky5S/QCrhrG9MCsBzaVi5bdatU1nTt8uCwDS6h+GMwocYNhOxpL7SnET7HY3SASzy58t8BMjzol
WBMvmMaSPt3mfEBCRe4JhqGUhzbM3plHWadM6Kl2YrhYu4mXYdtYsoqAxtPy97YMOys0DRBxaKzS
ihyVzwwH8KY71FpQ1L1Pvk4fTQBO56MVDhNw/v8fYgKRe0cOauKBRZQN5p1zT2W39jBQB5XJtSiC
AhRmrb5EFVkkFXGhXibuGfr6LAXl42qMlBIjafMUnf0tYqleDMBCjSieEWhKFxuKvhPmSTAyCqI0
DMYyc9nFE5jNTUbEiJjN0X5O6ke19q7fYMm/zw979DQf3GXFvw/SMLCG6dkPokwSkxZ+md86uFwm
khT9kOdYuecrmANNsfTb/azKoIKiqBIrkGBomIrBwBjniCgoTOrYwfTNYE8nTS+9PFkAp54n4hux
IslwxIf2Wxh3edYBtaSph0JEwYM4KI/jqv26/l2EZwa+HBCzIIVDTf/8u2cF6MDUEvpU+Zr5KgHI
yKRJ7rUVlXwdQacMdDk7UexodyZWbKRRaJog/FrckxtjI0Wff+8G8PG5WG6rGcHt8K37OJXfc6oH
Jlrdaj9+KZX8JsVKFK+sZA1RYbkYPkPHgD2WMl/MMdpLP3dZDxKJMk4JRlnYdJijZgcMRH0qaAlC
eLP8quQVqMzpMAaItEdvXUdpqYl5DD4d2v8OLmCsZm3CZlb4/8LDC9eeiF/cjN/ArfLVzLwRUyey
uqvArnChmRPD/DuGDjkjjofZdIuONRzIHHT18JFM6Z+uDECpcC+CM10VXbbETtkug/jT2hzwH5+6
xggK88t1+xXFIw42ZhALZLgYtuXj1HlcQCSmoidFo/SdCq775t59qD4UfnZSDvSAw1OBsZUNe4lO
EO4QZP5gLwCul7s21qTUC4BsjZ+4M0qf2XPWpJ+uaya4mYhPgUsGDw4r+XHvTOtWca6VYDHKZnu6
H9sRJIhtt/klqRvZ1RQEA2iEATCk47PhMnCyrLxXE8wZtKgralF1BA7irrilR/P9dmt+bjHnvt71
hdfe27m33sqiccFZYsO1gf+Bdhf7azgUormNjt0sbevX/ckeP1r1HzdjTReNWFDkATDkODxWp04x
DZ4UUC7PvF5JQCN0pwD8l8jglMykuWvswtZA3YqaFMAmvE2Y/WqUNvQwDCT9T7Hxkg3hVL0nw4OF
9vx16xAMujLgJqye1cMZyem5N8UINiY2Egz+Vajtneqg+wAQPqgeFN8K66/qafxl+ATbMhLNl4Fg
Lz8YuMPhOhgZO+P14qyl75e8VpIesKoeN6vNXkH3KyOOvDzMcxnsN+weC7V37MQs8dGw2QXjGo7h
TXb7hbTpIS7pT/SovdbFvEjzRLU10jMQghb2IZkAJC2X2zKZvcGx/ZnqXuXYf2xP7Kdhvgn9aaCy
+OqVYTTpMBl4FRz3BUNbnuU8VM7gFZUsAmR+/9ygmCDYFDggMP7OF1+mpaVzrCXlW3OfwR+zMAnt
EKvmwuxRdgsv3Q2wnBgpgRMAt83FJHg3lHZpj33pt0MwTPfKeDeXz9dtViTCfhtJYHsksTSK+6aq
GZtLOpZvGDbn45rcpuMf117A+YetXhgWwS28IF0ALH9I8gRaxOMHK/u8NJ+nNriuxWUEeC6Cf9nc
Ipl0BSJsO88+gavJDDRnoMemnp0Pjl7I6uvCU9upxEXm4ION886EvNrJs0Ns9EDmKVtyHGd3kKjG
PgBvcLvT4/Hgy6L1Q5cuqP5qYHczvysaiC/Lyq/0cBwkX0pyjHyKXSaxZuZtV/pLH7/qKtowaWXf
b1qLhXdm8/76NxPEnuyjoSgKECVKmXx5SQPB2mi5DoAO5nONpSx51N7On9iE24alRuHQAP+gekUQ
P8jGtcR6/pbMRb2tsjVagXDIH5xk8mx3zP1pxjYQ8FTWUV13oyTwEpvLb3ncJSv7VFWbxKz8AjNa
Jn2ft3i4Z4kLFCSn5+fJXYKBVGUCiqXMb1//QRmzkYvulbzt+5Hj6Zm3vzTM30pxd0AHr+fWETcD
0+2rVTyl8Z+3l8/04SdwRxc4lVSBPkt2YkAq5VMaudgKcz+9zXbEvv43zp3NkLyRbrGW0rkzJPpm
q9SBREQlc8B6nsVBfZnApthF8k6u+Gb/lsYOePec2pjNTXIdFjENmHnApGqppKc4AUpSVwpPs2TJ
3mVAyc7ztzxmpTt5ulITak/QznBdv21PnfM4qUckJGGtJcFi3XYAGEvuuNjyf8vkbppux9PUJPAo
WBX2HezP/nqfhbHlWwwNzpDZsxkUj7LGq9g0f0vl7hum0DslzobSL43xpamWU1K5Es2EHw+dOUAp
bBYNcKEegfFr42xlwKHBEOdjPY4HZ/hZoqK2jLEksBTqsxPGgpLdl7Oo7Q6LxZ63Mn9nuhSEaLLE
W/ChwEKJaj9DdKgXHM9NXm9Lh4E6lN9vLT2k4BaRbayTieC0aGYTmEEHIgr3k54eVe3OrKLr9iYw
8TMtuAvcUqWuR6pkvp1gyF0Naa+D6SPxjP4210DF378j8/frImVasW+3+zbOmhjuyLTSrdaraKjH
MPb583UhgrII0gqWC4K4GaPSPNoHDBgKGWYoRqP5zgAhV3L6Z/VRFsh4PQRRvgX0pQ2cJzIJi193
YVDqmJ0ChfL4kOHQGuIG2Wxg9OAHoFqesknSCsFjDKQ0RhFtEwh0kBScH6BiDD1S6iT3+/yL1txk
zW3Td4GVl5JLJHofIYgNxmBBKsh5ufcxBizcNRCKIqEe+8CKymg8NiV2M6h3VYSe+rs/Tz4BzyJY
zgiSIfWyfku3mHQY+0FxrTxslepVy1PFxrK1e0o+tLIqqMgQd9L4au449poxTFAviT/N5slQ7qzi
IDFDdn+4N3+vEV/NVdEPLPpkReCEob3xkZ6ymxZsInpA78d7+ZCv0DQY1RhjTbwsgaQNrdNmBTl1
U/6qp9m36jLSzSHKEyIJnoSHBygbMjuU8DETfm6EdF4w1jYimKF4FNfD1N7HMqC7gHIS5gCIL6vB
YWCIR7o3Wqo0CkEkP2D31Hv6PsN69PZ2fTSejJvYI8c8zD80ksslQJKcCeULObDNsgfnUetrLw7+
rwH9B8MXI1EGWM9XQJ5WfpEBV4Wf7bei/FoqE8hpUm2o4VLtbtBvneSejraPKy650YI3eH+gBveg
xHTOgACHnKwDR0DVJ8Uhb1q395ticCxsZy9faqd+ktwBsan8+xn5SktlFtNWrpBqPq2Yc6On4qnp
vP529IinNt74oHvrNynppUgq/DHWA2GoVLtIou20nkaa4gGYqp9F/rEvB6/740VHIOndy+AcZIsB
Yd0Eitq36881GqxzE1ZS0gX2UXgXAgozyIEbBhkC90T3NI2rqYSbco/mTRvljwgA8ZYBmObLyTGE
7+ZeGvc6u4Ubu1le5YAwsNUq/+ziwcJ2pJUyqhtBkIbHEnVLTECCh5Ef8jQKrV2qrkEqWbcR6jm+
00vyE9G92kngEyJrK1rwnkICFvWWHrYvB84yVp4BXnu7+CExc9HlAoOsBi5QVsu3OI+4Wso0rJkJ
GrgoOW7vp/vlUAZu4pWf6l9s6y+a3y5GE7JH5b1EsvAgUaplIyYYDOKbrNQczXVD29BfkcbezSfl
Ux5lB4pVpi4AcFqoHlHy1iQzYzKhnC9RCZpIRQeh1NgCZ8IInibxViIJYGlBocOG7V/0Dqp8SEmu
9Dn8ElwFFqlY9fP1k5NJYH/fhaIpRuoHlDaQQBq/xqH0tia6LuDt6PnLu9eBeamdBMuOx3TUcEqj
62UP1cOEjZ8wCCxG3x4cYAlukh8gYD9YQfbQB0kgJ/QTXYH9D2B/3/0A7BnMEHDjB6DMHaTbt7L+
aTSHTguvKyr0G3s57Hbs5IxzvWX50MIcovJ9FTbYdt2crLclN7KpFcEMKEx9Zxic203KRdGXFDrl
pxXX+pmR983H1GcLqc339GYK2IL7IrBP2g/ztX7Wj0RSahE9LhjBwE0HuB6tR05bu98adZodbL9O
7WjKJp+YxUFXN8mpijIL5400FusxAdPgXH8JGu98Ilvug9nVS1a/nqK8PVnkMwVjkv5y/ROKUsG9
MO4yFGY/NtUGYSs2BdE6Pxp2EaZZ7bVo1a3G5hOQq2RElwRcwjvI6IUJ+HGxL5Bzm+ApHKvYnXJf
r9L3rtbcx1niX9dM5JkxlvmvCM5VWWozNq6DmmVdzX6y3Nn65KvpbZmHsyv5YkJtMP0JJ4wSrcqn
ncvaDdsEFCAiLKwLX45FKVsiLLzQvyXwfMIF2WgzM+Ofrbuu/VA278y49pZaUoEVJn9oM/5PE/45
M/K1zpyJXTJ1HB6mRPkKNOhnTKaVXjOQ3qsSuhzsTY09d0rz0TO2HEwG8/K1tpYYWINUBnwVXobd
D+K+YrWqY14TPAf2mt8bDfWazXoF7fkJTC2eksTfSCob7pd8Tb57beRq0dYtDKdaJ7Qk7VYLmqTQ
JOYpfiR2mnE3bzGaFoVNHLV5mAFeL4PNy4M6qJ6cwAoJ5gDI3RqpQRGknonrebTfX78fQm+2k8/+
vvPd2NiXNmnBPjXWF8yzT7EedJFiLtn3uXgKd1K4l2goprgHuBMvxOsSJrcb1sWyHe9mhF2dkYxi
Q/zlbFQu2CA2ArJzlZJtWnqznyFs7CK63nWV7GmXSeDUoUDET5NJYY7mgshV80Ctev2zyCRwj0yB
dctxEq85CIYUz3HCQh8lEsQf/vcpcQ9pppqL2iqQYOWzN47vLTvHzsjTf1ODvTs765rUfNXj9O1T
aJ5qDN70cl2A0CO6oDsHJwPAk3z4q5WqO5AZX2KJpyBtH81hBmsx9ZxR8lSJfeJOEueCVjtNx9QY
QeWTYiN4jxYcCNyOYM1kE1GA6Rxk/WxhNQJG/K9uxvnhzVMSO4n1j8QxIMj/wE2DLlWf/L9liowC
FSSQyDMijwtwYN8NJoarYRQkG0E2avrUfdgcSflI9M1AkADUOgZ2dKxhPdcL7D6uVnQL0kxqfhj7
ETxCKPf8dJWpPM2z/hcODj0qMBlgS8zlzoQ+MxtCU7vyu/zGdEI9fWhXyXspPrXfIthl3ll50inE
zikosuvSV/oXBy+kZci8mvCl2CvCHds02quy2HiQOm2IV69zQROkUpDq291kgzi4cwJq9VhUPWD/
F3ZQGl41pGrg1NsTLdJX3S6e1nUyvWpME8/qaHekSW9G66gP91ZL3tMp/9x2nXQBlcj3u5qGWjVI
ltyLamFtDetQaLiiKlhssYGqO6Br/TTgxwc5kO/SBZzsWvBvzV4ed1GRDNOOzPA5NcYW1xCkYmiW
u3413DTT2zymG6jP172QYPgDs0XYLMwWniAp4IEhieuWJR0XYAH8WvesSDsiB7+pTja4YP/SM2BJ
FNAuaKdh3wJnCrYVKwQUmbk/pD5Fs7eOklDFChsPFOZZjpUZsS8p5Ineo71E7sXTO8Xp9AKFKNJj
sM5915fH60covEM7lbgHT+uddp7ASOUvJLDNu4a+NLIXT6YD9+IlzrJRG0tu/az+NSyfsAzvv6nA
PXbbuAIlqLFpmXnxVqQbNr1JpCVBUSi8+xI8xMXtZqxbZgEb6yoY2MpS/Vp/ZbcFkFUkmHvPXT3c
LR1TJe7JkNR9hNn3XjiXsPXDkmm5liJaHEJyyI597T0WxzyyQ7Q5rHAODR9pPwtYwQsLLAq6HIfr
hyy+ar8NxeSud7VVbp4qI7B7NxMY09qIrXEkPxgVoinf73U52YKLvZPGvcF9SppJzVASZftt22g+
agcdCwIU6fiC8LXfS+IekQ28DoWD6iRIEVodTBIlhp8J2IlLVMrNyDkWgRvEg8RkpVI5TzLWW2KV
FFVSOwnKPviHFIcE2PjZfnSSwIxG7Exq/ttdNzlnsrULxaZRVmeu1SOx58dOnSIl1mXKMVO4eAlM
lJexFQeVRJOzVoJdNMvEaqPbY/zUPbPVTH3Y6GwmD4hq2QMt9GA7aZxhpo6tAEUJaZPpeCk5WaBo
KstAYv6C1w2hrgOeLrCdGBdT8v22ulXqoMiw+O2d9ZgcDfCOd98nMJ7Sgxx2I/CZbBcxQA7g7QO2
mjvChbRJPRCIc7AWPP00/QWS4uzf5w7NKmJSYUoCFaBZLz/PMQbStVhRGcJHxrErqHGdieKu8pYD
pF5aUCU/gWL3OB63G8bOIEMECMzgTAx3j1WldpY6QfjhWniJq85r8KiV0gl7mRju4hpjPseZAW0U
/acx/TK7YNZer9ua+MBAzcqGw1VENedhbT6to4NJYKSFbukV2eJX6U1THFPjqztloaLXnv3n/KIg
WTL+Fck3bfKma3GPkX/MWFy79RgdsfT7ppDhkcSHh9oAVm0iA+ZLuMVW5aU1wurS+nOmnTqsCGoK
//rpCWUghcJQOPrXhskFNDmtMI/AzC0bycEp7KNZgzO4N07XxQh2VjBeKgNhIDI2THVxZl2D2mss
U3Zk2NKmIinFnPPJwkdjTFVuaH9xn3q0C7PUA+QmdcJe1lgWKYrhKwyvYFWjbdqcwa8JAeDWQHxP
tY9JdaNgi4krW2EiajGg5M5CXRu77ZHHndtiTLfUbHpomfWt6WVpHEzFcsrKzEOTyPHU7VaL6avr
NA/KFN8A2y95SwRR114+b5i2uTlEnfE1k0x9sbcicIY8tBPHWxbXS4cOJBcyRyJyvTuV345kl1V2
dabUXYMGc25+b5yQdt8lliN4Hs904nyvQUZQVxF8uP77FLqNxzZi2w/TK8hC2dS6bJBWZ5bIPcdY
HoB5ZND+YK0nj11S10KZRv2towGoQ2n7+kgi1xrvMYr0k9IhMGz9vaZ+tHTnJZtujCQAe7iXzGmw
xWGrvRLyfqtST3GCj5b1TU++LrOs8i04c/xEgrYLykkYWuUuUzNPIIrJNRR9q055ZxiV/dj05c/r
By8Twl2YVm8wG2JCCBmx2qUGQVkvC5IFJRZMd8LvYN8zSI35xkptU4emRQb0TDh8TO/+WSNXYiGK
fkJAOYdq0PvmNxk9meiWQixSfEz0mJd8hJOa2obiqtDsaQntt024zQk9aERbMlS68BCBFjNRIXMY
Hu7cIbR2MQMpnxa+qixPVu4+EVc28SsKjqHObxnMKexuoJ5tWzZlDNw3+Uu4BRNCSAwwFCDKAupe
85toOc51dN06RAnOmVTO1VmVrf4fade1XLmtbL+IVczhlWEn5TjhhTUz9jCAOYNffxfkcyxuCGfD
1n3xuEpVagFsNBrdq9cabAvuYZZ77ys7lGS/PHg06K8LKOB+Av4LvB32EXOAmvdx+lzDsIkzsigA
3uvWmANq//vawZkFLt03586JqxrnXlEe1iEaYxlYke3Ih8CyWQLnC9M0lBlS178eaeN+OmRHHQ8X
mXsLLrqzdXDusI6E5E2ZEUyT3CjrD5qF+vyJmHxmg/v4YF0xKgS5Fgd3Cd3XFtiz9XYNYn94UI6y
d5god9ha41GQ6gpiy8xIWmidqa/eX4+JWw1NqOkwoMuHwdDbCP8CnNB9ooVyZpp7WKRmRTN9xflN
ne7PaSkOSZpIGvXi8/vuFx53wb09lQoNyzP3NvVdBNtdhfQI8rwPtPZLHRqhoM6WFTyFsdcDjxiw
sxZAQdwdMplW07sNgmCJwRUohvq42XrtN6sPSyIF82ve70EaAU1GtD8MDL6dxyfGxg3WS+yhuV9C
0DmgFsg+HgSI8/DXX5MsVQLg0fDtsmFBMgS6aAxHQETBwbgo9+3WOkkbIx8wi6FNh7ggr8T81rre
ya4wS2gB+NHLnomiwhN0ejFkCy5ik8kQnS+1WXKaLgsonM2HPPZBtVncA/NxlZziZ+MB+e7DCiKV
PJoP1rE4ub+MwDzIjr+oA3T2N3DuNEJqFpoYbOj8bgjjPRiFQuMREz0INvUu2UkpY0RX3HbNnCN1
IPusQGtaB8YQkB806iFnPZuh8qP7TcPxWMKmVGDxfywSM8xsMvTjiGOtgCvLLWBUUUPzRA6IQPj/
4Bctdoy4QwllF7kwaXgT4vyPRS6spuOcLqOTM5JYNUiutIN9tFHHLkCKKWPFEUXwrSkuuo5VWw4J
ONwDUp6K9WboAkOVXN/CjwbEPFQeHAZf485k7WW0bnoUgS3z0dN+LLLRZWF6wCTH/2uAu017j1ZW
nTCuHdTo0IUs91riq39M6DbowJDZqiTKiMLZ1h53uTbpVNRqhqHwosaYVYdZqL3SjhD5lIxTCr/N
Zl2cG2hd0hFzeaMKmcO29yAVCKxyoh8uxy7h/kGYXmdiBSAM4cfWes2cY9riJVnSaHAOGirIy2Fu
fDU+ub6NAfu9rGQtcglMWWOgF+o26ocaWjHqVqx1eMilhf2la8prOslQTjITXGgyzbGpVNIStGcc
v8h7v9YlbiC6a7aL4INRuyZKm6J5UmJ0+Xvamg04x6zmpa3S6lpZF+zerMXPlz+WcFl4A6N6AmL9
DzpwqW4qVPcQGtT6T63d5aakcSv8/eDAMXUIz3+kwxynRMnaNKsDbb6v1Jum+3757xdu2ub3c2c1
GSHoYfY4O31mKf5odQ+1Zj+2efLYNsXiV1A5vGxQdIiMjUHusMZLgrkJF8EBbRI/8/SfEzX8eBhf
L5sRTWc4UI0AbwOEIxCKOG+gpFWBCnyL2Uvt0wgkw1fwiMHvXjGdiZQDGn176U0hXJ0HkQAojaCg
zzOlQP13BmMJ6Oz7iP6mPzTXdxm7tw2gc/NY3SbBQEJoVUg8X2aVC0yqR5uxzNFwWlSFkds/0jkN
qWFJfFEUZ8EA8/fiuLsJ0a/oJg2+YnWqHlht+60GyNCnjTtFhU4knikOg+/m+DZiQmdTyxhdurlP
DgoDlthhee36sT/dgItRBmYRnjQPVG3opQE6y1+LfTEmNNUwvrumajBTAp7pUOKTzOf4bBgXLviu
DUiLgsbkPEXU6iwb8vlNx0QNtDeifu9xgogJS8/y1pdBkYWp0tYg98VQlGh7421iDVtYgLp3znGk
gz6cw3oHXPcfmdSkyEk2JnWOaabzpmKtNKSg690YQRrzkGBdz1aUmL4Zsu4rxFpQi/wD4JrLuysy
DKIlkCZayA0BPDjf3GZsYstRRgQWzdin8XrXZOTFNKYXa00lSCvReQNrIW5oTM8BJ8TFsMRFga6c
O+izml1UmTeElMFCPhPBYACUPUwwWLc5bwEz6OymOiKYU/kUiaeJ25lpf4XGioYrOwcUWbeUJlS4
jxuz3D5WfTulK4WuSoyRAygZkew1TR6S9hPBZLM6no621pvGyypgtxdVffaG5Fo1J39024BCNOqy
Z4hwSWg7/L2TPCltZZZ1A5wa0yZM760jcKw6nqFMfeE4BZke9rs1uGVAmG7/IDMu9BWmzIneHWiY
eSabJPXSeErUFkEz24Po41oxXBSyHYm3iL4apokhUQPWl4+jlePSoNuQYjsdUj9nZH11y8zYxfr0
rdGJ7K0rCpWMDAxcdgZgU/wt1y6uppDJLjAaFUFSNdCMSfLJhMF/a4Jz/rhZvE4rIQkAmfPfZpSc
BlBflEc4fBg/ykK/6BthgksHuIGN9vLVgq51BtMa4PJK3x7XLL0rrOVlcNrosh8Kc5KtHS4HLlGY
NqZ+JIGloxRinxaotZADumDAxZQdqwh+SmAAaSlkaCCVhPoL3svncVG1KfRmExu6WdAc0duXfMr9
ur4rYinHHvvz+esNyRYIjTHWiFYbFxYHDMyNdLaKwLibI2uXgSdr3NXXf7Fpyr6ZKHFl2otQj8AM
OEZwz5c1pNU0EwM6Ux7kn8r6t2OfLKrsu+InpY+S7ya6tzFfDnIIxnkE/jTOlksxAzbOrORJULpa
fUYT5Ya4RpUTu9Dk0jdCj9xY5Nzf7SetHQscZ6+vrmJ7CvTRflKbcS9ZGStKffhkHjCBIMECAR4P
RG/KXjfbySGobID58ggC1HsUj6/tXfVdWpyS2WIhbNOrALrBBJ02bGEUIzRmKEjGEZlUHyrJQT9/
h5y2nxdPWnxQySce7vZmldz3W2xzspYFvpLV7cFx2+d6qq4gpHSQ7KbQTzZ2uK/mzL1bG5SV33+3
r4zXgeyTo3eTPNOwiEDjJssnRXGYPW4wlgR2Xih2nu+oAlZTVekoeqJPMx44QwMN8sEHHMtA66d4
w2N1n6kdOxDRYlIx0BXgVR5da5jdUUFW0gCOZdz32X4drxPnE9kBaqjsaKPIBxDE+cqMOM6L0sJT
Q8nVyCu8kwM6+RiqCeAelOyi6OYEOQbof8EUAIZW9lE3bpkih3MmFUdt8H7kw3GdoMzkviSOlE1Q
5B1bQ1zEUqlXOXTBU75ORtuvUtUMJnPCxDnth+vZcrsAAJdnNKBzTCvV5QGH80vnznqkj+V6S1C6
2V32V/HKTZDSgtUTGSZfsbZitcohCxMQ86s7XNvWfQ2tCIXIrj3RvQDU8d92uGsP8+GehUFqCOh1
pylcQnJV7IAEV0/1kR7JTlbMEsVO0EajcAH2UPAHcr7T2C1S8xWnPa8gYjRpJzvrTrVX/Li8e6LD
xyoyjKeQKXxzQSXTjJy4E3uezvFOUZodQpokoIg+EES80aIB4gjVVPbzjWuC/GnKVQjUBc60d7qI
GL8KcjUNnzgAKDK6LrvbQNrC7VenjelcZVjIkFR+1z9ozgOZWr9xJO4mTH9cvI2AskfHH+/s8+Vo
ZM0HY9FJEC9+X0bmycBkLIh2nrWHEqnJ0xRp0AqXdY/Zn89fcWDYAbof0rSoqXLn223mboRMOip0
pwkXXAd+EzZzLqMLELbytnb44w3xrmwCQ8x2+gYK3gHmb9gDvzmlkSwHErkgMP3sFQqaE3Dknm8o
ncp+oA66yikZJt8ioBlzyctlNxedpq0Nbll4yXft4MIGJb8HDS+0P5NW4oDCZaCzj5c0HOMDhQSN
rbTReh3NcQy7nyBIPt6kFjWCywt5A0DxjuCB6x3jPAbTBucO7DT1dZJVgBHoKfFuFafocLNoBAq8
yugdQOWS/poWx/qejtB2sLLmPs8LIjkDwqUaSBFUE3A08Lqef7G2TLW8I1jqaDgRVJ/DzpDUJmQW
2M83MYP0OGTLgOZBRSbfgwwx+K0lGykKS+ge/70I7hzXRWMMWsfc7lq1rogTvg2w4CSXX9sxqHHC
HtYI9aVA9paWrY2Lh7lDBki0amXQOWXpL2p/bD3z9fLqWI72wUs2i+O8xPXoMmo1Fkd68FO4iXm/
Lt7iY6wJ7LN/dm4cJIUsDReeMVT4URlkZNQWlzdOjdEts521ECX9ko73dPkSy2q37M/+sKyNCS7I
E9epNCuD4ylG+y3PxufVJv6im/6IuiPYdmU+Ikj2kboxekLMU+F65HKLcRhbzRyUKqCn9rY8DVeF
314z/s8slLEdCNzxzBSXXuQYpEUT2oY7LsAZEFAvLaCTmH1jktIfylbFHV8Q19t26aCQ5N7MkR61
e/Xe2qthiWkLWTlT4BOoEGsG6wIC1s4/2wd1IcCMoctdzE862U/pHQRyL7v62xAW5xRIfCGHDggw
pJp5OoApcZu11inGjRr9xR71CbgI0DnHdQpeorXsw7GqFQgjdJDLrV0r0qEo5mtGisrj2j7G5tpA
xpxmJ7WG/pZadvdlqz8uVeP41ASa19SH544Y2RfNzRK/jfXmqZyswi+SegGXc9+Qa7J63eJPqMo/
DXSs/X4ZlT/Uyq68nTksX0uv6I6To6i/M2/QJcsX7TBmOyH7AQQiWFy4k27XZgpyGFBsN1Zy1eFQ
l411u1AZj5sgaLER0r/NcIe7rxIyqgPU+WbMpUFhwSeyqTHRAdha4M42pS0GOWwsBJyfHV7RZopj
vmJcXsZdLNkxl6vtGy6Cx9Kjd1ctdoSi6pUBphZHnSXBQ2aGix1dQzpFV7Fji7JErXLlLH94k6yG
Kdk0l4sa7WwYYLJGz2zVXymozkfoQqfodjoI9JePmWw5XNDQEj0zMy/GVGzza/WOzrQywaHLNgRJ
7tbJXO7WR08JHA0Z3pZqduNqV3ZPfKMJaZvu4unUQFHJzCXkVbJVsZ9v8gyw0KUFpYhPyXrUpmDK
n7r5eHlRgjvrbFHsE25MOKpidnmHl3neZvuinq5jvYtab9nrRf5QWdn+sjnZirh4UC/UHlQddPg6
8ES9YoSKXvuuLcPsyhyPiwckt12qMNb9ocwfc+1paPIrQHK+4TqXLEgEZz/bQC4wDCQDKTaKNRjY
m3+rUbUbdB9MY5g2vsNN6dPMn39hEtPbo8uDtnR/MCKwtu1kaZtkYz9gOJW1mpFdw1UWSIcY2RF0
Z1Eep7vL308UaMGpqmPQRAOXP4+MX42maPt4xonG5V8rt5U3h5ctiD7d1gJ3ytSUpumMcAsq2srX
swcLHbLO+tbJKhgiO6jnueAYBWEEpn84x9dS6Pf1qCNm9a1GvgG36Gr3xJacYNF+ba1wjthmq+Zo
BWpspdZG/TpdD4ktOcGyhXAOWJuj6+Y5GismTXaQqzk0A6Zha+cGNNmSKCtcDQRjdd1GHftDvmQS
t62KbAUIDPo+McquhSmJsaJuOoCsf5vgJ2x6GlerFiPIInUewu4IDt2/+DXY+/6f8GsI1wTsCpOM
weASX9+diDsrcWVCLwIgWbX63XSG5MyIoI2MFQL4IvRtrA/6F1raD/j5ijJF3Pq6dldpWmCPobVE
ivFjWdCNJVfj9GuWoTtES9vY5du/gzO3uZEwu93P3nhqZfx/opjDBtuY1J9qfGhR5lkGKSlCAN7u
LL8agsTMAQiUBFiRe2+NcCcoHnolB3kHbgv9OVUQxYPevtaUx8tRR/iNADBjnUMV6j28G+QT2NdG
gzAZwSU0A+2K3Ex+iakV/Uo2ASWq0YE07m9bPL9sgbFDCJ/idnJSv7p2T91dGi6Ov+6T53E3h42P
ueS7WKZNK14imq94yKFL+QE3VTdpPzlFj7t3z2DL0JiGDJ8RQCMtkA2tCdSsLNQB321xX83MxqHx
dCBUhp25R+kigKY1WOzdEAyLwfo6BIzzQ1aqE2/sxioXClsKtTPS40GcH+dodkOQfj+WAdisQIZw
HO/aneoroSabfBTGrM1ieRAVdDGmOiuQS8d//pcSyD3aKUqSS8Ski2TrFB2JrT0udx/UFHjIFZdK
WsV76s3Hrn+srWM5vV4+FKLzvbXDpe9rOWDqiQlaeTVmVnPQy9iZdVxrT8Y/IDPEZe9xqYLkvoIh
tQWDbm8eSekexsp6+sR6Nq9EzowzQbRUr/EcKTx7N3nTn0ujhxOY+y+bEX6ejRkWljcpdVWkaoUm
GAlQjv2pl4afGgme5t64T5r433ddt9mnw3Z2Y8st07oHSgQhmN4agC2n9avhfr28HnZW+QrG9unL
1ruxUee5rXgJ4sY05F9poYY1wfil2R3WEqWKKVnDNP0MjAP8uZBtxsi5CX0ubmFx44xO1+JumZFs
+NU9I+BObgooG+6soAzzmzyqAtnBEp5k4NtAQwmOIsZMfL5Up9dSU1EcROanHgN3gPMlEXCmoeOA
WIGEcr4P9gv5vd0a5OJkRXsKfkE0TiAdf/CGI7IPPx1+65nrDzJ9XtEpg3gc9AIw8o6JdM7928UB
4KHs8CpR7qmG8ASIWyupjAttQFcUuEsLk4R8tYu4nT5jNAFv5HKf6EdVQYlJku8Kozw4tzFmDi4K
iB1xH6npKq/EmBjkcXcqyMSdQ33SrpJo8JXv7TEJ0ghJvazBJVwXMD5ME0/VMXx+7hixPpOMqMBV
0NHwIanpt8qNakgOswiQhUbTuxUu4NqrpbgTQ4q4N81Rj9aDE9UA4+KOhrN/pvi5Nca5Q6l1pouY
ToLWMP+wADQrzbLzTWJHl8OH+FBtVsXFw0nNbTpmMNRHQ303jAHLPoaD+bR4T8oDgOJ7S0JQ9D9c
5H0j2efchKwOZ3BYGQxGcZB9OLs8jI/VE3Sk/NQCDhGyrIc0kjG/CNPtzTq5OGlbSj6uDG1JG9U6
QIVyDPMy/nl5N2VGOOfP1EVrdJSMA7yUfqSOBSUOTPNKPtlHb0ev04MwhofO+EeYdgO+aIs6mF6i
7q3uXqfKvSkrDbJU7DzwnZvgNmss+9qjYD19I6V2myi3IhdCnasB5q9Tnb/E8cPljRO44blFbufQ
93QJ7VHBHXbNEWxVYRq2oNGPfQvKtP+ARp8d1ksr5EK7OZULTa0a75XIpL6zWw9maNFgDtl81ugv
Mp//eJUANIery9bAsApZby5Ejaa5TkWH9Zl7zwdl4679wUJItp9OE428PSMZd0JUqWSYxI8ueW6Y
i1pjMdrWCuKqoNce1uZLLIN8iVxluzA+UI1LCaA/fn9+TA4a8F7zjjH2yApCH9Oc82VwYWoubTem
M8wYeDG3ECVyX/ImzJfIUCNp0UYQoWANFNFsognzHvxFGXsAz1gUX8vyZ8x49z441OKQBPkPRlz+
1+yM/Xj5CAg38t0mzxvdL8vaJiNsTpq/YmamU76NEJg3HxP111BFyO8v2xOFERRUAJW2GZkoD3wE
hLlZjMLEbhbpPvGuvGKfjtr+shEBJgQejzlVANg8FPP4nTSA+dasFen2HIxgZ+hBVu6X+wzzQHh9
7QriQ6A7+IxNoNlY8QM1Ix6sai5GjPrym80l1APQL7ZRHGagg4j9BWA9jMqPks0UnTI0Ev82yYWT
zvWUGDxDuEXzY6E+qum/7tSxwGECwQOuWZDrM+fZXJkz5tMc4Pfxauny63XSjosyHXLLkSSIQsfH
R8JksY3JsQ/T6pkBKvYxmbPAGyGWAoa7HnoI1VUfls9G4iNWAaCkHjRL8smE2wfgOYbkMa+G6sf5
8lZ9RhdywQxJlmZPZNDCZBp3l71CYILVjjBDiLwUsE0uAEPQbKqmFOpYaeNrThKt9Si5lwUhXtcw
3vA2CKl+KFINWQLAclqBicQA49Fg+QUUZ6ychCSLGv3p3y9Hw5g0VGegcPehXFSCErxoSV4EOSmu
aVse1EE22y7asa0JzqczRVOV2gaDgA6Kw7z8Q8r1KfI2fWuB8+p4Ui1K1xI6ui/9b6jAghhhp0Te
jymO2mumoFM+FXirSM6qIPDBqoOSMvCujOzo3Nlyy5iUSoNWaurG3Xerip+azJ6O3jT3sujHfhWX
ZZyZYlu8PbaFWi2FtyC1xfSZ5s+tPwFEAz3Y9ljvvG8d8N4Sk0InxLwUSqU2OsQ8f5PiuJmdrPho
bn60xod5jQyz9Auj9pv812UXFO7jxhSfJAJVkNgL/N3wDjm9m5XQNiSrEbrgxgRb7Wb/LC2tzSWD
gzS9Nh6auVoP3Vx9YioRBSGGtNZNA7GVf3snqwX6ugZa2+iC16/JAeXQPWSIymuD+vaO5Z/W82f2
DnXmN4Vqned+amNrqpIFC0u1dZfOxSnXyJfakXFMsU/wwf/A3/1fM/r5/k0k7j3wtkBqOav29hrF
PdimrAl4akl+K/QF8BK9zXXCHPv55kPRLCWQDoDb1dmKImE2kpDOxl3dGEVweeeELrGxxHndQtd6
7iAMHGRufsKN64OQNbxsQrhrGxOc15nVmrrmiOHGpkjvZkKyh8aOvZsxLTWIKc2vl63Jto4Ls4XT
tl5HECP66SXRUZVe4529Pl42Inpf6RquCvgCY3XnMf69lrjOkDWMbCwu3ohRSigAzV/tuyWqw0za
8RZ+po099vONQ5gTCNqyvi4DD0xSzviqx8fLKxIGOowkoW/HEgc+IyoadfCKBQqyq/Y6ZGGpP6XD
o9XspLq4ohQWCYOOVBmdVbgF5w7p1KH4DVKpoATOs/NxuadBDgKfJZjHwJpRexz+wfyTcH0bq5xb
IEfK42WAn6tdF7TDryS+GdTvOTlRaQmIRYEPUcIBaSNuDPUjKl3Rp7SyMWIRDEbAMr40dJ9nZ99D
JZo9S5f4cPnTCc/Xxh53hPukWUaLYENXDwS5S3JK1NAoG39VJems0Ak3hrgvB/qGtTR7FivS+Max
i7AzK0mskJngPhMYcI1SqaEpAGaPNWzKztuPep5IrPwPH3z/RFympM4lKSYPn6iN1h3m5vd0fsj+
89R2wSJBAmP+RA0S1yLI69l/ccr4uQFiOLGrJgSCsmCdS+jDSr+38/6yLwij38YG299NnOiztgUC
BMnYRNUTdm+XQV1Wjb9etiI+TO8r4a6ndsD9lFFsX54NXyHnA2yzk/W3qequO3e2++dO7ZuXyzaF
2S0YZVA9YBUE1PbPl2YMk1ssGmSmAJbAg4Nab1RACRubdO9KgEzfSglJaPxx2bBoS0EGxGIVtHVA
9nput17ypok72B26cX2i4Mr05zhN73VFkWyr0BJT/8P4JJ6nfN40x9agjDo+Hh1e9PTJ1INY+XF5
MaIvBzYeiE86eOXAEc8Xk+nFkNcJEz5X76vqsPQHiNnaw1cik4eQGeIOsro0NKvSAo7onVbrutBC
TwlVoJyl/VSxJdM0MWsETl4+V8qyuE2NFd/HA0rLtE+59aswHL9nh0xGVCkKT9AA/tsWF2rVZlqs
PMGq8vL71IK+i/5rCBWD5rwb4L7PqjRFluVtGSR9Bsjtj6H413OQ5wb47zK5UHHXcc8vQNxS+s3R
Bl9t3cC2JXkYC6H8LQiQEfRBoEn7Uc1yMegwOvqAlLy9SYa7VE/9DvwukNhBwgQ+27qJLru28PRY
KOcYaJPZH+g6UlSpnCShmOVQ9KBFT3Gcb9dKVloRXbYYj8V0HqpHKPRxdY9C7VWn6bF/VafcpdYa
DE5+aIDjC7xskeRkAm/DlBkotEzM66H4xjmDpWUD+PUXcDc61LcGPzGlcgEiEzp+N3JYtJ8xeHge
D4aGTEmxJEyvewmh594gT3kp912k76AV4vZhlez0g+xVLej9YRIXRqFRZIJ1mB/cM0nR5l6H901h
RvapjKBn6Q8qoCsBK93TA5FVZ4UWLbDj2i7Yz5k8wvlCKSm71rTZsyCi0fKH5tf7bM8G97IRMBkZ
QFX0PjC35rhA0eeDCT43BIoupNRfr2EvAH/3LrXR4CzDLJT14wRR8Mwg5yvjGKuLMuBKLhLT761w
Ao+SWdOwI6+ru0hKPgJ0FQ41KpqodeMQoPV9vptdbZCxjQHqmoN11x37vXKbHZX9dCMvBQsO3Jkp
7sMZRKlGI0Ud346vh/wlXe51xHlnlrSjBdHjzAz3wdK2V2JtQBN1WJ/q5Hc/flWpDDslWwr3jbS1
7kwMEyMhc11fs08JZAyU2yn79/MBLOSCVYuNLCMUcmUKAnq6ZI0VEozq5LuGbyf3zfztX0fbMxtc
1S9zksVwc5dA/6sPLX257kFk4ZTK/v9nhnM0ouljW1keJspB6O9mQV379mTL3Fn48UHmD1wna4u9
jTVtsua0gOyD7oAbZgbntYL3aPNEX8Y/WWNlDFVI0oQYPpIhI2VGOY/TvaFrnBxFelCd1sXVPHxz
ZxnWjN3m3CWMr/S+MM7j3Fm1B0tDTbHr0h1Rq0OiVNe1WkftPH9ZaXOozOfPfLB3i1x+YTduE7cY
rgnU3vG7DlL3w9fWlGRJomh+ti7u/QbM9qp0BSqM7IMxAYj43opMX9mXGBL9hN44O09/r4mHPFp1
NU8DyZk1tOz7HynIWpQAvlH7y29zx4R1ZOAskXNoIB2DwARmyUCBcx5g296y54Ug6qnJ4tvlD6++
mr3d5U8ljOJbI1yc8NwKNdwSRugp3jMN6woa1nWIaSzp21fkiFtTXLhwG8fKFA+hD8i6Nnl26eRj
5X7sYOQB+P2DZGXsL+f9HtkM8k4biouYGj3fPmMmU59M8HtzPxwx/I30wn1y/QTYoixcJcVaQQ4F
fNm7Mc4ZGy9J8npghftm9tPuSywle5dY4MfkpsouNMoehkYFKUz9rutfPrNhyNZRsIc+DLLo8w2b
FdCiWDrEE7qvFJAl4xCH2m38xGhmEinNjOgeZLg8sIuhmY2e8rmxye7qPkUfAsySjxkQqlb7mlaP
ZS/jQhc53dYO5wXZ2NBuzhBh3SKqjs4ueVCgZsCAUXBzNqXkAg7TBbN/+ASmCNnf+wo5l4BqYgLF
Sli29NfM8vwW2EqiSa4tUYxgc+V4GGDUAowT59vo5hTE3DrqSaZdlE9rMc5+Pnj6g1LB8GX/EDng
1hQXjjxDG2dM06Js0OX3ZapCUUeRmBA5xdYEF4zqWDGUymZNI/NKB3bCfli0g1FJrAhvjq0ZLhBh
ULjqgI4qA2UI4gczKEIGes3ncImsf8CVxlyZD0Rbc2xjN5lFNbmY7hqxKqM76Na3BrewEZbQm5k+
E/K2lpi3bCx5KWRSM5e1l6FDkh3avfHo3fzFEC/naZe5Hpe7NJaXLwCmoh2BYlw8k4jqzr4oZWuS
uR0XKEDr1aiADqHckvnFtf1Q3ja7dLegAVv4WuD9luOiRJVhQJTeDxUXMxzFnp0JjYK3zCL+rb+s
h8lXXs2EUY3iZVpfuZ+AUsAkxgzxOAXU1+R8hI753Colaj7QAn0cp6H2jS55vHyA/4ffvxvh3CMx
ZzfWlreMqYPmOlg/n7J9G3p76EH8/Ez2sl0R5x76rFEjtXEjJnXip9PqU+PQmeHlJYkChol6H+oI
jInQ4mKSmSsrsQm+VDu+5HbiJ8ngV/PjpEu6HiJf39rhAtPaeU6ruuj0OlOCL/Nzzu6IlFya/RI+
TmyNcGFpRG9KyQr0SJedtiujdLcm/nCaAvqm19FJw6DoZG3tcT5X2BC8bj2EwS60fi2h4vd7F7m0
FRg9hLYBAwRQuXUeLn8xoRNurXJOaCqr5Q0Va/1Rf0HdoIK4KN4keCQgz1A+UxPB2O67h3Bu6MYN
GWaGCnDJ72XtQBAPYkc98T2bhl4lgZQJIwfKdfBFgOYxYcn5o1fZS59UsDYH5qm/rXCxOLfqnXNC
Pzh0jvI3gvAbonQHXnBABBy+CIORM4c2OU7ZMrRQMbotDMn3Enr+xgD3uVJFXyDMg5hBlyoc6fOs
gbtj3V12CtENCZIa1CANJDLA8p7fW/nCEs8a20asnQWhLsu6a+yHCpLOcaL6l20JJvVAWLoxxq+I
Gg1mklFRHTt/KnbDNZOaSndWRO/GX8ObinAKDQ7nnny5bFm4laAfBP4VPQpQNZ2vsihiO3d0bGU+
7LP1hVTf5lnyDBHGw3cTNpcOjrma6WoNd8g9fzKiNL8z1qOi/Hl5IWIrSG1ZsdjA1Pj5QjSSeIvX
s2YzUF9+lixFaOdauGCAx65sU/LB2G37ISwa79a4sLhmbU06C1cjVZtdYy/3WZV/78zEr9r44Ezu
XlczGXudOEptjHIeqa4gIZkcbKS5NyCeVO/zPlBe1J0O5aT+UM2SlFS2Rs4n8zxtSh0nICjWxc9B
EVXS72an+WmGniaKDvUo41ISBg4cA8MxEK8AYjn/hqMFcg+1wWXjzE+1kvnUlQQOcSw00Y8zcKwh
RczFQtVYYksluDO91EeG+Pb4OkENzddHX/2agki0CnTZc0+4LMRelD5Z+4d3zaypancg+G7zyfq6
hkbIVLInKMR3oNALMsCUZUV34aezQXYERSggzwzuVKNJlAxQpS2g8uadCvR/sg4EDstCdpPWPZmz
EsRFerh8AMUx7N0oX43qWs8ZR/aCIa+MoxUQz1uyAE4/+Jj8xQj3wX1Mo/HKlGyvcHc3ZrlP2vZD
0k0p0q167m/7tL8bAGi+vDRhkIQOIHI5VG40fjsxlKB6w5yBBRxFL0NfMbv3Y6SfCWDvRvjtI1Sp
3YyBWKb6mwXuKEsDHHG4K2XtSOG9trHD7RdqLCg/QKUvmFZ00maoWRTWfE8SFBAtLXTXQeIXwu8D
XAmjKDWAY+Z8MZuctFsxh4N0uPR7F+hyiXyGxABPVmFR03KNFpFfc4iv6HfqKGlNiwPv+xL4omdp
lVrlxfBs74nJq2TR8NOJIHt26+7oYf122dmE1ixALSDqBqA82pHnUdDMUTp0WCfcvll37MGc7ck1
g5/9E8UvkWtbCBQulOvAIMvjLmJDmSpthNfZRVQYL715jbGUywsSOZwF3SAI1GFRkA46X09Sl42t
ZHMZ2HVbhC017yxk8N6MQkdaaVdqL6t7ig0CFQOZJ9R2+SZuY+pFlvd4nWe9HaKRgXL/lQHWV135
YcqQt0JbkPsDDAfaFR/GDTpIILexjQYQ6cYgzSKkjb4BghEle7Xy4+WNZB+eTzrYgxwoDzTPPvDw
uoldJWYN5MI6F5GKN0OVFU+tOV4VlQvN4/ZgkOR6zhZJU0OUWeGtAoC7jq+HtPv8+/VoBrTriCKv
uSTJz9UpIEdsY3BpnvL5sNb1J561W3Psz9nUixptzc0xBmwG0gRQIbZ9DZ9uUmSdcKHjb1bFeSWp
hrTMBoTB0Q2tsY1QCTBW2T0s9I6NES6hKZXZTohuZ4ETfy+zh5Rg6lUNafpMk/1l3xAuB/yJb/S/
OqLH+a5pZmqbGUGb3bI8qNHlO0q+Ob1M+ltkBTAdNH4wzvpRRx2N9XEABSUC4YoLfvqzaH5l8+7y
SgThnKmzYWQNGhHWB2XqYa5obOhKFsQ4RmpxW0OG7rIFURZ4ZoJzsbZwUqA8oCUMLOW4/+u5D/Ji
B0qOuyXq75vFT3ZUNo8iwl7YUHlighF4iqM+dP6NHFtZtBLllKACOPBtHtr9ZkX1iIE14CH+AbZY
sJVAA7ls9A8U8zofeYdOUTW1n8ADDOaerLV8JPKSrRRkmgwSiNE/ZNXQIeXWBP7rASV4/PppN4T0
NTWD3i9268/h0KIw2R7Nu/GafIU8ZmjIUAu4PQShCbYxwwYlE1xffKSnep826lxAZgSoX/BNKu6P
zOgb23cwR5eB7tIeTIDtWiec6DhcVZX6xzBC7arN7GeNWpjP8dSrvKSWigGu8WdlEt2ve7Xa54NG
d/3UQ2N+qu8My6RhbJPHaiTflcx6gHrP4jfJSgNaoKVsuqUVOFme4blZtkeUsMbFH7X069jn7v3k
lvqXrNZLvzGr2o/dQgnJOjRo0mZjGgBY2UdZ1aRXOHXkWGAReYgLgPgrOniBumQv2pRPuxztXkba
qQZUW9qw6KB9MGBwPNTNVfVblp42S/vgeYN6qnQXz+3/o+g6luPWgeAXsYo5XBk2apWD5QvqybIB
MCIQAImvf62DXXbJ1mqXwISenu4e3xgYxuvstK1jRmCFZUrVhgxsI4mCr/Vm3o6I6ph3aoKfJDNv
oaD0biwj+5Wk40sVix7yFJLVxZap08jYUlcjuH976IqDWaOHfZnyf2U14WwNU1DDvTr9TAovWlUZ
zDbZEraEuULWUBpewVUgfdXAGoa3gi7lP0W2x4GYN5zP+KjKLaydyWFwzDd2CFQZdNaqpF23ytVO
ZG+QfaAHhLoQRvRzdfIimKKWeI4matZjyylQrSmem0hnH1tM0mNhiwRE/tTWMpKwp5NugG1QP+na
sPQhcNtHypfwbLB816GXmh6cVMVh4/sEMo9/WwSZriW3tmZ+SV7GVLJuUFhG3rw17VSMUz1g0HWc
U/dEVXFbReZufpb0RsZJNRH3y6POiwEnIv2rPJUPrkpITTzkOPAgZ7gQ5vNBggtxKmM31XKivuNr
PhyDAQy+2UOSrGLgykxgVj+vq1xamHQV3/se0yN26uSzzucSK/uzf0lMBsNfnWIqGtCllqsnTUTS
6pP5Oe4mRO2u/NmpnvdNQfd2UCco10IuLN2H8kiwB1NHxvwzYglPuDq/djRzV2nUH1GkoJxU2bOs
IDkX+kKgthm+02kULTwVgseQkb8hIhv0t636CGIGTdxMA3nZ9qSz2QIx+KFYmznNZLPOo7gKv8c1
pO3YKTZQ34+3bDnBksicsDg/tGsGwTxo9VYw96hG9xZkybcj1d4Oc7C11uEs5onNAAnvDKrm3nR9
WNgmRcfbrhJAIEzZINLpaNWVfQr01rI3qYYvMXjZqAxajFqMcTdWIq41Lz9Q18UHlbDxuEEgGIo6
mThzvWaND7f8Fk8xpgRMTu5IbSlBIidZa5yA5G+SP+LEO5C8Mwpa5wb1mJz3J76PV1NFW5OB8Nbl
G0TZYJWMhXK/Bjdji/Ji5awvDhTEUzWsfTOucdrQit3NxrxuGJd14wooIsmSZ5f043mm4XQieB5J
XcqifwD1MmiXJOS1FiR89FE/1zN+9KMD17jlQ+rOpSLrienIdHKEOmQ8J+chzbbf62a/GOPu3RBC
sFGP9jykcrpbFhq3cuZFN+Wxbtco8p/VwsN7V5X8l53j78KQ4XHto7hDgJge4SFfnflKgrOM3b8J
EeSZZuSeR2jvxmyGnKMb6NoomqhGj35Maw9Mpi5JktfhrM0RS86+y41LL3aLljpWuPo5Gau7lKrp
IFhEPoOqXK8OBps/xmwRPWzDWNVRqFidzfNLbqm9MhNPt21ay4YIKa7Eb+sz3aLn0c1jF61a/nKu
L5pghkGuyrPpGEA6tq0yS+oqgvR9rxMDU0fo3xO61ykVP3agn4s3edPjxtWxYH97kuNjUctWb2yb
z9EQy7YP2XSy6RaAlKc+g0y8ejoNByzqsvPsy7AtrbRn68IvTiJx8ag37uwoo0NQKfO6wNbsLCw4
s3SXst5hFlvroMjPPugDtPyEt8uafCcc0oRD1a/N5pSphRllO/u1+p06RA5URZHCwkZCPkliYqSp
wiNuJqqtVBk+afgS197ECbLwNth3U3GtsKisiqYE7fI+Gco76JLmuKADb3ZZkXr00X8wobd3stDl
eYj4do+X/Pb9OB9S6+xDKHlwDWARj5QRYsl/19mDFzzKIamZn4jTwVSXU78fppzCfnTQ2IwWFiAh
ddn8nG/7Yx4s/p9NwZakFEsuNerUX0T16TnAIkNLq+nRMJ4dc3DZP2bW807BsukuyDO4NFmLb1yG
Q2OViy57gtGT62HqzhNbNHIVD2rIpwdSWtbyZJ7+5Avk+gMLsKaIiL0bnF4B1pLx0EOv5TrmW1l7
D1fj2CNGpownlzXQcd1Dua6vdZSau3CjwXEPNnFwORsxoQkq9whfB3IMjYG9Bon/DgU8HzmWNGpi
bXxJRCpuu9QfMNmBkdU8OXCXQ790RbS6S0/FeJt1IZsgC3TautJXJ8YUwDjCna8X5NQ/8ZoVTZiT
b2R1aNVnrE/+4sUR70cVLK0WJn51q6LHddZTjYQUdWUlYC4CudZTEYCoLOwODGmCd5fky97gnfzd
o/6lgLZbAzVRciptwS+phTeljvlvisyDdF7SVyrK5c82bT8jCIwiIK5kcAWKKb/bYfnY6+kZPSK9
oMWnlzJft2eSiOiEGkmh3Fpl5yiL7mHKt3TLQKITah/aZNbKph8LfvJe9g/zDMufQeZ4AGFJcDLI
kP8TGw6FN+7UVxqnTwSv0nt3hf+flV1lUvPPYee+SbVMOvwn2c1oq85WyXfZT/So2GZ/FzKfapul
EiZbWza8A4slj7qP7iHMB2NOUshruEOgbcwm6EMkStURgVBbopGjqFneIcRtammyW7WyjzDri5pn
pDzNSSxuRic/3mtl3+H2Dm92W250dAWm4hPporKPm8iSTyo9Ap5Q5SNW+i6DKvv72Gh5HYep+M2s
LZ+mfspNrX2i79NCokhVQZVCIRhOMTUPZXD8yZiXrNTB2mUh9C9Hlb7CR4af1FQO31Qt2B9wQVl1
iQwWW9vIfdEdp3X2GAAXolrgNGwgJuLCvoauruvyea0uuynDQ+/GpBu0cW04VKyEOgeqAJtJKLSv
OulfxwB8zHqCPF7rt4U85tjZh2BIIJ5gKrOdF+goNbnMNTQCSHQoF7EcQgJPhRmeiee1on3nkpUc
NkYHAHx99KSAwJyjaWfvmk1vGqhGC3Fu/Q7PXnoGZSwAjFaxV4ct9nq1vX9d1PDqhik8KkfNZ5VY
4FB4I9kpS6e+HUmQXn1RTI90CqIjdviT2qPHOg9BMn5vMfVHvlcGKYBmvh7cdmPx/IxJA6m1KbM/
kJ3G2uOAHR+sTY14o1Lfx17DngcHZDk4TCQanxNXSzuhErCBbaqdYQRBstn9UxuDXNEUFryeFH5v
QjZi5D6pvZlnTQ6h4dkFm3X3E7Txg2aSZfKYjovYW0oYXiNanH+PJfvKfqhKInY3XPPxhOX+W1SM
BMFym/jUzpFHZnIY80BaT7sIbpOOHKshjA7xuESnxUbk2U64n1A2LI+hs/6TDusDjthLZvTyK99C
FEx0Me9JzPrjzOx8CAuaHFJ41Z6DaBd1lTH2WsJr6SCnabwOGU3WOtvS55AycS6k2168iMbXSFIg
qUX1hA4mOm4r1BnMkgQ/nxQ0jitssSCC6z827/WtzFgW1b3bgsvOxvh1rZi7Xz1uKn49VQKKyCCY
2ANUM1hdBlv12KuUHUa7RNi8Mt8FKEKnXOzrRwhyLsUsBj6wGV3720p7jbhbiJNTszoBfSCoJ1C2
zDLRt63cY+iYDTQ7DFzG7eTl/hFkI3mbpGPTdU7x9Nqd5tFttRnELapQoLXfdosNI6lUy13qO6+o
aJf+pz9YUKff23EPo07v/WLqSs6IV6WqboWmwSGGtfpVuZW2C01XuPvlpBWi+gNvrBXhPlQdwqp7
Klz+kLt1eQ/63MJFwssvu8bDk9kchLqjLeXnyG/sPpS7+t1XeGGnOWyzM20fIo2wjkp8OaMDhJMl
Cftn2mOrvxKrboN8X57tmIQ3pIzskxRo7epcCJi4FHCaCGreT/fl5iFstUuoqwlNGmE0P5S8os/R
LNQxi/ICoY4qd7cFsUZPJ6K7aab8M6MGun1lesDW7ktf9U8u9JBsS+WLVzk77Iqn3WiGx8SW97JK
vmxiniXNP8ox0RDVlKVsU74nNzAQ9r8Izz0SLI2hUb71qLJSXf60yNF7uP7MSbdZh8CctfqcqnK7
Lm54FjzTRQuHDWwUzcXigFpY/1wWQ/KM4IaGJ1/Uoa/S4V3on57IWH0haOZqa3qCUoGiKUC3dZz3
/YVX0x8SeF3TIJf4LX7flARLf4rQcbgs/g1dS/R941ocje2TJhQ5/0gC/ubFxD56SKJ1bAzHFxuU
aWcCxA22ibfUI5nE+Zh/m5TYDQ26wfYllEZP+8Ye1p3wxgmbHMUwyXsvi6ypIgmLFjNkLfaN0qjO
DXL+KKHun6L2PIsIfQfXzp0zFnvb0GD8vatwB8Ug+050+ldm/WdEVHQgc7jWGl3sU8EM76yK8TPt
BcawcxHrJneo+EMJnaVyyzFmr3BazRb05wqPBO0nCVExSloPTCEjUYuQo5P8rrRAbhBa5K1MtuQ8
Ixo8SugqQcRpLkmbSNQMzpQgIEw2Rc5MswBuQYP5XVQwxcDfKbtu0FO5zSxpFyZeYl74swY6cjY9
4//Ne7yeKmdmWgu3cKTFLT1jAWR5rVDEXmnPwn9F2ftztlThRYEFgfQ9iEZFAT9WPY3BTRzmNuer
ekpSnR+0D+xxjwPsyYNXcGJSgZWGe4gaSqIpm3ufYl8rLkFN18eimuVburg/AdXqV95D66uGLZVC
I7IsrC0msYA+wqh6qARqXkh+Jtn3gvx5t7Kq6vzGk9YWqfljvf2PJQH7QMiKEcDDaY+bHsI8baH8
97CVusNa5JmMsC+FyuwbKZJrnoZBs2NvB4vjMNkq0sNssDi+FU+rLdFnoTZKSVss5mksCKw5Hmh5
J3BEM3+l/FEXWd1X+ZHtLTTr7x0Z6mooDxnZmiBNajBvTioW94FGN4wFRrF+Ly7tivFCxycfVd3o
1nqVb8Nw59OPhEGOC4oG6RJ0q/SwZolviR6PBAmp9PcO/NxUBQe/7d8imFtOpn+M7JgmcKhUVEuN
xchfGx5wSiDYG/StKnLSLDP5l9P+IsRygvhX4yZ1tTFglPAp0OI7st9pkNTgCHRT+uJmGAhl/alw
WKkLq2ZXb5GgnZakYcn0gM24M5Q9O5S8D6xfTxBIbXWaP2KRp17kck6H/QipPeiNaPQex3V/gL9Z
nUAqvgzOjuo6hNm0OHFzsCmkrXOoFrfJNr5Nytc2BZ2aLCdXnedSnafkw6ThiTt71Gi+8Sr1aJDm
ZfFBMQ4dVnsMI3QK/B1Z/Fxk1d1S5a1LB0SNq0AYdFsK1PDJJOtpFe9WO1T9a602eyZGPUdLXAdR
ArypeJ9KWPyl+kBd3qj4EnB/zKu5E/M81KJ6zKukVn45Z7M4mMng7dhruqqrmdoim5Bep09dpXi2
VQn9E3gN5wn9KiVtnI2PLN6vVSauo0UTgEK2KJY3uVXPdADAGELdZr+Ufn/c3Ds+7oNwKAipQgaH
2M2O8iG9lOCuTOQnIqTimBvxEIkAbIHtPUrQIRHcdZtelkQ22IY4OR8fNxw3avuu1PG9ifY7v/0e
KgCtY2eH8CNRoqVZcBLxaxGJukiWY5b9yifYmC7y1m//0eyBIoIEhX91nj6WAFi2Pqr3gHQT+w5D
BGkCqHbAs8OXFm06ZX7x5VuRI2X60wPc2gaY1vA0bH1+5MnebKbs8uniLdA8LXEP7BOP81ouzxC/
6DLc/Qzww1DsB1TqMPsUnYd+AzwATi6+KRhDizg7JnCC9MWzJFWnlrCe0A3T5d8GLM8cYYZcU6Qx
6ABf8+QTlfdFoepYsMmDOnkOt85hfsTnd1K9KzgSVr2r+YSKc0X5Y580jR+zQDWWyCbnTyM0CAqW
Awnej3QmdVAm2AVfkcfUrVf+gHLqsO3F72GKX8kQouNXpkUCXCVrd2T0mT4W7il3MHSnw2FKkfFf
l822ubvbnWumAT8c2OPAzbRE1s2T2q7oMfZDsj4ypNQV2x++v2bbyzq+oftuS122K+pwoABDEgIt
eNjD/1AQBfRPOJ5L/d8+XOf90bL/JgDM04Kk/25WcLbRWu5WHgtkgL78DnaoNMafnGY1w9wJZgTd
PpeHYlPPs42/OJyB4cTC5856IPR7/ybWkwb4V0UeqMV23iDOvtNfyVgid92G+c5pNDcCAYlQfQ+T
2OOqto7pQrQZSVu+46tuiW/RcllnF9VB9mD0Q0/l17qOwI9L+PX6rujzjpfkGnLj602vR4J/KpL4
0lt7noPyaTHLAyfpm4RroMrUreLw9iE0/viJp7OtPrYFE6CM6sMwRmB1J7hDFWNdXGyNQl+PPaiX
vbwO8X4TgTvAnuEfpeHc0IncV+B+/axl6XBtDHHIq0Pr46QeoTHTVpV4H7LypCdfe7Cq8vEnSM0H
8AsO6NWOq1SnNFaHbAUS4gvXGl6eYvfCtvIcadVtMsdKd9JuFEaYK3a8NugyhD3Kx/Ai9IbdaHV1
wfLKMtUu+1oj+baeRXXJtzuqkD+UPVQp6fiSNsblRwUt6hVRfSmXOw6wrcf3LGDbazGokkN0DYg9
BUHSiKhqmMseMHS+35L0LmV/eOQfsF6JCPTI1HzJc3rK5EuwXqLylXD4P91b8cr4VwWIckwequKZ
Svyp9IhApJHJh9WnrWojck9hPkivPFwOO69uejjuc3wdSdqoce6U+z2MSwfO2XmShwGLbdjSp99K
zldb3jkAv6QS5579kupjgNsBYx9WBG3Rl08xdceQb4BCXmgS33H/8NOv9xOEQYbvkQYnh+YIxzOC
2o/XnxXGO+H7nu7HFWrgaWbagsMiJBfAzoOOMVvn8JusBncN1uESxbDDgHhiviCGJeAcHkIOJUBw
lw1MsLNHNt79qAvM5iOK/nNwqS4+FzIjs2Vvi3bdJHxRL+q7QEnRCzzQ3t6BttWu+0eaO0wWUIDP
jQAytfdfGrFoYn8Abv+e/dewCti+VLVPirMDhpnMG256eF42UedhDKB4b4OBNTN72CJ2KcO+zXWI
TFecSVj8qoBezKO9rj5/2POoryl/GhCWxkyjq1Z17Ma2cL8XTKuSgACnDIsmVl/V8KcCnrC+zxn2
8Gcj69Fehui/OYeqxfyt43Mlq0/NeGNF3pSQW8H0fiOAhGH4PILKbbIWRK52XwHuDnVq+kOxY6u1
f/Kru8JpswnYduJIflnxFmNHnaK/WjJs5I0WujvnDAaOSkBWJbKH1MzNslYd+qqPzX8ZLGLMcq3F
TjpKi2Yg2ymutnMw780gp/cdS4s1wO2OjyBOal9XImkCAOFD2c1F+sHTvk2L+ajoeB9NIKtJTJzQ
vEzwcFJw/tYl/Cs2vJMdvbsUqDN0swMiUZgOLJA6JfpXVAS4M48UZzhZCjSxeBF6Ed6+lDD1IjFE
h/uj3v7j7iz28E6qv1MUdvu21j6KWlZUeIoH3B30KAEqDHJMxXqGqkQT06xLKhiGgJ7geDsnaFdy
YGwLpmnPitOHWZaY6AQtNtce9XhfiLIT/afhjyuyGuv7/hM6s7J1U8XRA5dMfsqIYjbD/Stqihnp
hePpcsirY36p2R0fXHriiXG3daApuokcVcwuyrVOsD52HCuDlFoAHIGZydaKpQ8f+4oi0dAsBBaG
d0pnrt5p5fghsvaR7Zx+AOaITqnjfbdM8nEI8v6MaeJpKfY3N8Jbjy94/A5lXRwA8x1BbOxSPu43
um3LfWzHrNUjFt/VzP9g9YY2Ct7ioIZM2ZkT/R8HMn7UMUk6dC95O6FYPxZzAOH7GX1emhYogATM
EoJtRsMlZ9vNCQagthwA9MAu9DjA6OotWUN56X1kGgobu2b/wd2ZlFkbg5daw76MdaOm48kKu3YJ
g/xTue1vvuTZjfgx/CuV//ujSPvhNv3ui4GeUoaEyiB+dB3y1dcJXdXjumQnRon7lWA8/5ebdIaX
cfU2TO4jroDQwdsJBx3ggGnjcg07GCSYZuKAS6HJsV1weYODBJ+/DswMn1agI3eDRdozg4sXXHm0
LlC2q45Jzl6nGDKoeWDRTXiBYTIBxyGxSrceb+tjAuJUF5wCOCBpj81KGjIsHqK3rIfCwQ6nmthL
5q04prwvrpX4KT68n85exFvn9Zgja1SYnMSA40ZWpD9A8PA0ESauabCQOgJ3R2AKEBZdlRMMcvZ5
6IBUGwAJP/pPEBKpJxFlX31RVLpJxlxnJ02ZehgTUr7DuvArXRnsJpLwl54muDSxNON1FrjhUu4S
FZ2OBozQ+kyfiNZ/MDE1QS2ACx9FkBCM6yi9YcAQPyVqyjGxzmEVrGcAgmIQ68GFWwphf/SjeAtg
y8ALefy7VFt4b832TejYh/VGSY8Lsui2Ej5thSeY45cai149MuuBGoy++crMEe6X2YVxIIGZ9OyY
Fru/KS0s8Jj+y1LI2XAFe9G9H+m/HcLrDAmnyh9mtT+SEQEjEjIG2OlRRtl9+SOjn3hGKdRcYmPK
swnm4KILbV/0ilEOQQX2GBbTk6O9b0ri5ms2OfrOdGwO44JuqQNhgz2MCg6CeV+BEp9Q1k7jUtaY
Arm7NAasqqjTZ2BK21m4KT3kVV9i7pkBZ1/T4LDsZDhuPn4afmyzerv0Fk9iU01V7BBulw716Vjt
zYpSjHp/b2AziTJjqE6x3XUtPQwhsFD9tKbipUpBwuA5EL+EhWkdzeyl1PyUab/dTxBw/RgX80mL
1AH6IV1QxH29zn1cVzpqlsj8s3EedtO4GtQ38pQu5Dc2j/HYqPsZzKCEWSi72HC6Mjo+ZuWC1Oz7
vuYshq0sjOuS/sZV/5CxoKzjPWxWMpeYpseQO1sTGr8VVR8cA7InRz1HpPVqQFskguwuGBFW6nnY
5P0+zOo89uPDkA0pxhqZy17CObNoSnlEui2OAbOkEH7HqLc2Vt3JaEJPuVnzvspsB+i1BLReJrjq
esPsjekeff0QJ/468CK/mi1zUPAc6c2ht2mDmK/vaGijjzIZg+c5gmhkgs3Ddh83+7BM8VPBo8c5
jDCxRYveTTL7jfAEcGigrkmy7W8AHOgp5arsDJs/RxIDHlp9/F9ZBgw9/+bB68h6+6Q0FqwCYVIk
uUC9ZjhhYQ2htuIZANNJhPu1F7SohWWPSfWz6V3xPypcMALW8OwNTQEcF3PnVtj4ZxYty8eoh7us
tzkOcwkfQVTFVdWGiI+t4HY5esYw2vB98UM1+Rq0HO9ZDsA01oP8vZLtt4Fj74oedIrPbC1GiNom
awv2W3zxM5H30FPMznSc/tGCy4dpgi5pQ8MVdi0Inh1gT2yO+epts2K6U0nxL0kWeAyZeEfVO1LY
NO3bPQ1x1SDh4m9FOf3KCctQ/gJ2yuCtWMMdE+xrUItqBi79Kzg1ecPH4V67CvmQBO9LYrGfK8SL
A6XEp/3d6FJdc9zhi6Q7/xOsMvgKivR9qKh9D5ZVHbgDNW+bYM8Wa5QrQRl85osvHjxmbk8e8r0I
LBFZ2xBWPLWiAWRcd30PECzrvFx6gIUcfBv4xT8EYNlfBz8Ox0Vn6alPGXtimVYQ1RmRTOQCv0ts
p7IuMSY9DGLxkNNPofpYsG17Ydg1hiWmQag1+VhCzYsk+LoFZUHkB1jJpXWfjZ0WiCFbiOKY9Jwe
XZ56bFnn+s7IHCOLQDkkpCnFIBhml2EzVIZ/az76G+aYewuFj/gLvUF5QnYJrsI43vk1AzNDT2/Q
YPpLBMqGAEBaKzACvWSZsd20RH+3lVetg3GZb6JxyzBSUuiDNPJ8iiH8KZv3t2nFQoFdUSqbaSUX
FSSCIyb/THg2LGoxgjKsVOs/CQzyZtdNtG7O/zm+JG/Ulww6vD+YxjK52pTpgneNTsoaXQFP3XWT
UQSGcMAlnbx2x9iJ51nHMCyZV31LiyC+xISbJuFhcarGcLkL7bo3vgggbxlhuW5DH83n/9JJ6DbV
y+9p1ssBtWNxWFy+A9r4odqs5C1jvmrKhF59SjEvz6kFvk8WfrWC5fifZrsrQgqcBbkhXXHasImL
Uw4+Swsv7Qi0tm1JwCACbCJ2yJOW4Pkc4AZ4WxWYx3YT3c+c1ew5a4YFnjIyTkTnRneWKnU38Ll+
m3T/wOFQbSyy54QH5i5L4ncyYAsg+TUI9bqq2dUbhJiRYc3XkOBvQT7KQzGwz0BEKHtzVbYkRjcq
YsYPvlq/+90nJxmOKH3xqaG+y0JM0iUKT6xjvWYOjk5A7/1RJRJrRErPwMSzi/EDvybhqDHbZGBi
GpBUBr3iFEI+oOY45bXO9/mUrxVKGb7R58BFIJVpwM0Rsx9JOce8Tkv1ukzLWscrSBjAxH4BLIVQ
f2r+qwL3bEQg7pyc0xqqzJ+KrUCNBQ3anznoY8EwXo/B5mvNENwiNl9TVM648ENep2P1c3qx+upM
yFGUC5AHBiCj64zCsgymASBnAqgOY3+kCvY82OhlZmF/5IpMXVoO2C7qFSrKMpT3ZZIB5t6X/Wwq
t7ZUoIGjxaxrO/WqlTl9N3bEGMMBvdzX7MNILChRNJ2HYsaKORZeAO2MfXKju03u44mPx6ki+esW
kb9J5fLac2RfNaABCceU1FTHcVfF/oc4GP4MDVAI4sCM5ygTfzPCof/aL+OtUHS6350fz2FY3qXb
uh1Bc/iVp8qdmMGbVRqsfTFOz0uEeXOPaeJbP834NBGrKGyXNcCPbPfHjKNBqkoJ0o+TV/HzAii4
6XWPIgK0qzq6UaOxN3Q/9hHYDsoqf3J0zA8UAEkbrz8jkp/RUzGse7u5IH2jeSFqkyaYZkFm/ayL
5D2KtX7UqH4u6Zwu3eo9O+c9qMnb4i7l/xydV5OrSBpEfxERhYdXhJBpSd2t9v1CtLt4U0Dhfv0c
zdvuxuwdXQnKZJ7Mz8w62t71C72t2MiITnkqtecl9zItMHPxpStj2qQV4wGLIYtDvniGmST2qdbU
VesEY04TrYKaw9P3Z+OugK4HrjMTXu+Jo96adptYcW0TDpam7d1GUdFvvzdj9E2f4+WYmWZAp3+9
TTuCAU5aAZA2s/EkDJKJG6ttjxJYhzS1S8/IWlbNfjY8FXqC/1GVNmZmBcWXM4Q1EOZQB/SHpxsj
sxiXE89YWI393IjKArpox92K9xx4evlllgxFH7IRNqxImsPY+G+pOfNi2rOOtkkNfp2DVxjdH1M8
7I1KedfmG4ihJakb1avV7Jda+ZtRphJRtS6j1BrsyNVntATTfK6YIh8s80yozGfT0BDnMdDNKaBG
583Jx4fCNvRNsRrrmd+IqOCydOQEs6tvJpySxNSFWsszrNuaefIxSKofV8/8QIMh7ObplEhtDiJH
LT8Tcui2FdanhvEKE6mrwCHzG9Njk7OnyOTezHswrtzqztOUIuQK5zLUuty3nRg3+qpGDqeRnPY4
uL0bVQOel6o40HeFZ5xab7SCYjazKO1whSzKT0Mjc4qtJxKDG3SivRZZdjRWyMq1NK0Ajoyx5qbH
hbCw850HKrO2NqyRl1+RTNiwxbpvPear2Hh3IT/j1ed0F5GQti/ItPVjp8yveJAoR/XHjDW/dZji
924P4hC3rXxscmwY/Nr+LHl/GLLqPVl9jYUunecutkgC7zp+sQVFrCp4o6wEzW8uO++VuZcgr/kK
71yDHgcwr5oe+DHSGS5N4T3k+vru9I681+3mOSv7aqsxNnjo2FNELeqDrNse+TALM+Mhtyu17XVj
2k8MBQRW5upYWQt6Vq4tiD75T9MAXHiWHfpe+ZknXb8tKbW8t/U5u1s6a4kGdTs9jstXXOvJZlAN
P6TteJyMy/oEjFY+cEi9WeUm+BbxmZuELf+8uDrLZQAczvQXy88fZln5OAfIynEp1WYSB1GWURNP
KaKd7A52x5ztRpvSyBsLmnebqd4Vnf4au9zx6vdcFeOF8/0Ymcr8VZ7zEBviNDupt4NY07RPah43
tVrWQzrrLqqq12zMsfrIhAJQMau9U6MmwGUp0t9mgm7mJBcwITBGngAutZ5SbdCu2W1hrP+c2DoX
Y80IYctFUKnqo72213wdaeG38gJ1UE8LbIAm47g2U9yW5DfdkEX3KnXbj+QgLUxeeDsOk8dmmP6W
emAsAbMM5o2uyvpAMBG/ZOCKL9N1DHx3wAbBmV+JHpkHsoPFybPVlWqBh2bKTe42Wbq1uoI557ZZ
hlWv/pmcz7YGk0s3Dv2dm7JYkINFcZcwIZsHRjeCmYrmbNNV+ZMhtfGvmJry0JQom3PrVKGftBfj
f3TJg5DZJUOz3MV2bp8Hz4CSdV0sJjDLzWDEy6nIMzyxVJY/kI8iMm2u2q2VzxF+u/7alQB4jdTT
PLyBYqGWVG9J1p8TJ8cFq9A/Ru03c6Z1b85sMasSNGS5LB2iNWSEtT4wadDCQsi1woeKAnRSPYL9
nACCmY4pMb6c18JoB4C469TQO8kgxIUHpWajUcfaIQYgeuu5VPYKM+mkH3SOHRPe/0h2inyuDrTG
fwKJyORTUU/JizQ73NNljnBW2+XQqwbaOMNBT2dnekHI8Z+0+RI3K1JR4PnF3u/i/ZwXe8NVrM+x
dY9aKU1O+RaiiYbRc6+SrIDIL0p19PV+ejZd/9rjtR4Z+sqFa53rOPQauAiU5knth9mjAl+J4dwn
cR11k8outgVJkah53GDOJCXrcfrrTkMOfANJ7Q8w6JMqnEsi7e91wEh3ZDZsy8z+0pbJPXRpJ+99
PI6giHNY8kJHjDe4MTautaOAEO/Kjb/9VJNcpKuXOh/tEx3yaVDG/NyzDRSiiczfau1tmHbj6tuu
JJlgxqkVlJkPrMjRIY6Zlee2TkMlBC0AXTeKo936wymO6WBGI5jvNLcfQrCzfJPp0n3QOOfaPBWp
fvvJU/O7bOonG0Jg6/cC8bVtqkcl9Qm43Poy7Mo+dqZ/zWLv3PHME3ThkGMsjEj1gGOe4pYHqaNb
vd9SdjkcqkxqR4jqXTYjQhQT2GynaQTrRqTaNSlRDzI66+EmsZmV98wyAupqeWzcznJqOkIMWZta
v35hX7t11g9+qysKMx37kUtjttVvL3vK1fHEtnGpdS9+Mtjkn9x5weB2iygZCy2EWvOO2lJlH9NY
VWGJQhhNzRrakx6uDct7Xg+QPaum2yCndR+1bgkrTJLkX7qm8yahCYHScXFkPILYsHgMmNYG7lBV
PmRd9smkPR28yZwOmZjU1nS5hqLP1hwnmlbKgz5OADU9w/GG7gYGN7L9HTTwCOLqHkBN7Rz6LOPi
b7sEDv20BwcgzBsuvVFvy9iOgzFJYj0oOU3h+SrrTaH7a1l+sW8YyOhMpIFyHGI55Jeyw6pWYLtv
AgDpafa64kezsuld9wtz47XJcOd4atzIPkmYito6z0R7FpLWTAdGiWfzlRhQim0SvjBx9zb5lMBx
1v7TqdWlbqy/Scse1JIqPgEWAvGI78WtuQ4OeXdlGYSkUKwX2pCuG8erX6t2eHK8/o6TIOfrAssa
jIDut7kQyJ+UH0Rao2tkZPRfYzHtJ9s2vhonqbfMHEoi13fqe+dWgSCb9sQrqh+TwU7jwKJm/h4N
63YLAbL65kaqNr6xuBzwnGLCHO7Vcyla6yNbJ0TF0fAjcgjvZieyc6K1azQY2WgGkuXBhxbNOpyt
kroiDRuVHCFU8+j5XKJ8LNhUodIHXMDj4+K5eWh0fY/oxTAn1J2svjDSGUTUf1jKiTY7zRD7yq2m
qJxbGZWQFpHSqjFwY65S3MdYt+zq7OQaqIclXG7HTvXM76zCTjev/WL8LNhZI8YgEEdV/3SjcSX6
RGmnxfK/drKH+FftIbFaLEVvTk6Gg6rsefLKO7088aUsGxOh42w666GAEn52WgePpuGU63C1+JUe
8M9k5KSDU3mXk3e9FXgZOBBCnnLSwjvrVr4Ckl+EOqGhfXy7ehRtjjWxgAQYpg8yPM3YzyWJGZX4
dhxyAzY40iQfwqfdkSCYc5lK7Qw81+/N8QZUYFeAcy9cNNsE6b3kcBxmcmaOXFy9Zv3S/nhOYu4r
OXPHy5xL33nuneMrE8KVUzrfmmBbbfklyFJvV7NGSigTtaU37sFCO4rELfdeZ7ZBYw11qvQdXoY5
ayMhDGMDO5IGvmq8oz4tFzdpEFPGFTpbn6Y323DrEOiN/yoWzgvSdA4NaZM7vpLyEqfj+8SRPmpk
PkUDDgVuGjoS6ZIzPjHj98Ybs4vmxIVQW3/7vv+1mmXaD17N0mjHT/G4TlS/pbz+Tm/gUmdZMApS
XuP602fAGRdr3nxLs3hBINV+5QotNdRy/Kp0/6M0quRgcYQ9NovZb+bOtNl7c6TRW3QmlcTAijRD
xvefCDpN297x/JNhOsXfmnfmtesL865JS/dTUPb9ZBjiJ7vJY3EK7kCRL+hnkomwdoQKy1mk35xv
0edYEY6l5p18lv5tDgi5z8rZigZCkAG3KS1aLI3KXFsCJoK7oJOvfo6h6mbTd9V41oBFKisoF6EF
he+bPzVfY6iZRLrm3OfmpY9ppK8LJ4eKq7krB7FzjHp6iJuR+1xh/zMbNDI5SXFcu/ylq/HuvAKl
2aibX62kd1jNFBCP/fijm40XOQXv15qzcrakphBCuoRloOG16lFODI3mJ04bAzBSn9+5ePWIt8sl
SevHgUnOgSFzvlatPmPhMJevqGO2oRnBkUryfLxkqc25LWmgQ4T3wFuNROBD+Tfj85DK7toI77Ua
m2Fbs0OjMYDJzZz4QUV1LRhMJqXYiUVYYOnuHcs+dUnzZzKsaDtkRnMZYTC3Zqduz4+Lz+lVGlEm
im+uk14h5rH+bvImfx3HUT00lunuRFnUD3ZaG0wPbCGAFg1p32pR1KcUBixzAAahoCr+Ms/YTXwE
YG6CgYxweSX1be2a2J+DFnfuIXcGUrFwB5yHwcrpwYWQ7EihdeXA7ucJEepNiqrS1z/UuuGo1JPF
M4BIQ64ifonTwb9fpRL8DVqacT2ELNmX+D6Af38cMImqIglt3FUaW86nK5BLf9CzMX9BuGsOaukT
pDp/gbWzk2Pdwb/B1dtpkJuJE3JCvsOciu8ybmz7xSgR2niAEHn053VQ7QY+2Q9ldxOyE43CtGn+
8Wftr81Vufe477yPSP+RKLHyFqJuO7LVU4hLMX8JFfMGrGwALZXmoZ82y9ts1nFEsQ2woMh/Ky4B
x2q124+q9EaYV8jjTetb5o89WJy7naZmj3L905AMYAgdN+esk96vrOuJKB2Pp0Bg2jG2Lg0qX/ah
kbJjmZ3PTsCKQslPd80M+4+ipTKobYq8bj31QWKqf3GWchqojTJckua75PgOxcCS57QAuSPgBhmm
cgjB5Vm0Mgn01VYPHhhWUosK1V79OF3xTitOfOyN5NVI+jdLek9rnzgbSfb81GhWc0rMOtsjCklC
W9W9XjmXZRGvWefc91qyyyz71y6wS5ysLQNzaI39oLXpRpP5iywg5G2X3YiQGcKwsNerXBY3zD37
1yqH57GN1xAf5Lm1EsSvG+HA7DQnWJzZ+VTs1cTMYAD/HxIBEA+SkAz0cXHKZQ9t48sNESVwaFWM
e+ydU5rMyBqcjg7guxCW6Ej360rUv0n4Q3trfNGHSu3Woc6essZttl02+gHwCfkm2T+Vs7tw0F5u
wEE+MV9jFpuqlP9Gw7tojY/nP/mvq9Gqfd8vaTDV1odRr8wyJuO1IcSMiKJDKeWJpjauZsMLeE29
FS4u27DUM38/9RjLnhNrzBDYYtUdiAjvr12N07JY57Is9X1Kyjiw2njZ9SDvUcww4XtTlk2Em6ZC
rpr3rRXXgYyTT093+x3zDovIoME7yo0GOqmLQT01iPkNzeuQemRdo2Z1OnKzMFkNISJQL/ENR7sG
lq3bB4163eeZjEdEX3YOlz2rqFhj3hS/HUNbEq+YKi1l97+hHxp0TdOgbeLGjNYuNwnC5I3HsF4D
t/Zi5Vn3HacC860Aa/VS2JBkdZ+rRDuki81cAx2dklWxG3ZG7KCimIkMRTw4r52JsiWzPnuaW6+l
ucNY7tfktkS667InS9zjfsizIw0AmxaiYvaTrTWVJ8+dX+uk/DTG6S3Lsue6LokAFLofLgZ7+phM
4s33+ZYyre2uQsDj6jlySGfikZZanz0ks+ZscTXt3TD27+lNY7FdTYXmahiPhgbrKFMOdwXRid/Y
l+WxSvGpDeF9sUK+9Tyw9wSpx89mafIvYt7ymPkuNfQ1Ssw/bVrftaGfI0V4kx4v58HOyJLKdWrD
aqpefd37KvM2O3oz1oDvzk0UF7W/A6+YoODYZhtfXu3BsWCYNY49uV8uiDll5oYmkYFtYy7LLfjR
P3RonuHcqi/TroeQ2DXWROsABfn5aZrtXYt58e3PI5iv6T+Y5HimuE9OVdx+plhqZ7WoJOo7Ir1O
jOOtrUb+PDQZUyaV1j/mtZ8EMegnWk11XpfmS3Da3Ok5o2FIHDFYXtLZ2Ph6dRwKswm1xSl3iZP8
Ixe7PAi/PXe2UZ3stPP3AmvvJYvFWz8v1U4zGbWc2M1rZVTtYWotMny1uVESrFG6TlFFsWJ5hRB6
7oyx+5yoynldhCajvOnHftN087pvktvzOQIdlBqrDu4QzpvRuP9G0SdhUaR4epKSR7dgJ5oSfdtC
028NfcQNlnGvNpJ64eOq7J8lqV/5g7m51GUqm6guDOdOtC6PgN2i0sN/Qh5Ia1oCUxJLN2bnzU6q
/pdhRq9Na2g31rOlvQKaaN4sVpH9q4zsjJ7zJbrJO1G2bwRkEJazgWRZ5LP36te+uLbLbV54tYb8
u+i/UJa+qwY8K+4buYp0LU4/tXXlzOR04q8qOI8Ikjmbjj1IdG35liyJFwMguHogFrQjrfdMpl2m
/RbGJ0HIV9reH4b3mW6r1xmRaVeatbNTcrC3SPi0oWTeeudkiLnxPGYHyV6wYxwU5Rxj8di1Q05T
ay/rk5cuYzixESebUXTQlFUSP2dtP7zQ1JhFLMLA2QrqEoaFbysjGT73YEONsIe3mihAMBOQ2CNw
qCfL06t3BPgYh6QVO5p19poxuE4kcLvCIc7fRNLcxU76SEFEcRJd1jx4gtugWNz4UpbISEx8XVdI
lKLJyLo67mdp2XdmWauQ08WDHsfJ3mu1e+KQCG2ZFFGml/0dKcr+2OYZXrFsa+a2et5wJb6QHcxu
LEh+G3ii4FCmlepBXIwfEouDLxZCp09yg241v5EsSZPzOVeOvEhW+PtKW9pdyju8rWtYdH5Mqo8q
EtXW3Jp7Rlav57LQ+5Nj2DlTIdcqyJkVHxFT0jbCNa2ND1SzZaon3sFi7WXGUGiGizX0E9TZ/ZAK
prHX80fBir5dHeWGbj3c+ybARzlfFnp09q3ePGtL7f5bXehrc30a1q77EGIAiKDetyPQL8odax3I
apsUZ+ZgAvHO2jsJcbkV5Du2RodIacS991TRKh+4xTRscUJ/ii5+wq7XuFxpI2dpRJztamNOOcTt
j5MnL4ThJK+UII0xY0UQWzVPPUzJQzx59RbkStv3Ym15/d2Hzs/H7VRwG44XR4aFgS1H09pwTgSL
XFI35s4w3xPLMd78DJHVQzbR8siMiwN9FEFKHmBo0NWdgmtj4z7psxPqU3bIJlLhFqDp6Of3c/cO
/Ywjof9VJT4Wrzxn1gUPuUb4B4MEltedanzwEmVuCgN8QvPH9FgXK/NxbDLy87qwraf5uVAVykrK
Rao9tTpcwtrvV9/YN/1JqLNyi9sFjmKAPd+S6+xncgRJKugeCJJ7rCuijlBaAasQuqdQu+rmV4ra
fBXpr1rznY/9auJzUBG7XV3CPms790CGjF3SnYPyNKYfufa/tS34XC7XDpBTxFFuVSx4HiIDZ649
C9Xbak+vAh2ndscTd3CXwSElVosmcdns/LEwf2dI/zIvNtaaHVCqfrqlvFq2hWP9j7PZLxxXGLfu
Y+fF+zKWP407PMYjnWRLt89Z0LyaypAaSbR0X2fIZSEFU6TnlBjpkk37doXmE2n3YnriqiXWzjL8
Z6+xAk7zV6CEbb50M/Ki/cYNnXyXdseR1qD1JVYGChGj87K2y7ZcInquCICpLXWvXlvd+5KgbNwY
Q4AdoW6xKOdYZ8AJ09q0OExdvmdNwDxM3Rdl0V1QZ3DTWW7dddI3NlZOIqGayiyyyEkdKIb51Hvu
Ytz0DqnhH6Ed9qq1SVrpdHkMEQ4lL12z0Q0tmMA6lWA6mWpCvdP3hH/285w/Mvj80CUj88u6w2q1
9EnYV1xviAgeiv6v6p3A4CBpejZ9ASDStXaCl9mNcOClBq4q2n2jT7AGIird4qhZ7WfXlOHUOTu4
eqCOWx1xTC2EPwI2Q1/ELFQtV19abp5aljvlqh+JBQQB2x1mIhvGMgeuME4NfurQcXYzZLbv7TfS
L4/VQqp29nSxUS117AkDvzH8BlFGpZ9wZmA/sYbHFYe8TO2tqoEqoJawo6xPVeTMIxdhinhCOpTI
xFht2Tg28S15IMePlEx/vw6cPzFYLN+I2KlCs0n+sO8PsmdAsZz5Oyf7RTdO+TxG7bAeqNDhbWFK
40T4oJ4kBRI6Ro3+bdUwXA2vDlIDqQLMxdoOpYmhtaAol+vfioPReWQL5tqNJqv5UO6AJGl2Hy1F
QdXcM9iyCedO/RtyS9/QuAt33sEkFcxLZLyIzRtzi51WVROCgvz09QpPKn4saUZZrL27cj5mpKPG
vr55K1tVPeiyu6ji15zh8/32GdTiZJJWR9DypIp880uvGAnkVaeBc0Gbc5vmNR1y769z10j67Ys/
NO+yis+x5kXVRH0HnH7dTARL8j2H1BbkcXmdKH50Ew6ci3tftwYjl3ne0xnSnXaGg6pTlDRjn83L
yWrBXLI5ajK14zpFemt6z/R202r6dZX+pmpvuWRKMrmvTwA2Vl5G/H/IjIoNlujMytJo80S0vDNZ
3JYtV7SgZWlwK/1eX52wLDjgo3LduPFzvbbXrtNuMYcXGMhPJ7FfwTS2tjKvWVe/ui59GewZcNfJ
Z+lX25I8sNCnJxKX5De1XUsgRaviqPbMP+LmpFtJQFlj8ZZyTwlm09yazgzB0bgegKy3IxT6Kkdn
E1vuxhRyU+jjue2ng7Y6dw0Ym6d30bSQjbih62X6XZdesolXuq9a+lzz/rWx5J3rf9cTB7aYtX5U
v8OSnoTo4SXLH53bEKjBUZ9B8eyGnE6fLC+akeMR9pu1z5Kgs8ytzLJIOJyPnPY9Tecn+9b14bPd
lWVzJsnH1p290Z1zbDRMbc/YtoXz5s7aA79wwIxfIMN+fR1G6rdoubFxXEoAnGZctlUtTuy05N/y
LcNhHgoPM0zzQ61qeB+NQ+U7//SpYn+xzi57mttOoR/zCTL9q+WRJ2HZLAE3SdAE3B+348W3sSmt
IdkqcgxVxobPGirQXeOiuLPX/pCV46Ndu1dRoabI4mP0OVwOEYGEreq8Q1YMp2yeoyrFsinG+YQv
HLYqyzdOAtdhOfyitAH23GN5rOTWU9luzLsNW/x1VdzGwDOByu7q7Nec6KPw+l2zeNz5ir9EKvKk
+Hw8fb1GxKSMd575DdMgwTDdv3nNwjSr4bm9SCfsUDvae9n86zK6Ng08z74/T6lGiL/+aqlYdKoh
oS4wjcRgfI1OenF65nPIwnys7fqMFrd1ErZrK9YP+kS80mgfNfetLk12Q3uzMK2Ji0oVSaf5jR3j
dxHVg1bnF325HQbFU2KXIdTmFDDT9eAU6avnohtqq3mfOjk3LDnve4sDzmIwdJ3NvKA5ZKDmZeia
QwcA6azVDtpkU8brAQvovdb4dVbqvPrJvhicHfN4PPfZLaJkb6xiPUwpIbqx/GcW32PlHvSkiTze
/liY0cqvK9o6ZI7Lq54QXRiJKfiQXPz75lg/pqP9hFL47I2sHIidhORfi/m6mPyEzas9podiMLel
axxTreQ6tWzGdMJ7Q7JMP8Wiv1aYb5RQRZXU39IBadj7m3zezXY+ev188bT1Z2gROZBdkyUlpdvs
pq45mXF8scYqYoCrCLImPuSQxADNEwI6rj+ADtljlEIDHqeOJo9okMlpafhJpXWa0KgToU66zyUN
4qbiajHNcpvQFs6RWKF6FeqZa8HG6bozKg/HAy/EEOck6mh3upfeSTnfLe4MJuJHmqPtq4azcV9c
kuyry/GpHYfNF1KEmr+NMQ6fBpdCxLeNr1VR1zPfh5lqlN7YZbNjKihqgLERJvc6b1D7Ir1Z6iQt
lMIBUMlZ9Bnw+PCEKRQYdFbpTha1VnFI0j/XnQOjjV9xaoNbz0pV1miAM80X7pfXpRsLRbPDIPOd
8Sic8mXV/EfaMA4tMRzNFuHsLGZQAEWbLWcrxjH7xUjZECueW724s2CccPUCerqpqu4t9Vxyo0N/
3zd85orHuCTjQTfDoVLOAf8z7G/7PdFJClcVojD8kWj1rdaQYoQf3/v+rXSlPPor847sbsPNjYSK
tc2K9TtZ34cKT1UjE6DH93OtPtcZlKylpLpzq0NhN2SKa7RJt9sCZHNVHLYE/sugdFp09LGL/PjD
H+E8EP4C5M6dajmbJI170+r5uBbRa9d4zGPvpOlYaPkMup1A0IxfEvoPCWbTxTkwVPYMrsCx29hV
DSCsydI39q+Yf0ezfhEA2uQVRKDIK0GhhgizUHzeqWl7htGT4Af+1AYr4h8KbHs8xli3TlEehccc
s87YaUv57FLcFigszDpunoVA5+bzB85gvNLI3IU0RJ6UwFsdW16j9Gmt0x1We4hg+V314zZP9LNz
eySbH70Sh3l0Qjk1zwtninGudkPevljpBxfRjVVWUeFpQU5c1nEZEmhIVEDGudxWjW/if9csn3Ks
uQQ8qzv4afLuFgU/m4GDa9LBMaTOTNBt3GlcRC0EMVKZ8TauaPHGtvcNyZ+miZA9BfWlerHrvN7E
OetUXZDptqCzpb6LYTe2SIBzUGGkQ+87gW9cK5vGJ24QONmVSkmhI/+nBbV9wh3eyG4CqhX9bnSg
64hUqYkYhdEc1/lnNtUMAKgOjJdcdxQY7GE5682tf0H0OYkEFicTTyv3Ry1kdQJAn54nlHLC1Awv
yd2zsNtjC8N8Lx0JEKdWHQFmfVt8yR6/zN9+0/rbmAfDy6r3uUnpH6vCG83vTOJo8WFzG61DuPdW
nX3QB0VgTe292T2ZIzKeLC7OytuA77uv1OQGhe2/ZaVLO6P4Npv0WZXWXleJvCPhshN5fWLYex5Y
q0QlmvwrQtulKllYJ9Z9boo7Gn6u9mpsZ23cd0VxIBJCkwZznoEASf7T33GXd/m/hEKIyqA0Ehs0
md0oL4jGcvr1eve6FljDptPuNG+6K1Lr3CasnENJCJyo+2h372OBmE1geirHh2wd+Y0XSLLKffM0
W21wcb+oEd1Q2mYc3QwAs9UCg8hSJ2mhs929W6xnG5bQmcdvT/ldZJmIdY4wQm2OyVuBwMVNhOP5
NE8z9Fxub+mzoG6OhqNZdhNxo7+ao5ZP/w/o1qMY5y1kFBEyZ+e2EvW5GmitWa5thQanoVX3xnas
Fjcoa7qv8uxDY3TFolNuVTuXIuYbos0OaJ2OJC6+9Xs8je/jkN8aA/tu03rJoXL4IPSR3M68lCSu
xkPmchKusXJZTx9i2mgW1b3WCtuqJ3G3sOVnxfgmiZXxRg3Ou2mWT5O7pIdWVWNIIRv3OyqqRo2a
nGL0f/zaukuHig3PenK4xoAHO8wr9ps8LEhT+TFWfg4TTpXE8kSjTqC6+dzGA5+RiJv/T/KiW23y
tUwSODKfLQr/uNIvlbFrBOsmUDjXizwc5HyeMu55Og87bZSuzL+93mZPqZtdwxMIjA3H7JnBZIoG
V6hronyWd7b4Vtl6xpO9I49RhvNI0UBSm1TEme11RVLmdiTVXdLV6ozkgu6YsFdaCTp86nMXvulM
rlpCMBIOxCm0FiKuafmHJAYqNDVKD+P+LTNoaEm4xfdFf8Ahfbe74XVKkwuyi4IQ6I6NKu9bd9qU
cnlO0O0hcYf3dlYbNqgXc/LJgBqC43J+vNUlCJXv4hgT3UUmtbqPmtuIPlOHoWe/NFdUkefXa6DW
0SVU4P662VOjUFdR6yiwZMPMSVlZ2ISVlYWFpJ5UDbvEKEB7krAepqilwafv1Yeld3vJDTy3rC8x
2YhO7b7P2Mea4pXbO9PVqeKzhys4iMFyLotANzgyZvFZ1wx40XnrxsYTt9LDmn2ngCWzkT6lI6i7
8I/ZLN7UlG5z9hadMBV6H/cU47p4pMtGtbGcgWP3rVpLI/FLJhPz9T5dGX5021TUP9/2/E3f9i85
l06KlHdLilPdeejEDiwT93Z3dfdoKseJe95EuQhJ3auqKRhCY0knueXiQSdlFcGNvo8clSg2+BW5
D7eXL0RL5/emYz7bGNcbv++uLBin1uUWProdWFIddvVy4uoaiA66qDR/eU+QBpZfrfYvTEAPh3E+
/sfZme3GjaRt+lYafdzEMIJbcDD/HOS+KDMlWfsJIVsy933n1c/DGgzGVgkW/gIafdBd5XCSwYhv
ed/nCyiwD33+Xa+icUWkQIhGuTqvExKd3l1ETv5eBvm128Q5pnYr2QU5iWJDtkZ7CLlHzkMXbLTW
KE6dxJk3+BVG+OriRAakzNrFpq8/GVZ304UpiCaZ1sCaXO+Yt/7Oz6JjactFlvEn1J5apIggcF6u
URnstEKDsdJscI2sJGyZqPa3fmn+GG3zNZ8sCniUC4ppFWruAYLJXRpQFk07kIu9TJ69/LFuZiqe
taOEsURpj8JXLJFxHL3QuZFGtwkj+642+I4NwQRvgSIv61GDMtQUrSKkKa6DSc8fKjopAR0Girvd
1cx3oBzM73W4oQuCb21AYKu12Pl1NEWmSaMJeheCBLGSkdxAtAsXkGwa4lbKKjCWwnWWmha2Hu95
UJj8/MmE7lngBIl9PPxEvxBg8lDc5DiUl7r5Uy/tjYu4VGHJbZQ6i0E8lpM1cv4UO60HB9eSOhVT
vMaK9UgesS65lhuNukyq33Zlf3ArZs8Aqy0AcGXCuhWxs+vt7KbTiefSfC9VuUAqcUgq2RLrmU+j
rB7xot9wwT/kMUGFUaZH5vZwqVFPUK26tZzi3kGSI0dMzxmafZhd8sEC8iOraAMDiVamINqN6DMU
aIsDf4XB+TkLm2MRTY9hz7+qEW8AGdtHDfDbubyLOvXgJl6Oe1tefA09ZIkXqpO2u2xSOj6za8Oa
JpwS0Uhnqy/D28kYLhmiT1oPwPiK5oziANNgJNrDlErchrHca7osUUPpMVW7qNunEW34MDkaWfQt
s+EiKZP0H0u1aDbwEsZl2XvPjkTgrIfHxDFXUVa9OIH3hq8I03FyLrAvLzPlhDOcbKFH4b2NBhF4
63RdiwYfrrX0AhSP1IV3EQ5XkhVqKumTbPt3ZWHvaPUiXeu1x4ZxEbU6js23Ex6rtIGTQsk7J/RG
m3QDlPknIsL7yfbN3ahTFMIdc1B45jdejxJTI9DpNHfj1d2mdqdt4KuTp8pDYiPX0L0ZV+q3Jx1r
cpFir5jGfpUOlk71VDuklgN4TljBsip5rOXsTnCzDN3nZBM652igEzTsnC4ISL9HGfjexjqHPb3+
xn2UMAVBHKchssR0P39VY5HRk46uxia9pHFk7yAOltsRhggESgSAhuEvUkM31iiAmddL92yi9NaI
H9RnH1qWqzz3BopHswyDcttYA7rufF8zNwyMyS13NLoS1084EtpskXpOsU7ygPA3pYCTwPEJHZDw
2EIXlcQWaOjBuQfL5vfhfSybmbFABDkYgIQSCDbZ8Op6I31MbQPnM9uINv4Z62+T3Z/1iBszmV41
Vb5osbmqqQh1TnFwuwrtm4+823Z3PWYhZ7IudoGJAorxqCMfLO9M5KmpL8gcZLXMNIB/aP1Lnb8P
ZQZ/KQLQRnPNsiBLYvogTESKAjX+k7AjIEWKEXM51PlAeRcQKsToJfUKKM4QIuFuLkqDM6o1cc41
AcosCRPSHdJjGKq9AVFg8nmherVS7UBpb1xgXFrLpH3Gp7rMJvHTsN1buCDHAnIHPRpUTrFrZZCr
QlzU8crSriKjfQriJti6BvXbBtxS6fCXQAYxLHOzPvqMRuhKqCDQva7yvjrUUzstS7twVgwpfXSm
F577UetqlML2jTc262FEBJVojdzCHMloMTvrzHcX9E1fQ6fZN3rsUAxA1D4M2g0glW+tGa9FPYGi
SUEKFfu2T6+w1vJ5e9s2cu9LBUcAbNBisN9L36lfUkRyTl3Z5KnZBnQAlrFo2+n6Wlnm0qTrRKmo
bDWq6PESk/0y8IK1x3W57ka6aMrh6Ld1xOJ6djCd6nUCERPOuQWldR0P3uRQLGhgga6aRt5aOi6i
nkLaJkT7iOsuP9u6+YjilP1cIxhxwssA16gybB1BCVGMS98f2DSX9qOfdfcdb7uEABdX8XPjghhJ
BTWlPN7lBtMtDGpYXevcqSngFMnXvZW85ooN25LbRWFNo9O46L17G2UjrYfYWRfEsXwjG27vZ0jx
NE7SPQo+giBMezXCyCAOXgZ1culaIt64j1vzUBCTxpi0u9Hb0EbaC1qxrda/pbqvb8j01prUts38
ULoRrldFaXVELQ5MYmd2WAEdF+Wejve7hM1mx+PJtMefrjC/NZyGAaL/1O9Q8gXnzHzxeSnQE/Id
pWMIMgAiguQa39MJtmJHXQOzbnA3ueEGndBzNNRXOInXSLp2WZNelXqxb/ziGsvZPuq1dUWJn4gD
lXopN6rJfmZ98z3OcP/QJfGLlxZMMYXLGbsKHiUqL1aLxGEsf4xJboNLLd6NJo0OLnT/FUeBt7NA
hG4DGpV7A1Xt1sZ7RjaAu0vzquLdazkGZBnfJAnIXkEEzKDafqkobSHjBJvmFNcZugLGkdvtJqDs
f4B/22/HEPwmzb77viv2nFnTwq+o/GSmPPtJvM7a6AWQHzFC3m8roizamlS+9TGiXmS2y7pp97pp
n6IuuPLDZOO6wT7/i3qNWkbI5lyhOFFpu5lM3HnJqLI9yCO5bGZhhtCvAvgfNzVKiUH3n/vSzOGo
W6SVjdqFQXGVzaTp3lcrNHd3cSHDA4gR2ihc9dQguzPYkdcS51tbxfeFI54sOR0lPR7T0S9ubzAQ
Id+PNWqsHr2qQVgW0hptB9CUul3Di1JzXS2BC1Lf+CgrUi4Onz55Mb13efFqULtx8vrIvQv6jJOg
oNqkJK7oqPjmVbjadLTsGcY51uFTA5Dbk2xyjafoYVp7C1Jmb4e4EsP6EJbBXUDmEcc89BKhSIKI
ytRurXK4mjqoFplW0zG1AfVoEKCJXVtIS82wFiWxdcs4CCO9mwbz+wCCmh9Mt0tENxlJOaKEsyHs
U+VOV5Mq1BLVJ03u6SmQFZ9qcQSfSnu4O0Ye7d+x3kuLvIb2nAMBnvwJuQr8pEhl6KPFtg3ba1fw
GQvoH6tG9hc3wpuBLLScXQMmmnng/ewDfoNeGLeDCcBr6MntGhMqvQu4ctn00bWHXm41jc5rbFF7
Qn4EJ9PstpByvoWT6qB4QnsIbc4ig/kyESXsLex9+3oS+jkHszpOYj13rqukXBZ0eBE2f+vyb0A4
xkXTNPtad/qN4YY7GYP8K2w6M/YZl+zSMyY09xPNVgXjgz74ytQRQVTKWCkbUoBZpNApdVrWuY/G
uR6Te1CjV6nfeNCwyVV6wzUPVcbbh3dqwbScqq0tio1w6VQkmYb2J6eEPdKWwr9popNMJhSWYwYv
r2G7jUBWtaWyYFQSsB8jp75L0vrUYN9Y5hWGcDec4hsb2CMO6R91F6xL5T/otf6kK8ofgAKQBQzZ
dUH1NjQiykfDK3UFKCW4wVCVHqVZrUzaZG3o78OxOFQAjbyqvTizsMwJ9G3s3g7W8OohcOvpAuai
OnKx74OczjPUQiTBxiJIQnrIiLOiqn+rPXkprOpGb5zz2AVQR+aqKLZITx7ZatyaaOpohS0UJdJl
ZVcPOGVOYWq/G2Z49nEsUh6E/uIwkiWggDdwTK8cwQ3WGM5JMs+galCzATWoAvGdBi5uXQ9rECpL
xkespJOfhqR9zK0Sb5dxU2TBQacbipZuIUZBiAfO0S56pMf6VibevtaSFWy2FR7WxyGUtOzzlzaD
0qeB/Y+IE2pXX8dk0Iq737X83WQz9gmoM9FXtFOJuZ8qeFCGCXc7pTWs7yZIPcBIhl0AIGnXZvyI
unfHPQneS4ImB+SPc1UG+jUkIFyrwtkB6LnWJufWHzJKNK+2Qe1hcjddkT81rkArQse6s3r0TO6+
EvNnVlKsobLYtPJKBih/s9dZdtRa4r2c2gM6Mjqj0btGlQe1KNZI4IGCKCk2f3hszIVVZbdMQtnn
nnGv5iEyinJ1q8KrUIMonw4brvpHKygPgEkPLkQPa8KfH1FtynJ6Y8xhGKMCiEp3kXyojUXAXI9E
IX4CORzWruKDjArr2odDB4d11w75d7vxvVUSjI82jLQOtFVlMYenY8t7JaFPfOuM5npI6zVK0rkN
nb37RvMtlpTbhbO0gBBy9S1HSgeMg90Yo3fo+5GuGQCtaWokDh1myKSy2VUDBjdpBt+bOmXn12eO
j+umgVuEsabTHwoDTMmYz6wd7ELZQ6eof6KaC4fsZydoV0BcHIW37wT4CioRsaYdhij4RiSPtI2W
jCX5rzrKnpB9tps6VQ+22W/dyqaSA9UmGQ9lFO5MP33B5PRET2Ev7fGYYIUFb0N2DSLhTGH4wc5t
bLsDFNHuEiTRg235N3WYnrOU/CtgVGBGesDlLuBoMQ5UZHI/Sf/dKPUV+Kg959d1jNM5jo2rwpqe
KstdGem4HFsq17YVbHMDKI6ZXPkIp/N5GjE5L4bgJtyGajhAVJY7E0YDjWUsI6gDtFPq+/2y6wJj
k6YmLwH0LbJZ7A9T+l2YP4aaxLwK7kEVvvdJRirZQ5uo6mA4RXECJF6D4R7S4sbl0K1SQMT0w6jv
hHYLtgqtj6owo/IXwMjkL8J4HlVcJujc2vtSmAdye3OhGXkEdiR9oJ8zrPUAA1Qs/BNym3VjTO+W
hn6gluTbtZd1KGrodcWju9CZk5TGzaMHJGKk6bVBPf6D8QvZBj/v2qfjWEYOyEJKo5PYZZq7NtEo
ZhOHkpcjA7CKlyR5ZhxTgt01ooCXQKNFFaw5yavpMaOhpnXXpORMfVYsM8oWftdDNNLfaqvhdmFE
UGc94+h0KAHK1t9OyYh4b4geCxf6Nw6v0O1oIsJN9XUUUwPJRNXdKhOwRmUvJztaO6SWrVYdScz2
mikfg+xnUbu3OrK5un7GttAiwO6DpSjsbeY9oRO8H2i/Uy8bXONq0htggxTjIMEaXvXM3KsN9vlT
HGnXdul8a5EWllO3HTLrO5iFbZkbNGJxvFFmUppDc1zb2GP0VqjogVLseuRIXfipsyn4BCrcpAa3
DJ6lrV9Hu16SgrXmQvkU9B39ZwLiy6L+z0yNpbC9k983Pwd4G1Fprwr2fhrT3Y+Y1dOATxgUulMD
CBcKbWPiSVXyKVfZKjYhoFeDQCGnwrs0CQ+1h4JaT7iztGrtWnzgIwkm/O1lPvhnLYFT62QMQtft
HSqwCDV+gX8kJo8lPCk9qHR+cetO6mJO8SagFR6kPpS5bpPn6MpmTKiDU5PYlXCNvlcEHCjSXHhI
+RoUwc5Ku6OhpfveMa/J6UGAw6fZ4tR8sXyLhHrAGhA+SxRc2yj1btKuzXZk9NismTbAn1Upcd15
UY5EenKPdThPPNHcYeVoEAg9VdiHIB7xKCV3OVjMQspVjgC7zp9Ms7tKZb4tXP2F4WFXo6YI6C3m
88HVWfAlI4Hr1NtYGNu+FN9b10lOE/OkFSoQtjaB9yB3KWKD8zD1WyHVt6hJN1onq33oc9dVelIC
tBFP7phO5wkMFwKVdENdmo5Ded3M6uG6pw2DXOiYc2ljW7lHaUv9vsdP06QmRlQiIq3XDYTXdINL
fSSXhQOyNzpLQTisn0PDfWdKRLATbvs98VXGYS9eIIcFxKUU3iBvA5aIFaWNkZ6er+Y6RkUbDTOF
arYdji8I5CklweoFbffP0G9t2IJKgfQt3v0kp3BGZbMY4npXTTgUav0tptdeWnG+caYsOsS01yiK
0pa1FLJyCxdigjdziDZD48Lci7KTIzSOnFlPnxDH74J4WIU+mK/wHPq0Tx2FAKipmHdjDKgBqJPH
0QNF/ksRwYWlR84FwKTihK8l3DJ7bae7fMvae68/5H1/KGo8ilm5d1ofsumbANPg8Kapdy0N1ABN
rL0wG4hm1kxHLQcN6RtqL2PE0la/DHq+xbeDzQnOuf0cZRTmjOGYaAGjRqZ58gOZMU5YJqTxeJC3
OUvX9dGTMEpnI2sREqO2YIhyPHdC6dSfvFUN2XOIxkVZOpd6qIHo8R1KcztTmsf+LVL6tQEO07bg
mwYRHjMGjk3pLpI0V8JG7aFk3CXNS1wj9zFDa+20DO1igJGCrkEwzGdUE8lXCyWNg2dEkF4q64h3
/2oIGFMCPgdUAv02c9qWVnpflSi+iwgOhlHegRWgooOhQ5U7vXl0Ecw09ZsWIgh0aQIzcWU8cmHW
2xJg4n1Y5fG30oGBVufld5NzhpIDRfQBaNNO+XOvYdJoPjhwomw2J9VKfWEEuVgIOh5xnf/EM+Kv
rcE/JBJIoE+nzB75aoNlFPbOug7ap5wGwz5rxr+u9gcb8vbS9bERFQKfhyzTOzdnJiO0ryevM352
WX1iUBIZJeVDQzQNOcpt5L/btMXB7J4aPAl0+lFXJDgMaqAAi4kGzLEKdNwYWnb26EhWHmwLT7tC
MUpzOy0e8RRoW7MVdyRE3Sqpgec47DdmbsBO9Cy6k7DcxhstYB4IeEziIV03ThPBOMRW2sJUzTrQ
nQ2RnSKbQL1ir4aZ+oKw91Ya1UULmAglGXpToP9dEeGgVyqZixilh6GLz1T14qtUMRUGDMoiFBHR
3hyPaBp/tXyLN3MNHu6e9BBIcc9Jh0zLrUHPVoz/2WchrVFc/vLQh9od80oEV+iI+LfHUB0+taX3
lIqB3jI6dwfLCy0z/7byAsgFnC5liT9HxdRONOuRel5j5zfpEExbGXbViV5ep4NrdqtzYxgg6OJk
Qs5Yc7yBDMH6pVXaCGeJuRWNmlCbEpIcpOa5BzptA9RA+s+5UxWEi0wPoO5LmVaPzDNOViANhtsh
uDLZ8Z3skIZILDOGXmP1yAly4dGislrTLeGisGt3bY2p/66j8DFI+dJxO2mFsx1q+TJ5XrUcCz4H
hfkEwqsbcfGLggzaNpAVyABG4TBV7qOTJC+GPyVXrTsCAZ+S6TA5GMo9nAuzUz9Y5+hiLrAJSXhz
LdmbQvE31b3ue5opMnEkdmcUnONqNhoewxjeauXzXTQzbqSaow/ZKtqmAvPsSCHtRtqyQq6QMXml
1bpbPy0vSVbHKyNq8p3JsLmFGDjacXTXNyG2Zi7LnNKnssWuJjpY2RhvNsMUB3wtpdx7KLfOho3S
qZ/caxq+FIWNMp/uSBdQuzFJCV+Rq5dHU8ZQK3vhv1gdksckxEphKVVfB33dvI0iuGVUJk6wASX0
zsAftcoLm0gRU+DO08PHMLeyPcr0b2BC03Uu6iebIT13ITfGxqeBS6XVDo8yGOXG7gFByQrYYmvY
dMWoZS6mga5IS5Bl0mOMpl3AKOuVIYfyu3CBFDIDSzCTJiHQyicQYhROfOa5mAweu80wVy3RvDQ3
kiI++tESzARldjHswEvGMEp948rMJRAHUT6b6DmY0jn7KJ7MikPdoNiS62v+tWs/a+8b+Nk4CdBF
MyrMa6yY9g4EFzZ7705Uk9MVtqJl1M8g5ubguDrdWXrsNQMZWpfRhtTO6/RqSPNjQ2l22Y0YoXVT
HOuxnmDGRvexGL7hUbsaRQ9tFLKW35fbeNIOqutPg518N6LgvnAFhlDzOk/xkvYKk2bVcKzQm7oN
svFJ76KLlMNOq/I35uSQsxAU498QdKVQPpbIvMdUnWP1hsf5HRrInqEVG1ejvj6QchsxwXFv3/Mv
POa9OOBuePMlgOck+lHlr3FuY+xtqLX7eXjV2/lLZ/OqbbyG4zic+AqYKpFuFYlcBn7Vjp1bu5oe
VDohHLScZ+W5m4SIwGaUT2e99Xb5oCJ9T3/vrp/puRRSYidbFKgoZBfTKyxuIa5s3dYlQsiXNtWX
0C+gqiFiQDk7WsM8eMfaAHRvMUTQE2uoKiM60q8i+PWjl3CHqvKpqVErgtvao1SU92Eg6rVbxNaG
2BjcnIXHJCgtuSFZIYGiNs3QzL6g69Wl2cLvTA56+uLUkC2+1mhgNGlv/nA1w90ZufY4WdPApK4o
w1IGqjews2LdlEywqnItf0E0qREZFbZ2iQIYVGyKtF4pEE0U08ryorrhVrRFdQBLxqiWQuztHgWL
ZqiJMzMtlwPYjK2VJeSwBn6SnU0evDYKFmc2MBeyHvb3oFPjo0sP/5jN46F45uayd607WJn1utRm
12ht4K7O3PAhl5O/9wtNe66Vd4liER8DFUwoBgNOzgTTIsq0sFvrTDW9D0SrLRnkhKDCickNIODf
BtRJ1o3AgCyYNIOGPgR2MvdDfExoMFrSPiYZI+hdU2wC5hEzebZ03beZdkpZLb0RTRgjEIbUU0VC
3Ge9nK6MsnUohnpPel7AzeywK9ODB8E8RUCZAoxCDhTOtQqoE4ajTcE6aV8GxGokKnFnPxXdbDRm
V+7gw007ZwD7YxWDuZWRl/6QWkarlNRpiW6cwyir8bvWRmS9AaaMn+wAWEjfIqkoihZaGL7hAMsp
RTm3XcNaeStkhb4qB7aPp8nejjMpjMER3MIIYPC8U340iXBJQRmXGvk16RnsjnPqYe0vKeKKQg4/
I1710ghwwiPQjY9RD6/fzwWBfjlcLMohJ23sxMXyGmiKST8XeBr9aTQzZHSRUdQU4VV/CFKmOGI5
QMXM5CImmFTMVkm+lxDgVq0xZAzxLNxLWhKvMix3nsnEbBUiH1wvGsLWyJXXZuz/aAYHYScvlraW
ZUPMmsaRgJ9/BE1XxqSnUr8C5TjEK6ah+rvKilL056H+inWR+XThtE8YcQqJoGEKcGK6RCdaezHQ
POpbFzpLVhD9a5713ij8Zn2STOaCOcHIaqPvKfgnv7a55L1pJkCG1N3rcTwbzFBdNYZ1oWGf7Sd6
naPfiTVQcLUyRzQMqaRv5rhpe2qsIt7qDYMo9S4U23wo5WscPaGTtVJG8ERmtKnssdlkMn7h5WHm
UMOwEInN28oROBGn8AcwQnhaD2jWjshLaqywoDGX4dS8CVu/ro0CFWIN75DZNwSimk7WDpX2khaV
8wav99UJFcj6om9/pokbrbQ+u3e6wjiMudJXUYcezQ017HNuGB9NyC67oqzcZ6aBtVBq4UeoAt8W
6GPjOvcmJPVQ+SNGc17XBdWjUuRw3uyEccyN+Rx4erdBfcKcAlhYhD+mOE11/47Zcm4z1+OMTuAi
zCOrOjtTZB39EYewDIYOHb/PfLR4ukPv413ZFci3uH3PfOeNueW3vnvOaz7TthNPRA5gUITUH8Mo
kzRp5XRwdOSxmZ77iEbrjk59WvJFdtK4M+rEgOYiBYL/AoJkiZhPN9BuicB6SCPG8VgJia6dmrcq
Y8HOI9HU8m9aAilLVbpxRYXNvgAPRCzfCo5CoDZLAr3hgg0AaHxZravG4biNA9gJcG8XghbdSs+8
eXIPY2dSmnJYFb8bddTvyMspfQc2ukxumyFuCPYbMJZr6r42YFdUm6bv6gSH+LHReIaWi7ILva7C
vU0eLbVvKjIeAfsw/NQxkm3A7EHYUZRGmR6FQczLuNQjJKptBSakoZsdyZn2WjXPANjwwzGfZzky
BxZUrtQewfcWyLhMd62L6tC4Jn8zgzHOC1NgqFM51gytr9xjxp16K6K+voOYSjoCRpsmnhHfjQ30
t6CDoIOi7h4wJLebl36fTC1lBkYiH6rIvUTSILiwehKXPr7AHLmURiN3VmKdY9pozcUMDfGUMN4x
2fQN/SpEDpgYG5ogy9DNfnQZA8UdK/duB/qIjJi19QOWUnXLTLinpKvFgg/qqhlbKokyVk9kEiUV
R5QumlXqSxeB2Za786ZvGAFAucS6YcvCcTUbLp4eQQVozrfUpUeGJ44SacIIw9z7Mdi90yNoCs5x
1+WrqM3OVlmOt/bUDscQWcKa7iQQpaC7LRDSnCh3vKa+TA8yAeFDVMY9yolHTo6ecmlgk/+Bazxf
xU0zXDjcqZDPApKKxnsXhfE9BQc6IrEomORhNvSJab8J1Z6KqR3DTZfQHW0z4wmShnNb9XFNWFff
4UILgFDEP1TBz49wg9/Wmd1/G5nWDpkHI7UuannqlSauGoW5QDA4ImoHxq5UlX4k+nyguxIv/qMs
NzVzK2bkEloIfTadder0n6CHyeySCEE5ItMKxGmcgtW///U//vf/+jH8T/89v87xyOfZv8gqr/MQ
Wc9//dv597+K//u/7t/+69+KPMdmBivT3XWpTB2PD///j9fbMPP5h8V/KrdzzMpFoNV5rxoiAjFc
4ISETIMZt39eSX22kpAOuZUhbKWL31cia0cw2ngYYfvikGrD0cqs7Uh/xa7CQ+fHjEkOvv15yfkv
//HH2Y7BDExHWkoI4/cl2wTfZG9hKwM1XyVXXXDnxtf/YAkFRsi2pRCW+vj8jDFtEhf4mop2kkQy
RCtncBb/eZXP3hKD1g1DWq4JKPXDKnUQaviToYYl0ARIr9E3Rsx3XlJbgIg33NvD+z9Z0HBgPdhK
QXf+/cnlyQC7owthyoVXGsq83kbCg6Ar3ZjTFzvQ/OQlOZZlc2e6jsL5/ftSnjGiiO/4mDsUYvzG
J1Nliz//GiG/WMP+fQ0CZrxx81dvXAD4bcotgtYNaJhltCZVW36x2rytPm67X3/R/DZ/+aZUQKfJ
q+k6mCfESe1DsUGFvVTIgJEZr4E+H6Mvvq35Gf1tRddWpuMowyX1/X3FgdmvIzxDUASYrzX33qsZ
jal/8RS/WmR+yL/8LCa8plUn8R8x9YN+nr7ssWF1oFf//Pi+WubDR+voGX58v6RTRiXJoWA8ql1U
7v+8iPhs18FrkspwLOaZSPf3H1OPmWbZU8CPWbqXap+tyhPx3rZb00VZJwcavl/sis9+FmVT/iOU
5D/z8fjL09NDJxlmWB1eV/OmpopMj4qycV5+sRXmrfxxKyglHZMeOuDnv22FQdJRHoGeo33Btct0
dD/4kfbvf35+X63yYS9AcWpaehDFMtL9d5MZ97bjno0MgySTwv+8lJg3799/kS2UIXS0fR9fVdsb
ZZcLprf0y2kzrILldEyODP9ZF1vrq23x2adLqm5im+MudOX8Fn95S51qNJ3mKCy1DQrJhbnOt+Gy
XiVn8uiFv2q/2OufHkyuLRzHtCSWdPnhqNDytust4IJL76VfN3uxc9byApJnmW/ClfPFSfvJFnQp
bQgue8VVoj6cEhbIH3g6ROc2QCs9MraIi7atY6z//MI+2Ru/LfNhbwyakwZuAaVW7+6FcV+lR3uA
WxZ99ew+2ReuMAyLiII5RBDHf39XzZRqSW4YTD9rtubBWPkHddfGG3ebr5L3f/LshCMMbnqWM50P
p5LnVJYhJBvDNugmMIwRzxup3H//yf26yHxo/bL7pMFAYp0a9hLJGyZ1JtfZ2c/e1U/4Ua7+vNRf
sc+Hr8qVupQuqnPbdj4GLspiEMkoUU/p2+gOfcIqWJkrdcGWvtMXwVr9948/yIamoAsJdUnYH85b
JyomKx+A7dYJlEWYDK0k2L3584+a/5CPv8m1uARpy2HPcT58TTi6tKaiYb8E9rsRu3CLWWJTbL+6
bT+7PAjCiJtt19Tnb/f391TYk1A5ZIxls2Li1dnZTDtGFYI+WTLRYhlvKKh89brmj+b3n+boPDn2
O7c8q354fuXkWL5L0Rpb+prratPtJrT1t1DNN8lag1jwRVw7P6o/rCf0339i7sRtCHGLFAsIwQSI
hmmcGX6uH4X5+OeX9snT5Kcxj5jtIQ2DmtnvS42jlhVGiWiJuSCHU7VP1/4agOGCpuK+2Vb35vmL
Bf9+cMAGgXGumwScKLk+vL4BjWaEqpDRxyCPtuSnRGd1stS2SNQ21ebPq/19T/6+2Hxa/vJNC6G3
0jNpCnv68zA9OtU3PXocdIbkyDV+jKl6//N64u/HLwtKidmCTxs624eTCgAQ03ksl1Me1+YD8i5r
F940R5S5QEMv/Yoyw2W4R8vxxRf++bpkQdLVdd00P7zGLkfJmOSsm80o0RBt/Dz/9yRF88XBP7+e
j1uTtPX/LWR93Jp91wIh0fiBA+THkAnYWfCEQ2H/xYOc/5y/rTNvSHOOq8XHEzK1es2NKNHj/MH7
ezLVQ6abyw5kXJA9qGQ72i/lGH/x4z6JCHh9v6z6Yb9MKMHo0YD0wUi1x44VbJoFQP7ldGIQ55dR
6ZfLfTgyQ+X7FErsdKlOaosygGugObhbe4NPcPXVFvn0zf3y2z7EwH3muUls8ERxTmXm3rffquGL
K/SrJT7sQlWBxLYLJjN1nclMmOKIVP2IJuOLZf6ePvCWlGlL08QU4Xw8HsdGw/9UcYQ4dDTAhDb6
7ovd99kKjtS5NAVZP+Pzfj830Fn7AYXwaEm/b9rjVwD2euh2zql4kGrLzL/5nll/sehnJ+Ovi863
0C+HVdOjhUmbPlliLN3MEVW2y8mS573wD7JkJCzSUbalK47jj5d1FePTdaB6L8HbNqtqP55w7S8p
yjILZzNsw81XIdwnicTvK37YfszToIgT8EjjcV38dc1ANkjX/Uqu4o364ll+9v6UQY8F8BdTrMSH
D8tCZjkPL2VkSnTb2z/ifPXFu/osIvh1gQ+/hkFo0oMsEC3lzfQEBG2nrcuVRe9xna7+Se7gcJU4
SrDl5Rz8/L4z0lHXtbQntMrb16Gh7Nki3Pliz38Wc/y6xodvtx0sM2XeJOEb55EZ7oRKVi3ALQBA
dLq/OGg/OSgErQoiOIZfuBRNfv9Bo0W9PgwQ0ZYxcpjOp1qLsO66cBAt/vlNfbXSvFN++aiSwTam
2KQcZAXJwckv4Py2CJ++WEV8vowtoPxJQt+Pib+fdJ016PwgBvrho96ZS+sISXjZrnCtJDvQWWt0
KF/s8k9eGU/x/y86b9JfflsTCpepK8jdOCzf4mE8DALExdTJR6uFDMhgon/wLLHoWOgC2fwf07CJ
meGoGSiEZu6ls0+DfoKL8+clPvlw6WApVxemcKg3fPhwuyBq+sam/d7xNwC7aTbeUvOl/fznZT67
eX9b58MXZSZkRGMbYrlYi41YhWtrDnnbVbDTj3Rs7v683Ge/yqD4xOn+V0X3w7eF/qztIZzwbZF4
/R/Svqw3bpzp+hcJ0EJtt1q7223HjhMnzo3gbNr3Xb/+PfR8iWWaX3PGDzDAXBhItchisVh16hxd
JmBmFWwNz4Iuy7ZuK8jkwfT92hUIpozjeUZ1Ie5+9Oj59YLHHW/B8OKiJWLLNHRTZk4s2TJalMaT
pP3nCQSaGif5nT3Q26IJRbcF53NeWaN/33k2wG0t+MpxnOR5Sw6mNVDqm070lKSLwuSYr6zQQ72z
0qH+jva2jHAXxgflMBz0UPGBePzvx1SVUb1AMou9xbX72kwx9x3AXRXQR33m6/ahHXogqEBlCeKk
TA0vuxrnIQBjxDTQWSIq0Zh9anWd1MMKRY4MzN/zdBwSgHtGoCMFdng7pMg2YrhuqIby/K7crR0a
afUyAh3spjNmkbcEMLA1UQV3Eu91isYOBIFVXYNMKPucyrPYMuwKlU6w9oaqvx3K+DCjz+PKQeVP
v1JPecwG7/IKcl1d0WUNNQaCBEljkr9kbNoGQ6A0NtRPqh+fgPjz80/I+TzxG4C7jnjiKGAxom9V
5j2l5aO0QU2DjusX4NL4leD2vfw9nFsCL1JVR/nMtvF0YywAEqrIGCjBKztZzUdzIPfgtIFuU61Y
X2M1e5JyLS8FLs/zQoQhbBkagIplMWHcIiPqdSv2bbRAd1PIEAAzv9XJdIu5d8F20UPKHmJ8HTpz
aDbKBlvab5ICGgcDHH7tvpt62MdPliJYQa4b7m0w0XWoNwuj8+iKAO2Aqcdb5WB58lEPN78+Z4fS
iwPpv9+DdM/+fJXGbFoymMDKLLAoWdejCmLFD5edgud2KqrQKlJKXOQGE5MkzBSBCx+4u6wEF485
l+Zd0YEX57IV7t7srDDBKDUsXOY0GIHS2cEsll6mGAYTVJRU/rfAc4CFQhudzRkseQQnmAoF3/XU
P+k/xpNyj9IgAIIuaEE92wW4tPUob/cDIHRu/wnMH3hUxcIHtsqpWaC9/vJDmKRimEZAPUoNk4Te
7Ks3vU/bnWMo+eOjedNiUDAEFbOTelCv/zwfRG86/mK/WGectMm6CfyNaIbXFGc3tQ5AOP4G7Prl
PeUd7ZePVGTGM4GoNeaxhWeSCNN8dJ741Kq/+kEQ+ulavTnWQCDi/UZUFS2h15cmjOSA5cN1oCuB
GwyA1xYcm5sUAjHzM4m3k6HMApPcBdyZZIIWiGGqCJRmpavZGPrEoPj1KmpxcRcPNWvLVi3ZQCfj
9VdJVQu94xHHrgA0sgOvMfgeQlCVCvv63EsMaT+60SpOuWXRQ7O7nyHMaEHLgK4fJu3Ocxj7E7ho
HePD4oMwTJjjcNduZ47+fW+uA+9zRdcuxrg4SIPNh1q0dpymCYirdzYYl1glAqoYDcyB2TEK55vY
B/j1WDxtfuemAYYqBFUm4RIym5VARKyeSrtCeljeNAEYFx0osR5RDPLBifmeYwWYmQGOC6Tv7I1J
5qhaDB0fhzF623oyAWyE7Hk+frl8ern7tDPDhCijAK8mWLDRSVulEGQS4BHBizFPwv9uBk9hnSBF
RDKqMoF/IK08QLS4cqX5PjUDab0eyNV7TFgET26QhJE3L+5hqCoyDfC44XtmLDfQbLkCksW/bIX3
RKBF6D9WmHsSCX3aGXXWuIk9XyWopjda/wVlyRD0tyrUZ7Qie2zw2L5sVeFFP5o4ETyELRtlmdfH
CSqjKNaqeJ5igNhTPJBFB6COvQaM1U3P5RnK7357BLtqWH4XWOZdpnvLjINYOoru2ZYDkhasPnDE
3vIFxOa0Ci6F6kECu5CwNMgLinuTzMVlGxj3qIAVx9C59WVQ68M8yYBCZgRjPP3D5e/j+f/OFmFu
rxj4uE2iM8k6phchP5w2n2RD4DPcwLE3wjwgzFUCc3WK7i4aMVpAIRNKiSWcfkeO6qxXqWDPRN/E
+KimjzNGJSCPTFIVglFeApGvvr6+vHDc6Lv/KOZIawqEWySQfbhqDQlBDHq20q2s36YL5D76LyBW
A2til1wnJtX1CIbpeNm+wEkIc58NpTwqnYITsZlPYMpo8ArUqqt2vL1sRrSW9O+7e2wGMa0kR7ig
G/taIQeIwamiUg2vVohe8t/DTZh7TMbARLlimMGtoKVwUn0IUWBc21M/kQ/9GaRJburZXi1ySl5y
urfKhBQFZFpaUoLlETOIahtuul/XYAuOfi71zxSNgHkA+c8kCmR8q4DXoMwLzIvNbJtSy4nd1oAP
SRC0J6CRnDGvE2/KBOoQKHooBMNeqoZEUl5B3FglneBa5e/ni31mP9NRTltQxlfgpoKQznQGzQHm
LQRG+NH6xQizoXOCmdBYx21nGj90UJetGPuaMCwMnnHNCFZDdBTpgWZzY02xaK8IUClUFV87aQyh
aAz3SNgzd/YhFeTiXrghHtjWfclLPl8+EfwL4cUYc+6XRu/ypgFWryQxCOvB7mF9+98sMD4CsSbd
KqCsDdZhMDCW12sldEPRijFu0AwWIOAQ1UTqaJyaANT6ASrzrurkgbikw/e5lxVj3CFSIk3ONhjT
sqcJsxEqlU4QQFL44fDFBnOarbTXkhzT6G5k3oCj4Es2gKrdsE45aD7+t91hEoJZwSRRNMW1m5rL
Yw8+Z8OOvvxvJpgEIO+b1AZ0CLXlBGIbbWj2ItQCXY4LJ8Zirv2OqlqllL2fFHSobwqB9PHR4jhI
G0iuMKD86/IXcV1A1YFhRDqvAQr6+oSm4NGBgCayqJEE23alEehdCPJf/oW8s8GsWgOpnSGBiDeQ
O1FIYTvxZ910ptNzd9ozHwddEOaecedvVvGvRY19+oM2x8JoF1IAewWyK629HsIeUZHdEHv7pck/
2vaHVoApOAZ0WAY5LWiKthF8NdN5GhPPGia/6/Vj3oAuxFTzh62TviXQm7q89LxGMypbf9Yer5DX
a19BXGOeeqw9baOXqBn3wQBgMTT2xGBzbnDc2WIiMZBTBYi+kHpNoM0PZb89Nbd9GHmDk4Pf/zd4
D4X4N+7JB8oHb3oLDWGTceU4BegmS7HtKWJZ/AszMef8B5qAgoYP34NfzDCrCKU6vWs7DI6nZajp
x6K6wmCqYKfo1fHWn15sMKs34p0KrTwEStqEg7D4GA6H9Dx6+W17Cw0mcAN7ly1yP0pDNQl1fRUw
KcbgQJTeLsBi6yao0RWdPw+PXVy862DurDA3phSl9RINuM+ys/IjPoBQFEXILSyewFSLSoWo7sd/
buzsMffnNE9muRko8ENgKQNb6rEIMDd9JuBHCFVApw+ivhk/9Ows0nXeZckY+urkrULzB+RcYCN4
ikIN3bMVlaYVCAhAIiG/Ldg64Vcyt6qhgRFj7bGqzeiCavO5rrpg6jpUXDD4Zr7oI7lXxu4bmRt2
jTKp1g3Kii6BafhM1g8R1czKHzc5uOyV3PRxZ4m5LJSYrLaagAhrTIvbHIWSzP49JeAmn+Ub0vTg
EXnXixGoC8BZkUICXvd6/yyyqCMm7VoUB8HtUX0mOuZrRbMQ3NhIAIUEzEhDhYYxMnegVimgVA6N
4/56baGK0IpaW9zzvDPBnOfRBqf1tuIlZc3flNryLUx5QzlF4HqiD2HO81TlHUjLEDUQCi0qhlqW
zmUP4H8HxYsCI4AcmjlPkd5HsjzCA+QaI5cmnihbfzeDS8C/bIfr07u2HLNe6TJBL1ZGZxOKCp91
BSzglXSYybfIJi4VtvnfrDHr1mAeOKkivP02CHAV4HiUikNknLMGUrSiihn3Vtx9Gd3DXUSCOE1i
ySiboXYPwrL4AXJd2qA5Rv7p8jfxfeGlscnslJEkSa2rRY2c8Zc8HkHievnf53vCy7/PRLkSApgA
8eS4doGGqjoPc/EoDHvvMKKjrCkjDZNVtgtBoD/RGL2UQdliDY3lLl8VjDzXAqd+bl2/ud53Zpi4
RlazBt0DeCHXE01QlwPFlEP0SjzIw121nSUmFa7TXNELC349BfHH5af5nRZK4/MEfH7yRALwYkF1
+z1n6cUmC4TedFWT+gnjIsQC+VE7Y6x6BMlpVOUfCVQlIPXYuJe3jQcuV7WdSSaiji0m9UGqkj+/
+/OPJSpH3XepBBzCAIgOhJDO/CH1Yk94Q3Hjhm7oCp1VASURc5KhtAVuYwOJWlWWm4vXTWhjuN9E
bB8L8BAvs8BBuadsZ4/+fXeaK6g+LkVlQVio7iD5CEa8VtDc4d65OwvMOU5VA8JiJtpjnXZOGxCW
33fkuGL0f8mviunT5Y3ju+fL8jGHWiYxICwEqxVVP0ZkFO12s8x377EBbCgAOcBVsuNlW2K0ILyl
bdkSrHZPcf9hWp4um/j/+N+LDeb6GLNVBxMjSkFQwDxOkgsmp/Kz5E5ue5zvk8N4rvz5CjTIssDx
6fF9G0he7DLuhyF6kNt1sJsdgUs9dIc1+Dc4LX6Kqb/YYdxu1mdZAX04/T4tAFdV2B3UTyA7AERZ
OqqbID7ynfzFGuOCFarMc5bi7TjmhemBxaz1YlwM3uVN41qBLgaOLTwDmJzXR2kd46lPO6RIZRN9
nQcCzTwrCi/b4O7PM+DMACEekG6vbSSgwCvyDV8Czbh19EqC5gDka8zyfjJBa+TV5dfLBrm3vWUS
CNgD4Waz7cUc8P8qrvBRfQRKyaL3U3A/lhDwHv77PDSalzbyMgN4VDqv9/rTNlJJ5loi5AJI78xN
YIKEsiwFBV1ufLAp8gDDeTKGX18bmaXGsCBbgLqKrN4mWnO3ztpVQSrBNnFdYWeGuT601TRjHTxU
7lYvKqgsMwW0HyJkN29rCOCAz0gz8Kcw/gaNCQkcs1A0TGztGvwsCTSdodjUYBywgwzPZT/gLRyY
+QANBIgJbkC/eHdPII3BlMi84Iua+aeR2tdjb4DKcywFWRn3o+icxDMm2dLp/bizo0PjCnKbdHwc
HHlbc4IUZZhADSH6efl7+HYo1h9AJkxAM3ZA+21lBtRCwcgrOWQ89FowlUd7FQRy7rIBbfjHDJOY
NdtkLSAAREm3t07QrPaAXj3bpSYIcPTXsmEbaOG/ZhhXWKBwDiEQjAjr0bdk9Iflh1pBuxQCAIsg
HvA+CDIbwDdiHAhvWsYPokieKwVMMhgK7kGFG6xA14Bf+PLmcPPZvRX6K3ZeAOGRUlY7TCGvJ1rV
mQ6g48S0zBCax8uWeAd1b4i6yc5QmaabvFRw6yUnYMck9m8jEcEmea62t8G4Wpx3qMtuC1hMslOR
euVAHNu+HzbR/AXPCfZ2GF9TbKsllQ2XtrrRVch8XVgftrwDhdnggVfp9vLKiRyBcbmit+YSeo+4
7RbtJmsKyzUl6QCVOMEJ4qYKu89iYbuA0KChmQE6PrtKgAHgQ3Q0fZCoBW1gP4rGt+mvZg/S3hgT
uDdo5YzpgPPaGQfQ54OcvVIf1ASSFh/mZPQsIvg6wSo+f/zO/9JNGYthQ75aErD3bCcwmjtVG1ze
KoGTs0lDDkm7OifYKiLrQUJHZvR35Pg6BmQ0XQcU6c3Uu2QQPTM21AQMKj5RX2/or0MxR+puIL+Z
vqdgvrPG1uVzeUaLfUbbYUkgcWGoP9LYBvWlJQiq3L15+Si2dJe17dhULZZtttVHXQKNcprkH5L5
v5MegbVJIboJkKKORydzkiA9oxjLjHJrCu69Sb01yPcY9aIahH8CKDK3mgxeFhljCwTjK6wnRG1W
9H2H1zsUFJ8H0O8k1zQDguhK2zaoX9cC3+Mf351J5sKozTRrwGYMCavsBN0DN79Kfck3ulN5LA5d
KJoA4eK59p/IXB2SMfQdjhQw+H5y23hWiPmwQxumIRSCbhof+nloRnvrof4Cxe7L54wb6HefSv++
O8yaBJm3VUfwIGjkQPXQgMZIS560QhA0RHaYC6XQl96swTnuNvlZa05adB7LczkL+t5c9zcozQQm
qUzC4uK1TNKnaU5xbeVfyhSwNKh3GwI8At87dkaYeJsvKJlBVoSi76rEiw99mIcS1NaPkAF3h1+i
ToPQHvPIUPIYGn493u6FeYjCBv0iKFR+Q+mD8lWJuQK4awhgIWYlbNsEZcprj0gjsO8OJa7kPj8s
zeAqhT/qopI2N7zvjDD3fo5XU71BxdoFWMWRoVmqEYFj8y1okFK1MMCAh+frzyiJuan2DJRdW/+I
y5OxChM++i+8uXdtzLpRDgJAqZkYWEqdOmY1IKbrHZ2RplwV8iNWSrmhBYguVEz/8lnlf9Jfg+wd
orf2lINVHdVfXXfXGVitRbBo3FP68kns9aEsdhMBBgahrTj+CZZsUFpG9bFZzQeztgSBnfc1YFfC
yxjsebhJGD8bx6IfaltCSYpYTpvejIXgoPI+xlBNzENjAA0EbMw51cekzTdNqTH/qvwua/kE/CjE
wIMtEVXXuKCCvSnmiG65nv/Di1YrIe09QorqBygAN592dEX5ntAa49pSC6aoGB+Hlwb5DR2nq9RN
j3aI6q6QOIS7Sbs1pH/fXQ9GYnXrUGstOOUN6F88xOuXyz79zKLFniIDR0iTgcmgL/XXFpbS7LSi
Qtkz7ovkZmgisCAXNgQypzw6K73ZQYGoGcIkAoRpXLfOx/hv7vWG/qvI0TVUG+133q4gsQKZiavH
Crmaq/IWfNjWbYkBTq8tmvqgJlN8ZVnQvs3qDvppC2V+Jm18m1Y9kKJjrxwvfxZ13jdfZQDHid4m
qCENZt0w7Qkq+wbpnjlp3goS6BYSujJaqhGobxOgYC6b427TzhyTQES9TiZFh6rvqkG3wYRE+PKe
zBIUDH+/iEkUWnXCcApNl8fifoq8XP8YWcHlr+A9ZPYmmIiwShIkEegLWsXALX1Bd4Cxq0J8Au+C
o7hIHdArOkbOxIXFnquhKJGKIFl2wcEjV7oLlejL38I1olloFOgavJu9flJLr428t3JXSysnRR2t
7m0vtVPBlcDNjo2dHcbRkgjYKdWmXbQ71FCOylXi/TDuaWqsOv8i9NDT+Mavd+YYR0v7oVIVekEg
skJzcE1+pOp0nejw7rFAa6HrCmeui1tIiV2DmVWUrT4zc1yyz3hhocdTDsUkzGTfJZODl5QPZdLg
GeKKRoMJho3f8xn8fIFwvIiG8EuWGecsGqSV84YN7f0FMxd4ELjajRaSAGKvniSoKHKLSfttZfKj
wWyLMkF2gSTMk5KrJnpK09862FEN3y42l/RfmkRQHOHGkN3WMulMXPRVDqEneBL0YJrmvk8EyTkX
2b77KLYqUmwS2Ls7E4nzSfuKdyPEIL3uyjqvXw3QXzmavx6Mm0jw8ODfljjnmPHEKCtI7l5fMJI8
l7alYimLs+wSVzmUIVSBjxkecqJUnbuEGDfSQEsFwmGW9bArul7RewSwEbMj23BbDel7qoyoTPw1
wRyAyOpnSG2ClFJSftnxR8je9PFHTV29DKUlyJpUIJ4WsW5wY9nOJuP6uiWRGk+F3M3BYZ+Ypwwi
XfosiGT0h785X5A/xStfJzYmIF9vE0TDCS5oPDui+dtQT59i+ZsNRA0QIvfviMw7Q0z2pENte150
hLCu/WqUnYvcIOgrxbtshesK6D0rgBGC8pVNAOyyk0mko9Ex5eNNIm3ft1UWrJjIBOPYcWup+lzj
0s8VyOuYpW9AfuXyV3ArE+gY//0Mxt22IYmbasXc4TNxTe0YOD+SD0VmDzMwh9GrP6mpg8fIlX6b
fxfYpvfwG48AIQXwmDLuUZZ/FXIXYyETlO2rMwWIRMfWG73VG0IxUpfr4dA9glYaWnnoE7x2Pkhq
F/kcAcFQR+NxItpDJ01BaTYCp+D6+C6HYlyvwyzbjE4ROnlJDyG6n9MQ/06j1K0k7U6weFznwLQo
eoI2amdso62fFhNANNR1FHnwpRaCIkPsJIYGxVU7LBPD66GcJOmFsxL7NBupp9ZFOEE8xDAHQaGV
nwv/+SlvR8LHBVqZCX6K1IJWztNGf52Pmdk4FXnP0f770QqL7Z7L1ITaAY0hm1Yepkgzr5okqxxo
ir0HK0encf9ZX7ADv/aYsstn9Odxq0B6IShKxbNAvB3FmOiLMLa1/ry8naIlZBwH+lNLL1fbP+Sz
4yg/qXhGgHfej6rWhAhGK0JncT3VBJEjjh1G0dhSg9HnhdzRAzGs00O0pJ5myVREHqByVRUkO9zD
t7PF5OMRdA7i3IJ/gAn8YcygVGq3d/UcCWIZ93WxM8PsGNRHZ7yRaB0ZwjlySyAasd2veAiu0xbO
cQWQlnLU1tG9vHXcg2ihjIaKGjTk2JHSqkigBAX1VDdBBQopsbMsIqQ8zwSuTRDAAYNAFDZ6gX12
lkYN9YABX6Gj5J+JHn88/wMtAZjyQEgMvh0mA4giKNUafYsnUw+o81NaPKTmeW2vt6HyLi8Xt9q5
N8VkvvKsplAkRlloCJojpddRj5WjuP9wcgjB8bw7Zm+NSXqh4VdHa4VkINLJbZfWxyUbz2bTBFOn
4F41Tna9uEDmPpYJUpJWxOPCpY4BBBqQLKR06EUx9iNMy25GjhrV7KY3mupgPNdTHyPcrO3PIYxA
o/4upLwJILGMhApmZWYvV4VAcn2Gqkhxhra604fGLXEoFrJzwfd4FGwnd4FNjDlhBl82Acp5HScH
KAJ3c6+CaMIKrZN2iDzwcpagxinRzxB9Gy9qmch6QKGhUf5P5hofZQgxbgpqFBhFgmb1r0yxPlZl
cguKLf/yd3HJXPammMRIaboF6rnPG1cdl3P5JPtFkATVlfo4NiCCUNzMae8h0R1kYXJWhATr9Biw
ydHePrOLJQjQ7Kw3G1f5EN1BenYLzKC6n26zAPIZXgdRwhPkEIGn8Oyj6NTwlxnsmTaei0gvmG/P
ULqtIRiJYWtZdYw4+4Ax3sOaJY9WbrwjelJWuT+mmM/sxkHOBpwSaIMFOeBbqEcKrgV+wNmZYAJO
KjUqKjUzPYKzv4FMoQ6N4+TWxwoECpLoDUxv6rf79vJBzIGHCGcN7WJIFmn3Rpgf0pPlGWfzG7Qt
cNahgfLpsp9yE/jdAtpMeTUbIS46AHnsynF/3U3AW8mbV0PMrs1ap4Q2YG3H4Zj+oiN4lZEeVniv
VUofKF5PrZdgSX+O/eqiLPueQI8JNVDB49rC+DcTGYga15TOBTXLsP/9h+p7Slxk+P+iaM5LMvbW
mNBQk2aCzCtSw9mGXHAypJKHxho0X1JThHGjP5zd4r0p5nhIU1NUEC5EpXSWdDdupMgdErURRCDe
IdxbYU6GkarqmG+w0tb2B0xufLAWKL0WMQaD9OxdewWhJqKDNBcFbSZ3mqQOcIVeasBwNtIz4tAq
yuDU5+SQnAwBYxf3REIl5a81Jts1szotbZTowRP9JVpAzv45w9UoQQ60vlltiNW2txUJKxuSdSLB
I66b7EwzTrkoxdB1vYkG8oa4DdXuPtePcVIJNo/rIjszjDeOXTq004wvVCzlXMbTXaSLWgJ0/994
4c4E44VjWQ/6QIm4dLn7GEmNry0fYs0AgRAkaA+CKMN1RihIoMpGaJLI7Ni4xl0WT4gyqECsLk0r
ksItPOyg05SO4cxe52B+6V9kMzRevvnMnWVmw5TOXjsFXQ/UFDG6/3XwhuMcti6Y0p3oHoQB9bm6
wWwvMBvzQTRVxF1iaBRh5gICWaACx2/bNcfIQjoFkqBgJijTk2zFXqyRDyDVyh11Vr9R8iHBMvM/
9sUgs8waabasgPC5C53YwTNO5oFKg0DAt0Usd1s87r3+aBwasNdBrbNpHVGBk3s8wKFngXUIAkbs
iHdD1DlRU+wzntrOuvmx8pCugucgL7OhPH1/bDDPQdnqp01KrdbN29wh+XGTrkirO4n9sPY+1Ccv
rynfGojAMR0GWC2rsWfWZjTUJC1c3Zy1H6MpreFkb58lvZxdCDWMbqJr6BBOuA4vG+YeGfJimDmf
RGoKtDIQaSa58RPVheofdNO/9/L3y3a4rQRrZ4i5KLJlmtaGUr2ZObg2F8UBOnksOqfuACYxwNVT
O00CKEsjSHU4H2hgklrGfygfgmv29enoY72bwasAsavYm6Ovo/2rN44SdCQvf5/IDBMAJKAEp5Eg
fWuaNhhBQrISNMS3JZytx3dYQjEUA6toJsgsnqAg0oI7EG39IcfFpxUPwD86mW1ct42IUpTjlZS6
5a8pJrKgkWBmWwsy0UpXo6PRmpGLWjI5g8LxZxmDxLEr5vlqmFtRvs17kL6yzOwaGPTQzu6Kwp2z
Q3UkfpU4VIKF3KuKp59kL/GjG1Ec5dyGmByjegqoYIC1gPHQmUwbdNsxK9fL5WlZFkiB6tny388b
jCBW63iNvlUMSRUMi0G2qYBIyFcj68IehAIg+dpyO7zsJrw21/O0C9SHMERts/qM1TxVtaI3WELX
LNw0RdOp8tI72x2DGIrAIOKB4vj1O0LzK6uMy5C6UzF3X0OPtES1vMg9VV3uLRFTCve0WTrycszx
4O3HBGdjXBYbySZGqiH+l0hevSiuNh+MTDDzwota+JwXQ8znFPIGAbgePjHmp81Enl5AsDpuMLx7
naUPZnRKVbdAH/hde/dilnF/1OiKabRxHQyeBFnXYx/afgufSVz6QltBjLneQSVcZJZ73ndfywSx
qENVxgTeyoWk+Sg5TQrlklKChpCzyfaI4Xtj/LRJeXOfJ00CQVy83/S10o41WVHxA4Bqc5Oxmm4L
I3vI0mFzbGV4UOdO+jiSQVTR5OXnqB5hWAz7j34Je2eOaj4ZS5EhwzsrAZXhQ8MzMMMYDNhiXRre
cXpljbkox24pJhQZsCVf68Na+vqIA9W7y0H9qUT+YOHBSPVWpE8CV+BEJWiVQVcCo3GYtXn+Xbvs
zmzRjgRCsQDU4dAcMQTqYlSld4iD/jvlCAZBm1jyh/oXk85CsAb6VwYwrGgiM6GwUsDZY0g4xUik
hxjgBsr/JvklUrzCjT9tvhgOw5vbfGWTOufuQ211SUkZwaYcQrh+sB37A4WZWketd8BDT2uv+klz
xe1yHnjFBFgd8D8C7b43kTKqx4r0U4klfqiO8lOPtN0GlA2jepRNXVwf5KSvr+wxQaXvavDI6bjc
NOtJ0Q8bdALT/O6y3/DcBr1/jQ4fUmpdpsCTKWUFGUesphRNXlb8jltBGiIwwFZ00qaDfDlI89wC
+vRp4XeVqFPCg0xgnSwIlRDMdAMq9dojrB6Px4aARMjWfKremPqWF8e+HVoBrWdeXjBO7IMcqo5U
ETA5jGuyIXcjUTNb+J66uqriG2W4kpPI7XIvUR8Uy7tsjO/sO2t0dXfODiKApe57HKb+txaQJ/1L
86X6vXzc4OBWUNxh2wL9UUSbyrk1X30i89yfwYdjxz0yAhlyOXP2PU29BYQnW3D547iesfs2JlIW
WYMUp4AZCa2mjVyDbdy5bIG/Vxh4xUYhOLGsuuATGzM1wuol25ccYiiZ7ICFRNGgcnhaU4GjcyM/
Vaz7Y405rmVhpFqZdsihLJRm+81RHMrcQBwMRFQfzVAG3h4xWOCP9IC+CcE7q4w/WmZFcm2EVcoj
PYZluJz+zRQfL9OmORTAFZjshS4QEygwtGWaSYyEdL0jpwLz0FAEioLtRH48QyqaMLm2D5e3j+uH
LybZ8YgFgkCaYmP7Rqt3TeVGi+h42DnTBVAybpwF9B7CHDSpYQdVzbKqYjnHEmIQziFLCLo7x17e
s087I8y1JeWbNawJUtEoDox+CAZw+KfZuchu1e1AtsExtVng/vwLa2eT2bNpA3mXWuLD8gcrzK+2
Q+4q4eY2/0+CWNRo4a4jaiEgHUBXF8CU18Eq6Wu1WlOCl8TyLeprZ1o/GPOPyz5BYznr7qpM8DQy
kee8GV7OG7tuo0oFisjqQzI/FRFYpszUm83cKexOYI17tezNMbvWL3rctBhiB6hHA/0eqsgny6HE
x7nXCgpJvNXbm2JWL11XJaqyAdop/fclC2blV118urx4vAOlQjFc1w2N9sbp4u5uk9YEyrcqsHhy
k3/OMS6haPXnvt3w+Pp12RIvXABvAjSGDgYAoE6YhRuRcmdbA3cfgvQGb/Gr+E59jMPFtRzZK+7S
+/q7wCL9FxnPeGWRWb/SliQp7Q3gdroxDZZlaq+6pUpCMD9Gjtan2SFPYwDCevW7YXa3w5Q+5NbS
ekUS5Y655iuUXaq7yTTxC6cBHEKlBFJ50A6J7nR6DzA/FLgOlEtApakgj2AepVZbjt2YoQS02Uvm
GFVihLoNhrTB1hJnRYPdWSQ9+ZhZbYaNKR9UpYt8aEaXDtR9hGSyvFt4/2uYWytZZ3saDMyg0Tnw
7GuM3En9gFcy1QcK60AsLMJzjVffz9xYBQFB+mrg+/s8+Tqr47ctjq/1fAvwgv+WbeWpMEDXHqNX
K6UY5seYkrl5A55S2lKIynHPGNdLm0GXZ3ckTEnpLAxQtrg+m0+R28fOfJp9PTAPSWD67Y8Rgu3Q
lfkOViKHPi2oatIQFqFIn4F7+ndOQf+++x1tNqdFSXr0x4okrJvRJ/V4mqJcEGS4VwLgG5BWA4EK
JsGYU7IskVnrm9GiJOdaeDZlwWY6yRcKqZC99r4I1Y+XzyX/w/4aZJml2hVTTZJMX9/Ll5jclP3X
SBOMZnFf+LuP0pkThbmJcUbRscUkRnqj+m0ouX1A5c+gpeGJUBtCa8yJiTJFWXELwStA4NPc097N
4lKdW+obtWDDuCHbxDsD4YLKxTNxdFnzXm8llFbN6SqtfXkzAxUwSHsUQeg44RPchi+GWMcwB81Y
V3Scm751EJ/8Mb4r0OZryt/Z0Lm2crjsF3xPtGUMtihUSo59tWUrlCJsFa/bIcKJm1CyiPCc7nu/
KpwF1SuxNAP9hDdnfWeRWUtZshXoxk801NFU2ToqYf8vBna4KQqQc9DjBkCXsLD6jWRpKqs0U86/
LOVHqf5Q2VdWMTnKZ8EScsZboBImU/lK/A/ama+DxqJPYDGewOSit3elAjXQ2KmyQFHJoVqvYxMD
6Lnq9GPsXLbL88m9WeYA6HJdTvWAu31Fz7QJ5e12yn37eNkI717aG2FuibK02w2TO4W7paUbgflV
FaLF6fKw/gDhT0xW2agdWGw6lExzOUolzhZVuFIgbZGeonN5VPzsTvRK4z4O97YY3xvWpVeGGMdL
tyFLPNh+hk79Gqf+oCNYlfax2ywVpCWzE9soXZk5bkAlqEnkWeiBSaoi2ENuZWH/g5jzHnUEHFNV
1j7jiCBe4EVeh/4sZXumDXAFpbvxanm8vKnc2PliFerurz027TJ7MGKCTnvslZg49SrQ17cYaFud
+qhci8s1goXHDPdri9CIUJtqs+l3TrTR72aB8VgMt52/YNxVPrSys0Gn6B2MNJjeAaoPSTDUHlnl
SnXslErdUJmvlHO2PiTFL9X8tGnB5fXkHpKdFSZ7qbcyUlMVHlzbN3mWgS5WsGHco74zwKQlC4mN
3uo1DL6nPbBB7goKT204a5PgNhDZoX/fpT9F0dqkqVcgMhRwXlkJRHpmLSjWJCRCUVFes8ZETgBp
WfBSYdyeeQZFRF0GrUXLPjt2nyiV54TkrvhYnfr3fNXOEHPoU7UERzeIg93K/GiVPxP7OPa2YxgP
l72Al2Ltv4c5yvVsmJmq4eVTZZk7dOEKFk17E4xFcO/rnRUWGT6RXrEySFu45JqObhYB1Ev7H5M/
H2UnhlBH/p5ywt4gc3LrYSmlradYh1ryKuuAmaGgEpUI+RHpZY9YFvUl7qM6kYH/yc5bkB62g+0r
oRxEDpU+f88s/N71WJSBEs9dP06wtsW++hsgUX86IMlalGetXjQpL3sGP8rvvo4JEHMlqfKaITPe
FCd9qm+m+wIlSeun+a15mD3NJYfaa8JW4Pd8X9F0aPbiXsV4IbN1eYH8NB5p9zqoPuHNqsYuLcpr
QHA4+ga9yjQoRb1eHnYU+euLUSYtWTu5l1NIILvTVyu0Ay2l8PTAOqsAczjz18UHoefBPkDGSsyJ
wz2CO9tMtgJW46QjOloQmhl2WhxohqMu7xCrfPWB7GbGcqKpGprMUXrE+KijN4OjZ1epKhzbpBHj
TWa0+xwm7M892APxKkbnyb5WvxlAufpQbTsQryic8cfUOVEC/U/7evb+3aCDyD5zHRB7VMqJ9rUp
N2sV5OEYUME2UXwW7RpzEchyCxY8Sm2sowOR57e6WYSSLBp8FFlhbgGtNZoMfBRg7rKXB90EEU6c
P3RxGgjOOv13Lm0acw3ETVNZaoRFyx80CHhkh8nbvPW6Dm1X+hzfbiYdOM9v/51crCLYMvadvxnj
ZpAIa9nqTgMkznLIvgMBD7SfeqRK9LT/PB67UD+mv+3bd90VLw7LVgAAwAVwzERrdlitc2e0n5LR
CiwcRMEa03P8do0tEEebEHIFBuh1nrLOfQbiYHTZ1e16tZC/QpQ3SF3LPCYlhihUAI5ETwfq629M
AqYKSAVgm2+IZxYVdC1NpbcuqFT1/tO05M7/kXZly3HjyvKLGMF9eeXaLbVWS7LsF4Yt29x3cP36
m9DcM2ZDiMaxz9tMOELVAAuFQlVW5lp87TJDcFdw3Uc3QC+HpxAGDJgzD0nIFU8OxOxEsz83DviP
B+ngyNrtmvWuZGd3YEQR5BTck7EzyRxzqL+05ThiUttOUe0zlBtjttBXFdFj86+jnR3mnDvGAD4k
itjC2fMpGgPM+rGnPqGIooYlbgVDpIIhWhlz5tse03oD2TC1NKN0Y10NQMgkoqFOkRHGGaV+XgCt
wbIk6bqyjuX8UIigPnzn+9cp2FNdy+DCcQo4RVMpD32bhXULkLn8JQY8+m+OFuY335l1MHvF+F9L
kkVRJYfS3lfXNIZUQXNTefKIahAlDvur4L+zxzhfXg19NxhJ7dkAJfXGoa6vh/FVsCheLUgzTcAS
DFrtN5i8wLGnrpnB/INJBBqNi2CBECmVbMu8NRwA9lYhQfpf6CNyo/HOLpMqgCPGmUvLxhxNNAbz
i3FYvutHijNPbrRoCabb4UQhQUloP6ui8hD92x8C1s428yHjpFyqVsZDYbBLv2ptb3m+vKtcp8Rk
J6XIQCOQRSyuylAMEH1pPCLFn5RCPZDWwkiZoV832VYKwiI/eOysMWlll6jtaFuY4zBGTJPU93OU
BfpxeK1flKD5JK4vc081TgFl5ZANmwXMpIAZJnkGKoZSCvsYiJb4SnPy4PIW8ssiOytMhp4vBtkm
gDw86aBfpR4Ys26SZ5BLVScqvLgelKP5nApQktwbBr1AsEzRihsLIcjWlBTrkOIxYtoovfQzuZPl
VXHt2LkGrhub22+5l/aqSAud65GOhoYH8mO0I5n436xWv3QL5tFzE83prPsEtq5U4Cfcz7azwUT8
yQbvhGx3nafPi5fk6AlQ+rZHwWfj5h9gvMMuQooarNpM/oFZgxls9EiME1+e/fWd20LytodyO/wT
JoVsn7wiM5Sv8c0U9HMx/3Zuskn6dhg0UnpOf7Cy2IvT+2JIQ2J62xpi9N12on70/2KdIMGxqKw8
7fYzcbNYm76bBhw6E8WG5aSBxUN9aoPFg/YgepIixBPPQXTYA9gakkV4L5+vsVpQiS1qpI8b+B0x
mAbamr9wj50F9iKFgmpmyRQ7CKz8XSZ97rT1fhkF7sHzwb0R5lCr0uYQvVnR3697SAtf5TooGERU
YbwrDRBdE0OQMrhH2Ht6TZ2UaMmIldiLj3FUNyMY6skqN8dUkSiv53+Y38aYS1rvdaXTQCDodXWO
J2eiv2WtiPuGv2u/bTAOblpxHg82bEj5VzW9Utofm3BOQeXcibQSDHQMgLKYnD93MPRwJnulOD5a
ZQIvVmShykQLMLRn+DebtjdGN3VXTN1Ik/YJKLnQ482ghtY/dYPICXh7tjfBxCGHtEllbzChoS7c
Ji/5pKLyKMBl8e6LvRHm45OiqqDRAiPLtGQRya03JW9+JIOKkd9ODUrJuc4JOvaXYw/PKuKOhliH
8hUgRue7Z6SVFqc1/HswQifBnf+ifM4WyBPLIZEOl23xthGoOgXHCIcJ7d1zW6s5GnJdL3i2pngf
LO7Q3hjtX+zi3gZ1zZ03FGU+FKSeUYQexgOYyfP6TlL9ofqm53KQrY5g+0RLYjxdkZxezzaYG9vC
LawwnSoAa4LL+8bLAPdrYjycTIWhxAX2TS9/ggnORbqJOTGE7ufLdkSLof++27tymou2yrGYeTrl
yoM6Qyg2+t9MME7eO2RN9AUmzFlyLf3UJDG4lrzLRnhhFKVDW8HtpukGm3k5S9NmtYL9GkCWp3av
ZBOsgsd0iPmhfy2wWE2r7JdsymBhCqmKdwv0HzDY7xDYylOPyLvaFymqfPm7qD7CTWUtHVUL1JoV
BbCW849U9zGoS82qeqcjzw4lmDgVVPEp1Ez6RZF60O98uryfXL/YmWQ+mt7Oczb3eHkrZiBXp2nB
yMOfzyOCF0SHig7SVgx7MueoVKAiYI8TQoOWuEkDHcBMCS37lJsCQ/y1/DbEnKW8nvS23xDvVLxQ
y6928qJbgsSf6367tTBfiOSkKAbIMHhjT9wq+YRhckHU4QbtnQXmgxg2wdThBAvg4Eva1J2lE4mj
OLuus8lfsr8J2+AWAMgVVG/gSjr3uGkFhs9ScGaLmbhzDSZP/XaRjn/uYzbmeaCkpIF3gh002BZi
J2QA+1o6XQ+FjFGygzoI7gZeLre3wXz7dYsR4bQNpxbw2Vk5mE3t5sbk6nXvOiIFTe5BtRU6mwR9
I+3D+09S0Ji0HEAOeuAtNkAOElCrueZxu40/0cfLfOjBzfd4eRt5V8XOKBuYZGNLzNVRkKmYMQRv
NzfZQmUMnMq/bIfn43s7zFVeLh1SoTztvVif77tJyt02F80o844qIEWQ/8A8G4rPTKYKxJRTDpaC
pH6ITd8wtmsFbvLclauo28tdzc4SPW+7i0/dzEGWKYMG2fQwifVjs8bBX2zYzgT75ioSsBjWwDsv
m/yCTO+1ylPBN+F++39NfKDyAzZDmsY56SEH2znuJGeTpyvfVjN3J7IKlsOruP3+Nh/I/OoJxDUD
8Gxeosu+tJXfqrRyIX/q5dN3R+vAr1oEeT4IrF72iA+8foPeSWgIGABmmNer3rlpk7j2KkTJ0suG
Lenh6aJpMpTQgENkHG+29CSWC/Qg8qN6tbyOpSuj95F6w88iikMlIoGKUZDqqXdve2++zl1xG4QX
4ekcL8ZswemGIvG5R8ZW2tJ0GeC9GEQR5gL6n6PWfUqMxF3WY9JOgpSJC1PeG2SulHzbKrOuNFzA
4fLmvNIaGYV6Dm8LZLLAcSykOuN+y90K2U0esyxeR7zes/aljCNbxTUmAp+LbDDn2hhIWw8abKRm
/7NoIFCz6EFa1eFfnO3dUpiz3cuGZMQj9g7YIVchbg4Rxf/JwjvGZxegjHImVd8A1qVBJXvV/RyO
f9mCwOHeR0N2FpzOkHQ9wdHKbALfnsotUtdqvUuK4bHo+vxKLVdQvDaECKIWN/b+3rx3xMrOMJhd
x9lYcWMZizH7GO1S/VkVlbW5oXFnhEkv4x7PAXvBF8rkG11u/TVFN0A/1eXL5V3k4mt2x+j9mO1W
s6yjAl5pG+3fHpVmDXe+5I25O44uiF2//OWU7t4gEyjsykyqmGAKSY+M1y1z9YDOPRlfjd41rgyQ
+hRC5IloM+m/79aoq9lklCbu/gEw0tpXDmPux9Dr9hdvAay+gtROE5ZRmQnA4dzxpP1amZCBcCHX
cg/Dzrh+lWrJqwoJGU7RbJ6pSTfDaB/ajJyUnoSS3Pgr+QvxbQt8qyoGfCwZzRjGjUaLFHWfIEk1
+1vbvsvbR0cUiLmbi0YPRF91iJeyWKJ2U6q+VRGy6qV38+FmQn29r32SHP7GU3eG1POvaKGsqUgJ
OArTo+zJALzER+1x8GmHWPL/Zl7fxuQ8VJtB5Eyly8+tAUkgkVYdKO1G9m0O6LtVCoYQ4PfNk9EU
THxN8KCgzsBc4jat44M3CExsmJU+t2hbST1pFr7VokAMIMYBJGnQ2spDrBdRrjVPgv2kf++SPWY/
SxTrrHqTgQixbykzwPBT8tr1YETQE6lCkcwkr09n00cFCgEmGiSsQI8CVRR5G1qcBSlf/aHI7mZr
kE5KCZXgZRurb7lZfdGXTHW3xcJss1XCj9QEpLDkrazJX/SDML8ASApm4DAKwJYRZam2zLlArg6P
dsf61M0D5j0f/mKP91aYyDPYFmQvE5D8YEt8FVzVceIcymrwMYzsD9J8nSpyuCTQ9pQmcAnGgquK
k04gLZQ1B50oC5q1jEuNdt/Kw5L13gTkqaKrbj4bQar/OUwEMQbSWCYGKjB7zEQ5PXWKVpLGCtQt
+UFBU7uwuocU2a5gMzk3Pu2roe0Eplk6H3V+QPRmQvFsxmZSqLjiA0CoYyTA/AI+IVfx0uvhRIW6
02g+iGAWnKNJmyn0VYzJap0No6YD/VJropbJN8kBewG49kwLk8ggviJjKQgEvNTWQcgBaxmQHR+l
proiLtqFoCZnDnXtSUMJran+lz6bj5RtUm3S07r+sobuoJqAMhpj0Fsvw2xu7lqKysW8wiFkoqEw
pOFFi34Sc4PMs252bdd0XheAOuamPeYqdBPHiA4DpS/gAJuhDROqh9oTAhU4TzYHfB6IhACqgnSe
8Ssn652m1DFe0gDc7CrlFk6GFJJCXdwknYNcTdHitLwBikyXPY1zpZ0Zpo64yxcyaxsLw8wrr5BR
Qdzc0rrFDzCIoOzGM/O+LtOgymWsP9tK3/b2sFSeLUfq6Cdz69L6xCRi9+UkrM7eDhOEpqKxysEc
e29BJzDWY7cWpRk8bC+iC000qIgnaHzOd2zLzbmVCsyhyVDscQCkIfnV0Pyy8htJv4stxDewKyjf
8vKqWaIF2ltaXrpWDR2ul7a4yWRBzZQXKVQQxSHyQavvAxmCiQJmR0YMsMhg14GWtt/VX9Y8tLC1
cnxDHD247DC8HdYUPL6BmoDeCAtSN7Y1mwhBwbFrfi5WWNqCRJITx3FVIRYYQJ0A2MhEvtxp59hS
UAesu86Xwfg+r8qtNLxdXgU37uzNMI6SgHVb6aoWdKXBYIMWqbhWrtvr9KXePMPLg/SmjkRkbbwU
+WxpjOeYWil1ho7XVNLHvm6ERD/MZeVqxnFSa39c36Ya77qDsnmCxdL0hkl/QKeGgUp8NyoHwgQ2
NQPsxAH/pUdyCILQ6UbwTkE4SIEQZh0kYRpdNsiLZnt71Id2QQV9XpmsMwLpvDlKODkkvlHX/IQ2
p/K9q+bZXVo7cfFTnUgtZ+E+0+Wwy0UqgHI4mIQwuEd/3s58laUQRLPev60Sjl+zYLrWfTpUXB27
UDoKgw7vYfk+FGsgqUX8/jA/2s5UGqetPRnTnNuRUq10vu1W91AS80VgQV4ohZcg8KB8/RFBZAEg
0pJ2qrxeU/LDPHdPBQa8wPG9XtfpKIl856M5KAphphMKg3hVgY7+fDNz05gUdeygMvhtAdNPFfQx
JteygE7n2VIo9/6qgtPrvwEPcC5k2EbS+q6fgNYTk9MNS6w1qrFBMCedoTwPURbyFfrWVihbI7hF
S7SLnjJD0jDealTPiHXEd5SiC0qw+D3G+hZ7XZGnD6m0yKB5Xcw7K9edW4cY1p+nhXR/oCOhok0C
OovzTbJLA2RrNjbJyr/mBBXQ720hOFO8UTHYgOonWjDAN7OvtCKxZ7ma+tozjWtnfsmmN1L92Moj
MhaPQN0YaH57/PXnB3lvk4mShMSrvpnUJmgRqyacDRuC5T6gquFW+GgxoFPzfNkk7/HkQO8DOSEe
TvoHslB7MAuiSbjCh8CONB+0/MF2SzuoNOPNhU0Z3n0G5CawXRCSUEGXf/7p1HTJl6bG2bW0xa/S
q2lVfcGKaA+OjUeA6YMmBrAbLIjJseq6lKTJRvJjrLeGGqy1HZrtaTCghteGxUalLb87m+Ce5gal
vVVmYVIlVW3eIKnOXtD/Rh86i9S7DcqqlZ+ImQj42/jvGlkx0gQEIrouY43t67q6XzGkEyVB5oH7
tHVvgZkWW+RdangbUSQgmu0A4DIfLinUJhvw4cjrP+szj+sX0oM9goJGhXLfnP3Eyw+oBWi3m+AD
YM9fupkolNg4C1NIkftFYD1SFCCUaiPHdwRZHecUoIqFkowC3A+aQyxKS5HSWVKgsYKB8OZAhxyH
yLrdItPtjiDhD4TQyo8VEhuLw2MTer94PrPo8HyqjKRrgQ7XI+uVjsxAfzNqjtuN5IswYbywjpuL
Mv8Ahk75C8+/3KglW5sWOoRqXtvj/FCfbCi7enVYRQ3YGkdv9vWwATVlDxmXy0eRc5khbzexPrCO
09blueXUSlGSKkCxgkliz+5WV5litzdfDVDuXLZE/9L5mbfPLDGRs5a1Oktm0nirNfs1cpGiHaIM
dKyXzdCU8ZIZJqV0iJKvsYXeA8AGG+StZVdFUAaMx+3I8bIp7opUihgEJTYuISaJjBuUkXQ6lOMU
mFqZg7YFI58miJUfwwi2TbMg94RRBZSjmPU0izbLUJuqPDO+TZQTaR4vL4L79wFmB72/DUpjtkqk
JEk7zg4G4OT6p53ejqPAwT6+xjDErRt00NTAuCkblDAJkGMEn45Zr7dbF1T4GN0ke32fu8r4rcxF
35/3UTQkBYgVoFvFrp07dDNNjrVZFhhW809j3ydg1Z68Iu1bgTvz9m1vh/77LqXWEB4mZVEBbHIw
Ym1Lp3rOBP7Fc+W9CbrUnQlDBbi7kxRUIobC7e0iKAkUcfXXBTXaVAQSe/8Q7MHZW2POZ2GtVbMl
WBCdhqEVb/AdaX71kD3T3upkuX2geL1bPjgofsufh2u8HsL4Mf0qYtXhvAqRMGoOHBLPlY8Ft7Jb
raY18EukTwv62FSXQLm1ovR6PYiGoXnhb2+K+YqoNVebJsPUov40y2spH9xaiypdRIJEvY7d3L0d
5lO24zLHgwk78oP1hslySPUkpyxCvSSFdiwoep8un2qe64ABFeUzyjD/YcYbm5vjLoW9sgDX31jo
93mZH6WlP8aNeszl1//NHM1Mdp5qdsWSSZVWeZk6ukCCuYX2SzZ/6fVVIQlMcb+YjlCI/AaKguxT
dtXsSu8ITKVm0FKdOk0HefiLnIhQa7xAYkKWQoMKIVRy2ZbFZAy1PGcG+G3G+QSi0qAitQ3piPGP
X0rw9p0dJheG6OsytgbsdCmoSKxfayWHVvXnwoiwAuQ0KEJNHCm24zFlytzktQmHGORrp4BqIShu
NLL6lx2BlxNaqJZDyQvNHgg5MplM2WetsWrg3+qCOYCOGYb89eNytQUlqirCSME5Vu9jWCDhVzCU
xb4yx8UaV8gxl1AuG3/1yAiRHboUgoVRlByjo0KNPerIzDm2FVxnIMXSOCM+eZnWSIcx/0WHVSkx
T+pnIHWVoj5KwjW6vJkcDwR7FJRkwQepYaCDCRpkiw1ls4Cd3bLAIt9a03MMQVbNiRNg3aFSBliW
gfrt+cFtwejXZijxe3Ej+05xaLfHfL3pFQ2NB4FrcBIBmkpDVRK5EmzSn7KPEU3RlbnTgM5ni8Mi
fjTGqAYKvesDrTskoPm5vHk0cjNf6qxKw+QBcQzSOVKucPjUQlzaAELX9CK8bIRTgkA9xkCLWIHD
g26SqcekTl6TVR3AHAyCX8pWQwl+VXd1x8NlSxxfwLMOmp5UqA9gOeZcmaD5qVTwLHoYjGjcbXAA
rOmNo6KJkK08j9gZYrE7m1xIuaZjRTOgpoUR5cvnvHwdt8aPhc8ezhNrv6j3RGDnEq1UOpuqoEjk
JN/M6YEMR32+SaTUXczXxDxsSe5C6XowBeeK/9V+b+Z7ENvZHSvHWJ0ZdtOsfyiK1kVVHWAh8Brh
aTK2yaNcJzfqoECQV5TO0+/0wS3B8QoVADD6WeyB24ZCkscKb2Y9AkNPVERapIeo4oiWyAlUDvJf
oKAtXJYfZpqgPZRpwww78Q11TKqrMIfNUXUBmfJFHVJe1D+zRg/jbkMBhi/SLEZlRbmzIz3obnRf
uqHZYoE6h8gaJwM4M8bELClVZbIh//Yy9HcK/dqEBq/ZP0xCOk7eHiL5Q+xFF9L5MGyUV0YuDQUi
Vn3aTvQxLqNalHi0hD1eC2v0vMOwt0aXvdtDYhijo9awtl5lj1QJA3iTb6oru5IvssU74zQ3tDXc
Yqjb0H/fmZoVNDmTBqbGOEgxHNjln1unCof0pJsPl+MWLwxrgAZRenLak2MCJID4Wqx2M8ZMapSn
h6gnmnvZAi8y7i3Qr7hbTK3OdYo8AN1H+SHF5HL21RTpI3IXgTsfQ2AWBIvZBudotBtqNyjl9S10
BZqHeLYED4SPFlDQAvZHM0FDoKGccL6Idc3WsYaMpleTq9z6AraIy5vEOaEwgJaMjrFdG+U65pNP
mTYvC96RHlQDNAdN/BqTOM2brAEERzUyRQGItyDA4AH3QXvtY9lCxzVib1tae4UE1ZveATlRcHlJ
H8MApWwASALIEzq2wFzwEPxM6ko2Gg9cVn6qWAHJBjfpMvz/j8uWOERd56aYryMtSdU5NUwVJd7G
uHpTLwmsWwzPzfdALsogs0KyaQf1myzQr/x4XZxbZmLd1PYE9FWwnM4gzO78WHqs5SHo5DCfvtT2
t9H4eXmtol1lopAkxySNRxgEW7cfr5Kr9rMvA544x4IrimsJDwWQ2SAOgUH33OVjIOFXtSwar8mv
YvM2H59N+T778wkTbKCOpzCeuxZyaSZvWtIW8sY26puafJ8kV7YMRv8bQ6TByV0LDi4lvQBIkSVU
V9ukqHUJRcdS/Wloz3VzT7SrbRJ4PP3Y57kD1kLjD8ru9Gpn1lLXQ5yu8UIFjK+TNiox8yj5lz8/
N078awMUoMz0lDWsAFaX4FCCk71YIRj3UPWmfCR/d5PvFgRjzOWgGKlWaFIO765lt3WARtfrg+W8
jPnT5WVd3DkYYu6IbTH7XoKimdd0L4vy7CQ3U/t82YRw5xh/LhvZqhWNVtJ/Oa9tuH0uHR+g28d/
iO2aRvSluGtCbkIJO2wgR5mTalbrNiwLRnSmV/NK97SDObvzF2CynId/Mq/yxvpRi6oi3IC0s8rc
Iwv6S7hiUPOucyMy88nt0kMhfdIdOyB50JaHUsSG8l6B/uD2O5NMgaQCN4OkZZjn/EdUGzQ93+V7
6TE5SYO7XMl3/2g+QI36ZvsBle0nTZSzc2bj4Kd45FEAIiixWbQIMqlCinUTUokQhaVpu/5lmF3g
mjzyjY7TOH79KkKMcPpd50aZS8dYqywD9rDy9K9jUD2OETkAsf44vmOe12sRczr9cx92GTUi+kBH
OsU+MBuSyWWRyVCariUr2ohuHrMuFqQ5H2sAdE3/GmEfl0bbWWozwXtytEHHPgnbtQ+tofeU7qjb
SBAtQX2DtyoKTLVwQlDEe/+yu+RQbQc51SewyTr1XQ6ubUf/JDj2NEax+4akDWOTMkhYUJM8v8Ys
UuulTrmjs2n0iP5iNCRY1jsn+7T214VrT24Mb50E6EHeRkJiBWVJJEAmrs9zq6YR59Ni0GNoZO6Q
HiwTElCjuy5HHSQp7ZIJog13H3f2mGBTAByWk7VBMXSJw64IZlNUWuNbwLUGXnkUKFVmH0sUwara
riET0JM3Z1XunUb3BN+KhuAP34q+iv/fBhOik3GYxwQDC+8zriZtLIRJhOk/VAt7tKxFshG8WAmq
CnCLoRSKE8XcpZg4dZJagcJxDXFQc9LcBBWi/kojKh4S1x1oSB2Uyi+vkXcr7G0yV6qzTl0dm2Cd
b4egV7+ZQ6BNT5dN0BD/YRchfWriJNPePxOPM7lqh3kB88fcRN0Gerb1ZcL/ydVzHx8um+JGXrj3
v7aYlAeVkhwTLHYBJqw4Kn4ljzqd9Avfhjf9Ln38b4QEBaszmY8Wz+VWFwXIjQYJhSi4UlQS69ib
+res6O+ttRdk+NwPppsyXpXA0OMsn5/ksauACFxBum4YOfTcQMsBSgHV+SLYSF6Gau7M0OO3C4Rd
3eH+ikFxpBsune8urrMr9JShyPtC1UjHkM54S0eARy4b5h7rnV0mUJXD2uf1hgp93to3sWG4WrEK
LhXuF9uZYGJTo/QQOh3hI048hplyY8ZvSx5Vsulq0ufLq+FeyvttpL9lt41Q+J6rXAXFVw9UcVQc
8rD0c4DhgWdeg/FHGwlJqWnc+3DaLA24F9DNoUTPWFQXJekUBf3z/h3UMyANsJ5Hn4KWJN84Xl4f
92sBlOWgzKFR0cbz5dnVrM5ji+UZ1jfVlF1rMYLLFrgxcWeBCR6OpKgtXjYN6p/2Fa1B9IF1BTUD
QeB4f3F92DYIhoNzGhQQKjtPJW2dXaoD4uB8ZfjEn071CXB+cDxWkemPofKoVG4VUeEgKqdARwGp
TCg4eA7D91U4PUz37eOvoaU2ymr/YfzJKsjUtpQE3pB/SU6kTD9l+5uR4T8E+Y7IELO9RLWWvjdh
aMlPc367qH6/nBxiuXUi4qF+v5EvLYqJzRCoWOW4BtLCcNOn7Fd7TKH+TpVijuXnIaR56nQ1Aamo
PFRHqndcevG3y87Ec1fcQJjMQV0OdzoTOzsizwTi6aVX9aCDJ/jQIukDDhaBKnz/NsHGzcKpVSID
dbZe4ZWFBo/uF0+UnVNc1+Yg8GGLTlKCvQRZOFujG4rYmc0RVYQFeDrT6yL7Xr53bidvhIvKBzX3
is+XN5Abz9CEoOBSdBhVlsim1YoxXuQcrOU/kS+AGbr07SNAM3SMfomKUISq41xDgE5baHxgylE2
WMhU1pF4HAns2Q7gZsvkOeWvPjskGAG4vDLOtYqyI7J+lO8RzFjY1DokwwBxxdarqoCk16X5SkTE
lbzvdWaDOWyWBv7+WIYNrb9y2i9xHmSz5mpdpC1AQdih3N7IEEcANKh7nHrfyu4vr5Fz2M/sMwew
T5R1IxnIfgvosSXKq2IBZx2YzQMi92VL3N3EGwdXAlpJH2gFSdJkijFVoFRySrcwP5taYHU/L9vg
rgalQMyIGhiAYw9zDq61LTFgY2w1lyz0rQY3mQ8k/9zVxd+4x84Yc6zRCVaTbmhawB5td87yaNiI
pxki3A9/336vif77Ll2YjLquih5m2uq02J+SIjRFypSibWOynwXMao1WwQlq585JbidQ7tXy7aY2
bqOKyA84l7cK1tt/PxH9LbvlgDy2lVWAqD1ZadzOSQNJ29x4jdb5s1Jvbp4vXiNq1oq2kDlkhVXW
drdgfVP5VCtf+uwNw7KXPY/+CeYiO1sWc45AF2Fn6wATBtTCzbp1pziUqtttOgzDk9S+XrbGIeMH
MOH3LrKkR3FVa8qkYhct+WdWLL6am562XffxvTKvXiaZbmsSN8W4Xi+p3gymmhFSg1ravzaZ/Hlu
nlYHKiFx4pP61+WfJthrjXk85jG47jC0A7IJkHzrMpimDpYmCFqcO/ts9cw7v2mMfF0drH7JHmWi
uI2Im01wINgrLY3zAbtKHaa+UVNaU34ttQeMW3rd+v3yfnHXAvDMO9YUYtlM/tECpRi3BoRF1PiU
OP5ovF3++9zbcvf3mShVNuiR1FQ73U6P2TZ4ldIG2nzMY0VwAvgLQWEcQDRA6jQmTs2T1uGcIU4Z
duwuqnK/9KbgncuNHaig/scEE6fimeSG5LStt7W+LN13aKVB19VTxpdMKyL8KE9CK+0v9s8G4Aht
T2hqsglVNTvFWlObdX+cu8pdx0M2RZmQcJX7naBODaAlsjbTYr4TWax8yuK+90qtOI5WglFC5cYB
vFmZUoFLcL17Z4r5Uq08S602gieClgv0rnZb+0s+fpOSzO2E1FIiY8w3q611rtIUxhLz2rROGYQg
tkTxTWT59Z+n8sBP/d5C5mrJIdmZL+qKVD5OIsUBVNU8XnYGbnDbWWAukmGp8eEG6gxbEWVlHFoo
ZZbln+PPEd13ZpjLpOrmSeoknNl0uCrnyKqvJhHlgsDdbKZEpaBtWjYtAtqk+VvzEmw3Vi+oqXBP
6+9VsDLInZ3V2xyDr6NtNG/UrmazOvQp1CvDMj9o3dcGVc3Ln4fX5tlvnM1cDCRR+ropoHwrP+hr
kD6Ro3EN5nvvzQWm2AROWgbuJlMx7kNBTMBrCYKFwD9sjUluoPC9Nit2dbVbd1jL09TeDoYqQPty
I+1uY5lQAUaD1SoU6udjdddWzl3Ri6IebyFI1aE4CrwHiAUYDxydMq+rCShYffsyDqGmty/daAoc
hOeDOyNsmXSprU41C/DHQEZCmn+ug+w5800Xt/5lt+BhL9S9ISYn6WNVLuzaxCPrE/lC3iViuq/J
g+1jiKQ6KV7sTs/ts/p42SzvM9GWHybE0dcByuTcGZJxAjVWDjzO0ABYNAyeJmLR52/gbwtMbAXP
vTmmJizEIxh5LYw5NMohl6AU+XB5KVxDYOrHiB6mkSyT2cCxanoV2kHo6E9NZClgg/mcSyBMFiq2
0gPCptEKIEy6YkNFwmC7+XNXDPHaouT2j5xK6U8G6LygKq94VCJmVgJ0qS6vjZe5700yMcPRMjtH
2oDi6OD4OUaaM+kqyQ76fIUA5WvdJogRXLfYLZGJEcsgJ3YygLMSJaET2ixXidVHl5fEi7z7JTEB
IpnSIY0lGZ296q63o7GD1uwPgADcIg+NNQTSRbAmXo9F3VtkfB0kYWrZbiDHNAvIBLgUwAmIiWfW
IXGzJ81D3A2H7yIUJzdKoRWH3g6AiBZb19bzbZgxLYDTlZtbiCc4aJImOQ2lIRaBWkSmmJt/6me7
3SzQ6eXEglOqLhmfnVzUsOf6xm5BTNhNzKzIIAXcek3THeLYOGlVL7gjefkYpntBJAHCNWwZkyTV
5TCif4mySEX6T/XyZoF5OEnWsCibKydvBJ7IDRw7a8y2rZh0H7tGRY0EGCAAA8ziebF/2tXhssNz
921nhtk3jD3ExCKgkLP0KWhH1ZdEAg+ChbD5EqTFoQS+gHSQSBjRJ9c9dJ3mOtBXQfFdZIeJtGUT
t1bZwU7hfC4MBUnE7UTCRBNcvdyg93vD2ERJM2dlXmxsWKamNzFEEJpuPhFz/TUASSU7XRaYgK5f
/kjcqAQItOpg/hocN3Tpu8qPOVjDYow4o5sVddXqGl00psFEIF36bKO7TebjZYPcdJCCrv9jkfF1
TVoxyT4AcYB+5eo6gPeA+E8JJXfwlkOqBEXmYlr1BOI0H8SR6dVwnXy//BO4YWP3Cxj/bwgYeZwx
773cKU4YrHpQncRfDFH1ie//vxfK+L/Zk2YGdRcKItZzbz7EsSC+C5bxQdwmK1si1XAXST51cqBo
N8IZX4F3sAKP42olU9N1vWdi8hakJLKf2s3PmPxqVPNa376rvR7gcwowMIKNY5E3ZVdVCLl4nU56
7sblcUFL4bIH8DB9KvQ/wDYHlDFGpBi314kzqetgQOQkTB7pFIXuG9Hq/4PKF92InAlc0GjtrDEu
nxIzlWtqLT1pr5BAvLEjK4wD9Ya27CVgChs0LG1I4URZNL/21+ZdfEeHcEV8OnyP+b1qxvGlerY2
bYXHQFrqttmieNLuyNfLW8v/eL9tsF6P6UqwW0JuzEQpeRpSoKQEfs+Pxv9aYPk3mgqqAxKlJp1B
stqqvddNeRhrL8OUCSwJ9osdoR9XaUpMC5Z6CzK8xj2IPINuCy9vGLfbtPMOFiDlSFtSJx100sAO
/PkIhO59CZI6vd1cY1ZeM4xqOdUQyG1QS1811ZNmEZOuaEOZ5HdOMUK6VvgBdYZ2q5aWrrRtitfJ
dVB1okesyBj1n92FM5it3islcrZqdd4w5+nqQxeORuZJWfV6eWc5n08DRgBNZGSi6NEzpoxSQh1t
wFPWyDEqnR5LGSzB2ctlI++AA+Z1dGaF/ordgup8A66CIEYu+Xy05FPaXjXtD0sBYVRW+NbY+TNO
grF9yqrUXas3SclceZJdouqZS8z7VtvuwdGRukp7MqYfrV76rXaTdCRcs8e6uC+hOd1qb+NsHaCN
6yZD81RYUT0+6dpzIj+baTBOo1tC+86w7qQOOTA68qmIbZD3mDhbJv2uu2UahR2r2NEOLC0LNDU7
L3Qqd0I/efZ791N5lYQiYhiVE0rOTDJh05S3UUpAoOIpkgXqattfFzQNMXtcP9XaD6sNcv3NAHYX
I4y9cSJ14w3aVbwovi3ZQeeEnVS6lXSUqwZoTcPttB/b/5H2XTuS48q2XyRAohz1KpuZ5U1XVfeL
0NNG3nt9/Vmswd6jZOomd8/FoOclgQqRDEYEw6ylvuqRIPGzl8g4+0zOqiozQFG1GJ+JNrZ71e/Q
yCYV9nojeS0A+ptb64RI40n9el3v9ir8Z2I5Q2utw9SrJcQ2snWY6sQuWtWu1CBOe1ddbovwRJTW
LgZAxFYIqRbZTkW1eHYAV1Sf7/qNOjR3DxVbeZ/ZVY8OdQkpAu000PdR+iFY747h2K6Xnym12rmV
6gQKODlMAdsjQzWnR/mRRYqtXT2wQXRFUNQSHe5nILFR+zJO5FXCFQdKywvtbiZZczsA+injvRWj
LIsZoeFoqG/1GtTJo9F4sXGQmQ0VFFkEV4Fvr5hjkN2aCz5jIU99nLnGInICO6EetheMzCweAqAL
d7+7caJFYikNpnbeLfmWqB/1eqt3lTdizKvC/jYiBSa72vOPRO56ZyRPipYgDVdY6PFL+7IO6q4e
bHPSnq2psvx5UKpjXDa53YbKs7VOCbjUBzwYevPlunLtewr0kmt4BYFxg7PhI7BLzShFVpygRWGl
z4kJDGIqiIz2FfgfIdwOG/FaoXossSIsKx+ofoqmUAOUNUYtgjIUrYfbWi1M+koKKUKKWB9dUgL6
pBpKTLWFxBDESJ/tG7wRAKQLwRQohRbytTgSJuG4GEAuTN7q4+hbD4qPQWH08mruEBTBaA8ug+Tv
32SXtY5VfvKgiLzTnvIy9nRMcgDxAI2B585JQlJlNWfQBbLhawBEfg5f/w8sB3sqawHqwGSN32yA
+FwOKVdjbWXI6X6HQWcjQ34PbhK3ei1P4rYx5je4jdVkIEQZ6KoExDrf6URyWs2jioF9QlnvQDHQ
9EWO5CjAO4x6wMLCIz2mFK1WRMoET7C99rgz4ZxTm5MCnjdkeJRVmIJRp4Smyn7TdcdqtV7VBiCY
meQnPT2qFXiu5z/HOMdpAtKUTTKjfPf5pNrYXT1T9LKyJgyelxPaYTX0FUT9HD4pYSJ6T+xlJAC+
iA22iAYl4k91lTAOThjcHf3W/VaOkxM/SrZiJ57lFGgr/TH5/SnEU9HLDxgR90WdwBfnjMjUAPYI
KhIok2Ki+lypVoaWNI3oa1jG1SZVEErwL5FPop/qeiwbSXBhLwMHJs9kiXxIxQQ8FzgYndwsa7Sw
Tt3Py/ItfCSPPTCgqkftYER28td147ovEFSbkIthD2zx+QIloMtnaYYC3PogvRT3Q8Ag9xIVLbrg
JvStIxE4ywvrB0FAxCEKDDk6H/lGkZb0o9Lgze0Mw5d+8JYUiW5RSnBXBpD9UBJhY5u8jCFZylE3
EvRXSpM3mJOtF/EzSUVg4nu6wQAE/yOGe8Io49B1dIpBSz6kfmrpp6kebxQAoNhtjbdoOriLMv9p
XYltH/YNQ3GsQMdj75CS0NTKIXOVXjOAeKrkqRoHv9EENmZ3C/+Rw/P5zSUFp7EEyJ2xccvmYULf
gzULgnORDC5zaxVEmtIxQ++haXmFjMRmB7YE07mu4eyGnlnqzx0zKGGV2Uv3M7QFqJbGiSEggv1S
qe8iYz3UIBWpQJOE6tmfBhJMHNwPNJyBWPLwQSTJojokYeXgZZjEx9F8MSWvtn5fX9RljgxiGAgT
VoS6xMUQL1UnS84KQO5OJ4qJCESGDr1lPdKZG/miHNmeogPUD+gpGkotFzaYgUC1ioVGJVkF0RiQ
TjXTBoKWrSc/leoLFutdX92uPICo4WpB4AWO9ZpNmMiIIa9Xf3alO5cPSG4W4yvAOh2rKgQ29yJ8
x1biOsmYWDRglfgTAwAIGJOzCJAGugVMK61GsjEllvvna9pK4QLMRMkiZUzhSOSm9iNpti1ATFWg
CcDMWOYng/EBKLfgusydlaEgDHoQkBEBFYzvJykStPdWJgVssmqs4Hc08oAq2uG6kJ37hfY1qLoC
UCbkUblbbNaVMfdJikz69N4DUbh5HBSfoKOthKu8LuoiSMfhEKBbYwYTkJYXCCrRVFrA2jYAfZve
ytPDZM12MhyakQjk7BimMzlMPzfxDXqirMnK4T+sOfY7qnkUVnCRRYySIjGc64VGgomkDUun0aqb
CNCvXYukgBWRr9e3bc9YAGIU9xYk9cAAs7jI2BwByA/+ygqQwYtnOKkPvrGvGCRHtD/Yk8BDXb7K
2SkBjQGZe0WFuWDL3uzeMo3KmuhoVZqcMJhOk6f7ip261G3c+rD+VkFrIB1FdeDPLlnOzOugLGE6
iEuMUO1caqGV5hgDcNQxwNlSmIiUsu6O9j+KagRoV4nygUbBcam99qXhmxKgPVvzWKGoFnUaXEP7
aITRzagkTtFQOw9Vv8gUe5TWX0OVe+gnP9SNfjPq+u1I5eNUrW6frl4sT18rDFIvUSVQwb1bBfuO
l4WFI7uYYh2tZETbI/zvWj+V8W2fvaLvwYoQlS2RwEFePidwYGwwhE3Msv4lbuusJSllOScA5gKc
Wg3EpfAAQgQbKWfnX3gSiGLcSIC9BTQtZywmYBjAlZhg2FFiu8fTOtLtWX1Q5Y86P5rKi0Dx2Z/j
lQLNDmwfwScPQqZzpQjjVi27eYLRPel+20PzLacCZVHBwHdEwGp7R4YNhAKyxle0C5wLk8c8n+bC
gnvUc+3eCg39OBW0dTWlf1xpPaDUCBje6yvcs4gaYFxw4dDOgef1uUzMF6WdOuWJo9dPleZqBZxl
C1oLUZve3tq2crhQd46agpIB77wstWDoYxuDdXYZ3jfjfSwaP97zWltZnP0Ih3yI1lzFE6gMXQDj
3ObpKugZ2LO80EGgb6OLHAUIrpdTraYY5V8YeH1FdaqnYJUKvVoW3azdlYCeBs4KVhe8FeenY3Ro
ji7bCna3eTWq12n0r5/+3uNNx3PgvwK467SsetgaFMdi9npjl9PsDkBcbJfqoMeFimGR9oHIko9H
5XOr4vCM0kY0jMh3fRZ8ye6O4rmFvACozy6m6HJl7qVeRnjTlOpRQa+ybHztjPihC9/lopjtLPsu
R4pst/prRsjNjFrIWCmnSYLVyQ1BSLLr8PCURb4QngD/465F17KekHxg84P0CXg6SPdrdv4dJIIY
3xXd+92lWyweRyAO8iPuEMqFhFqTIFotlNdq0p2iWu5qJX2/vsMiKeRcl3QUsExMNqE8nP+uS79N
QJpDF+fPhbCxPfA1ILWF/TsXYnYxIWVhgdg37TCIYrWnyYzfZiIs8e/ZE/A8YioRQQIgnLgDyq2Y
rLIioXNGt3ugogHkDf2DDjmq95O/euMbAcALgnGgN4hy6bvKAYcgA1IG4wkIss4XOZXoFwPAAZzC
0+j2xwZwkMktI1Bo/wencIl6CeeqAxASeAqgcpN5hJcJTJdKriChkx4Zh9t40JBzZWQN5vHPz47x
leDNKbMnKNvyTdgFrir02jd4EZLyZ7ze6HmHopp7XcaeQdvK4APjoZ+1kiL7oLSHqfpSFH+edQDS
FkYeYUCAo80/xUotVuLWwGxnXz5UI6gpK5cgJLu+iD2fuRXCft9s1IwJBGWiuEkDGNLmn/rcu6s8
2ESUQtnTcUZ8YskW5m4vX81xli9lxYaYM+UQNpWnKfKRmknvSKky2E0Y0n9zPHiCMWYJdKLz771K
zdJiAW2pM/VfAGxpD1TkcJiV4QMqABX8VwJnhdYS3LPG5wTnf4CmXfJ18FmqMHKrv64f1O7d2Urj
rEQs6SVIu5hlzQOzOYDW064B3i41L3Pjj/EA1JpgEpnzz9Q9v0ZkKPHO/BwL51P7ajZVYJfDyIoW
LHCmQCHtnNQFVlq+AHtKdQpQgmRuHrS/REAQl0OKMBa4wKD0NFhDN5+MTeYylkNDAX7jYteVLTvV
cwdieS8BYXN/aA+dm5JAe5hc9X9ChvvszrlYOqBzGLojyCn4eHkcl7kyC/hN9cXUvPrYfFeBth26
waP8gRgzYIwoaIVa3AKt5cKNZ8d5IZ1SPOMUvHgwin9+MeNOSswkTBAuYebSmWO7ukPhygHc7M+4
s7VD9PLH8Ftsvy2wmGkslXYxYW0qizF2BmBg0qi8B3jvwyj9Fujw7hMEyVrsKLLeeM+dL2rtU2R9
+rhCwnZ0Y9VLTbDP0kONkX/pzuiOtXk0CEAYv1+Xy/aK30uc4H/FchfVWsI+ijvsZTN+lZcvYOew
TVBLlOQ4g8FM1gubiNr09+zd5snKK2+WxZO1SEgEqcYy24A3P5Go/Ks1VleJUFQc1TG4vsY9gdsH
F/NWG0NOSVEYcoQ3chwaPjBenXHoT1EYA+fpfV0s77q03WB7K46LGzQFjLBzpqK+6C2e5tQPGA0o
7Oqjqez8HpxkhzkRLHA3lQJQCryUkQFgXEHnK0TgAJpfgGEgeNB9GhjguwP0vaPZEsBoGIJ1/MXw
fl5f516giTcshlYQnCF0Zru+2dUlSpei1JEOJcvir2g+nq3BlSLhiNHebQckGF4vn4nlz9atjZxh
mNKwlpDMk0/RameH6GS4+tP6W3HwOHfTL7rAOe65/a087kYQNenUvIdz7KVvqTU/AmX6cV3nmwYz
3dd3kOkdf/e2kji3Ra01TqMEpzYqb9N0tET5vN0T2uwck7/ZOSmp0O61IJ2ndu5q3aS520+C0sxl
3yMs43YNnLJ3+TBbaw4z3C327LL+7/Qlaez1Ps/tEsTAwN61jt0i2LnLRjYVjlcz0OaBzL9BeRew
qnHT0gUeH5DmT7pfeIx2Tw+Ub9oD41NLQBHai7KjO4q4lcm3aldTrhdKBX/fedqJAm6mClRYSxBM
TC5xl0OrO9f1Y29zzyRy17pOWAG9sdAS5w2F22Fz4xcwoaJVQXrC+xHo7aIy9p7xQrJDVVAKsPAU
4ZlI4tYixcxmzTsvDPpHBKSufp+/qScDVsS4z0ShG7tN3B04k8cF2XLZEqUqMJCbHuvj8MTkqYWd
3SavjHqHxoLAdOdKnInjjFY1JzTrNfgeOTsl4OUkt6vI/otEcG+fJav1frUgoh/svnvpV480Anu/
YzjOVsEFQOCOn2kfQRMt8ramLyP5F7uErgKZUaeBz5RXgjBMqGmE7PlWvQ6ZXShvmvBlz3SXP3gG
T0hV5P4xCsvp9tR2oIFNgU9FguSZJZMzwLT1eM8jSXUU3KO9m7uVxZn0pUCwmKuAzR59NFI55med
Qb9fT9RO7fKbqEN/L3NgAPiXva6AugI893PDq2lmHmVSArDz+9ntwBQYu+jB8cxA9eovoth010ps
pPEleGVEYjcDN7RDv8in9ghoKid0l9QuPvRACvq7PBDdWvb9F2eHQANUJ4AOhgc4X19RYsotZLBb
6TE61ICJU4LmmJ+E57an56w0/h85nHHAM0O3uurT/pk/kpvUZQRC1p3uVccIpJLTQRd0iooEcuZB
1gdNQQiDEm/HAOSbBw1xwHVl3DMP2zVx5oFMOhq/UG51KrxQw/SY9r/S6Om6DLYv186H078VXQsy
5FROG31H77rTRIMz1j9WVeT9BYvhe4eRspbMlB1Q+xF9/4ascmDHaBTE8MHiLy6aDIQQZXtFKJSe
0EyGSo0JTiTObtBqIaWWfTqMT2rw4+Czx3b6P9iN/W38RxRnNupmqLMqh6ikvaXDXVT4dLiPSoF1
EklhxmsTpekNIN0rsDw5sf6cgl90/gDGhiqsie+lK842jun+Rk5E1jBf2Ma1LnIVMEupGx5Tf77J
nB9sB+lN/G06CK3Tnp0nMsPcYCwjYC0+F0uHRh9WFb4KXOOfkJKNq4CRi5H6imYN9rQRkGt4k6CY
DAor7vaunWEO4wxRyByAde6jl94bEVb97jYiJ4zWHda1A69yvp40WcjYGBAy+v0tutdPDAwwOan3
i6945IDudZYfFtMH79ncrVzOFsr1KmtdB7m9n9yvD+mtcSq82AccrYZAO3Qzx3hAOtzFRJUQfXw3
3N4K53Z2kEKrL1vENMkbbZGIBznzF/W58zGTYPj6qfRYnssUYhaI1szZyiaa5DyUEYyOfn1UftTu
7DNqFGQr6C34kl4Hvz4MbnwgB+ur/vO6DRWumVNcMqtDpVpI/66R22Lax+uc9Z26+W9QNpYAe4dr
DSJ3/XpdrGDJ/COjrzDKq2mf6vU3AqsaWEF++lchCtJnigE6Y0IvoB5roMx3ygjLTe9W3/SbwPKy
Wz3Q0XQBYgSBz9td1EYYZ3qSZKIqKChZvIAizkMSZEfDz/xUUBXYS0uine6fRXF3s82y0Mwp4q7R
X33N6YIYnSXSA2ATBi85NIH+rD3U1Imf+3sKulLj+frZ7dqfjXjuihZKkuufsIWotj50IxKiVvFe
kNa9LoZdNt67b1fJXUZJLcbVSBGkTF3iNmPiyuDczkZfbd+q+nBd1p5z2sribmBflkuVs2riKPc3
VZ8fO9B0jFJyC8D94LoopgTXlsXdt6xslBVBC8ot6uKmRXaSw8y7LmJPD0E0gC5ItJ9d9vsWSbvE
UW6B5j1gdqQIFFwucYXtshcd2YmtHE7fCSAAoyqGnOx3+JT4pgtap9FNRwf8tX7sI1nSuozfHoNW
08fs/S9Qrgo7GW47Mc+BhnjWGwlMAC5O6mcFnpdlSFgWcvWZw488yUG13Z/c4lF20Y1ks2FmkWnZ
uQVngrmoyQQtq9atDNtVPs75h0YiAKc39vWT3FGWMyFc0LSg1YUuhQpUcc1DW7pNpj/vIfzcOYQs
VCPgLuV6MlD963QrgzpmRm0vWVDinS0fSxH6xeVuQQz+A++Xwqi4OK0vADBfmEzrSfd97W7m5B0l
gOt7tVMtYhLQBkZA3AwYPPYNm8ivy9ZQ6zNUa8zILY/lLQjsGE6/yyZsuq+Tz5I7A0pFLd5UIqjv
S2N1LpuziUM25uaMrJlTW1qg4rlf6rIjtWuAPImz0j/PXJyL42zjauZdOGdQvhFwDcP8G7DTdhsJ
hyGYDp9fLogxkCbTgLgLXeMu15KEmhqzHWVgSuSNlevVIL1XnfwEpjHB+e1uIahFMeqBNm5qccLi
fo77lW0XuLGkurEzzAUnQFPqEP7MAgu5k7rAylDiwqOe8ZcQTh+TKqZaDPw6YCqEQekmHtr9On/x
VU++wU0WMahd+pczcTzaalFlS44hJXRjlr/JMLgldVFpw/izwI/tmMNzQdwm6q2UNnOIFNAEmBKC
Qin5avwMUeF6/JG8AuMez8f0Dj0kWmYrPwX3bycuORfOmcRUTkNJafH00ovOnYroddG1x7q0yiBJ
9EezSz+6unBoHYHAurWnWvs5UyB1kOjYm5prNeB5HQy715BglzKv1kEQ0aXf5/ipaztP0eYHTEY/
Z4r11Bn0aIaYmaPyq4XhnASx6gRGOtVsvbgcAmUCua+pOuim/z6r+s+IAoC/SA51ptz3CchqwjnH
nDowfFW58Us0XeYqUDnz7D6qdb+ZBkfNxr/0OPLXAnjntQ50j+QmqYzvdZ/cydHwqKz6Q26Zrjmq
/ponB9rVaNxEgKLqXzoDIGPZBJAATAegIXvSlye0Zd2pceitxeJrSvxUlSlIdFHSbWSbEPSghVPl
xuFyaxjqw6qZN6axvqiVgR5ozRua0gWa3sdivTdV7Oq18TwoXbAOMtiEP9CCFai1Zk+x5MXmfEhC
wx4W5CoaJSg7VB0HNbY1vFrQOfAI+vc7TYpQHpR9XY8cRemdCGZZUZb7CPSVmLq11Wh6MMrRB1/A
B2BnPSLXmpNHhenn63JqhuFNoDh7Nx8lDmBug/4ZXVacNTMRQmR9A70pQdFIEgXH49Di1yzdrPmh
q3wjudOzp7YMUuKnq6NLhywPgwgnlviCT9nzU9tP4QLBqQXxlByiAm69sDJPdjKfMdRGSwxOLuhz
SNzpUP1lJu51sZdBjIKOVfxDxoei3YHzXIrW64NRMU/RpF6ZeFP4Fq9/TaXqhMZDngr2+zKogCR0
c8iIDeGN+YavVlXyOdEhTU/11241bmKpFsQtu/YVNGWUogELvCF86lTLOnTfJGh6J0FxzxgL1oBh
1rB0JkAzBZ5jz7qyAVAL4YuBfncuSpoBKtBW8YTi/vINSOcAMjyF0ugNtSgPyKwn7w+3gtjObiKM
ptAxjaDhgTfp9t+t4euz+cS4S2NPlFG6vBSscRoeCs1f6J/mo5miHzRaGVYBiOr2Lc3NNzm7Jd1j
1bhjKdD6y/07F8V+3yyrHQdKE4oUcBPrT+Xa3Obrh1EngSYvIr0QrYq76vkiDVMWJkBBQ0rHyx/B
1wEGrF+xqzxJeEjasjt6kdMGonmInTQH1ohoWTYZELPKhzKVZTVz1HasAKf7mRe/NKm9wgaDvc+p
3zAui/oteZ5EOOA7hcZzuZxPNI1hQmQFMpviN8hP6Ek9SOjhUWLHetL8HBVcURh1acHOBXKXYa36
zGoYUl45l8cmD7+10ejWQlKBnQT1uRzuLpApnrRwxYaa831Y+vLidcNDN9+rOMTi61h/l613Mwuu
G8rdY1RBCsSeK2jro5z+xHKiSPGK+Noq7cWRHc2JUkah5qJEDadhR87SO7WQOmfvhqjow2JPCzyp
Le4Uu6SLNMXokbxe7mv1y4K5boncWMr79eVdWmZibcVwZzeYq4TEDniqG+VYDl+6RvD3dxpozgVw
hyYrmMLAqGSG6eb0dsAkUuaxINHyrC/pm/aDEbyEjoj9lp3JudU8F8p5t1al+VoQbF5V/Cpqv6WJ
byECkYMQUd+/2EAwzSMxDpR3jDScW7JaKfOxXNHYZaT6qR3Wm6YS2eXL5ApWg7Q4/CYx0DbNnZGm
Lj3qgrBgjY6nivoqJ29G9FI0i2Ot6EzMU6fPg+ur2tW+jUju1MJiyvSiB8OQbp0spbdp9WoObl18
vy5m95w2YrjNi8dapUVXYPNG3QvN7nbKiWabcfdVRX9uFCpP1+VdRj3nO8m5HTmVtC5DXOukegLE
wdlDJSqw6u7QaKNDyerDM3rXRe5are3psT3YuDptkJeBzivDE8gfGeQHaz+XgvIknu1i23Wh9pvt
5ELJXsY0qxaCSKmXLCebn2h/12MfBQtilueaFO4hW+RZj5gaiXQSAKv8ELujPZ4YIHXrSG4syDwL
NISvg6I3NO1bGYq4zHrrdFEVIseBDCl6xQ39hpbdu2B1AhX5PM7NcanJsuRLMqNQHTujq6IFWLdl
hzjjCwMHjiQ0IOMlqeg28elNhgykQP7+GTI+CiR6MR/F7W7STCGY/cIGKObkTZujR6nFyx2gSXOd
Yb4Ib6UUnbgx0iNG7dbDt3gwHS0q7mjX2NESirSX2ZaLw8Z8O/oQgV1zUWRctUkZpLJisFKKD+pQ
n7WgscrY6sB03xgRMNsECrZre/4RyR95go79KSwxHTJQJ4kPSvwO02OoApSA3X3eSOHSFm0+SQVI
bIHsKj2MkWLXGFJFAHr9NJmZvNw9ZLIQPYDNk6+bqpXWJQoAO50uPaTre5r9+Zw0DBrKv/8RwN34
vLQSo4lBM9ln1I4B9mbKyPIfr69i34dvpHA6CSiABaSg2CuDwl5W6zd1rA9tYz6WdOreF2DyejFR
Bz/T65npKCDmAGliN3L3Gi1jaY+r/sJqS5j+TUTzl0w2v8UmG2gFyDvIZnltaYsulYANDYJPVB46
TBJNvuYXfio4yT2l3Irh1EWdo06pO0zwtXKV3shrQUE8rHyPgUxty+Ys6JbZk4ZiChKFqoJ18aXw
oamrRlMAKZ8DY7gdIhuECTXgf3uBtdnJn6GmvxHEOUSSSkXbLWCx7bx8tM0P7S1HK9Bog4fpPn0D
qcsP1hDUImFjU88IROQ4e9Z9K579vjG21TTNwxgjdxin5miTGVkvIt9TY35RpMwvJhF13d6lB34Z
psDwZsdIKBdJyXNexWjezR2KAlGfeB0m3gYRx9repd8KYb9vFoV0qDXkMhalKukhLufGbmMqKqLs
pF3Zyf2zFLbUjRRrGUaylmhBmvAmIQ6DVSzukL/UTRzeigERYlelPb1nvvW4TgITLVoipzYr2LIS
zQIN9yQj15jaSiEYDxYJ4BQjBYpY3Iw4qG4EdWkaTIB/uG7Udq8YJk9YukjH/DFn09KxI/m8okyf
0x+d+WhZTkwKu6v+/8Tw5qkaJGtIEoIK0Xwz9u89nHiGUYzYEGzYTq8i9AGZPMzcqmwGkVPtSaZN
G1Ksx3yRHdQlj5mHB/lfoKJ4BGHSzSJsXdm7S7oMRH4g+uAq8cMmY0pBC5+iVTEGBLanFBH42mog
OWAIXzQwKhDFVwyVeR3jJAbQcFE+RuQmpy+DIUi07SncZjV8KSjRJWqVzBBWNHmorPhtjUSEE3uR
JfotkZlkGCAAsj+/saRVu75tZNSNUagzml/9+CWFv6zR1de7CSKp6wq+Z1u34tiKNwYCYNaYMtYg
bmni5zhFEi9XAiVUAlLSY5OJkB4+cdh4R4wQB3S0YHLF8Ap7Nmzk9a2qIgjBtIqll10wmuFfBUnr
t7GnuWeOUecrq0ICawXASjSqEjqgmycjwy4jkDWfO1I3h2yQW0+L2soGLPHsxlKKsfUwjp1USlJ7
XrXxZoy0+UuqapMNsJHqLpoj4idrMj9OKtjhBjP9XRe15Jlzb2FGAhxDA4qUdmpqt5lRPTPaV7te
chAwa2X+FWRbizOtCKjT2pAKfHmV+Oqg5jbQc34baaf4zdJ3z506j7dNO1IgfZkgcEtUXOMk6vqf
0RSnbiQrT1ZegG4oBrtM3TWYJsjYkD8DMBnMbChstbGOpVZkR0k26+cy7yc8X+iXbLLS2zJdjpJR
yW9zX08OwFuA6l6o6k+idtMP0mckWHp1PYDvcvxI0k4L5jhKnqJGRZ3ZqtDcLQFaUrHwHlvTB7Q8
ovjWnIC5AACWqL+rppY4xWQi2yhNj5lJe68dTXpQWvW72rbfCmDBvZlpeGcwfgPSm5WHNc8n4JGA
QzBf87frarlnd1EoB3IhAwZQDU4t41aXagN8OU6adE44H5UaickJQVQaC0zvTkUA9QCgFrL5JgNq
ycVsGF4dpXjA25Heab9REbixnMmPfn7GM/8Cg+BcGKf+s9QuYYeROycuH+r8tUcuY/xj4D5W3wCE
GmGMe9i+8xsW0q63IsSGjiw/yNmLUr0b5Pn66ezv2UYG96Coxgx4vgpk/A0jrNio7gVAajtWfuQ3
h+vS9nRhuyDOBy9EzkeS4KU3Lo8J2niyp2a9V02Ba9z1HgByBDwEKl4Kn4eX+jLWmwrJwN46qUjx
0K9KKziZPe/BKomM5FwHcwdn2odlGeUBJHsIX7NAJ/VfKY0F7Ce7eSQUKhlMGmDtkJE+P/2kb7N6
VbGM8WNFY2zq9n/Vh/S+9ACRK8pC7LmqrSxOmYHwhiJCgvdHmB6U/gZ22TbpLYkfy+GBwD79uRoY
qgxvpBsMH4vbvXjVhmm0gBG0zvc50KHDm1YJUkNgDnbPaCOF/b7xT81QhIAAhxSDjCfNlN71QRXo
857Lxdg4mrKZfUMQdi6is8isNJ2MmLyQTuiLuG0Kw65M8msBDqEuf1zftt1DQiyhMIYOWFOuj4qA
/5guGixpVwVW3jhmAR8ZObn1skamTSNLcEy7G7iRx62uWNOhGbqVoayAL8Cc7fzPW7ZwdzYSOLUz
1kHF4SBkqcjgrQkIxA1A6HfTv9EEEM8A/RQDMKCBPz+mMUxrs1whplc9XZrs1vp5/WT2chIoCRgY
wSJs1osz1AUp1VllkV7dB9l8VFUAgcQ/+7ENllLyDfUZLU6Cw9mN/7cymbZs1DstR7nTJJwOEBaP
qSJ5Uyzfh1mCbGWIBkXQnKHTCd18vyTFCpa5QcdM9JEyqCpT+Xp9+XsGd+viuf1VC4wbRxUU05Tf
cgp0wPfFCv6NCNT6GfSmhXL/+WqttqOG0YAlaV3e4xaqOOH10fwxTjiOz6T/SGH+a7On3TCiv44t
pMGfL6SfGUinpPz5+lL2DftGWzgvGFWF3A0KtKXzZldBY1jf2/Kx99h0eSIitNq9xED1REFaJmjG
4GytqlZJ0lsEweKAPE9Cvg1qKHp57J0/alX/lcG+YbNtDBGhGxXkyrLBcNfU0OyRzgfairg4dw3g
Rg6nBH23JuFSYi1D+ajNxyr+SRVXp7c08sz05vop7Zp2dAiCRxIdM8CsOF9Tjnlh1UoRF/WNbmeF
XXa33RJkdW2XIsaM3SPaiOJuchkhholHbF8lH5PwLe2+XF/KbowHaCkGX2sApYiHySOltfZyg2il
7xqAUMSPBV6IGkbJV7rYYdWDh6WsXDCKHJAbdGkEJvaptwRG4v/xFchZIDBDUMbHTLmVR0nbY5kd
gGwqYHrbKJEdMWnujXhcuSLcw91rBrYbTI4yhHoUUs9PEPjD2qgWWDVMcAl2jDzGRF2hO2aQr3Yb
iPoi9y4B3jcY8oWJYthT5+JMJe8W2iBcS2NwuRWWK82NB2X2BYfJLiz/7N7K4WzUKMl6g8D0721U
3NwPQfX3mQKsHskh9DrR7d71NADdNgwVQ7gse3u+skjH900GHMryNH702Ek2FZs5eGbrT8RnozuN
4PLt7+U/Erk1goS5p4RiLylNT4Va3uHN4FXaJHAqexcP5XUZQJWsM93kwo8hNSpM1LW5E+bdjVyq
B1VIerdnRrYiOPMLX4xKCnuL6MZRWhTb6l5y/UbKfsi0E0QEu5uGCAeHD0Jf9CCdH9O84M3TDl3u
DKNkNyQ6gdTPLmXz9d8o4EYOpw7FhJ5mdUABpvyYHDb8kUIZykN2O3ugvxWO6+0f0j/L4nQh1aMu
LCqE8TkyLPJo2ZrIUuxuHMAEAT8FO3+BGrZKIKzKSxOGIsyO0WD6wxD7ZBER3u72acH8wkAAqxSd
PpxBWqa5lEoApDrT0+DhHh2yu/qgudLd6hV+HkiCZ/Duxm3EcW4lWZc+MWcwi/XqrzF0qPp2XRFE
f58LYwYZIEtKBkNE2/7HkLS+pgk5cdjhXhi7f9bwWc7aRBZlPEKnFRyNZr4gad/W6EgOFPor0t+H
6T0sg5wcxsEd1xYphSe9BTFyeAxbgTna/QqoB2ZL4EjwkDi/WUZKzdossNJ50nwdnR2GeSrIL1k0
pcl27GK1GzmcsVjUtmllCau1lkdielLrVe0jaU13XUs70gC3IBpo2T3DjUT2+2Z/FUkyzbpGwKtM
L0P8Nol0fnfnMDKFlmsArCEVfv73u7rWSdVg59BLZ0S/RrxYs8Rt0e1+XRf375aOzmYgPyKn8Dm4
s1mIVMsSaFuzxlkCMFx4aGb3tUfD1WyMfHrTu8hk7K/rv+J4vaxBbG+VDU6qMt7btjmleLM2w+Ss
ooaCfecLuj7AJ2JZCDrPdxDpbyUBgB3c/eLUR82LvPZG09wF3D4grY4PhY8E0Xi8vp27XuufGjvv
8WUzWuVuxrE1pvyEoo8/acs97VSnbtHjjwrddXG7VelNsV1m2705vSobtL9JEOWnCBkh28LEwPP4
yKbs1pPmxt9nL3OyW6rYMsZnxL2Xux5gs17OMufRaCwxo6wrqXRrhZKvh/OzmVsCLRWJ4SwyKnZG
p0u4bVkVedqkeuWYnpAeFwQCu8q5WQ1nmDUyaIAyh8qE8nKTrbU9aOVh7fJnsGC5109u135sHszc
xpVlObVqgxVF5e+F3I/CIapdk8iy+WC8wBzo/5H2Zct148i2v3Ki3tkHBEecON0PJPcoaWuyLZVf
GLIsg/NMEOTX3wVX3669KYZ47RvRFR0O2UoCSACJzJVr2TPP6Fwn68MWwQbgzf3GeaYvLRB11ik8
uNfdRl2c0aSQaB4EmHxAZj8e3tKCKVJGGwVP/DdPVELF0M5yJRCrt/RFGE0wuuFjo739hhUdOX4k
jsACPN9toZlRkBeb8D6aHkTEfSeL7upMX1mrpU3tKiUb0C0AvjpH+5OBRQU3GdaKka/UHIGJbD3w
950Yx5thHLSXj4e15Bt4+SsFE5xbQMtebmpNarICByQeRKH9DUzx7Fhmjb7/2MjiCgGkDQUnMAu/
I9J3QI5q5C4GxWrnVrhQ/tTHF2qFK6jExWMYPJmKuRxZFDJnTy65E4qwwf2CpB4zfCvL89rDI/BG
9lazqVod3E5tXVy1I2seROkkUK+ScpvxyfzCqtp8aifCPHsa1y6IpQ1y/mFqFc6OTl7VUdr2+LDQ
FNCbBF9qtOUxuH3IvhgnL2FXo/b88ZwvXrZMhyo44CiAo81lsF3W9OijnIAG8YuDvhW3CUiZ6KN7
OwY/21TWDrSlRT63N4u/hr5xiXBRNnKiHuXW7kgjVIyB8f54XOr4nYdf52ZmV62swcU0QTYAqgEv
pvHo2mxrihs63pnizTCK3cfWFl3q3Nxs5Up3mrTop95jN+7TyNhmcUmROTNuAGJnWvI6avnGqYxr
DVIYPC6PMdiL4+Sr5eLvrnzL0tmAuilYcMErAyJatQJnXpQ3KI8XBZ74TidvyirfVdqrI1/HuNmV
IYWwLP2UuLkX5dGd2/0wMjTrERsCqlCE42DjMvOji6zvykepZX23HmcfNTv7y4ySTtpEYdXA7gRJ
k70bQPVDaBuwym8L31gB4S1mqBQ6DiSuKm80LxxGoQQZboL84uAPG82L/BLwQsDTd8Vm3K+1Cy06
9ZmxmVOng2FVQ4jRDeMNaIs8K7ye8H8fz6GaondTeGZk5tK93rng30KGg7ffKv1b0v0Ypu98DUuz
6D1nVmaeLChtGIaCk77bTcLyXDP0bAhJTKd0jTRo6bhT545OdAMhwbypGmmJeiJZ0vipsbPZJjO/
xLbfgATFYF5T35XmGnX50i12ZnDeVo1+vDrPNBjUQn6bd+a2bdbqbMvnKcDCP30OepqzgE1EWd7r
OeRWrdraT47mD3z8XoL6yxniZwd460yzfdTi9nHS7EGJiAnGoMv228fO8hObduktBpJhKgmiiJPf
UYEOaZz2mY0mx+QQqi6yjUJ994d14dD3qwjgru6itwVGEPAohzo7bsKadLYOR/YTt7+z+9hEncqO
0e8kt7WlX/cZ9yA5iv6XaXhcGaPy+PkYz03PYvDUjnuXSCWwewDsKN5nW7B8b5QagbYrQT3qbj42
+H6bY6gW5NqQN8Ajbs7tCzhdUtsxxOmS+kCLYESHXpv+OjxTGQHK1VRye+8yWG0Ws4YR0DJbI33L
wuouLtKVHMjCdXVpY77JZTX1uoI8qPQ9GgMCN/G6veIK133q5Y/Fzvr08dS9P1awwZUcHXwFMzeX
xtDC1qLNhNwpKU5OHRD+aDU9MgkvwllZpIWT/9LU7DBuGDhmshJe0R8Bi+b7dqf5gETXIHODdsAq
dmjV3uxcRtrZGnVQTQLEbv8ogmkv9uHjuOVgoq1u1lpqFpcOmCh0L7s/CSBnhXwS2SPJOJpvzZ1m
big6Gms/lqiGoLtFYvmECIrdGv3WAmAZc3pmdTanTmRxEepx7WeH4RifVCOgvHKP6v0GXlrH8nSf
+4ivnoBnWdt1q0OeT3BKRRtJHGWDDx32cKdDUSD+GkEQbfLjOIDq8u8UnC4HPNshaBnIDFPZVH1S
Djg2U+RoXI9c59tVPs+lY+x8ctWxc3aCKpVpA5BTLGmKJtXqwK5KP4VWORp12K7erqdIFi+Hc4uz
aCzt6QDtY65ctjtkjzGa7Q2Q1WnB2totnZhKXQsN6VRpWM9uwwlvpjweBarVlniABqLfMnaaTP2X
AcBYLSjv4DKAcvW7Vp06hGDt0EToI9FOYvw6ypX0+/Iw/v79s4tGuqVBtAlgxKT3zfqqYieWrqDQ
FgKHyzHMpsoZh6JowEQJIsrqQP0IPG3hIfVVlzK9bm7WemLex0IwZ9vIroJCHqjf2TkycSSTkgxD
msJbPS584Ff9j4/8RQsOUBg48FG2nZdIymjqrDJz0DwcHvMcCjH9268bQGe+AVAl2P2decmv1SVy
Ix1WPTS0zy7jV3a0Jii9tPBA64HLH7Vg/Z0sYjKWo9GO6JVox95zU5ytfXJw1zLrS5cj0EwQoCMm
Cupztis9bVHod4HY0xNtj9LoFix56BW2ftBifO6KdOUuXloYpD1QWcSkOe9kEWyHy7ZBidEHnNkb
+kNI1h5fSyfauYXZdVFZNs9aCpyS6m9J9xPoanykf0/WLvTAKXTT6puPXeH92wg1P5RzkHhGav2d
8habIBPfEJU5qb8VjQZZ+W9ad0PoipkFHMKlndnAitHNyQieXVApjpscCfx+8PgBgjJ4VJaO9/Gg
lpzvfFCze8+QDhDqKcCBbhP7SfqnDZLGIV2Dpq5NnfKWs9unsZqscxJYaYL4Bd3oQbjrd9z2QyhM
bhSbZ+GHfnS/1py6UCfArgXntwEQmOLwmp13cVrWum0Otd8eUSVIT0pndKPYBzW4y9b23FeUCMC/
hhIB0AoPoIH5jelFERBC4DhBQAE3m169FAkcCZkoPAs9w9gRfo2K7oqRpb2G2w9vMUD3sN9mRrJs
onVb4NEuDPkYtuMNdDYPH7vJYgB6bmO2gkkPKW0OyjxE8/q2Pak5pAf3UalKFTfs08fWltzl3Jhy
2jN3IVFsGTYw2cjfjRtiBZPI8VgfvbLcf2xogbsDgF+8XYF2wwS+y3EPmszdPNSRpg2IP5yswlP6
o8ANbOu76EE1AmgBWetfXryGz63OQiM+cKvsHVh1bxTTrPZANW/8s/0zP6g9DunV7NdJKC7HOXtA
u3mXkoZTNDPXn0Yd2fu16GXRQc7HNAtfiAybBBGA2uLsVoUWMXiqOk8Ffd3nNezUkoP8BNop1T4l
AnbpIKUABICbLnopbBHEsbFpR3E92OyxNOzf2FxoCwAQUhWlUXa4NKXrIJ0epIbiWINKCzW5dYBs
U71y6C8NCLUPNG0oMWEUPy6tWBLFFvBEKmAzMqe0QCIZ5LKRsbNK/vk3fP7c1sz7UgqHFy7eWbUx
DtQrqor6DbPTrRnRKkBtHm9aouhzwIe8SU39rgs16FDb7E6UVYLMS5Z7uPlNT/bRGqJBjXOWbdEB
GMMFC5AVkFYzP9UjexCWi0ZykB/4hX3L2RdhSn9lBuiKlZmv9oMsUXYZMj+7br+ER1CIPzQb3U/v
VELn1/O2SD6eDWl2B03lZAvdzCHS1DwPbBPGO4f8MlWBym9CQV5J1rjv8Oq5KzK7spB9aLPwpo6y
o0XejKFZmbaFCPLCysxvGmhBdxr6zn0JtsLRfLKsK0sckvLLCC66j1do0Q3OBjRzg6ooRaRlmDOR
otW8+bOCQK/dPX1sZOHavBjPzAu4HEYxVDCS0vtOfDeNlY2mFvadLyOHhwYCCNxia1/u6cgGQU6j
VyqfoWjbtY2xU3zpa6S/i8M4MzO7mfMiq/pB63NoMXPPKmLPXVX9W9wvZybUcp3dxyZotawmEoCp
gnOVoNIRH81DissqRc/XGlRmKQ+EMObveZv5mSuFtKcU82YhU9FAi3gHeeC9HbCv5Dl8jq+FKucE
6F40V+dy0e/OTM/8zhgdN6YtTFPzyi6hO/aj7e4/9rqlyx/SiWhjQgss4EfzR3HO+n8Pr3tWRaNi
y4/u3av0yTa6oldrubyFi+XCmlras6VruQOu+QHeYSVdeWi5cV1Lt8ddaU9eLsw1ZI7aMzOfRwT6
9z02m8BQtKNGibrHylMx/tBBPRNvmnBjmrui3n48kwuLBTdBMgbEV0ApzGuQwyi1REAF1Deq/pSL
PRPjnvOVlMmiEUjDQiIW2q+IES/nb0pBl4R22Rw5zyub+bq8NdYkyNdMzDZwV0VmkSQYB0GY26Jb
WTwl2dpreWELE4Rf/xmH+ogzP8j6zoG0FDL+xfRUqPqJe+ys1wjaZlICve9sJu0ua94ycpeWK1iI
5fHB3y1odoBVY5YFKh3GRWNgfGOofZHOn+NUnzK+4gxL2woD/NvKzNFrWgzwu7LxgQA3j0aQBBrI
UfzsR31Ngv42Xs3Jrw1r5hlanCYZVb0/WraNTEQqB71deTer3fJuN52NaeYZkWjRPzYy4BiaepuN
j4OOXjS0JeTJFmIV3sfbaeG6At0tBRAc0wgFutkyIbmZJQNou3yjT8B7EuAJ5uUd8eqk3I78zwL3
FxD8H9tcfKADEmLZSN+aoMebnfVlpDMxtOAEGI5ac3BBfa0A4lHQgdx28ourEhgYr0VF0Tm6SFKv
JSiX1vBnn4ttGgxpvllsNlRNiAwlcHx981Cl163cMTRyfTzGZRsAvlDwD4ELfjZEwaLGyETd+Fnu
3IOJ6JDE+lfQYa74yrIZNLq5BoAmEMy93OAMcpCitJFiiXEMapwdea97ZS+Dj0ezmJ1Cf5PDTORU
4H6z4RhO1zXTCDtVoATdTLzzrL8EeK7WEvvqV83d/9zU7DKpK4DNaBxmfjM6t6j3HhO3CDrnmyHX
QtvFyUOaEi0rwLIgjXI5eSSySKeVACTk5F5GV6MeeetJMHUgvB/O30ZmJ1Q3uVFHuKYSlvFJD9IN
jmGOOrJiozIhm71bi6R+dny/s+iixotWVoShbObeESs4bSWG1Y1ToLmfI5TKLcS6Xwi7YtXGLE+m
Znptu02F63XGbWh+Sx12qmyfJOiZ20pp+s4EpfejMWyalykrfJo9u82xx1+xILpplV/7cAvx9BUv
Wz4X/vPlLpnhwN06SkTkYGO60ms3zSHfg1B1OwxeogSXin37p8ob2vtoA7HffVGvNrgv3ifs7Atm
LmF0NlSnO3UyIb0M+iSv/axtOvAcjIdqF27WuF8Wff3M3Mw5dLAKSjJgwJae7ihwq73wcjPdpd3j
xxt42RCgI2hgIuRdV91oJ+BmUy/sKWYbTcjrwcy8nj6ZcbgScyzFgky178H1HOReZ96Xg3fOAF4J
JwUvt1GC8D3Mjv1gfBWd+ebGcm+la9nspSzURbg7u5QrHtagCEYArxBZpl8EiNqCNlBSM6B3Pfzy
VKLTEtLkf5H/zts8aARoEVMocJ3tJRqlx/Gq4YqD0f/YzkIYoKtGQaUVBWQDnT1UQVGidxrFRCZS
98u620b521AetOkqFNv/P1OzNTNrQxsFGpz8hOh+knU+qUIw5EBUvgWqL9JXQCILzng+sjlYqoOM
DOk4DqiiQFrE9BndkzLaut2KnYXz/cLObDOPE4+MElI4oPvdaemnnty1a1qCK4tkzDZwO6XlFCbI
KQlacRl0lhXdU2EytP9SN/GpUzN015fa68cLtjaymcO3qYx0c1K+Qb/o+kNWS2/IxhUHXDQC2hKA
vUA2CHXVy+tRdqYxdTmMSP4S5t9yAiq5+vHjgSy6wpmN2WVvNo3QNOpkvpGw4YpGBfNdp+dXwjEf
E1b/OtkHttKZudmeEmgYJTFpUM+g4lkr7VsbzGgfj0jtldnte2FitpfqEVkAQyX+Eudb7Dw5+b4Z
flAH94mte3x6Gsxqxc1X5tCc3ZqmETtCqBOXk01vDJ6kt072avM1+NhS2QRDYyiHA/TqInq/dAgI
3rtaJJBwjDmtPBqhA4dT5hHaogbVfZe6s6/b71PdP8VVvrU1tHBxtovMJBCiAia5W3li/qzzz+da
tZgijoc0OcK4yw8iskxLN+ty0Jxuc9c3wETLj9OJDL6D4Mcbg2LTfPldXidDPzc9C7yN3C60uofp
ODwN4iD0TyV9+diTFq+1cxtqg5693vWaxSYXuNaaYCo9pMOgHCpBpAdueYhz+GuBo/rk+Wz+zKsA
2cwMY85KG6HnaKrBjYYWWmChQGbQr2z2pehKwWgQgfxlYbb90CE+ksHBgTwem08GKC1A9wbtTlS5
IaO5q5/4r3fmoB0HNWC8wlyl+DXbjIbBewXWRu8b1Co6Wm1oXt8YVrISuC7EPOdm5kSEgMLUo0FR
W3ELY5tz8TXLnJsCZNFWJneZLtFDE61s+oWLByYROuJ/ePbNsbG105VoNcX7EvwuWz6O+9Z4MmJf
kvbYmKb3656ItiaGFwVmEoxMs3lMIjOLap4iH7ZVm6zcOQ3KpX+BE8yHNUTnwhGKhARBER8d93hu
zu5tKk2SSBWOEFfcSI0Fo10dSd+cEA99QhP+Ji5YIKxiJem3wGcMbwH2Fsglm5rvwDK21uajw2HX
dFsfHH2JdtQd9OIfzW5LWisoxI6nm6yIPBpvan0Ts2+gqgAV4XZlutWJPduJ+BAQMSqSCBDUzW5F
1jSgLUvUC67K93V+4mXvmbwFqgZPst2gOAQHpI4LsXJ3Lfrxmd3Z/uy1BAFMhnoxt5uDoV3l4KcV
4/eUTIE+PRvWynmwcHFRSG+DIQ2MEQDYzc43YdGiZRyAdlIElZtupuJ7nYAkun37eD4XApkLO+o7
zs5RYLnKGFlC8MSXX2xEtW1x23Rr5ZK1wczWLKrtmjsuMpE1+dT0V5z9iBhApQ8fD2XhjL4YynyF
elRlhQEr0nw1+WeyRlK8dERfGJjtdAIdUDqoRjFW70l+lWcg3DK9SCAr2KPj8C4sK7BiHkPzdZQj
hLw2H49vaalApgMVTTg/KL9m5pnbIpU8tRBGpNdG90Nnfhut7K6lhTozMT+s+8Q0ZWriVh2BStc/
h+5OczahsRabqGBovoeBgATCBNlVdKbO/KHTdSKZUpnrAudVyVabQX2tsMwKXPIbVzfSmH8bm7lF
NOZSM9I89x3ztU93EO/6nRvg3MJsYUKHFZOrQ5etPaIlAtlasSePNtQO8iDarCkHLUU+Z+NBn8nl
jhV9Be4SE9ZY+Uml9eudHfTdzuUB2VJ0df1GzhHNXOC+Ak2yC1TQLJCcJgL+PhCIgMbpJmSF3xRX
Y7MjZI2xeHF7nRuahY1onEH5ylHTCEAV2Bq3bjCdVP/MX2C0aeWEXYoSQG6kpABwc+PhczmPrZRd
FMdoWHDF5Gnd3gavrtZeV+OfUbmyrZZSxBTtF4rlVwfn9BydM6RlGmUcJ4dCfrMnsNAiWAUs+67a
tSvBz9IWPjc1m0U3B5gmUw8RsB3EEdqTtZdR3OfFGhk4XZw/wE1xJAJhB+bqy/kzHagX1xUkDBER
0x/mQ+rxwDoYnvHsbI29uKqD+uDsf7Kh+n1AAn5npcA2qlFHm7WyxRK2nuJQJOB5wAGJxrbLr2nD
0h4LBRlGFxEJIit7lTy8lgnytbqbebXLjgLN7YKyPY9+IxsAzTILWBMootqg6b00jl7aHJKPqPG6
oHmk0rMY1JXT+4+P/6UXnUKM66pCjnLU3GFDZkuXFMCOiy3fk6O9qa75XsEOp5MG/TDMbXOie/T5
/wYc+9zwPCeVEFqBKb1AxyDYH8fyIQEqW0CF/uPxLTkuNogN3LeLztH5peA0oTmkYOgE+5e1q40i
yEHGD+YasFatCWAsASowor9tze4EDlLryZIURNCxVx0QtH8NIc8eb6Ig9sfnKsPzuMSrS3xmgX74
eJiLx9y57dm5Y2t4txo9wwY9Siwk+g0CeoixRabNz+tv97G9pajhb3N4Xl76Zll0oupLiG11WRJU
The4ebxL6nTliFs6Dc7NzE4DJkuctSm6aUr3pAMNlRvbFsqpZlF6aba2E5bih3Nj6udnQevkUNFV
TgtxlRsHOqQ7xenCwA+PG7Dz12/AxcMF7IJomkU10X5HXUCpVkNcBMe3qnzUp/TY7KdjtG927soz
a2EWkYTD7rYR+aMyqhbzbGB1Hhu9NaEg1mq95cUZ9raOJsG2jZ/AiLDX5FpwtOAdSNWjOooaN5ST
5s/JXkbwDwia+GT8NIJjQrsa6a+XYQHhxNGo4KLos5j5e1sUDt4XeGF0OipuEAR0PhfWagPwgkuc
W5nTJNkp0cC2izc/2bnwB7kv9rYXIhuETPpqNkh98ix+hTFVVcaoUMRWy3i2TK4r3dCWwLB37LMF
GVP31jU3Lt9p9SHMAmr/+hZWqRq8vcFYDDecXS9RNNY8zjA2CHvtOWmR0pv8PNdWMjVLOUz1yMeb
E3TpUIWdrVRjsE5Wil4y/SICvu93eM13T6k/3tJtsSk+Z0eIPO8/Pp4WTn2DGqBGtIDEMcEFfjmV
6MjlQ0zAGAFBIK0/MRoD5Hql8zX12Z+YmvmaIWGoHtPo6nt3R4OWIrPaAekuWuj7pvtWW0nu6bLY
1Am7gejytseVA9XfxjPcb7yLIq9JMs9tnieoFyQoDDNwXpravTnEr6DB2yR5eZtUfOUSVBfPu69U
cBOFDELpfXYAYJvYQzOhV57oR1YebHI/6M9tfGcNYSBpvWJtYfdDZ9VARRIE6SDFnh3aJUuNPsrh
WNrAtlYhvZGlR4R0Dx+v8VLy6MKO2rzn+0UDbqEkyAFm1wofMbobqsBI6Et67pAp04GadJAM9NdQ
wEsH94Xh2c4xI8zl2GKA8b72t0Z3HPneAGBzCrLkQLu7j8e5VKO/MDeLvRNpCN2uEHtHQzd85jxl
wZSJL5By1jd5JMZnGjZvce7gUVMWYHnOMsQYBX+WQxTjeHSsbeSU7rbp3G8Fqv1e5HbJN1KmxkMb
QozW5UVy+PiTF7bfxRfP/C0BVNYyMuRMqjbaRNa+hjbIAOowaGT8NPTfr/J/+Ft595cPt//6X/z5
tazGJuZRN/vjv26rt+Kxa97eupuX6n/VP/3PX738h/+6iV9BvlD+6OZ/6+If4ff/237w0r1c/GFT
dHE33vdvzfjw1vZZ99MAvlT9zf/XH/7X28/f8mms3v75x2vZF536beCJKf74948O3//5h6oF/Pf5
r//3z04vOf7ZNi6yl+L7/B+8vbTdP/8w9H+obkAA+3HoIq+qTtzhTf2Ekn8gwwPKDcTBuJkNC1um
KJsugj3yDwT/qOnb6Op3VO/dH//Vlr36kcX+AYZFBv4LPMsc9P2bf/zfD7tYob9X7L+KPr8r46Jr
//nH7NWKzAJuARNs3hRobYYDYnY292Y6RFHHkJIpHOtLXPBa+HZrtp2XAHfnepNsps/jGGe9T8Bs
EHllrAvukYmUT3zAuFeOq6UPwvsOJS2AxwFOm1eUB9SNaWc7WqDXQkMPbWRrD5wbnfRMiEC+jLSX
AgwqwA/6IRAdpQcd3fIpJGH6kpOOit/4HqBtbcCIdLSKoofs8lyrWjkOrjWiIUqzum+61qHMHQul
7lUxjSTbPqunr05F3RrtIZpNvEKT+n1em9Ch5CVNzL822cUeO18xtSB/3x5YMEVQDf4hSB/ruFCN
2bOGNCBH5Qay8VGR62NQl1MVe9QeILts9+i58LJCynJrp67beFla6puGhbxbCVfQZaECoPMPQbsm
clAumsLhvxaIyS4nZmps2+nayg2aQnN6D2VlnUAqiAzkuieDK+6xwlwPBtfg95KM+WMOrE/tSVsr
DN+tMv7NGHJoZmYYcOZZlShMr85TS/flFLdfo7GwGy8ua01/hN+Z3Ub0lE9HPkLY0Lf7Tv/itiMH
rXPS03g3tG40BHbmaMLrexCFBzmFBqQ/VDb0y5oyLr9ocRYn/lBDWvcQKQCPN1mVWwaameVTUBCL
0gi53TJJfM0Zsic75wwMmaxOQDXjlJ24GfvO5huoPVo6NoaZgfxomAhOetnl1V5zpKl51BhL4rfm
6GgexIgGGuRx7zzqoK5zgZJoatsjaTyEaNxt6J2dZ860EV0X5hvXCr8nLGT3k2N23DcyiOR5pOwr
7UkHRkCi9XZIfhAw/YGxEwKa3C+5a3ZBZ9odB5iNj3dZFZaPvTRQ7Stt0quvp22HV7YIpV/EpaB+
PLJy9OJJtMUu75M82gJu2IUe2FF0gN7iSabeYGVNClXZoemCqW+ceM9iSV6k1gvQJjRlkfgMkJ3U
D1PRp1fhaLalN0R22QYCl8aIns/WvZM1Ta1dpBkj3dK+CQHzhjhfH0QQ7oDGETUF94eQpWDJmnTz
UyxiUE6MRtTJQOaaC64n/FQPRJ729YY3NL4LCx0ixbUtzTeoxDJvGqbObxpAdjVb5q+TpEiW1ui5
/U605liEdqzdTSKsNhVSOiIwnbobPN2sJNL7MiviA88LRv1u4k11BwpDyMkm4RRSz6w6ildMQhEi
yhKtWCZtLaQOzQb+UopuOPQ92E2veTy9Tvjl0GW2m3ozjrzVPLB5CPDFQ4MwNsaHkEpDerbNUb+S
VNLuMTMJ6HQK+9S77aaErtCfE22F9JyUN55gFhy46W3yEGltHQF75/TWC49D+px2roWdQvhbikQY
wAVGTIKxlrfS7cY80IfUbYMMFWjuccMQTpBwmno2QkAfXax7MaH7gfXtp4oNNjw9c0KAMYvQJ2H1
iaayLXOvrmsJrshE2r6bGQgTpGEcorGEWinDGbkvm1CdMImxA0wRp4pZ5c6t6aTVkXeZduMmjutp
JALeyBKfsyhnIKDLqkNlxR2WnwkdKAVa8NOgd9TjQ/rAzFZ/ykkyWaD4RGFiJ3WwZYLHkoLiydyR
gaIEVwD9jb4SP+vJF65HN6OTTy843/L7odbaFxI7I2qSRZ4/tENSIfDLTO1BSNMYdxZ37S1grkj4
kBHM5WG/G/NhAu4a8A38jZsyBboWVP65o247aI/mBjZoVqJKFk+b0OZa6Uk9wW/Kytirh1YDaDXv
+tYbYn5w6vE5ZEDRblM6kXDfDtGNnNI/y1C9Oij4BhIJrpEMZUw67sZ26Pa52e7DqLoSse6J8FCH
PfFRUx32psD77xC2VHtOiWzvaBi5V7FMU9ABWwRUtkRAxJLQIRhivAxvUjdPW3+yk/hz1esaptpp
JDoa6vyxTGVQh3XnaVWh+VgPcYIIItE3dtrem6nTgimPhtel6YivCcuNF4dT+7Poc3nIavuO9eaB
Zc4hZtMdTodrkmdex81PaZqC4w1V4qc6s1ygeXBWRJn+MjC5ixKiQRQaYrsDibc8VAJwkb23cgni
FSQSp9w5tVr+yjS6IyKqnmmUTCdmRdOwISjZY7gmcrfyszBY5VUydDvfhQLIncMgeExC9fRmQNGM
EdhbrPg4VGG4H0PdPZYQg22H2PESfTy4IMWNBhJ6Brqpk82olyW9bktmhU851NTvIK9QZ7gp6Uiv
Jjcfs3siyqcyLM1Hu8qa6ZNeVc5JgjHk1QDXZxFKflujzcKzEkrjm85Nh/57poV6cQX1IRadHKin
0ufMMAYn4LTEHYh+E0CDE41qD1UVgZFV67mJVtKoBcu4YUtq+OaYJvGuJXb6hnnur3U4QbVJRSpP
tS6o2DYyGp2g1HTxxJyyzncOJjzzyIAQfhK6sy1kOuECFNFnbrPoCj2qOYToY62FOp09dDsjCodk
a6VV3AaJOUx7o4vIPtJjYtxAOCD/kYe9nQcJMYYAynMdyhbtWL2QYkg2GPPggh6TW3gBu9W20mQX
Hm1eERZUduw+1K4oHiwNaj6eHKPYDZwot4LR7Msfdu8UOI6naPysdT3INkgkBndnw/3uoi6W9tbI
qkj3wKVYnXQQy6D0U3ZkM9TZtG0EqLA9c9QrfhQJmQ6VO/XP/aSjA2QCGxqkx50huYr7kLUedAYt
CjFsbiNK5G17ZZixxV/kiIe911nR8NAU1jQFNbp2b3qWRofSjdw0aFkXM4AtNdrtB0JF7eHSrFNf
a3upIXzLa+Z6CCWr8lQaevg8hW5EfVkLroSaDdYGVmfpqNB2RXZqkxQUfqPblx6yh833pDENICKa
/qmMBzDTdalx35hj7kdTjNQCJOSaq06nGgE+uIHwJC7BOOBpGkCxpfSMzJ6STdnFmgwyIJBIUIto
0O7atBnbrdkSwkE5OaSburGTtyShE8rDNQovxgSYpdZPxXbsLFyBw34abMRYXhcyM9/mmW15mcqF
U83xQI12wOE9wvMhH0lavTw0WX6HnjlcyiAN2DExOWyrV0W6r/Sou8402QMXq8WVcLZlKCp5bzla
hYesup+0Ck9gkcTaVvLEPpVWdU3rr1lPi13SRvnnrsjR4EdBk5eafeXFWrgpbXGVmO22dTXkJTLn
UyH4C+vTAu4EMcJc31Lb3ht6eZuB8G+TDeK6l9ZmYEW6ldP0YE8RD+JIkEOVSdSWeU8fUiiTBo0L
GPmUvIBOTjSBZttadoUNRk/USMiTzespCWyEofkhq0yuH0ibko2wWhId6y5xssGjaYKDR6snZwJs
qWctItTBjdKY38TZUJYPEcBIwx0pSM6+Q9IzZXyDd7tkP3QEbOQ2y3QinvRQ4yiAZVNYb2U01BZQ
Q0U+4dnf2kO26SfNbjbG6GrUa4EEJs4Wgx7rZ8IR0qioMjLSrdZqopenwqzrYdclSYqtwc0seZuK
ojSBRwjH7qEZB6Sw6szJGs+Boq7tVRmUQVMtyh5C03nG9db2HrzgC0si/lRKiWJoZ2fXdsLJtq9p
e2sN4J+sWgdRdQhYiGGD9MyNw3Q7Vmbp15ld37aDrL6Hw5D4Oau/1R3Nv0uoQXhtZeNdZrrFwRYO
uwflCrthXQUyUFEJLwuHwjNkzYOsHOH3YA7dJGWLHjxm9m9jX0YYlvw/zH3bkqQ6tuSvzAcMbQiQ
gFduccvIyPvtBcuqrAKJi0Aggfj649Gnx2ZX7Tld1m/zWFaZSQQIaS13X+5QwQWBXvHKrvNrUDOC
QiGSj/Gwrum2ebdcBD02FMz12J5SvJ/VtF88b0E0zhJWj+6yei9DwOO9rheTrxQoE4W6/wSx63Jp
67LPOxhYYUZ45Y+8Cshu6StTbK574webe8EOTe8pqgoYD9DmLdbOeNGa9UvCu9LJ5OCt94w6UEPF
6mXuJ56i1DT5NLFh7+IjZ2Ry5SHs/fmE2LAp06ChLwrBzPk1KmVoKg7anjnvKlxusR1YbC1UQMrE
16XLrGjQ9ZTdUL9idz2t8wjLQLecYF058A6l7/xNryTOJrS/Iuz7nNghKmovHpN+hKX3YJvPoR+e
ByGCE86s27GEmzGggyVxKxo9YHSoKpzrA2GDDHciQKZgOjH+Wo7lHXGw168xZkuIrB98hnFI69En
nEd1AXOX6n5YB5u1IXymeqgDPlu3X/Nyqcdd7I7NV9QE/bGuAVhGujNJvZUutoENR8IyHIMx6k9I
PHYy/CGbiClSP+QyO8mA4ctnxc2607HG1OVC4Jhfs8+1XypEskhymWq//Ya666cWHnhBju0t2k7+
GkfZ2prphGz5A215uOPwg32vZP1MyYxoJC3ObdV7CZmn4LGLSInm0Va5jRdXpq5ebNLoKDrV61Df
BBvClISs7NkVOkiIp0/bZpYCOXwKxT9JechyY/ztphXNNyKCTLp9ChC7e1K9flLRKO/iSM5P9YpJ
nIWW/NgT/9MLlkyvvD37Nb+YYcBcH8ywb7AXtnvUOSV4Eb3tps05WN99aZa2TmuFB4Qw1qQbxPXJ
ZJQHb1tVecBp/eeabymiIc6sjPlr3wZ7QOleVgZU3owkeB/X+Tr5qapzX9VtFtoVldcwveL9mXNI
6PykK1F+ucqOmd/PYHSnEpSTDL/6AOazyh9ex9VkLUfW7OhFabQEXrJVuJuCo1OiTk0BtbT31eTz
fCWdzfwBI+JO/CR7yA5iG7RFPLjlHSMog9myHrq+HB+9tnzx4qnbUwCfCY9Wb1dq2IjasWzzSFs4
cBnHK8yMYiX2O5kb1cyX3pVneAdg7GgLqiJ04Qa3qZ8+vr1cwg/mkK8m7p605jjVgujYSsfJKiNI
6qDeSlezlblnrPmoYQebg4n4GjCj0sfl7Vr16hBHSHtXUdCnzYrMZ89FwdofN6uzaNzuSyP3ft9k
uqUHHo0nSrWniwqm/Xnl6+GEoVeSxUuzD3q9NMk4GTfRDpTInaP6u3iJ4rTkPXtWEvY9feupnSnH
E4zTxnzCWUoL2SHKqxor1Z430+5UEOIchudw4pROnYRjV/600Yp5L1+BmK7VQY5mOAVqmgufj/Ep
4ts9rFP7QzvxZCYzTWfNqzsPw9l6tkiabyxeijhFSC7+nzcUStj27Fp52fR6Cav5fgR4kEQRV8e1
a7cdh5X20bcjIttqrEdvdB+meN3umdw+NsleljLcV2H/ZGtzYe6MTaq3ElT9vPfVGCeUbdGF1F1O
J/LT2+xdM9h8cmYYY8BGYEH8zMpQia7TAU3FDXQzKDRcXt9D15FOZjw2bKVpQL37Vr2oqr2d1307
ts9Wrud6VPkyi2IIfvjW+XQ8iZ5vQm3tnOExnKihu1DeHBQGuOur9ffiJHREvS9bN5W9yeXCd2Xv
cvQS89dWR+9d40JJG6GFRIOLgd9880+O2M5mAIaEjcp5GOEx4iVxuJnqtuJxVX/Fm/HLixob6jwB
PGl6KC58DALSNrITzOS6rsaOg1zvopUrtTdDRKfgMAW1D3UGThqMeU1kHnaVU84NABWgvH1RlkK0
CCNVXcyeIKthY4O2SE8lWjcfCEFCMdcfn8dAtvN5gOhY80QOS+wlXrjZIIL9SOiMb9TScXgNR/hM
XqplUN5bCUvu7tmtmhKnokPhqHMyiwfNvPbWed6TkkFDC96rysKxqefD3MHyBz8Zev2AJqJy+A9e
ouWbQ/0RVKOXOeP0AkecL6yC9FpDr9vybLgzJ6VfdlnZV/7nGju4B7RbugNAGYLaERVFtjKxfg42
PLruMuwAkuhElEbnHZ3Ln34EfKLsyj4JJuHWyVRrFBSdup+ZZYUtPaSXzyVQSw6rtLGNz4FfLxe8
2d6+WVl7GRoXvuYMxua123+2pOqf4pVXfTqKBhZrpKqyuHKeAycKPjBMKIX7beP1eqJ2ffWBHWV4
11gOP1m8dhGfP1glHsRwzejCmfdBBkjHp9gvQKLdBz2jz9HCY4wwiYMBzOiE/X7mQUeSRnwOyxRm
XRV5hXUBF8UNuSs3f2yRMTf8jIfmvKA0fPCpKyCHwhDZk2LxQSNgsOglpyDHGrgCL9sIZzt/BtrF
cy5cBQpSV8eqbZYsnoNmzyONVpXNQGUc2K17UUfdBIYWDiwlw2M766s+26LEqr47WGQAjdEyC3bH
N2er4Ny0TQlz0QqPjo5PgkVvrm4OlmqFE2TZC0LeQTI3cYLAwTXxN9GcOFNdhiS5u4kOsMr0A+D7
wnpTMk/6NDt9mGBQ6g4BsvwR8x9tsjrda6VR6/iWTwlvgJfq1ilMP98NTlveBkaPNw1EoEYgWyWo
4ruKrkHezkDfEjMo9yYWwMViNIkAI0GtV0yZZDGQlNc9+LKx9PjbuCl3j5y7p0DNVaLqVR82Z7Zn
svh7tLrrjgwNT+A0qTJgPOFduFQA4NTsa4T+xurWOrXzWUdenSvfAShvUZoKmGnlbTBqlMqCkl0z
AUgtYxzycUNtMlr+KkxnMtNTjC5tofZzb/Y+ZIiR5YCiWx7tdNhC+tD6iMdLfOpkceeFTz6qkx43
HC38HIBNj+J6j1cLe/JmHjA8hN2PM57WdRTs3TnKPEcC4221PQ0oubKYOxgJafshaWq5nCW8nQtK
tyiR9btfddHNWi5yD8BzSgN0HUkJGPeCFJ7myISRu8lCsRmNwZooCruJEpjkrqla5wbrkKBcbgOa
IvJufcZo+eMcwxFtQkwUKp6t/eSTdz/HquhA/mSTWAKTuksX7TXSJPYYSfigaDkX92qPzOLohJxK
8TrNM3pRw2/LfoCVgXAAfobBvm3gKuC4nfNOSr8tQNe/t2ENCxE/N0jKrgHHpVC4LjvkXp9A7AHm
rwK5G7zukS6efzt0Tp/qEHeNBD1E1j3qeiskbIkdgkFo64Ant+17uHT0aLSliYphkl5SQDiGQfsE
7JBvaGcEw5suTFntaTzdbm7/Y/TmtQhx0iacjUPiY3XwpvsWiaA+lBz7D1rxGxbQAP/CCm0jNCPA
hprTFaBP7cA+qQ0ACdPw1HN+a6XYj7HBWM1Uxcjsiv0GAEns3myNKjYQIYAnKzC8/bmLNlWYYDFF
32EjaiVaWrvFr6NVl0XFL/6wsDVtVMlPZd9wuPpu1W6sNXKIQcDsehF84sgZn8sYqcErCLjIdfoE
pc5djNoMCKVtq33g+BPcPyqTd07oY6qffTe9nRJXl+03V9VuquFFkTEvMrmyMbs2BVcqpiS5dsdi
KxuxCyZV7xkA1XOntzifGA5l27KTP3TBru3NYWYiTBiHUMIstt4bRKDm5bA8B974XkfhkycDH/xJ
jU5fbPfWqByhGf4OLywKoIksO5ct47Fj4R5KEfo2NI64m6Wcs2Fpd6PePqTs4rwbmi/W0ySQ1u7W
gHSF08c4ENZpAEQuy5wO9Q5Ymns7wl8jwdgPyRST4RtRxClAeIYIfA5JPvhhaqch3LHNiV9i9FaZ
t80r5ucDeL705QmYwmV1Npizz4alnXFVEUcVbl4bH2vivIuKIBmt08A5yvJFd9PiJ6p0q2dp6GUC
tJSPmi874pfjc6SUOI71KhVqu0oVDd44OPW3y64x2JppJKK8dyweQ6n8XNb+fD8jFDsNYvNDmZCk
veAQCUKik4wD6iMw9+OT6PWMYsL72YxMZN6Mub4QE4Wh8g3KpN49dYo/y2g8Gsfc6bK8GeTig0aJ
nFvQvT/GKlCnIQifvXo7uJ064hlktBzmQ7c0SAtskVNC+H5Ai4pmRQfZNFBwavCMRLHAF5006/bh
AAVM+q3SCQWjmZSUromcbX32KjMVEEp1x4XR/oBgofB2gSNtM/IHu9ZTPut4HYAG8H3JRhSXYI4I
CKkK2Bk4qHU3YALmGHphs48riwGLGXdhgWBlSMYZIbuhNNjMfDFUWLX+s1PN/h3K4OAl0BNeQwAX
R9TImMNCVXNSwlFjFlAnzqlB1w6KZzx5q8JGgJ9GCVLfNMhsS4nV7bPguk7aCgVshJ1yiJYHsnoE
LY+vINywJltnovJJcm/OddXHe0BFR3QmTbGtBiAmHmgObU+z416EWfF1u/IUEbv1BrRKi4+A2dV1
U6otXF0cJQqvRbUUw0j3dDUlOsCiHw49Ck8qpuK4CtnuSQA0DqDMYxkSZAAqgzEkx6BKXltUnF7V
fyFhLDyFdnqOJHgvgoI3Me3Qp+GVBncnwH3EkbcNsOQMFRkAtNZtL3htqgdf+AUiccO9xSWPi9Ps
3Gaq7lggDRhSdDSIFIvS0Pi1m7nOeibSHY8roFTUYvReb7rNWie47wcXpQwKzxSFwnHu+lTO4nMm
9kLCFcwF67A1KlTwaKVXw79Af9KUt/UpcC3QuaXHdK4CP7Gjfvw9nD2Tat0WboWzN7RNmHoi3mBm
FcMXXkUiF8xZsAR6MCjNtKnPtqLlzvjsLKPhXDHJ9mhw5HM30hWtc/u99RyTb5HW6NSX5mzj/iEq
caT3S3vfV1194uini3p1vINSVUYagkze0XszvRIZ2il7kH0z3gOgVrcyttPO6kYmrQPyPxjn8IyN
DO+Ow+sMQzQgFcOxSnTjoAP1K4jb2KpvI3RJt6GoYGe6BgdTCnYYAtSFEJX/LL0hTE2PXqXx4hrV
tjGITZ+XXU35eNhKWme+E5Hvou0XhA4IWxfdVu6lcZuLDDoBKM6fnjyNiq02AgJL7PGLiYYLEQKA
1lXOJiT8cIHa9akTrygBNXY3TZchw8aP6K0mHm6cINwOCrtQQq5vot7CftfT2t9zAwUsArx9hACI
jkDrKPWN2abGK0LWTWClJR8zBfc0kGXlwmUWsxZQgZzo8kMCyMHu4PH1ppnQHiey9fUjBBEaBWRJ
EAbjzbonx6vHswPf0jm+QwJ6BWW7mMFqAUIzj3PY8UdhxNCibrwinFSxDoCI07InUdbovoSvJwd2
j1XlpiSogHeVnXeNCjHgzq6nuXzbRsW/b11Ufxhs47AF1Dge0yrqwZyC7oZLILjMCBiIw6+T23XV
J31sZJwr4m8v09oKICBO53tnQXunSSYROJhrGFzVfk3AKpZLA5z4a9w27FHzMvbwZ0H6nnuaVNOD
IRY+Su+rLz8BQFSCS/RhKnofxmo2aJY8uqdWcPjsQh4LQGrCcEpaQ7vyDiTHAPNx6CrgqOEsp64E
+5v1ILYA7PZWvTj+MKPLqRvU6a0g0G2OYFJk7tULucAadv2IO7VuV73jYK7qGStS7jnEL5wF+PqJ
rbZ591FSyn03jlCftazrIeSp5Ks2ZtNQANT119Bo93slDamhsGJBjBeEiRhxIqE6KqvQ5Ntp+wpA
emGtNN34oyfcvwdp1n7AyCDy09qnLSmaCSGmB19t2qZjM3p+hlpv+F7NGptWV6kIEA1XV2XGEjUy
LavmKvBx5crBcTXip3GWsD2ycTZuUW1ztHfRHAQTuR1o9xhJG+yaOuwOazVdt9Whme9igaI12wAe
fmKCDpr/kmgfCLVqaJcMFYBgzFcCRz3BN3+lScjs9sZrAS9XPUxOdGgmOPkmHqRyz0u9xHYPoqJE
sViXAdLy5jJaUvjMGzBHg75OES39+EjHYIbdStCDyp0Qa64Pcd8akm+tG3wOtRiQkTU7SwScNrRo
8oFGrPnM+paC/4KuIgua1XtGjBMQ+zA01Y9lutZmveoRlDdiJXuZh24AjDzfOtjwVWJAh0EDlnm6
A6BpQ47jEeaxPnSEs8CwLvAGAYkD5Cc36+LFcRJzyrtEsGUgoHAlgJTBa1CgOERqmSlBBOx94ZWw
7WF3weFW5zJ1a+ItiA6OB5TX9wTMNVY9rFWG12KoE7+rbZvXdcMeYi8YgDS3y3QbWQpzeL4Q8d4s
yrzWIThx11Af9W/FBTbomq4o1BQBUzUEda3BkwbzMXAr0uSuX0NhUGr09NkW1ggeWBSNX4ZxJO89
RwuD7yHHqtjGRv4cBu430BEt2zvc96o6ZVvs3zscexDo8QmO1ptUT6oDEZhiJrWN0AMgdh6dc3ld
tMDjEMTTcf66bj2Zi1bNmJQQWBRPZFXmFNaOUkm8UH/Kg3qUKmPhyNB+VxhXvgHlzREVCp7VnoV3
hStjwqGroJMijz0aptsmDrwyEV0c2dS4MnZy0cvoi8z+CK6z0kudDLNQ2C0X/U/q0uETdDD1FKRb
Y90DRjkApAyAzUGu83iSODwo+aa0WJa8l/6EpQGNnNmtjdAazf9SC3SDM8rg3pmu0Y6unLo0KrHk
k7XUy3c4IMLHZlCxgqn42mGZlN4GNtlhzQJgmPTTmsUTgcACBWUJzZRLIrA3LbCypFlEHGPj7b0n
YCZOiKKU+ReJ2xIDjmp6aHtD4sCuajXgnszajCXctqfgq0cTgcBfaOWN3jhN8AF9ls5DS44Nmqsw
qekCogl/bRI4T9q2xDbXwupnBrnwAVdL4iU1m6MtWcfQgugkoffOVal5tk5uv+2CcNAPQSDEt2kM
19cRiMWUUB51W16xGUOM4YYaFfRiq3W+Eel/ygarI1nKWeTMlS00XDD3pdiImi7EfWwBkDYBZVEy
EsHe6woVWTFVwsVLoGL8TqRBV9Z9Q96A37rgWdCMs6s/EEK50JyDWgFH7PAEwxAWR67GZg710Mg6
pKIp8dF0IIETKTw8e4hLsBZ97NeXerIMj5FE6slOvG0yt+1wBUY0mLppAJApuSHw0HPC7lj2ZdQW
Tj1LkcejDAyComuN2aJIuz/DiqP2BfzlaiylWDk48Txg+9SrgxDNbEk3EOhNLLOw090HGWOEEQTr
6PhJHVfoNTG3gstRM7cq3bopLhMwnwAjWjx0bBzRjK2wbOPmW6SjEhSvMDaBQMjapIQYhx7hyQb8
u/V68P7xTH21x5ezTc6GUNB947DqngnqwJUtRteUgyWFPcyKx/koVAT1eyQIEEEx9q2f/G8pWhys
NrY5qQX/smKukAcfBmtdoEIaNtD2rnl3ow7WSYxAPYIbR/zvS7Tiy4YElk6p4wXoMxoylMMfRqF+
U53DnAEjBoihDTGz8c/B0qs68i9y96UfbClBgOe29yzkDE7cS0j2AoZy1I9X8CkOmQBCNbAugC7n
2my4YTij5Q7r57+Ijf+l6f13ilB8FHwKqHgDWEoiDug3fTdtcJvAJ6u8hEIiTl1/xjRD2Y2hl7r9
2PLUqI3AkYmqmYJIlfAfM17l/0kp++tYw1WYis6LwC8WMyzk6sf96x2ZlDf50RD52Tyb8TXwMP2d
9o2KdIrDDzY5kMtXj8yhNS9Q4KLj+/d34e+XD2BUC3AFBo3X8fbf5hxQXQobB5uPkmmt1tSOIIHT
APkeXuZq5p1rszVIr6MSxSmSBE3zp8ma64DDX/WwHsN0C8KXfcDYcQRJ7K/ff4k3X64u1JwNbtIn
lHAQg44QhuAsUfPyFiFsGt6e3ALJDRm1Po67cHgy2zKDQYWs5B2zq3i//v1d+ZucGp+KwqwIImjc
nQiP5ddPRVdE8kKeBYFN3UBB6ErloeObmY89wMU0TDXa8RsoUZTK43KVDIOrbJEiE09TsmJQm/73
B/qPZgT+R+X/L9MC/3aS4P/DGYHrivs3MwKfSv74X4fpOigw/XVS4Ppr/z0p4LB/eBTuK/BfxCvk
XR39/s+ogBP+A9neGGqCoB7DBDG52gr+a1aAef/AdM81FxuD7tdV969BAUb+4SN+BaPE0I9ggs3z
/qNBgb95smBVA/AHWOvh+t7vo7sNODzdQUWTAindDbA/mIp4h8ShVP/hRf5VVw6Hnd8udH3R/7Kz
1hVK0/56oU4lnrmJxK0oc8s+2jX/ywP4f+yb5Loj/d839u9X+k3B3vsABtDdYNzz55KTbCjgvL8P
vigs66eDd6LOn/01r5vA/3zJv03qkhC4nB/hkiqD7DEHPDgiYDB6Uvk1FBoRfyKvCu8PE6e/jgz8
/j2RT/nrHQXnCm3aCBYUtlOH5jifliIo5t2f0vbCfw5g/vrtYKUcUg+psxRHwO8XipcQ5yJO4XSg
DO34nvoPDZG7DkHJ4ZGHUz5Ssx+WIQdcW8w6xCDFetAGgxthPoXBj17vHcjn5hURbYGA6fOStABD
pfyU43dMUqUlCtsyuDXsYaPQTUBHGIaQCwWnzX43ZHxdwUBocATj+jEPGDqLdmp+V+jxMTPCV8Q4
qiv2cYyGaYFer6hmno1rDqNmNLvqsrGLBYqxgFk2FIl0iLgE8AhZqyghUwv6QvifbndXzl3hknVv
0BLNTRq6UBQlRvIcHUI6Aut2ic1nP0PI+aHuigipmQk+6oRCROflBgfL79K3GQQqHdVbzpcDYXMK
fPOA0zIDYQwS5Y3HJ+a/8en75uwRTdIPZ4iEQLvvewINTeE7x1WydHCfyJbFaBARzjq+gmBIFT0M
9qGnhytZ1lW7Uu7D4FiXGkMQVe4007kUCDzvp8K2R8lu1fwD/TPovxQ9OQJz/XXeWztgJuHnNF3D
23/MW5O4QDtCO+aOQpH/VQU5sY+0LLzxeZ2yee0vgFET17mX6FLjJ87vYIKWxyXfQ4DeQeAcQpOJ
gZW7sn7cmH92t48ZOQb6HDl3y7KDGl255DCbNzOqfbx830I/66IerpU4KzVGcPmej0UQ3vp6J2GU
NPhITk6AN+7D5bHlkKWwol6Kedqz5Yn0LxMBgxa+tcEDAlsGXBv+slgm/Y7HTWbGx5jtFvAEDrTd
G8ZA8APTKD7YEN1QFR4QFTQAmCh8ewAcXXOsDJS4W/mGkvBmYrDdFSztneOylCkMKDZ4BvtduomB
JrOdcu1HqcVcPHRTFKoUTHYjRodCe4ChAtC+gOFZDbJlvVtF80i3G+Leo9eRpFDey3X4gepTKOpM
DN+XGXJ/dm7Lk+fc4HSATnz6MO7R8+vHtnfPHd4y8txHBxrstF+44raNPoS+ZdF2uGqylvFLqR2p
L8S9YD5o7m7IiJZ7+0Y5yaoIj51P4TV5Tz+T6QcxMt8gkitnzFZH8k5B3d1UOzB+25rzME4iuBpu
dZypbUN5fw22BcBC4uepgW96RHbE3Q2NnwTd+2Rf0ImUy1k1Z1afpyUsLP6AqTA5rR5UWYHWyqxE
pOuK1lugJfY24D/6foV/bfXlBeMdX4pIvwcQ7Hbr8BbVYe4N7U4u7QCYcb0z2/ZUmUsFfBGjDkmg
XGDy9Q6ovOIL5DIiGQPyFNTyFDc/qBfm/bCX4lZ2UKfASr58YP3FWT0Es/sppD4K4xS+LOR66Zrb
MQpTueQhKY/WlPmybXmw/YhZ/1wur/5S7eDj7zKU+xoALvmpHfd2Rsc+7rvtMA7BuwI628CLXzYF
eIdqKbQ+SvycyuHskVgPGUfdmDQ01/TQm72Htdm2+9m/9fq3gK2ZMHOiYIJMMW0nLm38Rtz3xX/x
4XwwvkDmiqb8RwVdCsbjpDk2BJA2dhMJ4rJFI/c5cshYCWhkLD2SSE8mg/8TCKWwJmFVl/hTC0HK
jQlIsogu1RsAjrkwdMxCUC4uNt5ZfdfhmQBmcr7V5BiW9nqPtAEqDj0nxCoYgZDY2QwcMNHvOQ+u
PZfuN5f97PyXWn4n6ntvzC4eHrwQ8/kWSsuHtkrbZt/wImg+o/K9BrsfsvuxLHxonNxhzZztyUcI
re7Yl5jVyZcPJbQAre8e+nnAkNMHcd2sm060QkML3Tf20/nIsIXEoNe+SDUlofPVRB8rxOIos5PW
mhRihevdZQBjPYzG2Kdx0kWjTzoYsCCxDYLebRicsCDbfMbQVMkvEdKacabU3IOI9p2hcVun6B5u
YFslEsOPFgj0LB9ZvSRs4lgxGdTks6awBJh3uueXDhw0XO2Azk6nSNmEKMwOQjFd/QjWcB+67MQj
aO5ROjUFoVBNvE32wGf1OK1loT6gCsSEWIDyB6cQRwiBfwn7S0WT2KW7dgUAOxwm4ifgFSHNuKvg
dd/5gCWaGegLDJmfcdLvIn6Y66dphkavm3LkIpnh2UI8U5ouYQHPWo+lS7ykMn6f6UOPjQoTdIB5
wBmtJ4UzEJAryPf9IJ+x/2zxTtaHTgxZbxc4YwJd5iXSWuvCKpwhG369hqtKB2UqhCSjefaq93kA
e4bVTmkeiUzSQgPU65AL3x8HC0OWWp+JFW8dgSx+ZjVongq3razfpzKPX2b4DS3Rc2/KlLhggR2+
j1qMm23f7bDzzE8I1Xr55ML+oaWF637fzGkoQTccsKo8mTH1jQ/4S8XKbjwck8v62vgAdzGh7ZnM
Medq+2HwVAEiwKob0rGTb94xyQjdooRcBvpN/a0OXmdyDoO7yp50ez+wzKnhx0XhuFSeu/XO+qkQ
xyo4t+5hwSZbZV2HYVCCGcYDcQ9MZs32KGjqwnWZwjdeQ4n6iXzTEjNRHjJ+FF4cnZLxp6bnANK2
9imAgNU/dqRN6ZK5Kjxf514MdsGdtfql5+PH9A3+GlIVw7Mj78Z4OC0C7zDLm9K9USNqhoO73nRA
pGeIgqx3K5azwAY5oinGljsAxucWwpoOvnUPVfu2AMmEN386bV5idJ+3IU6x6AYsORbsnq3H1nvZ
xmjXtfcRjsL1dAUNGoC5ibTbiU7hTWV2NIwhW0GTH92G8XbYdAR1FzlEc5exkSUjYtVglmsFVBqQ
voJ0CSBqap057cKdtg9eHZ4RmPuHHuLvBjyYZmIurLjgnolQtvi3JmJiSnhgK1y4x2wFjAF2/Td3
QLoGVnXu7iHicR/+42bi1yv+1kzINohgQ4wrxvv2BmJXduzgUGLvtp2LCaBdm5e37D9vYP56TfR5
vxb2lqGnjxbpXe252O7aTvA92TspNBdd5qdNxrM/WdP9vTvDJa/uGrADA8ryezAg6A02BMt1ZA2n
C58TD+Hk/c/Z3Ifi27+/o9dH9HszAdiCgM6HJymoo1+/HHf42smg9dIwPjLnoCFI6p2b3pxL1JTN
HzMxr03Q3y6HCBi0S7B5pfFvlxMh4KNhwYBssBuero9uKvyjzbwE9/AP/djfDBmwOPGFrp1+jOX5
u9EwB9PL4Vjt/hdn57UbubZl2S8iQG9eI2jCR0gK2RdCSinpvefX1+ApdHdmZCIF9EvdQp26hyKD
3HvtteYcc61w9JtfEvk5rR6n/vPfz0/9yx1xVifYQzOWULlbRG4WMiFJSHiiVtu0ImOS91IWaCl/
NPlD2rkNet6wu1gGGzFLnPRCEPwuEbQtTmqsgJjKmUJHOiI/VO2srohgdmb0YQZs4ujycXJsiXZt
yy840FQklT0qwraAMDGuu4iXo25PapzYM5zYdtgN8TXDcftde+vPIzy2fBmcmKLAL6D5+PtLgsY1
Awk3iGtho97NrrpO6Mejvlkh6kdmsxL5+eTvPnX5z1eFi+o6/RbAw2Dafr8owxOraDNMYaqndWvZ
mTeWk2yxvWnrco2F+BvH/59YG7hUCp1d4rIlzte3SQhYkXNsoIG0FncIC555NVfExAWrfF87Ohgz
0zV2y3sae+1r71qX79Cu3Nxf7lgzDQCb/B086psuou4XqQ59QVr3KCsHtomKdyJi+mBmnKRkHvZc
ekn1UBdn+AQ73weRTmgmMUdO7G/nOHwSq/tiuFbqtY0UlDoqftlnZo8Pddl5piziLhg29I5FdViF
4Z7ogJpkqelYmbaYu5huZioLDvGpSeOkBKQy/zCNcrXkT4y9p4hXWblTMaP1mrMczgr9IlTjz9JA
3twzELUC647O96MS5i9SnHjK/EMTa6RImd1aXsapl/IyQeY6TO6krgN1M/SA5PWX4OKX6OoY4BTr
ukhAwqY7wswdq30UVTyIUexoFb/AcrDhBOM3iHiHzMEqyn/SRuU/5J2lkQQSGWsjxwA2XgsjcDCU
rVCR5thCP3qBbVL8VGMi/5iqKYGKNGVPiIKN0YohHccHwfUzqqzplCcBpIKLEo5brbNj48mwpock
OOj1vdT1ntS9IRCfUQWY82utyQ4adA7Gx7GnKGqfS+WHMT8zW0cfGa2U8rOedv9edP5sNVkghiQs
DcsYwNJuVtFgNqc+NyTcglsoPBt9O7iSI2++RUH+7YU0TIVl2uQ7VG5zn7po7vBgIKet7dFW16jP
t5rT2DJtLcv+bm/4r3V/szdIv15t6er90pJkiqPlndRy6igu7eAa1TWaKIDnJQTArXvMFPwji5HZ
C92kWm7tHHtSq9uFepH6/cTxOJQuhnFte0+tcH1zfkYJZnfqRSgYDOx1A3XWY0eLIKm2xI3S+kTc
WZevkh48jbhBV1ZvkmA8PRi8O21DG0GlwZC8kP+9MoZrwTckmut2wGOjf5XzSzydrVolE/MjTXax
Gt/16TtVIFrRTd8cIgZWYujfzZ2/7vGzr7MIUS+SbXV4HCtlg1QQeaO6jQNhbwr4P9EbIp8fVubP
zACLkN39+6W5XcQVRkc0vVVMFmz2BJL9/njlJqPjXI2ILuv7IBFtPvLVv69w23b97wpL15qlROfE
cLN+lSOyIoRjqFOmk2odMv/d9+1/X+IPZu//XgNYuQi9bSGX/34XXan7fuHDe5HvOmepw0Rs+yjr
HpDvOsjt4++qv+Vf+OtbyQVpIEs6dyTDFtJvHlte+Hk/pqEKsVA4j3a4ljaxHX+EJxJKbeH1O0bw
H1/B7fWWb/KXr0BLJBOQABIfOeCEynEe67Qs928ab1ouHRAHr7WhpyVBxqZ/qnk1sdYNk8g5IF/x
tW6aeJfru1hzsmALzM/uBfNOxc41a/cSWRmzvK9VAl3x50UWnAHTmbpFY7nO5SelP2XxpU4eMhSe
VNehZgfzxdA5Hnqo+5LxuU03LPxRt+tzYWXNoTfLiCAsy530ZDWVi5ibc8qPyLovi3tJHgEyjHaB
4qUZv2IFk3zLv1lyjG6XTPA+1E0/XcaIDlka76Vup0g/Kww++tZE9fjNmwPQ5uanBHUkaqxjDHHo
mlNV/P5orSFQCrwJsAPaQ0kXB6O9EJ/16tPoTrK+Jz2hH+668T7ORbsRDr30bCXXfEZrgp45uVjK
sNYj3bGUBxkSzMxX1B3K3DU19pxXFH7uxE+QjIemvuQq9ZgbzxehOc+qE7JjTYPt01FQpKdmuqZQ
bXTDDqedEdgJGkKoeLFiKzA+28PYeJjPVmVjZ8kegEyRephYFO2UI1jUn7PomFEMqqorzf16jPip
pl3aXbIS7/8zBn+jd3HeiXA1IBTFd7F5jIr3oTrknAu5AbsUH2dlreQvSXwJu32j0KZvEIhyXgtf
gvlFz52ioPkNjUQCa2N5U3tezHd1/zOlrZHR3KRtElTMubGhtNPoFD6sWWWnxYeudDvMdVpznaZz
v3QVxjfKC6V+lumstzPG8/JTMY5Gp69qoGPJmTYN+tUk2YXxOTNthJCBiuwACfogvpfpY5XZg/jC
u1Px5wepk057aWxWUrA3On8TWFAHiivotbXG44kRedQ6bZ1+E4ezE0vvsK9W6hB8xXn8SmGt03TX
wudBCFdBfOhlt8K9kWfTqubDKvPtOAYImV6zxjWKHSLKOHaF4BzUuMt8wcmgHk4IefupOjb119Cq
1AnMs/i8ShG7A+2hUnrQ022T65shehjSXam9IVJeG/WwAXHgZN01nhA/a2ek9h8RSryQR1qDW8ad
4/KR24rV2VJG3Qn6GPqQ2HoRjLewOYb1p2G4afqAwLVpuhko9dLwVLWzPLVofor1oNebCHdSY/Iw
Pnx0tzWqYJxAYuTk0ptav1iBW8kJ8l7/GCuOaL43GDCmanDG+H3hNiXTWyRvlfk+b49dim9e7Phv
z5ssiFwjOtTJ1c+I0fJi+ZGZT6s/IUnhR9FPy15qNEK9ahc1tdLRatfEF8jgjwi+XxCX3dOerVHT
0d0WJO2Sh0d/pn/XjPVmCndi/hCXg9Mzb5iKZ7E3H1pq4DlxtOCpKjdB6Um5ho55r2Y7uH6F/gh/
CwvTIeDUlHpymTi0CiWaZEUAO8gwbdWX79FO48VDGDR0wKtJl5rmreTLn7X5cya1uJEPENCWrup8
NoVVayDQmsP1kHOiUe+M6dJhzDL7twhKM+9BFPsrOIiAcrYRQj5qrvFZnhDl+5NTwTEISsc3HXyR
eMLX0ERWvDANHfjGwr6DsNFnHBUK4j1n+gx/jvCOVAOWS7GK+ndFfoZ/VBsFGAjaolXlDQkC6JE2
XfZqRO407GpggrqFGQkN4VaMdoSY42tsNr3wNaCyE5HnH5PhceB7UfRt1b5F4j4qviT5TNO6rV/8
wVjDBqBzKNs6Nfa0k2hKVm9aRHOfoj9SStwcG2m6n+LZruvnRDoCwHBaXkNMrglsE3E1R07ZQLek
SzvpNA81T8i2frhJLRSePT23blOPSK+xu8sW5jmM4uYynBu9RjoEmbgSozfgC04kE0lpXlGet1X3
yEgkGtNXUxse55QZm3qpaZpJxrViTWqqT8Tme2U6UJJhCmZa2QUH2H35Ss+vJtVVMHslRBOhEg6W
+lbprhx7eKAzZTdyQuiyXU6cgL+0HKuNNb1UYWG382oIejuWP43wh6k3x5nxkc6RJ4stcB7dJiv9
bZGdKuUtQ/sYFNl1iUBH4Ao2CvT85GqjzOGj+gr7liJfyRbyx6ocgo2MVzBRDddgsjnzHOJkHQqt
nWJNpDmGaFxSwZgMNRJiykrtKNfnpvwsJgulVuAG2QfVxlZnSK2yOJk9zuk7Sy9dGkIrg1lSqr7C
Lydq2QlhByUDqPSpcJuxs9Vhj5m0DY5i8aj3qisa0RVZNvgD/CYZM7pwO2TveLF74ZBZml3p0Xsy
mquUHa5qn1jke3MTmopTa7z2eG6MJjo1gddrxisEFydRs88abWKrHMyq2kz5hzk7Lbowo5GV1Vzy
2b1Y8rQy6Wynw2nCRjw2+qorPBANfiSAXHlTI7qZ0A66NTUDmaWr6r/8MhVmqdZtzdlco/FyGyyB
/qK55qyHnU0cXCScxogz2r9ge3DmZXn0+/dxbrZBMVPPn3jyK9w/OMuY8dmcGEHZcKyTl8mpFBj4
Ntt0G3PcnBCnDzRPtP2SCRhoXpAb95O56fP3cj4F7QVR7ifmbZpfFGDKgoiB0tVsG4uhivUQwaKY
59dRvssYKPRRtx3LIzS8GHXxKlailEVK3WY0z6pi1xgeQpNk1ZmosXpcjyr5g+yOJtxrxTH0nVjf
J+nzzEwV72y5CwTH4H/6z8lc3WMC70UCUbLZ6xjxSuM+UY9J8Skxrp3zwQkKJ0sSlloQbvpGbahM
Qy7Fyiv8kOMnmdI4OokxpVQHw3FaqYhWQ4sj94bbaAgTDMLjXFCUtLpXYqBheihXBWKy+4LnLuKM
ytpk0+rVu2rQcQoR9fqOJAaHrp5sSym3KngYmfaAPL+M/o6TWWA+KVXoqI2JGk/rd6I8IuR8E6vc
DmUsQUKWH+RaP5X5Ue8mRpC8s+w0EbjCYt6kAgQ1psgkg4W5i62YNoPPeD/HEdidgvAxaUNHivj+
OcX81Bq8XRXGFXrzEEHwUjJ4ATzRNYqLpHQ1fuZMniqTmS6GumpFAmlSPFT14FTNRpM3k566HToH
Df4HG6WpXxrGwyVgHDV9qgbkwMIFES8KZQuWzVE2nS57CIW3oL6IykMQbnse+Cg9JyXrOaIEnemx
6kAxQk9hR6bMzDX04rx1RkUEmnb2fabfXcrDsS1zfPX1pwgNsNbWrlhdm/551E6amj4H7bZmFG+1
+xni0VBv9exelYd1BQi+Mke3UNcLSk1VrkjaCx+lH+9ouyBvz4gCN7UGC20CeqMqXr70BKedzk4v
b0r6RDrJA3bk1/yeH6I/rwUevE7sdiO/xlwMOWWCwj3ms+lUzCfpWdFQGwBnTz1ko6+6hp59qg5R
Tw2kGS5f29QfSmW+Dma70tDlJqAg/DlyJUV35PxTKR77JPLUWkEyHe/r5HNgrDNuTWBYiXJR+Tvz
r1joKGOxe/uXcnpmUQgg85gY93Mn8Iel0xRPI9/yUajPRY+cPWrvFP+t9R+XxliQ23wi8WCAEHvr
ukORBAsqJqZeH7aRdNf0R0W4M4S13nz1SumNNGUsMbpL5slL5tjDJFwI8xb/M84CIodiBnCN6DF7
KhIghUrqcKZA35nh7q8xZPJSJsWIOY3RPHIpvkmhEZ/ZM/hsUGT7nj+yqx604gqmD1RYFMcHc5rT
LXCqXbDAjkKmrV1/N4GA85ksY+5RqHODFR68K0yWByTUJ7hnKz9C9RLaJV94PAkerANUAg58Q7pf
dtKXgB5cvWMXNhyljr8QeracAX0oAl1ZvY4xahIhLD796L6h76ZHTpL4r4F1LoNnRXmbOJGlKIkt
Z6DhYFie0OyNOV3BPeJT3TeoptMhouA/F+xsM/9X0Qdj5A2zqw/0rHsF1gs6cGmHKEccP5rhqbC8
mKBCcT7oWBks+WosE5kOb4X2CWAdRwnnRFfqHwT0sbjNkIT0mwBN95S8xAMVDhPkiL/aiCBWcRQN
9+TNrLHqHmp2DM6go+JfgyCmYuX0Oz2TT3ZMqXrkQaRtdy/EGzW5Z/AasvOg+vR7J8w2xMXQYGdP
mKz2qqQBH85xqlBOYWeK/LvE2soonzjTFYZjJMwZF0D5fpRPmnWOCqfIt6J0ncEuDNOPcXhY7n3Q
9nX4qTF3ZZ3P835XjPcdUgbDYrBtUBZgZT5GuZv3KN70p5w9HxwgDfr2LtILPsSnDJd4I4xAoqWz
38S8gSlrKCaxFkfl5IDbWLXMdIPwnAh7P+Al4PiNbWQlZ/eGQPmTMY00QdiYkGbsOfg0jUeBMKsa
QTLqbYaaP4L8VKvPy8OHKjBY2966r4ejj1+nFpnxeG0ibETjTku2gGSQkQza4uQF4FM5o889Ghs/
fsFvt6r5MsQw2cazJ1mfuvEOBbTBZJiwFA93KuWhpJWrwPRtrTl0Ha6j1hHjD9n0/H47ZnsBDAMb
Xw8Apm/tSbhWxARF9R19sKIOXSn9OY82UwAsmSjB3htgipjzMeJbThtjR1jqp2GjD8+ztO3wcmXJ
ddRfewXbGlqkqdszAXUG+tNtcVCsg1+n7lj9rErxKEzJW0UtnHSSm/ntQfMR/eEFL0OB5WyiUq12
soj5I7zKFmwvfOq1uep08RDRT5pYtJjrrItCWleB5frcxFgzgWHYP9aNM1Ui75hMgbMgnEtWrGMv
fXXwCbCx5Q++H7kJyeLNsaIdgNKtqB7aYl/KriY/UV2FGk66WJJPg0Eq+qLHiVTHCtaThAP3Ef6m
zr4E9OirZqqrqXsln9mXaJ9gIJur90lQrmVyGvMWAyj973uWEacW3gCArgzzEgxfSY4CIHsSYLwp
/MXzW6N7yXRpego6da0xp46gww76gMUbW6s1jlejPJjJ8kqBCxIcOdVZ4mReqO0oX5m6rkWLbTI9
Tsmm4Xw+l9lKnirKqW1Sygf4MZRfOGSit6U5pW5DdjHEeKKU0uF4jSjAtAHp2eQMBIxEvpv1Xk9X
gRz4BahAZwDhgmp4SQyEQrkfzB++eD8VGYZld44mr63cKngP+jvT2kZUPHM+3cNudA1Mq8ZW1IBt
cL34pe8PwggkydhYfn8J8JqlOUADHaBeiV07socwfYp5V8ZzbiHDzq9i/FDEV0wkXr2QUSaeQHvf
yWvN+kxqL5jVTRez2pJmEFGBxzgWaY1QhnOSCsxmn02fvoJbstop/QSmacEU2xpvRIiuTjjx33N6
pJI1ywAr21OoB0f+kkYTFpcVRgtz3RGM0G2xnw/9k86xZwwvsYl4KrujJ1XGPysOtkq6GdVT0mx9
kDDtUU+2utWtCmIaJ1xUU6DZfUrUQ+FIOo3wwk6HHeRzmlYIXzg0zekpx+dnqvD3WBctKLhQKXoT
pUZSO3PiiqlTcjRoVmX/OsS7Rn6fkGYKzW4qdpZ8D3tCKt79OLqEJfAJ8gCz9H40qpde2oC/WxXi
O4GHveJCW1wZab8pqm2UvuhfdbQvUlxkBfF3Y06wMzSELuAQZ0slvwVHop4pm/xqac+CxfSSXkIm
sZRy1IGcFWLCaoVNy/Igi2etOA61ekgGDgYCXY0fwF4yX+EwcBrj3PZh+cX0BEDCuoHyhvm6WwAO
3W5maCNuIoUU+tDpxF3qfwgN2ZbVpw7BInlPGSsY6o+sPpXCD1BbC8JGsiq3EBxNQ02HGRpvjv6Q
6RxWh58Y37+KoKYpm9HQQfmT21A1Ea2WLzmhJZqTVgkCIYUaySnKADncS0DpMNPupDL0p89BFU+J
/DTK4jqojqfUScToWHfNOgu9zvyyOOJYJlG/xynfBuOzmVZ8bE+KflGG+0BsAUbTDjlH0l6KP2MK
InrSM3qXE/N2BLOouXnLNfW5T/STRpuQxTscnnsONLwYK8vY98SZ8VWbucgW8yoon+I4O7lxIVHW
Zk/gZDeMT+mAG1eFhHiotLeM4RiNPk1VMNdOdoZKtfF1L+aknlwVCW3WokrVvaIfNij6RpzhfuAA
LoaMfp4lwYHdklFHoDLUBQ8Ogyc2w3rUAcuu9Om+wbChsyLnc30CrrV8zPC/NRpKGJj3CHHi6HUg
Dkzlwwmskz/T6BKQp2Yfc+sVCgTKEXbafUbnT7JRVCUmeJJ+tKvgNcy/zNJRlB3gx/UEowlVTo8p
o377d3P5dvLxX2cZURkDOUYF6m0yz9xmqtLHNUKY1G6nH/Ho0C/79yX+JgnR/t8lbmN5INjpk5XR
vBbYAvpV9ZgyXIzaa5F9lyl5O/H435vB5QP9zcIRd6PqmSQQ41gvAWjsdE8jgc630Sg+aJ7q1sz9
xP8PnYZGDOf/udzNnL8V6C3OM5ermLZCPykc1mK2238/vr+pQX65inUj4hlEw086latkFOKmU1D4
myMFv/rNgAq/x+/zov+eHoITk/9FxhqyPN1f5jdV7HccjHGs1sVRBpccoqUOg1WKACTqN+m8970Z
ByTdCogahbCT+00o70bzALxxLaHnnjT27HQtRWvGst88hb++p7/8ccuE5Jc/TtRbsDcBlWnJPBsP
JXD52nr695P+Y0R3+wRuxiwhe9wU17lM+iRLwyZx+s18whTmZS4hcK//vtpff9df7mj557/cUQIu
sTZw05PotGukjdFeBv8R/eu/ryItU75fp4C393Qz2gxSHBOGymVUT3FzW6L7tV4CNSWHy36nBPnL
eH8Jpf6/r9DNB6h0SAax7TOnmjcykxb6pbBqVzE9kkGBPrEeGOR9c4PfvRk3X6EEBUKIJF7bYY04
fF1vl+D0pFppaF8wOHvpLn5rNv++6N/uk9k5pkoUYTiebq7pa36TA36X/zM7Fbt+U9n5CXnvN5f5
2639qlK8+e2Ag7UlBjxx7QuXODvS+aqE67/vRFo+nJv3QzIViQBelQgabun317CYMJVo0gIeI3E1
cwoP8UC+jw6v5qpAH/gz/G6d+eMrU0QsmCZ2QwxrsKTMm7k0LnMZyMkkrbUV0SSikzm+DWj0pdoi
zoBB+c3KcXuDt5e7GUsrDVTs1uByho5Jg4Rhc/pGPfDXO5JQBpL8yU6KOvD3Z6jMRCj4DaoWYTO6
hlt50XHe5QTPZfb3WcbS7Vux3NCvV7tZOEq5kZOs52oZB0inOnVe4KhbuePEg6xNdgu3e572xnff
2e328N9l+cXIIkIsQvTd7zdZAZwx4kLGOCC4i3g1tIV1ssABV80BictZ+iZJS9L+eqO/XHH5ZX9Z
IYscQ/JUc6Ni/lNU7ZkBrriXw6MxGd4Q54eOHmQhFU6aQsJhghsHZYvki/FE/wq7azUIxaPY3Svi
cyH2q0k6Wlm/7s30oRUqt6mRnjEjEuldNNSfsFYT+aiWTwTM6MV+pK3oz25hgNmaxH0KCqUSU08C
vyJp52G+m/2zz/R3Hj71mLaqnJ+6pMfLswVyc05kEjzayBW0FAwk/rIUs3EERXP0JhwPYcxSiKzF
NVra5MEzpKxuVrZ9D30v4QzgdfE+NnfI1jTiyqr9QHxKlT4FQQpp+TDTnioB+LbKY8TwKKUZ2qgV
fbfHgtNKowrM3JjkdIG5JQzdTrP9RNsYuIg9pqY7tGcgVQZ7AYabUaOxfGyU+zTaV8IuHZxMPcza
nl96ZaDO0MrAhU2uUHyqyNeUBubtZpReBvU4M/yGjmgqjCandVae+/yQj4wbs48gORjtm5i5lf/K
pMjPQluC0FcdzekeC8lOjFA7oxlQ5ZUB42m0nuSMyfja4BiI48LgX6ZG+dpP+RudNDxGiE2NwTb9
fYxhhWgyIpTckdYHiYsNXPlvVsTlRf51Rbx90W++5rIkkSsqeO16V3Hbc+FZa/PBuiP2dhOvw8N3
8s0/33JVJAV9SUgi3PGPBZirZZ2uop0MmbcAVC+Tn6QTfXNP5l+vovNvJ75UFlXtZtEthK4tooxV
UI9kJsPxruyLF9Wv96aM3D5Eg3lKl14yXsQpYBLGIDVAdcZI2vQvqGE0RAZZuNWK2M4V/9Im0c5I
Hw2aakmN0wapW9KcQZHZiHWM9JqA+6rTEwrDSXpQingL7TlktBRMExkZkmeayV5pmjdFkLzUKhjv
Wl6QFTS12OaMlIFie014U+YzJwdnGCpvgp5k4YPUODyYBg04P3sTGcOZdDsNH/5wSHNi3Ag5dqX6
MTQltHPbURnvUN1J0XuYvrchnbr0URie1e614ZQuC4pN6HdYeR1euYRMGpwSgxPS2u0bbUMCQj8k
9hRsm+4DfWcOwq0ME0+Vd4JOeBOvBRx10CNKFD6L7JNzdD9KoSdNP2bljQK6oi3XlhgDIR11yiPf
RMTWQAh9GlyzymMKkEfNzmREOgFAKTIsoTGn90Kx5XBadyzn5fBqVHbHQFMqvaIekHA8ybBPxbt8
fAeKtDyuJvJ08QMwvmMCFRGOreg1/jkH6JbtWRCY/L7qDBaF4RjQvseMpFUXMGSYmsZPucDOET8E
6WFqo4sl9S4RR21gwfvbSsKb2ranlGI77thnAJpqTBo66HYyaPpZkVZCfSi6PSAeyMAPsShu8gEd
CX5i+mVbqRzB8CFNSRzf+CCqzm7qnN79BYdjkd710AHFb3fiP79dlbLMMmSyVTAhKDeblDhoGqkH
bFKityhMl2Blhfx4PJwOe/H2203xtrom5EwEZ6vqGnp92bitnoQ8BfmnLZlkruQy+/NQnSCCWRcu
45rI+eYr/vPukLMBp+QGdQJa/6vlftkQyfoKLaa16jp7YrBAnYHsRzsWW1Dt6/wIpkX67vD5Z/Gk
K4uln+O0Dj7w9nnOcgK1LiKCq7EegmZnjN+UTkut8vtaqyv4wVUFXSQl6G0hLch+EAcpkuqiA9VN
X0c3nfAtktb/fnLakpV4cyF+KIzaMqwDgupvb8RPlcooof5D+zToxZOUjkyjOw55vFrMbmlLByz6
qrWfAKadWv2hztEhpQ1HFAaJC8mrxJgDr+esrnuCBlDFscEKT8DlAN4UdzmkMgnebp7XVxxsGeGt
ceuULVlD80VVMHOyM8rpj/94UAlASFP41FO06LryyAPG0F3ZOhE77LNzLBwDOK3S+ENLPxjHmph3
asLF+nobJ/GmoIUyQhwELTMSM0++6DrCuE0rbkYLN9pyfOcbibJe8quSRcUy2mJB87GF0p0fMqzZ
tMRJK3IIU1Pb/hOGqAPDx9Fy8S6FXc4wVQvLQ14t8wMGGjlc3BVUcFyWlkOWD/qFeDyL+MV1JMp6
wwAw88J6kTjNjlGn23oY8U83177eoEpJxh+dLhAEPiNQQ+jR4IOwMJzCe2F4tcCdQ9xWpsy7RR07
H4c2cCCDMwVcd4DyQgRTBjgAdKJnE9JdTOyA0dg1oWQjU15HqMCnTP4W6jcyuvYpZ/3Ll75Fyvr2
cxISN2y2EcRaGoWqcsYRDkT3wpZ19JNhbXTDXvDLU0BCUYlYbTMLKsa4fZAqD71c3uXUPlAXszzA
sY13XpziO0kBwWp2b6WqQiJPcX76m0oyLj2DhhkJQ91c0G4s4/p52M2pa/LZKIGNvdAU94u7Vmao
TOs7pkEPw23d+6YrMtJmU5Rpb4yhYpehU04I+yZD8/JI28ztVRXrY9qjGwuFqziTl1QrBymjdBPs
aj6OkebGsHJRFYAhuCsbevYkhKExMOK7AWeAbMLXGh0cNm9E0lx7eqEMGhSD4WcqgNQypxNiFESZ
Bx/Nra8TsNXF6O12UVK6ZsOXIJ1agZ+hF/lXIaPRCHWIumwbVOBeC8Q0fnA22abYxYF/KsdRPqBb
b7S9XMAJzx94KQDjkXXTrQKS3pQcrZLys+iObQWXiIY6kVUWKZHMYQEM2JV1jJNhbyn9ChFXHFv7
urmvcXjm6EwzspsL+W3kqckEoiXBZ5a15xHzLFi7BzMfrw3ZVutAygGBgrot/cc8JE/a5IgEhe/d
NGoUrBeloK5wyVgy9GjTTGOLcD3fIMSziUx6FSaTOVqsXOcJ2ISF3CI4BATNKGlnd9WX3OSrSPo5
M1YNOVowuh9/pib1W/JE3JXK6mARyhDXroJrI55rbypAbS/Ub0JTyGdrnwd8KVnDiMPICtQ8KuOO
+AnPceXKZYa0Q0XJMIkV4e/PcaI6lf/ApHdWMOGWDsFcbYM/tDqL6MXy9E4oabUb185y5uk+6NWV
yIkhoALB6ZHhc259AmEi8xTOylGfi59Q47ymAGDaEsY4Wi9EY0botmTJjkZ5KxWkBPGjpp2xUvMX
X2El4EPKNgAUexDgXQSulsQzYkAyEkrCL2HaWNI5UDYMLfpI9xrhLDf7inokzKCR4dkZ5p8IRJvI
qdC2IDK0qCokDWXJZLxWAVl1scvqxO79US85ZkVJ0BnAN5ndrVpGSp21QA1sbXJKcJ1z/aOv8C4L
E79FdzQsww3GZdgA16plDtJ7qX5RwUOHScdUtVi3jelaaBOGiaMKxuiItFCJw126wY7EtOhe7cgU
xDuboVduHv2yeFAylNSWZ1gRfnr5HiFsrW2q5jwa+wjhZ8xZkNC++D7P+DvDO0Tmg1TS7WJYEN23
HalPlYdLjvq3PogiFEbStSwiVvRmo4YnmSo2he84BnvFwLO/EyXGUpfBQga1rkkWR+JEKljLbzco
oZcRyR0/KcIpR5EpMhsMQYlQ6iDxguJ8gOahClspoyUKk2Y6dTHzuCddeprQGKZgrhQF6f1D3cOo
rADKAN4SWBfuZ/Dgg0FsKeu8WYY/Olp7KzMQMCMIJxXydEAuh1D2b3nRvykVJ+l4nReAnzPEw7Ri
8wOPIsxYGrqflEn7gNmksbZMhasmEiLrAVlFqV7DFGjLDAtjTeRANHzxWDT1AmfziZrX4q0lOHRF
GmcHMlTYNJrhBRIpYBHKKRjdMskZim/ZSsswJfNytPqQXLdpRMyWpSyUOKz21MjIcGFSilv0H1/m
UBHnFW4j7ZsZw98Kol8KFuWmG2+I0TCRVkUmqf6hFM9ow/5dqahLi/QfFZFyc1Drc7kNYDuq67ZG
3N4pq0h1zRmHPGjFjqD6Z3h2awMugxq8BlnEM34qSfsl3zyD+m9+yQMiWVIBxGrVlWBp9GPJwy1w
zPH/YvG85BD1Slu8RAjeFNQGynCZIoSfSnbXiExcy02isW3NKBOiJxGmS1+4ZCPQRAb8OKNytKvm
1HaHjDRyCJr/vn3K/j/uXxUNFTiQAo5Mx/HDP/+lxsU6HEuZUcmgMIU7qLLXvmPAPRF9E1CIjFb+
EpKNM5niucgdFWN5T1SudYGnTHvif0g7j+XGsWjLfhEi4M2UBAl6K5ISJwiZFLz3+Pq38LoHaSoy
I7prUANVVkIggXvvOWfvtfH7JxUi3jIZ6X9An2iNi64RZmbIeBA5uJmBeAZMviELh2hk95ICaIQz
utVCqC3tCZf2OWZwn8iPoomobSc5plRnKzdn0J2jg+jrTePeSWuB927aXY+uSh4XWfShimzDwzz1
5VVZuGvPYhsKzjg66Nyc6srbRiBIYh8TSf1EtAploln0BtN/CBkwRcSqQlr8RL9HBOvWx8EQysXO
VK+icnBbiOXE5fjt69CfRWvjDue6x8SxyYSD7G+izNGblTQlyk1ax+BJoFWqnxv8n8iC0CQuPPk1
ZyAc7nplLYj1THKdKr664T2tz74EuEgjjey9BIXnD1sNUmHX+qvG3Q3mrhaeifRMc1tst1m7IyJk
gdbKSfsfXXqr45eY/kGYwahmXU9YNlsn10h7xqSoh2gRShGh/GtXa2CMbzmjeZOmm5Jfx2wVwdvD
YNkkhPbBMjWyz2FgHIwWhZXSZKuuLlqtLVKtnVn+I0cmTmQyMW8SSF+jIahRPJX1s+ekVXkI5uMZ
2ZRYi9WFFlwV4QTjc5aH1TLSO7S6i8z6wPDMAPIcKB+WwS9AYLJxHPSLL2i2DrnE6t/T8TVum7Xi
x1vSSOAkBHZqfcf5NhWBiMynIOoYfnPsr0z6Q6S+QInJaMcV7Y+UYl/KvlWEYCq5iy2TsTi3Y+VF
ww1RUEkUFB2W9V20p3R4J70R8sMO8/CMNxUkqHBH2cXh37WbSU6mdaukdY8DNaTizwPTenh6x956
78qVwFpYQC/ysw8i++CBjvWGVFPiwywv37V+u6l1XAOhZZzEsd+l+AZv4kAUrKbqlQN28aKHRFwV
xkpDCajVM7VY6+q7hegc8JCh5XYEHhgBJKD2pYs6sNL3rnop3JvFKZ/uYvkmB2RGNtfUeLi5sCsJ
46ErrJxTom+oXed9p+1jq9mXgCz6mPhHwoU2kSz8Y/6K4eW/FguDhHEDoBgt6d8GJOR8dgOFC8OL
jJRNhYUNOwpzwocQ2oEiokMJrnoEPaqVncrItmSnOmoSvOaj4STej6GQMUAk/qnJtoJ5yVH5pxnM
C3PVqOKiSIPdSNezd1cpKXNwxVSsu4K0GBQZgP6+c3dmbzqkSy5H8xIgExRUma5RuE6Ji0i2SsSp
sSMmLUEeuPjfA6AwHOQ2JTzrO+bgSoVGgUbo76LtEYAti95fuUZ71ptjal6F4VJX9hB8Dqbdmss4
PwjjB8GYMjHD/JXwpUzzTjwbVidkO6jGibfM983TDyBz6a8lBBkLZVG7MHVrnzIan4WfvlSQ69xh
5En3JpKWjC4scLWdPuZbP0XmqDsmUCOyQiC3YFIgLNPu6Wp1JwUKpasSxxRfVeRtEq4TXQGYv2dS
QZG7DFVzmUST1n2bSS9CUtDOLBFVdRuFFDzpAnzbB34W3gSl/WEi+ueo7ACsn+fdNZcBzfxAXHyK
WzJ74SLnYmt3cEjzWj2khI+LYfXR0NckEmqlo/v0vHdSkpGZKMVAejLpauiWJJUuYHRMQHjnCwIv
aqO9Jmh3XBeP1HDkxYNqOpPdZyTuVOXZkTAlIT4M22QB3eskx+qsmeSj6SbIxUWI0SKX33J/hTF1
JuuOEF51kRakyI/Vd768uZEVGx+YUi29JN26610wtU6GcyxHNt5a86gjlmacCeT4GDjArK5HrYc0
MUguul4+DDfeavpgawlBjS4kGuN9MC4ka7CfmbbQik5Zllsw46Q9DXtLfjBUz7v6vWEBFwbETwjZ
VIy80qrAYZPx/ldxc66kR0PutXo3gkMcXlNcOnVKtnkSLkyZEOnQX2QU7uYwJVLfFW+A/xXe/r6L
/8eIik2cc56qSKAn4Z7+uokLpIqYVq5TWdrSEtIVhf8sWCRzwjGPyjwFsSJ8KV//uOh09Pr15PTr
RX+bi8nlMBoAl3n3HG/VOIlTM+YWnNr51/T3P+Z9v17pt2VnVIixHAu6fhVgSNBzG7zdjuFQo8xy
51/zS+nPHhnUEdwW07xU46Dy27A5KsRCGkuuBj5tNzAuTZ4dIz/qU28HCMgOz81x+KCL8vfPc/qO
fv84TQMZiKrDh5XV3w6iYRtFpTJ9h122bcIFrxWxFX+/hGL+13f280WmBf6n055U12rRR7TlGsM9
QGhk6EMAnqi/DyMKY/hv1tEwvlpvJIXZGk5mgIKg5CWWrZWKMwQS9D4ytpGm76QcSRu7VHYJ3Efg
IS/rzgGOmZbQ4zG+qNmllN4ShXgXgRg67A0jcOpJDxZ/dASE5/JNMp51sO7BQZQ0OZQRc+cHzTHC
3OHWv0W0Jkbaf5FRzK0y3LrawehxltJpUabzYk6m9RzLToeWmXSKj1pqN6nwSJhdNVPBJWcLBfNP
LML584uNNoYthC9sITpGsx3St1ko6CvC6Qd3dKyCY+NbKg4EsUoblxURkMktqLOTQFtAlc6acTZc
whHt3t0aw5U+cCmfuuiae6aDEvS1r9V7HJO7UVsYV0hpzftZjapaxTjd5PXG/VYNeR1TMbTSjcQ8
zNQx/rEpu8PTH/Ukco/eR+zX40KihPeK9uAT6yhDni90/4ujqdA4kwK/MF5LBpAdKHjTP+kghZoP
qdwWsO08dVub3dJC1YfwHXnkKg5vRoPUD7m/uMqmENCFBSMO9rlBWk78mQKi4QNgDCtHe0FlILMW
JFvO5qG7lwpcWNUcRZ0EuFqO6ADsO40foEmiM1A0xyClT9UT8XBTB6gJLKGKMgMHKNA2A6UFJVFq
4rsifuq6HftTp16OHYOTvJHsBf9SsyoGwV3VDh5DMJeuay4SPWoONzX6LKOdj/Ivp4K2lGee7HvR
oepHHx1qN7SVDPf44BjEGus6YzesIGSFxGXfk/IJVn5RTQ9MiDcRz087j7STW5k7ER1XQBqWjDeP
aZKGohUGal04MQ/KqBCY1swV61BKw+S/JhCFmBPPkeqT3hQ83szZ3JVWfOq1viTczRfDDTL3rMGy
znQplp2k3sZpsvbBV6JpBaVnyMKsZaKtCA0NyWxdyfU2pWnSe3sw5HIo7CT0uOG6I2RO32kFZJMO
rTptWNJ0cS2GmFChApIU6vTKZ4vfxYutWQBFRYkWuSovcJdIWr8as7OBY7jjhGFGL03Zfxu6YAdv
qpzztG4srHkZoaUt47NcDjCxaJu+4aMs7hgM/IGg32EbxiBQsVfm3SquLmN0GvwFrgLfPZjFMWY0
py7d+lpMloxqHyjjEnscfpDJp7iMihcA3I4YtLtxyhBU7QRbkxXeyEreWcopJrKRDnFulpj81ObO
H7wQycFTmzt5AB/IsDOAMAFsuvjY10ddILK5UM+uuZGgB4RqvI6SV0UJb7VHIDFf9rAe9ZMFa0Be
6MBmsLEPB4uWKtWIES2a6LVvIuh6nPATAXlvQR/xJJnlW9Pkn2lDAkc0mHSII/p0anTWSFhdNKmA
ONW1CxW/0ojuve6kNxHLtTpRAdPBiQ3NruWdFY3/WPn/0AQxZIIIZcjytPGgWZ6aID+tyuTDDxFG
jglg5K2IjDsKs2qezYW5tgf1tyx5IZ2/7wT/sdmgotKRJaOn0v4YgvM2uIrXwtuUtSud6Tra4l39
+yWmTfm3/eyXS/x2PChLSw0JDYfE0r6X5ltVoF82NjmkuTz4x93I8n/s2Sgep/OPokIM+33zbPOM
AEkLJSFT3Z035hvB7K9hbXyYBY6B5lBIa8N4iuGn4dtqGCBtVmypmYvGqRCPCSCSlE65j28X+7Sh
yxuJFrMMJbE0GUd5p1IU91Eu9WQc5GtPap0mDg6lgNIjlUOoDDQPDR5UYouYsuwsut9JQOC4Jb0Y
6lbINxErT+6+iP1S1R51ecloEIY1BnJ9KUa4p4KWg/wuYg0lLHnfoc8O0xw0wT4jF0tXfRP7bz1v
9GCtAQXT6G7IarYY2nA+1rTDR0byTHmDLN6qOWoWBgByH6wDRN0d9pHOv0dpto2SCvEK+phvzYT9
QfJb0r54k59poEUazkRUyam+ZjKjaRQew6tRXnuFdebeR5A8aBNbDOWSXmc9FezS15Cr4H9J9wOt
LGmgvC22BQv2WC89L1mWMYnwgAjoblTJfjpz8Pg8hMHxqheVdKGJEdLS46JBLbJw6TTD8SXMo4SS
IF9G7sIfw0klzetOzKFM2K2AFp0RYrUyITbzxQj1mx5eZKwoSvSjbd4xC+j6phkOrvhACC83pzz7
EoI9CmvZ2430pQV5PwKLkh1qkJqytKuxIAJU8LIZr+dWSzYt2Y+Y0ojD6fs9kCcqst3wv6skIVEB
JjibNijIVFl86VOWheRYYMjtGNKMMD+NmeFeB3K6svEzZ2Ti4naN93K4HBVxlXSnEOxTsjfbe5yu
WDtf65BUjFK9+OORI9WAIw6Dhm6g0RDGp6s4FpUN/p6kHM4RyOMce2aQbJJY2gmmBVVbZo0TYaiU
k+3zUAzxMpfluQ7SUhwa1FBYS8Is+CAongNGXN35vwAl4MBoStbHv7/v/9WpFUE8GpPUEBXsb4f0
JtJUqVEnz1ANBrzGAaz+62j+56rFPP6nS0y93J/WSaYxQpTQ+CDQ60kBJ5ZrnpT/v7v47fCvKUxP
qpC7ENRPqXKq5v8GLhCV4P3ITv9nAfw5HeTPZfHne7B+Z0QqaCNNY+QCZMEgrvmoDBJXGCQcMFH8
/Vb+Y1v59VK/VRSSG0gkYCNfaD+FT2iUtvsGXvitISloycB6nt7y0P7HNacC4tdVn2vK/CMhm9AV
/bfPD+rL0MYjX1GFVpKXZRHt5XW9UJeTpFu+/P1qf676XOwnfYby6/PQuIk3lhU3qBhrS7oFxQWR
8Fyixv77df7Al04b9M/by3TXPz14YZMNQt+gPwYi4jqK7a5xsKGkW2BatMtZ6fy/7M+85xwHkDwj
PvntZRrRhgSGl5AYIzo6Aa8TcQMf179uy/zzpSUfRpEtmZfWMGX1t02a267Mikp4HspwWLx2rVQp
G9YxjEDYJCuN7lyWLdDNz/T+XakeVvoWaFdgg17JuLRFchgODyRZMjJDs0kYUDCnHRcdMQLVZwQn
otsOIfqKTe2eyaaES5Uueh+YCgbUuPgKSEbK8iVtKcm44P1aN/rgoC9463GiEn0E4g8rGFVP+lXQ
w08BMJCuBRrkI0RjoXRqtkrVzjEIcKsUolRvXlduteI65vqCWZoNP0NpkSCIn4DGif5ZxHU5c0v6
7Bq87XI+Ua8YXfjl1ZRpqSe2Vm4A5nrGWwDyo9hb+QN0QSW+jZj2qy9NOSbDecxfRNIOXBK2p5y3
aiGohNPNBmXZAwmhylVNYTVZqOTgAOtAqQ91fqyrfiMj1Iw/ezpZWov8E3RCQCc635fls05pBO70
/stF115FKy+ZJxXcQ+2Ncaf21iaiDY/yKMscP0TpQaLRrI0esst46JRrOvZbq15E/obQw2fpvmU5
hnFq58Rb0lZXY6INadaVimJjNGMLT3YwKkRoAEb25udIP3royOG8b84JcIpWOSqu4+eI5qb9ZNYm
54ghIOmadfiShjuSH9h3JIY71pxHwOczJcVqI41Xvz2wP7U+mIyHmfrruFqJUALaDiCg/NKEX60m
LfTaJSL1LazXgTgsRCbTAXLaVngb2WdjNK5QgkgdXBQl03o5PrUEfFJrGhCQrGRdEejjo7wqj3SF
FQQ4I7MM1zzIU1J8eXFx+BIMNNMYsZZ0F7voM6MnCMRAKuhOwp8xcCGDZpQRIiMHAtLPSCBAp4GD
2gUOD0k3OgutxUNl7HHH277uzrVM+xh69aa02g+/qEwwZxW4AWAx9UvAFKJQOcBA9SrvsattJUhD
0nuCxVYOt4RGU8R5N81FVlTFN7k2IeohtqhC7WKmeo4aJD+xjF0TD459MNBlmGgFfrM0SkcsESti
1yeJ7CArUTivOY0abXUhJT2jdJRCm28DyYbeHXUmCS61lxCVWx8brKmLy0R4ZKhLSg7BxntNG53Z
pE9usJ7e02rVyEe1gur1RNmQofbFmO+fxOwOX60PHDlaFQQyqNJGzzf0djVI7O0+IhEtRz5BkZtk
aK3E81Ag7mIwpDVgqT9aGq5dAyYdC2yOF7f8JH/bBNJvTfSbHEGkeIRr1EssGvEBlAyrtpmEtE8B
LPFuy/lFjVuiy3QqdLd4MI1CF7GPquhF9eh9C550NeAaZRZg8dGzNoSHrMCbwHfIrV0ewbSlw7WL
JhO0FUhPd4pQ83qsfEBLg+Fe8fNKIt8jHBjVHELIAZDGB3lpCpsRon06tHvs8xYMFKSuj2ocsYbi
sM6XtJ7i3LVH4aEDSO/rgzF+YgvDLblV0PxYNKpUGdbT8IJwlMxSIpkDAq4KTJYhYzNCqI3krKeb
Qna45EoyRghIAxB7zbtWDE4y84y30cS9y/A0rtemGT97C/mZKxTHThuvckF5o1/KIdp5stMV8N9F
pG05WiuSfrUwtjOCIHOmoytC1Aeln5Ins5XvxiuiNhJ8Lcxo7aGMDn6P3bsAhNMm5XFASEo0BB5h
zAXxXOnco+lzeB+06hEmuFbbMV+LEEu7r9JIlgEKjiB8DYPb1Dr03sz4bRgb29OWKl1ngWSzHrxa
ULHYalC+/Ix4OS/pHImMPa7HUdg68br0amlb1gpEyGi9KP5L2n9H7T7pjg3SJBZHB/RzwuIjlhUj
uDE8Zv1LD0Gg9XNn1FLwAcjjNOs9JKumlZW7SxNAG8lWJHzd24UupgkxOrc651H+Fo+mYu4bZ1nZ
1zUrsRocy3LvQdmQ+BVHD+s84xtkFNaHJS2mmJmQjoD66M21BwsF62iDpQFmBy2sMV23w13mwcza
tcj6KhPtixN36SJ0yvVngJctB+qZYzVgvJgSftbvVRd1x8jYn7WTeStmNM7IcGaHI17qVttADcut
14mf02P96zYMZFmEmhmBiOcG+4SKrK1hWK2SKCvQlMio26AeLwq2EG34lAuCcWLZjkhKprYUU9lm
ltp49UOr02cnMFxRaMYJJfsggTCQDVLIxKzvBkEzqhozeINXVQcf+YQ2JGMhNEjC9napiZAnXxWW
sEq9epvhwXYhE0Wn3PyIurOXhYzDYKSSTB2SfB1wXBEkAxol2nbiHmGJBPzKnT0Y+atX1+9ecMgR
ZJMfUBLQgwxcTQc0iMgg9S0Ngp7JVtnAkXKKnqz3VjqOWg6D4+zn9zQhIhFyq7tIe2MexNp6iJSr
QDgAFWMnzOByIUonBWjZDOTYWtcM/aKPH01fBL6yx7Oc1jAjRjKB1ENv3LoMJXm2YdQ7ijSoQ7T4
28oS7CqGMLJl2N6jvJA3ZdMvxiybF1jMh/gtZBmRAuIVQCeGvPA+hD1O7pJsl4KOvdm/p+ED8H9u
kdUJkVgPG8rX5DjI7qmhIIWlIDLVqidJBXnnPgNezii5Aols2bNHx5jBu3pvSdvAe4eSCslrbfYI
TcIAw2u3ZoBIpudMr9/RtZXi2cLrV/qSo03gOyBw5Sge6DSoFlHYDF010GuhvGxGuCrtzR3FeyAF
m1ripY5oUne2Kj5QKm7Cku9pTBe+dxT1eDUkLP/ltdC0rUcsReyDRAgH+J9gjkJSkFaTiG6qjchm
qKDwqfcgh56cHAQ62S5d8hHy7hH48BxAPR53fDTCQ0Jg1bcfWZbuPE8GXGZt2agrfpFeOlPoitIX
gUmXMbl3SrpWaabQU400yUlNeN79Dzgp+BkQbQmg4DH6uNGz6e8aHYHknAoESWtPlQzfxFxFbbEZ
h01G6FOm3XTxQDw24RwvWmXOxOgGYWrhJqzmyjVEcpcr7UzO4qXVn7MITVr48DyJ9uW4TmlMdxYq
SjZFHnTPXbZVdjGMaqJcn734xcPw7hYIEIEuaqV2EKS2A8NfQLXZxbK5NsBuTkkSnHo8VBdySmoJ
6QD5uM3YsFvsXPLQLo0CKatG7yMpi20k3AZEt4p+IP63mfGRH7xPyl5wbtxyH64sw50Pik30ECG8
+JYilv/2zQBdk2RnwloG4Ix+i++7BL55RCA8Zksj+Q5NsGydXaQvHXYRYxWYKG0amqvtTSgudfyh
0R8Jgw1DxrmufjbIZqNxa9EmRiTdyWACLTsoHZMIVxM3Ur0b9HWtt5yG0en6C4uoxCLZIxIDjifN
AkWzE0wWCUJtQzz6pPcY7WsjSkDe6nmcndpoSzTTWCKK6bdWLm4QYiatigTikxbYPC+eCgQTWf7U
XWFGuuuzB/dsePJlnF6d6kwn3fC0xdhklzBIXwWOuPkwvAghD7zHuxslW3GQnYxscSNySAUfEdam
yYuinYjFGvKVrlsH0KIYUt7a/ijVJbLuaA4vaWGB+/AVdEYZCylAKP89HgC0jA4Rz+vUuIHarEd/
S2r2zEIbUIjy1pLltRFeG9BH/FsCAqKAxWIS5TkROemw0ECiHapsE3PaFNJdr7d2374H9aHxy40L
IMwcikdLtKvaM0bOBjvH4ROyC3oTJmXa3JAC0/dAo2YVM0ifoXbiWKsn5SIRT1JY0/DhjXT3oFIy
nLia62TGZwBSJEUV+TTCQ0NQmSExF5LeU+FkNMyMphNRrR8I3UOSGT4EecQ0RMXHoYIM4pUaGHer
C89FERELDOiRiZfezgX/venX5DXPxdKd5QU4HPMzp+7O2WIJnmp3Nb+tW29ITpsH45aJu1J7LPBw
Gyq09NlCCNEVlWCnQHqoAqcRyssqhEIXgQTiuCW2K9NjaPLMaaRVW9Hg3fRodY7vqrnvpX1GXYBq
jQ4aIVNJshPKR6GtTCrAAsEBp0dkj0uxO1W4Wzt9HTX7LLwljNb0FEFSxKDaH7dR/aoqPxSVLxud
w4hwpv5s1HjlIgfyOgXTFmoOw5dfNFSWpCujehLfabA1HKeWnq9cSnKYkVdGmncbEkYzwiAgslfG
K1Gdc3WAv6Xp5SxReniKZNC5ZPnICE/IOtoY+YuZM6txN5l1qhBSk5FL2i/T0I5w3iz7gNFoDEB9
kR0kLXv9PaWsZnfoROSZCQlzFrQNfV56V016kcevIcfvF1+Q2Sq9stLp9aAoFlAgsD0OKCNYZ5ti
otB5B2a+3AGYUUcRfkTVgSFlP7bLiKhDy4LMMsw1AfcA1jBZANRIyp5f1TbR67ZqkvyW2CqzXGxG
fnQKlKNQaBe5PbnWVi8YKgcL5DjcFypJ06Hc1opnLTkq6HIouprFq6csqjdBO/TAJQ0IMaDya4Ia
sqBmAqQvKyZhDYEVesW6OWXE1UV/KsiNKCGq6oiJ/aReqiMwQYBg+C9Ued3WyzqSjiaqocqvt31y
8MOShoFiIwKzfSuaTXCEkc9EpcEcmqduMHYTBDtdZRpMcMDuGMNEpNMCPoWnm+6pi2cS0raEQToQ
2u5F7hoGwnwyke5PQRo5Q1e2Al8kwd5c5W691Hsq7K62Vf2pJbsYhlQzoL5WbK8n/El9JmBaFIx+
rH0juUpNaYNRKVSnQT4jERYlvUTdp9lFkPZ+MGYn68qTSO2zreQQqLuyYzWHgBONS6yajPBnqd9D
aIQ79+02Z1fZVdTAWX/gbQsAKmUYO+iWZ8wUFnq3q5Jkr8N281tOotHZs5gcSI2jtftKtg3/3gyf
1Ui2OsO+BLhld5ja4RGKItFaAx8bhG2CtQ1XyYzMh1Jy8rqzfe3qdjvikVyaPwVtDQrRTNLmFWGT
Up/MwwKBfVgz9fweWKPK4CZkWznNrhEFR5pfRGOZtaeydTd5QQtotMeC3lptC+nCNB/FIG+naK1O
eZb9sdT9bW9ZzwqQdsi2i7u1VLe+ekqTZRtsG/p/UWO+GAAjQcXpby7rGVBQlFba2MwnNbymMV8R
5PVYroqm2iGYUqOFIN4LL10EoTkbQY/rruTo0MlEDAlKP1dInxtqac2bRUVAPl7i3gx2wiRZ908Z
m6MUqq+tTiEe8y3XPSS/d68+aJkT0IEoGShnKZHnbvUD0pHdoG3qrtgnh5mQGI+2aBYmIChN+rL4
oP7e1fuzKUpLT1eACJiqrGjab03RSmgNj7jsiV/iHkS3XzAFGnndO9B+f7/Sn9LpX6/029jSw/pq
9T5+FhcgmaB+UadQ6rxKRATSBBjwUP39etKf/X8uiN9fIoSIeYw6/fef2rCDgmKvmPgMtR2+eCtt
JW0ZGM0VJzgpc3ObzwX7n5lOivgfCmk+SlgNEoQbmTbbr1fNQOKrWsltxmJBXnq464o7hrGASkwr
3nSM70l1M8ZrMz47hm84VTwy8SKzPYVoBW5gimsUug2yVC8/Fd6xxIyjhOg/edFZAuP6EbQfNIKp
WeAqwlkbT+Cq42ITFIeqvJXuRrIwRxTePRuTGdZQSbu0icAs/ktIj6pM1AlYOKNX5+g2cYtBFNM2
ebWJehG7B0yqIw56LPYiUhg5RvTXqHs36+0Sry27kI6IoCbgTwUArHG64WjDUGltqMM5CYHtJal1
HuUWbPYnb5ht9soBs9Kr7227MYZBDrKsLjYDuNLO++xiQluA3fdUSHUAHUQkEiBBoEELp2y5Qzqs
j2aI0TXnIDOJU/MbfZmk76rwXVdrv9qOfDqmsB588ZkU0q1p4iMI2ZuhkZIYT8kFdew/qNaPxDlS
xDoavp/BqaqPmtF9uPHVCcsdsvEb9aPgjZ0Xtaqsugmd6AkphpjU4EDJUtqYVuwUFuI+ELlSm2AZ
qbZhQaDy4CjDIVCkU1F8CNa3h0gA4O/AsslaMjTMH7H5WIRydMK3UeVv8VQIJl+V2LL+XXrzaLgo
Xgbze6IVse0MLUdmkduwnB51Qg6nSxyU91gBYJAXKbW+5FgSU/4cjgeHtDef7mvcOLqL20cwDnVi
bT1JWCksT0FdfQZT5OWAmlWjgedV/OatiDx6AjJbIbWvh1sc4SSfldZ9gWc7JmE8H0nATJsF5C1w
V5DAfGGR19XREHDkLa2ILYQCikRCYJ9W/jYSDeiK8jSbDGLJTnWgsIm3jaO1QSakEVIc+MIKA0nv
l7eKlAS9jdVPodcco+L8q+jpwbMs8WQSPSeCo1okKfTGkTFn4TrN4O5cSp4iORtFNO+xyBgYa4fv
XqUuGXAri+vW7K5xiNWlU25dm70g/tglUbd2RwyCgoH6zhqtq4iTcmaM0inRraeOnXqYkl+kikrF
VgtHT8gtam4wLGEs06dx4a73GCzQiDF2wapJ5ovGE0LKITmF6SUQ15wl6PauS3xc9OC11kdutmA+
TRE63tqTKSZfQg2rTtW+427cjsME60drCtgN+9KyksTCzqjHwlx3ZBUXu1iAlY+NabQrnCVIihZw
M6PqVnXmfQsUN2P9bTILGFOcX66/aIErk0QZxpxCWumidXclkGi8x4uMpMlY/GFKNMGMdYcWTt1b
I4cIF86+95pjviaO0+Cc4jNhyZpVJmxb9GfBcC2rDcnahwZ3j05bHsuKpFwhOZdUmAkRlkqxK4Zx
E+k1qaKLWi6+RA9E9NgVJI0OwrMeLTruzd7LModVGDAgArg4JYPSWvmV/xCM5oJte+9jD5snoweK
Uih1pgs4YA3EBkZIdZoz0Qiitpr3mf8adu3VVeVzJFh4MN0FCPoUpnyJwqDr5ZXJEajsXo2mQBwI
Ph3PoQcvVdxUpuK4GFEj+iSm8Kg6EiNcgjUg03s7l5JsJA65JKvaAEGASNvYyuRYCnvK61ks3OIC
rSLtE4LQpMJUIeeS25MQRaEjfqx5vJNyFZm2xDMfJnyvMkcoLz6EafPWWu0hkhgIgB6gXFGpRD8y
AQSMf2JwlMPE7Z9BUm7LbJVJ5nwCstPH1TrBCbj+SMOCM7ZGq8ZnrUpR8NX7ssc+5idOyUpZNbA8
syet1K2UKwc6zFaIfDnlHF2BvR6Y+CCD3XOwmRE8T3N+EoNVi1g6d/pRQNVW6hzBRG9bJ+GM2ddB
H1KCmdHiZ5iTNo1RLes2WLK8Ykxa4BZY1/KwHNuS1oOdNLBDNlGN7dY6V8msz1HQhMI2J9HXdUTZ
hbkdbLKQp4GexTiyvoz0T2vY5zw68HE4Gi4FysEoxUmNSypVpFfaVl8qBz3crscoMiaxC4m/HMYL
JC86uhnTLYjqmI67LJCZsh6Yd+aZtZmmfNzQKL4Eht2SS1nxh9z2EhHqqr3pfD8az5+rVxxyp0DS
ZR8Ty4meS0KjSzrbUnARwWFeAkpKDaG0m9J9cd1vmXY0vHPMuAlqNJ8TrlF95yjIKjyTR5DUuUpS
OqduapiIZl5s3CI5wTaEEmhuDfWzhJkrs0gKDY4Q6SWj6muplyHvPslmWhG23Sr61iBkWFWFlx77
nTydhyusjPSlipKJ2Z6GswN1JGzv9CtmGo8ctoWkdNhLNebzUyxZ9kgZ+TKfpCVGK2n8GLQPz6LD
4C5UZtstX3CRgJWtBOIR1ENTwNYlCV1hhvie5g8NZr6IVLQm67otziiwworWqmt7yleiHlBnCBi+
s2DVWfs8e5MTczNWKz3cMgVkT+WxW5pBcc3wFMPTWSlxfU/cH25OCg8iw5Zo01jfymgJa773XFmP
WJQ694fAryXTFWhx41Qg3CYfTYWO2bxHqrFVxEtYHbryxSBqfhReIlpM3srEeNt8GcMls9YRn0rp
MwXrkWXxAus6qWhXEUcEbjTixWE/Ku/a6CGQVJ1cZEZH6866xkoDOt7mlM0IkbEOvclsWeQ4XMHM
Mn9C4T/Ne4loT0/p6LQu8HL52xR7pI3u1JV4pCnTMTJEWKcZTyKyAdYifLE/hv9D2pktN45lWfZX
0uIdWRgvALPKfCABzhJFze4vMEkuYZ5nfH0veGRXSQyZ1JltFhHmHhpAghd3OGfvtcddYF720bWN
cko2h1Uzg3flq9CjIbvzcfiAGGUFIYkkUbc5jUz1NR/ok1gb39oh0IpwO+ACHHAa1UVLU9fbF5J9
YXDvY+TIsHdEAQhYSfZxFv3MKGsUlYmNkLw5axVj+Zh56fkAo4QpB9UXWWSEhIyPck3/CQlqRVnf
7Dqwnlt92uWUHDqZszjNcMZeE/Ac16DXh7WHxNOsTznZ8rGmYSRHlEasrZTSK1XfptZY+mOMW4Qp
sgEdU1V3mnSjs/iordvnvG4swAY7E+ZKgKstqZWClHkpWqqQoOGCbKCqSuk1xQ+nnvFzvXBk/xKD
qdtYDwU809q6zql6j0fAnB5IfU7iJFGi4bWVNUckA+eZhOHJOJXtqPM/JciuylLvza0pSQ/lBMYz
vC896nJ4GvwtFvxCIe+ILrqBeoDasYe6VIJCKbH24X1V1hLurXgXI+5KzVvWF/vVAkZtYaOuMg5h
PqGseuvYwOCDyGmC4Uc17zVuZeHU4iowNyJl16PLa2qqieHdBSRxV157YZhIaLPnOHzGgGyEb+Ww
B3w7aSsCGa/aut+rxjbNuwoK1GXBMxjF6p2OS3/UD7qJi0ALYci0+Vb3SyoX3SXb5/WISpfWQNu8
gsuq2e7I3bY2wfKceqgPvvFkznxUmkNsVxTxmBOHkVd0K+i+IXHolTvwZYtYJneeQY5raKQgDKog
ww4oKYgAqYb4c/3tsixmoa9CzqhCLDxqDSxwBF9TxWbvp95xHsG9RLt+CiPkzDcxZjbTfEyKk2Q8
KKkzAl+ObGUhsPkEa42iBLWkkJwlSVC3CMBYsGY3OP9IiCzKa+osHgpmwiZwtjesfvXvvWMAfbXP
L3UqU2EpP1vGcNVzP2L5wgum6y4zViPNzcgfrgPkEGTA3nkALns4WEVLPzsJHDnkI/ZtIFw/U/2J
BAVKV9TZLRg4Gs9i4KUXQN3XOjHSHlv8aYDJEEAesjmoGyTrYeOWsEGykBrcLmPCf+A/2coDzO2U
Fa2s2lUvsCsllBQfVIoJPdJq+T4w2Yq0hzCl/dI1qDNZWmCp7C2Sr/quuRwNMiNFeZgw0UfKcCtZ
rkQlROPhDyaqkgplRQ7hu26SF0lpIDw0b7LI+0kK5YtotTsjrH/RJz8IoRvUQPNsbdT1YTI1ZNbD
EsfIUtWvtQF9fV5tp7Ri8WOL1oNp9udYMe8y5h1NkuQMRO70arq2rSuMLMscj2rLCaNW5cOcchO0
N13EQba6Y8/uyMT4yi3WTPJ6fPNSbsgdK3/k6m1KvYfqHxe45ly8pFDGrGosmMfZ6CuhvIyk69rC
Fh0hg4mPWnyqvFNAQlDQom01aT/FwHuTi8BqsKU5g+Wo4jChk7TuNGVvoTbBg0DsbU5QXC6iOy96
wXySl09kCxvxURHDyq5uYh1i+uhGeuBgFIW/A+jarpCIGDcDNXZ/+DEfQpUpuTNUEuV+GJO9B3vc
xIdJXNCGtqnpq7TeB4sR9yZIAkkNN8z8x5R6vxZs+tHNOFX5MNQLp9OvVfYrMfc4l68A26B6ojzc
0tZNe8BywV2g3smUfKU3C7wEYUm+hRtaShXbIaPbKuJbK76X65BcNuPGZp1Xwq0dZ8sI8BJZiNux
bx+ZvvL6KOviB98QtuuMKZHQdAYpJ6p1Mt2YEVIObPVZr16Ca6PETviWrAPbFyOsjBHprOzF2WoW
NoUlhWox+k+xDiIhI1BBLZaUEVNYLwXGhsajI3fo/KeGxBTCGXhxWCCk0PVqcdJbtDGhyuEB3ra9
znpQ0muVMi4F2bq9DMLLmTjjcZK3C5rAJwXPQoI02aCrR2khxtkdY2tWJEB6FfwQ3x3FhTVMKyt6
Gq2fHivxeBqGtRU4I2XknnJooDxKFIkkEliSZteNW03fNpzIQqg/MmCYEDxGwXZXz8sl3fFYaRYp
fYtyuqQPLcP1Q6NMi+R1IFRY1Y9p7XoGqSCZ7w7SIRqWvg0jsf1VwoXKHwrOcFGxRNG2sq2fBTQH
GlNDjsG0BUWiB66w840a+GRhWZvUSxclQq7CfLDaK43UEltfdQQXBRDl75gN/ZzC8FqOVoLeaZi6
RNy0HMHVdgt3Czif3SXrgTMbpXHR3xuAfEOcMvhqYlBzML8aYqPsqEeM1TtUt1y7alZlX7ww8QDZ
cWWszjnPsil59wQ53gwNEWDdtog5QbIKJP7Ok28BFVDfEduUNh825yuc8lsGrNKWNwFzRYewKsm1
b0xjn0kEIVDCobSR9criTHQbeBw59DmjoqgehQLTI7r9uqxnzgW0j5pRXUEvbHHmRjZKFvfHAlsn
0PC1ROgsB9DhjStxVCewBLINZaWB3TPt9tsECHmibQqN9irJssnV1HaY25tDTll3QKynxY7f4RpN
L2B2rbUBOFTKuYk+AvbtdEDKV//EGW+zY8loUuuGo5g+NSGmPfAuncchvVN2Un5fl9JyMkmMGQje
4oTJXnQY2ZKRsDn1p6I7gO9YgYcg7cLmpGEtzWJfxI+W9haGPxqqFOFxytce+1vvNuw49hCRFaKX
muvIb7nmRtKK0OBBvpgAtBgu3ZMg2Uhx/I1Z+7NaqQ1JjNtpG5Qtzz42u9GjVKpYkrE4kSGTQVVX
aP99/dF95pUkVZgweLhs5FDbZxXZGC9j0kwMDky4h/S+2ZZrthV7C9fMAhGfUy15aBGAPvz711Vl
BdO/BgF2DlX/OGTqUm2aTjMh9fY+VgSZUyAph+UqVtHm8YnRZKE8Mcr1akSZUd1ZWrXMm5vMfvTa
169fy6xoPhu96u/XoBhC8O+Z4jkulVaLa2T3oLi2yiZe96sZf/4dm1gxP/FuqjJIOMjBOEdw4X98
z6bdQJXP2dV5PTEX2kFuTKRH0ZoCLaiSqzy7AuaGtEFOAIiz0MvoGkb9qs1cKTgK+jYta2PUzTKi
baK4hIbGolulM1Ijokid9eGVP/c6CRudHrGVNKRsVhNcr/XQzkbzdJ37ASeUnmOevUheKo4Q9Rz4
o/c/usleSkiJZNbUyqi3INN/VdPWbl95ISGFuTkZfI5oD7O7utOPAVkrMdU3qlRBRiRl80QDKeLk
k/Qdqpt7Xphf/lQoVAW0PLMWlY0FSITwi2XXPdnJFjHJYvZA5NZtz2JRZK6pMs3f6zz0JkGdJPhw
lpmpCetouA0HhkQTEvH0Jglo3GW/jFlmpO6OhBL8FOtZnjeK28Z+Clpr3Sj3ubFNoO8V0WVPEkp8
N/fLm2tL5eC26IABRQMLqYpEkc5lW2zCaFqVyLXMLMCAQqbGcOx+TQxGUmQJsaDvSzFPA2RGypq6
6IdrvdoWck2R8lhTGTU9i3P2C+wqlV4TqTdJuCmiqyhkp9cPmJPsizmIU3kKUOLM6pQA1MwkAteC
khYY0rY1bxLONXmoPLWm7viAR9Hk0cBcBezACSTE8Z+SBQnEyIl5VLwRQvgPPdtVYHyL/QS76uun
4rNejQoOCESjRlAxjZOPo1UN40zybSo6xJ+QAOf6LqKA4JIPklRwkucc6bb6zgf2mU5fVcDZ6Agu
iO89b9X4iaIJHPfav9jkwO6o2a0Ll42V2xUHagfrr9/mJ7Osqii6xn/gHMrW2cNfd77eqg2+MwQL
zXBsgJFE3xCQPr2TChewNf6r/YV2XVNfITgGaMOfwHXOEZtsla7NZesQqoGPAzXg83/wttA+8JYA
UKv22VRTBCiiYwO/A3C+ULn3atqtzn9wid/rBpRcnU/s4/gQfkxadsadC+NtUnXOn5GE919f5JMO
pUrRj8Xp90XOozCKojb8Co/eEppuKZlO3yIwIQptBKS3a9vV11f7Tc88XwqAk7J9Uw0TuvtZQ9RK
utFvVW5bGaPTkB87wEBFS64hp3zqqDH0pJ6GRWU4CA8FtR2DyANjn4D4mvc7GkeJFJnZG0kqWv1j
iu4nzs1KgAl2BfgKmZ5ESJfN9339uj/pGKsq9CeAHqbOLuxsMQ1Dqq1TQAep86/LaQdALWEdm775
wD99OFWB2VSXuZx6PiNYAalmlRgpRx6SW9XlElhoph0iRcYwkLNvrvfZo/n+cmdt29LMjUEOFR4b
XIrtRJBQsJOC/de3Tpmnsb985O/e1NlH3iI8E3YRYSpfF9vUHTbaBUD0JconB0DmN29p/mVfXezs
gxoxCrWhzR2sArok+BiM9JuhMD/YX11hHirvOuy5HktMCQ0TKAe9Tpm1ylvDfih+tor23bz22bth
bcDuZqg0bH8fC95da0ysXsLfxQpxEV52BxWD2vBA/diFKOYviyXn5m+2q59t1QAXzVtVIqx068wQ
V7P5b9qSrdrMKtY2BGmtgg3NJvebQfHZ0OO0ZCq6ypaMWfTjXVTo1qXePNILhyBOYKqXiUNQ2nbY
IZhZ1FfN2j+W//4xTTWYdygEAWQQ53ezs+WyNbKJLJVpI9vXQ/TdSP9EBsEFBM+uYisKzrCPb8rs
tQiV33wBd3RhzKxaCL3L3tHckSTjb0a68tlm9/3V5ufu3eAIva72x4Hnylh0DgqITbWZXYTq/jun
3edXEjpMRjB4WOHOPyz6yH1jMwyzg7IqVjCttnMyBlPyN8/WpxMg407gtmNLxA7+43uS4kFTk8bX
lnrnFAdu5DJ0JQwtq9r5M/Imf/h6IH42sTMAZXl25CrqX8a7WtiNAeGW8iyYB6LoDG85d2LB7H59
oc/f2rsrnX1cXaFquUGVlULkonatte5GjsR6stCPvYMtYfXtMzb/xvOZyuS4pYD64JE+33kNFW1/
ijjUGrfhpjx5V2hLtPXgkmK9EZeh8s0z/dkj/e5y56lQVab4doDxDCbxxtdvrOGymB6/vomfXALE
OOuvTS3QsIyz4eEV0+Qraco97EEXIOBMNqn4N+PH5nGnCKY/KgNc53xEiFEJYw7WXANvQlPcBHQQ
5e+e3b++ERx2NnVqCg8zO/3sjcT0kWU/UuddOPY8hw2ra205btlLGhXmmjPdrgJT9c3j9d1Vzwoe
Dar8ou9sDaOstU5+yLgf4m8+IeWvcyDjTZEJhDFVzWQ7/vEJlq0YU4k9zu5mbSWW0Sp7Dg+dC8cR
JsF/8H7eX+vskZrTb5CeFRoHqGUU0KSIr+L2/ushh6P4L48RE5GB91cjR0rY53u/QplqfSTrgSSU
djtKLiREEt0NyrPdIkamIIltTrxA2+5rsDijqu44XS+0FFC5qK5k0l+y3KKtN265XcBTNSKvaGNJ
NWEL06USrnCRndRB3tY+6hXxksQWCNR6Jbpq5XlcTOJCYgyPctCTVlDDEisv/Tj84XXDbSCaU41x
qh1xpTYxauuMa8TJTRTfaBijsAjG2mVsbSwr3aCWo8jTViejg8YnP8vTzu5AEgeoxv1l2Vv50jJ/
oVTOqh9yfCOL6EDl+xj7/qWmrEaaD4NvbBUSMxPUx8BrrGAT0S9UWccDLEbW4O/sAGx8i3UOLYr/
U1XonxrbNnf8/iquUd0fKzIf2aYRjRHSLJl8umlq2x8MixZm1bxE1r2CpCY0PQRYTxC2DhEn9Yqf
9cQFqvStUqChJVBaRZo3OF13pRrc+Iva2Hml2xRk1G/CufaOoDuXHRv2VUyvEwAGmrLO7FxP2drW
MQkpZo9Haql1oh6nbFglOU9DmDp5D6q2uLW155g+XG3brmzcsi/aV518X4numndI0l3SZy75H420
1kBK0G3DBqKCQJl2TbQnR7LXtnT58RvH9UGb4ILZ8R55Mj8HNpYej7G2+7Ux3JCqrcLEA0IvAdTg
R1SVpiuAweAlyKEi3gTq9UhRKexhcrb0FiVAvIGUY17wlgjlJ0s8ZoN1b8l6AAm0v1D90vWtg9lp
hMneD4pXIB5Wr7SCqGPsXbsM8GVREOZbQdBXVUDT8PlDM7vws+y5wzDZS4+pGdxUWYz8EPVSilov
OrQdSZPkR4YWAZTYtBM0jeGVF0X3Qx8FWEDqu6Rmm4MGMS1WMtmxvoRmW2ZTp2GnQjhEm9kGKkQe
dDLdkbg9EAFQdpt0RMWMzCVv8QxeGkrp8JisW3zldbDTgSu1CLSG3j9ZlGiUio6tKZ+0FlSijK+B
6JiiZ9QZhKLwmNAxSOKAQl+31IydpOd3KTv0qDJ5OGjR0wZMszvhwWzFy6/dUGLGtuzLl72EV2k5
8S3EI2vqpof9MtqrqQJ22h+mcVzBPhE5SpF1U78J++gRWS5jjk0QV+kdep/wBh1anwLUFftIL+6r
8Zcp35ls+0z1VM993tkZKL+KrLzq4YAX5VuFARjhP/WFha9eF9BxBvQJweAjHMgv/e5qToRBhTFE
V8ATiXzXKQexEXNAD/wEL7LU9OLUZTTmZLKXuwFnvb1pEU4Ev0ZOwfhjCWckEHJXqE+hEm0S2kiV
WV9I6WunggYl5aUr9G2nVus+3OMRtgZUok8kPTWVUw2/JjQw8kNg3VqJy4gOW0KvF353UUybQNwH
yanBVyN2Gv6UlEY+XWb8naVT1/fK8LOvZxDaS0+FEFCAAAZR4CaOdra5QWEG9rFG20CVsOU8P+kQ
xF80zG4xEayP1FacIqa9ZVLbE8oJ0jEoGrqc1VuSdW6KzwRWaTu3f/EkZu2zoIJKYo86kn9Tmzu1
Z90pf1kkJ/hcHkPOOMiuJMFO1W4zjxN10jhZBhJYgkKUdgszDQktD11qEMIoncl6tDBLadQmG8Y/
XauM7qcJ5tJeNehEgpEGyiVa0pWWPES9K0xAR786DEskV6Pxw5QbPkwqwPltnm0gJecV2TY6QHQo
+A0ATurxjJmRAFCp4PF4rTA42mJhW3QZVeu2AJgQhTdtjAOBXpw6rQJEQ0WzMapjoBQbf5YPlTd6
9cACQ8RagdMS6OkuhwWWv6nAuJtkX+F2C+bg9WapxTLioEfGWFnsJh56cTJzDB8hbZWt1LlJT0yt
vNKHnx5yJQNO/8wXbN76GoL5dIswQ0MBoA4KfcVDAHYYUw5kMFo8WLj8H32yj6J4lQykJgROO66q
EDyjZOxjek8mudIjgVh5usKqpRVHPNUbXM+HFvUIMfehCr2OLY/8Vv4wmwsP/2+AbVlDZ0oTFo3J
0svRqBg7QTw9ZAb84Kt8/iNgZquO38IaPCv2idIsnnHCNOT3QWGKS/UnhvML3cLPauf5tkzil2Lc
jf2LaiGuSAvK8bArGwRzPH8NpAhrhU7ZsYfism/wZlvTlk3FSMA6Cbwo3u+0ubXvjcFNlCTXbY1d
Qurtebpz+ghTTymUC7O5KwH6mA3p8F763PRbuunEIwxiwIiLYcSCFoIOMJdi/jzdRdp4FGCU6CAY
EPDIr6vvWDBd3bxOe8810xymE1g/VrWr1kDPc1MCt48Gyc2kdNV3QCnov0tStrd8cZJh8jfTXpf1
h7hEpqa+tPKdbj0H/dFrkXl6Mb7N28brT4p6odmvVZEfWREWkvx7chuIc9Wk6KrSbqomCp0puioZ
w2XJg+cpbHxUcCba+BTyyvCXaMPO5EbTSLlC6UBwQgvMYBzoF4SkYbBCYyFKAQQU2drs3SjjtC0Q
cO4keXjJ8adDCpitbnAFsoQ5EaLxaz3Kl8KqN74Z3Nby6JRWuNFHDxh6SEsF7oWBKY8Uu7it64U0
dacx8k6CP5vFqkFMpQUXEzIgv3SM0bgQ0UoLfSeHtFuQRU4uG77iBmV0Vz1ZJW1TrD51dlLldp2U
06NVrQTbKHvAWQ/cmJSwPHDV7CIhRJZe/K3djhcDXZmvN5efHArF+7Ah7WwHW6VUxzsJXwIO0SXS
sGXkmBGvYqG/QMh0+w2PzzeXnH/lx1Phx0ueFf10Y/CY2bik77liba5CFzHvZcEMtaLj9S2m5xPu
HNejhqUL2bZ0mnMfDwSd2VhZ63nMivm90a1qVNliuigNpy8IgnjL/E1iIwZdCyAcyA0YUje9T0Wy
d7MG4AAIhIHHRaSXpoXly62kgtaMg94mha3/9b355Hz04aXO5bh3FRUznIO8UvZXem3REIcHkTtD
/02F7buLzF9/dxGwKPoUzfc/0+oFj4Fusp+Lvmltg0X87GN+d9vnwse7y2goGZPJImlDxVnFPc8g
+vWbocFwnF4rPE6mHWxJaYhoVGI+sL2dzO5UtE5pyEcyxBwYqU27scCIResI9fXoLYu64//FDyUW
4ikifwmxZ5MeIhW+Dz6HTN2UTNht9hRxECJbwMBZB8LOvrXSJx3ZVM4yNrKUIHNukBBwkidWh+FA
6ArpfGXlc3zjIbVPqQrmlVvjmVtkaxkOGTkkRqC7s9GKW8XPBiKEzkLO60+hliYdKQvDTWddFBrM
fU5cKdHlfQ3jrdu09Yq4CScmjSkjMK4hyxzFequcGmHsm+IyqMxlVr4Q/eJ0gX3KlAtvuPKKXdvs
xtlNFBKSlBg/4Ti7OeLmlv1XLq/M7C70toItqSlutSj/ga4STGlIAF7TWNi13RQFKhD1dpTmOx5O
yS+D+TBsSkdKXrXmGnNqqZIBRAIgI3+awIrg8iRwMYV6ULLJy9+ybkKx6/gYn5pWu0zHfddJCxXf
UEmucHJQRnkjW9D3frYs2kkpkdi+asCkGvUiZWMmH7sycTghb61qbwKdshH/4dvoo52c7y2QDTil
W10sGlz/PhBXFexJzFwJAn62cGLtsIrN2KMHAxNlqvFWRXLK3lp0yNwBvaihK4J+nUD3yJIHo7UP
rZ8+StoPKSFLJd93w0YUITsLsuXTu5iTelPdTzRpRhhT0ePIR6iwNRYtp4l6nzdsWutyL5ULxTpW
tTMRrip6WubEMFkt+qJLX6pYWrzrRDr66SvglaxHeyXvuzLbFL35BM9zWmT+axcf4PcRMqS7E5ox
HaGvbJpLvaIViNjWktm5CJSd027mAEDso3UksCCN16n0aMR4IuORT6+70yeLaEJvM0yXRnqd1/0h
bKA7BsX/59RzVhAK27Ed4t8ZK+pB5+jHsaL9ppvw3cRzVv0JRCmsRGZ2m4pTYp6A18Kd/HoC/Xw9
ezfrnLUsM8T6ECS4RvWCXenordnU3NjLwnTmsiMRcd8U0uZZ7C+LmUHLGqi7QtvsbP1sjBEbrc71
Rh2LQIbRNl95Gcks3Xcr9SfLpmKZ9LARNbKcnRdTtSDu+0rttKX/9GfQoeXASRmWsN1JccRF9c2d
/KyORrWYBBhFw6J63qdn5slGZRZE9MuOCmG9pGexNdeam62/64so8+A6u4tIlP73WmfrHlOtgf+S
azUvYi27uBL4N91ZP3Snc8lD2JXb4UJyvotm/6Rtz+f27rrnS2FXiUn3aKWVBH1TgG+2BV17FBjr
+KreKm6zDlf15usb+917PVsXe68IRTjxXk3rOCE6MyLoDWz1JCejXfj1teb7dnZfVdjBs+6Baq9+
3g+yIwkPw1wRt9V72X/xqpv/4PcraAKpVyN5Pq9M1mAghhLeLyh3VEcZIbTfEUv/2g4UqqaQTmlq
GpKq8zDMyg5wFsaCuxXad73AqwVrb1KgksRuRtBe215O5v3X7+qzYQF4mfxNOmiGjoDt49ZlqkNZ
JYlHQy5mrOq1xMy7KPbhnX5EyL2MnZ58GH+RfqfHmee/809rJnJSNqanip3542V1M9NVhXbrspVP
8L4ENQxgajmUjhn9d/37Tf7XB8hp/c//5u8veTFWoR80Z3/950X4UuV1/tb89/xj//NtH3/on8fi
NbtpqtfX5uKpOP/ODz/I7//X9Z2n5unDX9grh814al+r8fq1bpPm90XAsc7f+f/6xb+9/v4tt2Px
+o8/XvI2a+bf5od59se/vrT99Y8/LJ6C/3r/6//1tcunlB9bVU/Zy+v5978+1c0//rD/TmPHpi2i
GzahJUAn/vhb/zp/RTL+jtbfovOIydu0BFPiH3/L2MIG//jDUP4OA1Q2bB60eSUwmbnrvJ2/pCt/
1+ivzA3FmXptCvHH/31hV39+8n9+JJ9jaT+uNQb7cDij9DVUQW6rblpn62dcGl7lFYhsRQA+j8zx
aLrXYwMzXpXWhzhuyZ97d2v+9Qreg3D/ckVjlk1xQFRNAcT1vO8qpxL+45xjcpKRU6wFhol9oe8B
F+So8YoVue7T6etLnhFxeV9MIxbxKHwU8z/nTfIcSnLuyTHbeYGDYhF1I3hNzFL4mSd1XvH8wqTi
JcjMSsLEf2z1nLLW6Otvg1YRXFGoHXVWTRse7EbrrdXXL+/j7D2/OhrrEIFRQ+iwE86bc1reCo/2
cLWI85FeR5fVgiSCqRZHQ5ndZVOC25WAGdgpX1/4bGfDlee8EU1Hr8BII+z4bI0MW2FGwVyoGzsD
bkiODHVNKOtUEXtUtvKmVjNFLEKhVsfWp1yxL8OWHLVEr8EiVH7Jxn4s2zC5htnSSN8sNGdT5u9X
B6de0QX6cJung2fg/WlPH/Q87cHigFDHlLiQNEVcVTpOhryKIyCxJa7JjVRJFrBsUY0Yr80gf8st
nbEUp1L9szWa8JS2hB1eBHXoS84IfOy79VDhOf4wyZrIgJFQIaISpmKxjRLzsfXdsTS1QmEPBjcj
MjyD4xLRxrybaB/Hibwx5epXnkQEfMAcug/8Xn8mnwnHsp6YzbGysuRA8RR/axPoAGiyrj5Jg0l/
e0xiFQdPVYotSBvjUQulMnDITeAcWuNYfGppSTZLHNVAX+MxDtalb+OTGiywf+Bu7GQ46aAwnycv
FzgcVK+dA1hwyMZkXKhA7yUbaOApstNJdbWq0YgnTEkwVBH6BjmnqMavho7oVoW6WSD6ECyVmVGd
JhEd7EPD5OYj02iE2dyYlYHLovAG69mUWjlxSCuR6m2bSM2qG400WzddEcVLr5FMA6efCT6M9x5T
veqtelu1Ra0exy7z5oQHk+OTnDcSJ6fKIN9DmJ2EULnphyfqaDAvcTPzMIhA0cPDGM5WLm2KY7iu
MqN4KkbgDp3c4SHyCk7dVT3OquAYy39k1uGFPpk6PrmwxpuoygP/lYZEBWUSC79f+nlMlVmudG4l
GSPEi5b20MB1mVTsd2kXRsN6lGT52Ye2RYlenfhGFFkknyRF1bKbQGNYeL6ir5opC5Lbrm7qvVX3
Gr7OOIjGY4uCFQhbXib3Cv14y7F92/qVzLFKC6PCP5sqLWzw1J7MZ3kEHksxMKIu6etQPAQM/Xgz
ebKxl7pmgA8nBaqxkK2aKa3ILfnFqoIYkIBtexeWb+krMRZgGlO/03RXMjLLqXN7QibcYzsZEC7i
IZV8xqDaysu+GTKouVEbnCZLs36Fed+DOCY8p5rq2R+UKoTi2GoDvYzkYBIOI4MExlbvcljEWo41
Ig0sIvtsOkIQtFB/l+hkHyRmlm7jaYG4KYwiH7aG1FkkkaR+f7JiHZ93N/gxmYOVjc0jqzqq20ZR
rKW4UXZaYj2lqTSTOqScuJxGl9SXQpDkVstx9GuMDANNt6DMwkvAOeIabYa3KM3a/TiJfV800y8l
aeVF2Tb1WsN2/oLGNbqQq0i+NRuZXDDNVpFRd9NAMk5faZeNZxC6LNr6wahazdHIXSZDATNkPgAa
gYyFub7peP/joI588Jbv+nVQki8i5QA24wBTdGbojF29aJTVkDaUg2orYh7va+Vl8q2Kk0HoqQ9K
FngGxsys15Z5F1XI6I12TirXrBWS51fR+BF4O91+K6USC1bDz9vLuk7S27yA97Mg+jJEuzlIQJ4s
om4zjZBxoJg3kS6N2BobwJTxHEUWVlZH6HepmkwzfNw0GcfYl13ZxzlMRDLz19RDgzDHFtT3FBnP
4TBmx4r486UoiQn228zclqQjHfJcYBMsZIOkTkNlVslLoXVsK+MIKFaUGdUK2gwI41KRXnPLri4o
T03Upwrc5FnuBbteHwNtYeVt/JbXE0A6b6YcjwHwU4haUnw1VL41c1Nyg556NV3LMSnncLz0fezX
IKujWiJ9g0Rce0+NCLJqlyjdop0rHjgeK7fow5oCoczKJcvTMbYl7HwkxfePhWYyWD3haxdqHZir
ui19yiFKuI7imJ4j/DqE+0YDpAKeFrW4WtuYtUUBtc2N+9IucnwWY2ijrcqlCbei2gE+VNV8hSPf
2pAVadLE6PVwN7bluJbLxMCu5Cek65I0BWo5V+kTAMFbBknW3rDykz8vCPOOlApfRkp6xKlRJmpA
mm0Bz6FjUV6nsmbPPNy2PY2awPgih57YGx1UkX3XZPjzx2G6AsMJa0Luyai35IS5LKhLPFX19FPz
a6qZWa6L1WSb8+rj57p1igmtlE4pI73Yhj2SuA0LskTOO49C6vT1EKxKRizPdqxf1hTLlnYvyFEE
AwApN5DgQgA6lWqjJobTuOqsfqtr1m3uWeoh7ugwg6CFWaGuS1N5SZPpupDt11oprhUwnyJWn+Hl
HasJ6wyNu1Bq9K1R1eVR1yqFxn9NW0trwVaDz7hJCqQSQJ1XNZ59Y0j63ZCW/CnWILmYqBZ0r1dc
haf5zuvtYVWqhlhlhR1turFWHPBS2paVzoRKHEZgDRRoDZJfrhmDphuLvnnudGzdHZfA48UIdyuL
+0jxv7zPo8qTnUaWNsE4DUAGK0sk2IibLNxVxtgS5pHYuLkjpaMVJifFkuR06n963D5F5bRShkwO
L0Qat72jSAGV1rCvQCZxQz3/STKGlhw1z5JuitBHFpjbgb8NI6Gx1dLSxNh4Hghs8mFiw6LcGdS3
ucykqkaFwh2OU7efgOVdZyVGfN3XPPzngV/AcVM8f5fOfIGaGvmhK71pZTbhUK/ZapCwVQ1GsNTC
friM+whwLejDvjpoSFDcsJMBY3CkjDrHLjusLLKidxuylIzLUpRs3yF9F+Yyh0wd0Io2R5k28ASp
zeOeMw0aGlXVIDV+lK0Z2NALgwDyjzwRzJX4MJtN9lF3PLMlUhh57AHFWrS1qy4TDiwjyOhMQKtI
k6CZIAlNflk+JRXukemOFZJHRytGQwfvE0a3Jnt7cu77tKZkpqVCXaMw1k/QhvFFRnb8Vii+dFe2
Rdi6cRJm2zrwfd+d9LhaxlBdiYXHrj9weH8MVD1td2VOAAtBPRSIt02oeawc3diT/JUT1ZV1GRAG
33YyLPb/h7ozW27cSLf1C204MCdwywEEJ1GzVLpBaChhTMxAAnj689Hu6HY5zmnvvjgRe984ul0u
kSKBxD+s9a1LBSg7CXmaFBdP86cfgykBmWfkCcxS9+5G/viMNPll9LLuIHLbhLddxM/mTID5kJi9
8ebQBh5R1flhHBXGd9ZZ4ike2m7bVtHwySfr/OiNSD/yxXHF8OvB2ZUtuThXFnL74jYVhnRgXuhx
taHYzGX7AbgEeDG9HDIpTEpwWlo4hbVElecLqoDC1iwVDthm3uoc76rXXjH+TSWQI4y8zxwQL+le
9thz3+MSXiq4g3DFp4MrO0KQGsW8oq6QHak6fckElR/JC95BlzE2YlFPfJMDnLPA1pyB4srI1Wl0
iTGNsaHJCF5fBLBvFelKfMz6kK29+hrEFQ37yMrine0tUH44u9RNZVjHaxD4/VA4zMzn2BoJAJ3i
baPVIB2JnHnME6c8yt5obmZRz7dzLW0CKYvSD6B0lCijkPYs+gSreszfaE2TdUdC6J3PU2NHHKR2
3UnbyyWxSmCqdUboBGEwFU80p/kqQTkRwD2ik2q17smiVw+z2W4O0u+Ts6mq+LbRydDKAGotUXmq
50E3NzQAh1ho+zJr81c3qtS7Ew3V00CxsysKltp5uqOIm3GSVt3O1vSGIddYnNrB6da1DnQkMVwz
MHAYnuHJi42zmBkPtEKBm5BOUFxDHzIdqk3eyPrRUvTolWcVu7mc67XpIZpLU/Rhaq5PoqiNrR8T
heXnooTFI5OjKYp23TdXcI41dVj482iv3CHhrFUzeN66P9Sj0h4puYxN65TgpBR2MjjpquZ7b1rC
B5JEQJS3zec5boqdZ4E2VmWpQI05H0mdXHGhQ7NVvkTakqcj8grrZ2O3QCzQi8ltGtkRURh4cpKE
jVaZzOZFYzP5aCRdeZYsx9gWx6nYomKmmiaFZYUdSgWegPU518LFMzzPYS7IlAYAMh+lXXaPyZJ/
+7QTX1L5V1vwxOY1MRGmiZRteTqoaFfHWbEr9F6j3E9KHxxodZKJ/JqjKgqovcuj7S7XtRCWrt5q
rLfcimYAfjUu97bryKJ04CMUyJ4W3U3XiZWhBSypPKKFTn10M77iFHs8pLm7wetNgsCSLJyasQxQ
pCSUIGXjn4esY6MzoJHoMpJ1davNAp1z99OnMvwp2oJY9dHgORNFJgjiSEP04ea7ubO9J9+O6J3Q
nqmjViAiSsbi2SMQYZU7jBSjosRK4ZvtC54HIMdRdugr3xtXynJprYyRR3/R6JLGBeaE1qKUpCrW
t2kzLaeodo1A9TGucrb1iYVzP0qiLhh89exFTrme56nYT6BwOhu6h6XxkDaqcg4KYE0J6fZIXHpZ
r5uaS2R0wRnrpsHxIoFdYzPlOMppYwyeLUBOUyvUKKX2HvXFlYJmfRauLgM5qHurrx2yhEc/edFT
7baI0yXQTO+nqzvmgW/bwP+YyL2fpiRlDfO2bcBwFJM6chbQuilNPlCvLWFu9/CeYDTTs6Unc3Ag
L5XShl4R+WLYAm+DqqRVKD58Hu8xt3fI6CsKKI5/SKGSne/61ovMhH9uCF1bOVXCtLhciOhQ5JV0
uf/R+d6DOdaEnEVQf+qacDnDKKrANedQ4wYCMmhbpyn3sq+SoNAXJYl3QBI3TXtPwf6dl5KYxELK
tRK5eIjmGv1aLxBpulKnqHESsieX5TV1QOR3tgUZPAUySzJzLLfNSN7LYnnuACveneyVHAYwfXk/
8hU2CwAQW9A12Q0twsqLKT70ovyI+uqlmCbvq5l/V3W68gK8L3H3EU6Ssx3XVzZu29qv8VDZB3es
xhutcOb3XDPaW2XUU7fCidyEuuO827XuAl/y2vo8Igx/L2y9vnUzIjIbhGEEk5fWrd1Je61fl8AK
Vc0dDSWqVi8voXoM9QFpPPnKsZYY+7It0NKUnjr3aQuUPSnamyb1+b+SBIRh0KyHXk4aow1bvSE2
Mz6kAkysa/3QoppTxLARFzKHoDfg3HRMvPaOKzr+QScA645oGcq6p1os+lekwYX2B2/+srjCd8rx
pqAVlTJWXWIURxkBNHO0od5NAGlLlAR5w6nANqTf6C4qA55qUwqkrpMWekgLg2GE7yxolt5/qZYC
dI2QuvNz1Dqsy0PUNHddDYcDzZnjbbJ6BN8rtPmAnYFBKAnAn1Ez+WHO3uC1qlR1iEuHCDsysu3Z
71A1WuKRsv2hGJ301GR0tCvXWu4UhpOXxKWUTeppCHVdTz5y28t/1jVQ1MR0KbNa1tSF3h1Gufin
vi2pkfocEPXYeHe6aMttxkUT+pmuI/rKId7WGeqEoQeiPsfavanKOzgIycYm52WoTOOz6NiME76g
zvmofgClKyweWHqvg6zS6g8ftIy+40TCeZ9Xcb+hS3LQtaaQmuWg1a9TixxRVYSMxvD4+usHXq8G
PT5LoxMbt9DKBoZwxqq/nJQFgVcyyKGKhUzpFVzv/TSANbJsL+znlrV5Xcx5Ho6W32toWwGP1Obs
/hTKXbYNPOdzHVcP0oqm6jPpJ5tcxNF0SuMuloLMpoqxBkB+HDJb5TQgO6ZWNw7G0DZU5wNO7m3L
wYKN2cin5Llh+kS4ilvrHwa523MQFWp48ym88mBsG38X9YPGVSgWhLUMpO/GvGW85JGrwNAIOJxP
JElt2gQ3iTnL09BqRZygeiuojuVcuB4pVmOkYNcQVBqCqfL7fQkwyzzVZswordKi0YS/5IDRaw1D
22RQ9tA4qSJGeu3N6apS/nDLcVrm702vUsbcuZsSncVF67yqhFboJsnHwv1mApfXJDjNYz/Tv2Y9
h+dKK2wQ15ak5Eae1NbGxXaLCF3BMHZZkFG1fLG+lY8mDQEOuGK4h9NwzUa2VfHcy7Yg41U0xETp
0n5jn+YOcJE9Z7khR8ZMd6lTJ1vHUcDruMtozzMT8Rp0X8AqM10roMl56vaSWSLi8j7qblszisqD
MIe+gaxsom6wS3kqi1qbkZYm13KzKqZyBwQLKqk2xneJEwlSxgZmxFxa6YShkOzdb39g5roxcBY5
T2TY9cUOSwdnemKYRbGNzSvJHt9M32w7pVgI9rAVqxsDpwPKS9G6jOEZTOahhRoI0LNp8t+XKKRR
F0uf/cnSgSwfl5Hb241de7xPUrM3L1PX8Z8TxZaU65xR3mNUc3kGxqjPVzZ0p9ptvvTkEi0xPHLA
0S1jvGRsr4vjiFl1jYrcDqr4Oh3JTG1CAtiJBc2YGF5YeKiQVWzh3LsVEHoyqIDswMJCQEuTSM/s
lJZ3pipPznHMAmJtgVtJNhXqH33dcUHo65TqE6pBnEMPEoNNtoDh5QnMFZUxRR99CeZ4MXKgAgWU
m2tolbjSlVIoZYuVsl6E+p66e2tMLYYataVugSBrfDJlA8PHXaAguVkPPGmiaGPilJXTY5bYgip5
cVl4IrrhATLa6eTul1JFIOdNyZkxVfVXYreGBMDoO0+ERucPnWWVX70ohmfXVD4z8Lojx0o3OiIb
BKkLzjKhSC/lpHaDFTl26AD3Bi5cuMT5VG3LnDZp7UqRS+Z0J4JpCUGmrLo1TWt21sNYklpN/f4y
mwhj/Er4IE2a2sd50hMn4uizXqxbf0K3Q7Es3qFJAIJhUs5Teio9uP61GOVL2peAgz3ZifQbdigj
eyMRQx52yqbkZ/4MvpwxTOefYp63O99p0d2QoD5PMDmU9T6OvtOvLAgzXPGzQ1rOJLj6rNxUh3Za
0ldzqdpHqHb9jdHm8Y45A5cMufbC2/TUj1CwemfJQdTmuiJlLyZdtrJiWWxSW3IrZ4u0yKyedAor
TTPMW6cR0jrORUkAGfIxE/m0mZaohcYGFZ8exSAkBdN4+LIGRGLiTxnVe7PGwdbnHTm5c+8chrS3
5EF3qRK39Gpc3Cqj3t+4zqC/pc617Ex1qR7sPsF0lFQDd4VO4849N0iwz93IUa+IWn5HHctHWaWJ
z9XSA7TqErejXI2mVoZLK/MbuMO+eWHbrZsMJAxKq3p2JVxDYfMrtNyViLlqjTbQ/P161704+Tnl
meluMQ6WN7jHTWtTj2w5vc6AOjQNbfXWOQrtYqNcAxpy1xcPzHO997Tp87fZbJJpl6HDI0o95S5Y
4tx6XnRmASvnSnIfbbvO8EwbvD7rS+OZ+0ODuJd3atP5DFdAcKiSxrrT+C+ENHN3m1QFusUsjsBB
mhZ2DbstnY9oZPAs+4YblBQnvrrEmBBBC+WQH56OlN2rofSltrFIlmLSPRNQlnt4guKs0eSJHSbM
Ih/uwo3tX9nHQ0E0k+pbjf1mpLlbhEDwENOm1oggGo2o3+vYZdSuNCpr2unOQkZb1yZsV8ZytIEP
q2Lu1nKsUQoW/DoKhPVSiO0gzeZS+j5nHg/hYcOcY4oCGhxZnoZMoZFEZEafKHqxvLq2rD5nIRwi
fTvbnI8O/dF01xG8THkqFQFncwdSedPCV3tSvajJXZIVe45Zy7zx/vct1iyRVu515C3WqmQJ9oFu
zb8ZM6+dg24yPSBhPCPZ2vp1/IBExTTDUTNccjVsV8DMG3yApDOGCImE/95PmZugIFRltU39+Gfn
m+naqmJquiq1/X0yMi6C0ez1z44TLVDTh9YieSKXiOSrhkfdqmxsdYoaE0pa3ZX+ztE8hvw9U378
EZ3JkyFxC/DDWJBOkWGWEd4BX7pfIHmT+Tbz+ya+ad2em9eRE8E6+jTCbOwZlJjHLhcEPFWQvQh6
yVML0Qj2qWXToBTu+IJk+43iPu7X2qLlz7XV6PNRTbkZ/TAXd2kAGE9RQain0fbveooI9tmMrtWB
ZyjhbZ189MXWY0aB4SLK4DsmBnxyoyf6xK08mB9MgFLo3x1znzFqeGawREmTvc+nRHup6iHvcT7x
pPiwlwTc+WpSrRxumcpn3Z1sUvNpGRaiyrrGt6ZArzpMSl7jDM5l0CCyyxICpTfq8E8N836Iyzxo
GQ2+iCJfPuNUj85Esxu0vwRRoUJZXmzYqVTYXXcv4qUKa4I8V07sss3pXXKfKJcujQn826wNIj3K
aBEnijleyaz1AcCuIx5sy+0/cyliLh8/JbU+SZpb9tjFT6Nux+9uiaeUu2om6Q8Q232a1Zl/VIP0
jm7duO1GQytHrp+JtlfF0fwi9CklTrve9qZP5lqeLOJtsv3oRweZ60mj9N2InktB5EmzybTY+SlT
6UE5tYR5HmdiMMVYEpFkW44IE7QL5kFFM8auoqrbTVplfchh4BBYZCOoZlRSEdJWuxzgg9KmYIb7
y3OoSd6txc5CrZiYAHiKQBbLng4O6o21a2j+YU4km8MpFzeJf2Uezz2050lenRP25NgaixASMOBr
kuKJdUhnj1XqeIyQqZy9xSaVjgnhu9mTVWQIP79wB8GuFUlBUSmSbvhUll8wN2QVxdJ7zE49cARz
nTNGaVhLp2D9YzrdYPQxC2JIksllYd4K7ajuWK068VwSNVljGTebSD7Ay06+2WVz2BkjHVsidT1b
M1JGZtteQVLJmPTQ+O3c3lLXlgfV11a3AS2dEEo2AADkUoayjI559hUuOc8bfriLQRZHM7QnE6/1
3qhwktpG9IIZu+TZ40QgbYVREaC0ZKp9mZXxDbotI+9gfBKOMfMorPLtzETrxP50vkx1kk8kX7Tp
fdUrZyNabyB+ULDuayM8m/2ESMK1tOERZrFHepCqkDWPzi3DVC588OploDst8XNOw7Xhxxj+2ogH
x5q35sfUV2YEhkq3MQGPmgowlroVoTB6k3xIq9MOLN7W3tgCg9JgRe2SRV2Z2LwgYT3qGoVFd7zO
J+dBnzx5QkkCu1rXPRK02CSGJp8Z22oa/Vt7mGfIto6qzktU+3sa5OKZjYOEkE5O9aSViVo7kZcC
L1C+fwSIXr1N6chTTM1J9aRqTxA/k80//Loxt3glBhwzrfFSGppiotvzSE2rloEFfq00CQbFIIuY
lOLoaDzJQfS4cRDrZrtRWv2twb0MnbKGfnOVCK3/K1HGzFcd4fTRrjDmwe7NLR+7IK0obanZYoxU
WcpQqjOJrIAsUm7/vUTmV20O0g7PMtFzgh0WpoOE7qpm+pO0o+W81Eu8a5DfG05qnCDOcYmG8VM5
Jvs2XYpLpkwqy3//sr+KpH5/WQc9CdIvaHeucP7ysuWQTs4yIx1vS014ZIrNdrQpmHlzpEqP5kCU
o/c3r2noVw3iv8SCvKp/5TyaQrDXwdvi/0Vw03au30NOG3gI2ddpZgZXnrBeDq8VCqK+DZJJDfDN
e5a4BjU1YggvC1n60/GNubv022R29Y+56Hwwclqq07yKbgJNbvbAylyNiTm9Icr4/t1N5Fh+1o6d
fcu8mDOW3x4qFYcIS2bQmdF/Cr9iBTRA3jN4MvsIoJ2iKu8yxhoa6XqLdTMa9fDk0eWqNS4xaUG6
dg1kQISM9GEyYNXa9pnCipurq4fT6B3WcxmNUfPhz/ZVQaIRHLtyuekYlUFVfPTTgQ1qk/XaXo9m
WPu9UuCThTsue8cq3XvQy+SM5fQKH2pSPOuSyWMGS2kVWBrF5bqJbcvegIVf9BXzvwhPB7IU8uYW
hAYvc1fOe7fQ6daipGMPTG5JfTByF2c55Zj1glixgWruVBpGAC+lypgmIXbsqtIfblGazi7NRg8k
SmTMn4U3AeTV2om4hHzE7LbNxglJQJMs7qavmUHTP0ImpzLtcg2WrzU0+0L2JD+3fs7I2Bdte/SX
nAeMtyiCZCevReoSiwrkbA1xl05MS4FYyQ6pXAVgQm4ztx+IQFXELASZkRM4ia41d2ChD+3BNgrd
D5ppXkjCnPVp9/tt8R8JTB8rlA3yr5rRX7Sm/z0N6u5ndZVvdn/9Uf8D5adX7Mj/W366Sz/ad26Z
9s8K1Otf+UOBis7UsoQDaZXUBdauKEf+JEG1XGSkOEiYIKJgux4J/5CgWu5vhuMwQLQ41DgOrrLE
7g8J6vWPdM9zdd2AO+QbaMD/Awmqwab4l4OHIaxlW/xE3qELEQrW0K+nbMTwI0MW9A1mNtlz6Tzi
5nplku33WKdXNelOX/lBHtggn4yQi73aqV0eiqN/nH+y1/5CY3/b3ZSPtK6X4iv7MjZOWDwuyVZ8
qmewA807++s1YFBE+fhb16Sph/bWPy778QvEhjBXxJAdik1z1xzc9+TW/k7D6uyczHe4CEMRst8x
n9vH/tQdCMnb+pd+UwRkdSPmzp/Nu/qkttFdtgcHfw+ue1vcztvmjvDtChbjI9uukLRgPygv1Z16
guvIn3R3y8nb4aS6slPvtYv1aR6wzAVqR6bOLr9xAkDTmz7Mt/pBBKAIvrPb6sC7vLGOIoye5T1H
iP/pfbOqjOkSCZkKBxdN4arBNtZtvENziHhRNrgXP3BC/QnEJ5s0//ZjOKcHyY+Nb5Lb+eBf5mc+
whO/w7e5LYNov6zSA960rXMsL2JF2EJQPESPBB3seIPrbv1IkO9WbuuTfrBO2MHWepDceI/RgZXx
tloTrrKSO/WzZJ/GyfjqhNXBCJiUbPsQs/1dm3EeHaM3ATLVfoDiPd1R7dEKR0G60liAsth2N7mO
3i8ckjOPlvijMI4creoIdGPtrstgOlq8r+mEbkCuvR/9w0xWM35TtjOvywkmyF19bHaEp2b7JnQ2
V2JLtAemz8eS7ZO9CGRIWN7RPJSP3Zt2I8/eLa/w4gcGk5Rtsofb7fGx57t0527EvRUyDc6+Ylin
L8htLmpHvN0ZEvv44t8zMX+xjv1De6GyMZLdMq5sPbx2UoxTQ/0mxYGqb+odi6FgePcO86Ev1xvf
3cqjcdEeuD5HSMflJZUhSOdVdebvb4glWsWBewRvgViEb2RXbOof3Yqz/W68pUkFhY9KDd0W87XN
xMMO2cnG4NkcJOSgyADkZ30aAwWKYCU/nA0GwR16xmwdn2/lemWvyU8NllURQC74CvpHGA3us1ky
RkBmwsf0Vm0Z2ntbcBxAb/BCrkfBu2je5Hk5lgFpozwmkLvxI74yLiN9Pe0nQSV/cRtGx+UJjzmq
ISDd7usgSEztvzVSymb/u4iO7CldZ01i5WSd+9XtZxcgwZ62Zdhs7E2EspRJ5RNW6AfnCR0dnX0t
j/w7dnsFiQXQZz+HDVnVTxAcjHWI92/B1W5i4FvrxUk2m3JE6U2+F4EYLD79Q8Gkag71z8m+ore4
9rfRjuDN+Z244Bdmt5l/QFGwMdZZdog+q0caWTgD5dbFjT7hEyq3uXgvDunFeWy+U9PFwPwQ3bCr
2PbBfChP9q4PLP2n89RsTVLmL8MDPahYG1bQXcYzukKUdWfn2Q6MdbouNuy2c06jgA63FD0gj1XB
hiO1mW1TnoiVlezhdqieX/jsLo/IbDbjznpsD9zBK/cJZJkxEEBzRwKI6FkfFcgHgC1Xt/aXBxZ+
OwVdtzYPTUq9thfFuXhPH6i+dr4Z4IxvdtM3Sui13mxfrmZJ1J6r/E7bck/vUQ443ba33vl89deO
ftp+cTfko0viDF80koQ3YFUhiikq8tB2t6Z3topt+YFINHUJZl0XbBxa0jhX3Y9pzWxnq+6btbcB
XUuao2WE/rLVqV6Zc/DxgRoyXmbprPPqjUwDgxG52hTRZ5QWARwKkvVCmdyCaOjHg7nNn1khGj/s
I/1z+dQwJnsZXlISXOt4RRwnZnOakp1+Rpu1fhO4wElfec6TwHWf+zzw9Rd2GlWoWEX1qOfAbWz0
crO8kunjLLsK/yMd4zuf9fwAgMAL1YN6EACJ1+uSi/umv7/GvNGI074c+rt88yD2IAHIWCwRXwSz
+kq8U+zfoTJXL90Lbhuk0YFubqGGZ6t+N2jr0CIT/Em79e678Msnknkl9U1BRMxZs9/FWYeVM7w2
lwGqQhc4kTob8T28f6T368lZlW9ieBokOoYGlpZ7LZi19fSJaHJHgAtxy/srerLfpPcKUJ+LakGc
GcBxIT/yc15ZhN8lSK8rFXBzGBsNGNd2qM+mf3Y/5Iofu8m2I0mEyZ5jA+PsunRfLFLmrV3jjluj
2VYzEtgVMjRpbzjersDlcaM9Ezkrf/hgvxm3ynP6qpevxqXt34x4L1h9xqfu2yK7oKk/nfbJvzgQ
g5DPnMhY2TRbvMMXh1njtH4at1v1Cdmf7fGKO3E1EQfwEi9fUEAKCBi1uYk5J7csmkmS2uWIbum4
OVdz/uBuCHpk6yh8cCuk+i0PLMr6TwzAi1c+2yki6Fy+aJtEnUvouYRPr7V65Y/4DjXEcodhrzbI
Fj68e+8Gijgm8TMBdSQ6mh/8oz8Xh/kUXeDsbJoPNNp7XoovFX3ctjh5hBi3nPT13uXhYr8l++Gj
blbqOHxYtyq0j8jUyEyZiDW4rU4e0Vevyrk1QuJgISLzu6o1HCox7fgfxP3oYZvTG1zjPgKUZVyr
6F5ZbQkVIv4j07qp98R1MwscqrB3XhSZsV8Ip67h64SdEgFziADvARQRu0Ny4CLjah7PtsQUuBrC
dPPuhUz1DCQKXkAsSdTf6uRTq/XUb770dq3b/39q9v9N1Tjl6b+pxvGjld3P+ZdinL/xj2LcpKoG
XOj71LuQ0YTATKJ+/u4HM3+jFmf1RlltMKHHmfjPYtz2fxPYW7BrUW2D0r1i/f9RjPNH9nXVwd/y
qe5N5z+qxX916OK5sQUqBmGwg2ZlRPDpr5V40mW53hlcILnHHYcCtzvWhVs+YwfKbkQFSHewpLXp
U0eso7juz77edYd6csq/m0b8OgL5452wIhe0K3wSjGF+fSd9JMvMM4lsyJo8Z3HQWjnkoNx+TyqD
M9RM3rzZSS52nsT9aqAB2rVYL370HeFlq5idFLSFzg77cUTsBMkmvdfqefkbB/Wv46Hf3ySOn6tz
yvQwUv+V/Dy6HWpbK+Z4G4csIDrP2rXNQVB5K5k0a+lF9d/xWH91vP/xki6tl0lTByXX+IujU2sk
4TOmrdhTUNwtCQajKnnQDF1jyT9XQezOhB5FJM5gZ9lUJvNuzl/0MB4ZVLY3o7VQCBBV7rR/fGX/
UXf+32u9/7fZP+He/rtbfv/5s3gvv/58x//+N/5xyxvWb7bN8NCnw8aHyBD0X7e8/RvGRN/jAv9H
l/3PW951f7vGSuhko4DSN5mf//OWd63fuD/xT3o4Gl1P/Ge3/K/uNTyHiIp0n8GYyQoE1un1SPjT
iNNYBkMNHbk4xdD5G7PU+7MkopOb2tW+zHxuj27kJjum362i2pmqC1tUKjzWJPKYVB7z6dRQN0If
E9Lq44koSnGNeM1b7SOtLHMfS4xrfzOXNa+eun/NKq/vmnPKBJvKMpOM5r/G0zju1E2Y0bRNauQN
qb1c8Qjes2LPLDF6UoNQT7lnQ/S18/hmZD7/1Y2Z22Dg6umZOADTYh33pna7yMx+iuOoftI7y7vN
DKG9Y0+Vb1rXOu9TXs5/89b/Qia4vnVEMQxBzCv8mk//LyebsVQqlZmnbbrZ8gCE1JgZzT4DXoKb
CiiTtdwjC8xeotIxdxEy04taJoTUKs3bZ7doaUutxjkvhjuEhFa1uziZtIseoy9e/eky/r94dfkg
//oxm4B2cRvzKfNU4hj+9eLQza4T+sD8MrZUTXXNc616N2IUvl/CxTl8K/BqNWdzwCp6Y+LsIORh
1HS+hlq1QL7SLCFI8wpHvu2johhh3afW1G6WoUuTN1lEEj0SGe35U6n5HYE8TszYRbMGijwyf9O9
hQWoCrNR2Q3dbWTqR8MY23IjMaV5yErcjnVUEydjeXDyeiFsK8Opuia/fYg2dellzok1KN1qks6l
81JEDKQROrcoqMXUL0/z4FG+kRtUPZhJpd+jPa6fMpXo0bbS1LJXi2bYDzx8PSM07IRQssmO2c3W
8VgBUsl8rFJI41dT1i4/0lKrfsZdPT5gsOzJEfL6+ZQvyRDERRPKyYxobzNynZak8XW2rCZFudWr
j8poBorKpvVfWrvU977lxoh4lGXf9nU0vGNC0vdF5Ok/qyRHcCKTmE7AdZu2Ow6AA8/2WDav6VKr
sEX9EW1RbLtPee/Fp9RVthn2opzvCj317qdeaPdOX8nXBQXyq9s4/ZGuzQ3LyUo+x9is1JoItOV1
QUl/M1spIgBAJYQZTOiskqSNYQcI/aT0zA2KpEgekmSs71BHQalxq9wk2aXqL3WfRQfT8JZjWrfJ
xVG4sjCUUq2z2S6qtcN8/aZg/Rqg583OwurkWU8t40YudkmC9VSwoRyEbJ9sVTtHEZvTTYayaaML
FhQO4VHHmjH6KYtSMp0SzcRe4WXLj6qszXsXe+g15XFwjukgpnMtZ5OmD08r1pAMt2Ezy4HE0x5C
1zi6hzphW3DddtXPEY6HbOdHsrkuNRusMJNFqPFZu2pH75Dhui8iHUmkMjVKfEabkGwJalNtpS4j
AcC3YuYSCyZ2YgSq97Y+3xdtlz4khvK2ddt75wyF3oMSnf7aZ+OChK/skr3E+FvuWi02w0m09R5F
roYLEE7B88Jh8Fy5KRGh9eSZP5cRb+cmSauBWLIEHXKc9x3Rf8rTSbuRpCHpiRe9T1VjEt2rEXlc
dUhax1pEuwqfRFDPlupPLZCS+9KOkA33rYoDv5vzMHURK+R+18DFUgIopT92no+DRPj2vqw1HJBI
nYpTI5z2haNt3vRtSxiZJbJ7PdKvPFm8xF6UL2XI55wR8WN50t1ElnI95B0wWMm+RTcCtdFPvifs
pxaJdR3y62FxWg0E6TwyAIpVc64mK76vBmfExTmZxsZc8H1okZF9oyli7RBVsTzP0nRYFnbm3diK
+Q0RYP1R8T3sWPPITyzIzDRFyT5ymRB/X60Ou7GeyFYctKn97H2RfzTWFN8ZqT/ZwcxHeEAaZd3o
tUjZjWPlCiU+zUufedW5a+r5gtbIC5rGLk9x0mZvBh7z5io6wdA5kdhJvoeLRcY16g/g5dwSTqLm
DGrYtLxGvm+FdlMUjxaGMDrUogDt1aIUnfEp5MUdEgnr0RFO/7SkRR3Y7VKk27GMx2Orsjq0TBU9
Vo1Bt0YNqB1KQMkXM+26ux7HHUmUUf8OZ+TKDnO6Lz8Cq8mZF4Xo54u3VLjasU9GjdPOjeUb4nEm
6QNeLLFTWemPISk6rK5so0+aEMcx8Tlehya0G9DIJG7NqMqzsOmhCokY9IiBVPaUTJQwsxz1lPoG
c5LcGCUfcIWWxwW5cKgLw3l3/w9757UkN5Zl2V8Zm+cCDVq8AnC4FqHFCywEA1pcaODrZzmZXWTW
dFdZtvXL2JRZkowkGQyEO3DvPefsvbYi5Idx7LqeGb9sHATT+TUiNbGDNJHsR2xQqEw6aH3CKAV9
PKXRemLVNdru6HXbLRJTccc7ZDuuSUIAqo6la3PYzQPQrCVs96MMMFbkpXTpegDDikSE6YBg9qbM
bQp8jUzvfSiRPV9VQ/+elKVDQoORxLvJWixXxc21YslHhRl1+KGjCBIXq1Db7ZelIOlqAl/7EjWq
HrSpZJEhhURoJ41RHZRqQye6QnK5TbLqmi+Id+mxltKZUXc0Pjpdq63VtsFLZxNZhuUYaAIeYHs4
p3pW7qQmSZu1Os1N5Ld6md1NRqETVGXWBhrGqHDw1JpYQOScaZ0plPoR/K9meWg+tOmssH3eFXzH
JE4bevtQgXq+ERr+nSUeVOu+mSuLbbEa4rWiAaKs1CK8nwUka7ZI7D+zbGQHpP/ZaREVU9o4wq3B
rgcGDoYByCKlGjZWB0d4QMq2JYOEymuxuvbJxIXOPUGPxx76ygtzW3FVpYluEpR4tt9nkr2ZcGCv
hDCULRC98rab1ZKv2OenThtblOyO9h1GSL+y4WuhVpel+bsjheAF0mlIWl56ww4aXcKoFpbxJUZU
H5R2hFHNmuJ5L8eQwBkyd7TQFis6RkotHRYQ4/vOCVtYai2nDKrlGAUe1vBDp/SA2cJWKCWKQvIc
Q8shKzyeJlRxGfHfp1RDFJxnoj82qCSwyjfJSTRVua84Fh3QXypHgmNVgmWkqbvX8Ggt+wx19HFB
SbrLzFm+R8kU6uhrm+jeQupPw0zqotvWGtrVqKE2h0k0fnbMhqsDmgtYbSIs8RIImfhb3LHNpR4V
fBA9pyY6d6G2ag1FKbZ1qunNyhynPty1U4E3bxrG9uovcXAphXWF/wuNhrhyEbL7Bgk2kpFE38/2
xNiqitK9lqvVJtQ7mriWNIChHSR0KHaBjMtibc/J0MuKexmux5ZcuCEiA4YYIj7sjzUbYmB3EXLg
okj7J81ehn1iR9VW6eUQO6fWsyETSx2yW2CmOU6Vpd+phUGTiuiQPXYvKAAz+BXDi7si2ZtDO5NX
19YEvxs6Irls2SKh1rF3qyNwZQ4F91kt16+hHAG5sXnut5KVoQXiSE0cpa1XO3aMaVPnDiKThmn3
LkaFh1JOnrTbIUePLgG2xequGAE89uhSqYu24WWVBgYR7AaiMfVLzdWtOujA5JT2JvzsrI2sQ8Lu
emnLRVpLCRGnGgSbNZCaKJDbYjhx6fld3esTYl1bWr4cbUwDWL/izgagEkg4Zg4NYiSsEWH/ilNd
O6CoKM86O/SpGjgfuwj4Br5AURprdVSHz6RR6v3V8bupNBLkcgNx4SrMwvAi8FbsRZiSiJtQtqHI
zBJMtYmOqxF53RmtQPSulHicaqWsAr2GcwJIgMPEbBM6ryt21QYoCRPDjyY7ebZsqboQ0CYFIcNg
kgXCRH6bkCbibAot6ifdZCkolcza1MTk7RetyygFhb4p9Qp/uKM1+3lWsw/JnK3VNR90R6pewUyh
HNT7FtEsIYxTXsh3yGnKk1yxZXbNYr4axbi8lGM9XCniGvRFcM6co1HrfzVx357VuFj8JO1JDQZC
8mimU3TQ7Lh+gLEo73S4uZsBtfh2kFmD11ZkNbSWo3avdwWyjKEleFolyfMmSyr6q60pDUdRYexs
piq29kuaJw0P8TSv+1qebm27tN4RKlroF+QxfzfipD5DtFRWFUeD15b15WNqJrB0RlUT0nVNrV2q
Klx12YAgo2uS+I1qKNE9O7WGl0xKm0OfCQ2Jm+XgFbR78SKHbban0VdZCFmdbDtVur6XJfDSedzp
57wpEH4tZQ5rXQcibxoImRh+6EV8WrTcucjxkA3+XOAv5Ewd8eyqVnfsI7tugllzxGMMxXljLHp/
stNJlleI9lLt0KP72wrNme7M1E6fVGKRYajFrfwuWQqJTrH4Xmh89x38kNsk6p3TmLVptEL8lOyS
VgekrxQtbHKR+Ekplrt8qaX3VhTLgAWqZtCMdmcizMgZ5RdhI8rZVBU05Tt4ErPbznHyasqo5NQe
kAL2+ok2QKop471d9/JZH0KiI5uiIMhZQib7Ic2C4cdSFc5HNUojB+5Ms/ZwcXBeVLKNNZyjnOwX
lWHvgRrE616PUfuXo9K8Gfk8hSvdMIdtL4vuK2wtvPb52O7bZBpeSh5eZSUNaG/w7A9T0HWUVZSg
0x0ZA9f0ZtMu3ol3H3dqFTUXBW37faUr5ZeZON2+QM56O9QK8uRcEspNrOA7tYERcQLVJVtzVcnu
tkiLCn1d9+TqFLZq3l1d8IkPuWt6FXK1rBVjLrBVmGG0HSlNq1OqckD1o5CWnc89gNvU5NjLnMpW
B92bSoeCvhUzR/oeWCsBl0y3hkaFENQ0xbTBADK8liCdP7BDxSSyK7n9mtlTvVZqp/pu1Uv5nEhz
depVbRiDyFGrMznpI4yKYnqEeCEtiKTpWSKXkvNdhxyMuNyxLFZKZosb1cTquF76JNz0c5sbiLKt
8l2LGyaLyJ+ZS87FTZ0k06emTPV9OrXqQ5dN6DzBE5B4y5X37domK/4ribT4UlIMgq6mT/QhlZbe
rfNZ0t5UK9K5a8CRrSy70Va51aq3uRZVaDfDxG485OhGEDUFu0zVS6fFDNV12xs1Ml/RVSu5Xey3
XugkfBuLSFEvAtghbLas2mPYpfqtyJl8mpJeX6S4RTTIGQ5AjtRxeHZVhPqlF80FMaJJZSwBZb10
1kXT2CSDlsadXToaSaSx2ZteEXXUQdiybGrsgcSKRdMTsN9mXt81Q54SBSNEyq5rIbYOUDnmRAXz
i1iZnSYxwoyn+Fhl7KouEhw59tWxmWEFSSmIgXhpH9nKHZy9MaoNGkVSIKJM7HtVKG9CF9LbhC/l
Ue1n695M6ujkLLXYDV1an0dUszsJxwi2iLKZDik0mHVRY3l3Wgc9ZzJ3CipncpJuQ3Ra+8ocpGNt
ZdOFmJMMrvvY44Kh0YffHIuJuZfnAfZBnlLeqSicj9NiLI+C4n6D7bG59CguP4Z4bh5Ei9Fo5TjR
otJaVsYI/EwUbgYnfbIbI3uKzRkjeJQNG6BHyq7VEvO5UdHlg6MNwztNrUhM7kS9qbuyb325KSqw
hGgD60HvtkaRgzQvREvnqIyHqzbWasnKqIV4zHK8D2wSOu5AOmtWUNHtS24m+HaJP2JFW1WdKJ5N
acTJRK7htLFDfbkxrb7BRK8N73hX8HQjYDVvInZPtpqp3GqzxbNKAfCMrbd4QgcoB3PnSOQuJk1Q
ZlN5R2xub/nooylX4qgRQUwjgGQOYr32td5WDB+iyHxJZ7V6E1rRBJKVT2uDrpIMkUEA5a1i+jjw
kjheAKSa0XMSKtXhAoqUFPuXLkYYx6xh71bXj8dEHZKzAlIl3CRWBlVfMQQTF+AoQjrFfZcVfgTy
AegAomRXIJm/qI09bftx5FwFBkfVzpJacrvaGCT2sURhdVuHuZT6vcTd8z0SzpLc4jOIDMY8HG1w
dpj0KbZqAwhsj/nOyS7MCAD5zym0BqzJumKGG1Pir37kadQh34hZvLyEOAL81kKCnSRLYWM//w22
TXUdl9SrRShNuCZ7oH4Soc586G+5GVly3Ks9VnpzOlqFsC6ZJMEpHhPDuP1b0Rh9WCzsR61iSKsB
KfSlaVO2S8qVO1PvWyxgBDuWITSwH43Of48u/jczxt96vlcy5p/QlbvvzT/MKn98wt+HlfI1T1eW
ET6D4INF/Gty8Q09tM3pl8ncjwHF3wcXDCSRTDPhZMypQMS79pR/zSoV/AcG2WAWn3edafwF4eD1
O/nTDIBpqM2XcKB2ME2FYvnn5jSN1CwBQkFCDsmPKhrxqlXZr6t6hUNcRhlTldlLtRA2rYIDAAnf
0ZB1hZJGQALG6bPNRvEyNSAQ3VjK7kPcHgAa+rR8amRkRim64Bc9c6yL3Yfqc6uM5tfIuqzHVvjx
7/uPWG7IqepV7PlfT8vv3sr/dXxrkrL6fXr245N+3oOK+s24mvh4kxl50grjTf45L+dPyP0Aj4M4
lbtTu4bQ/6Fd1bVvV+Yq42tVY8ryY4z9H7eg9s12+KfIU3ZUhsu6/lduQf06D/81hrK4UJv7nOGZ
zmRWs/6RZtqlBhaGUTdcy8LzWJoTSAqbyBCjhOtXza2zVmMNCE06nKXBWCsi2eppR5aUmt3nZAz0
5XhH6DI+wikWhwbAmFYkBpifub+23/IV4nqSdQatQTYejijFwtxvxVAFcZYSyyKF33N11OlhaYQR
0XV0J9nC2036Oubdje2UT1aU1yhsENKavXI3cCCWrIh0ckltXPhEG9toX2raXqV47StGSEpnFkjR
wvtiUH+Oy//SMvv/o36bPtM/ewh2Px6C+fufkMM/PuePddj6xoDYgBSs4Q5zuKt/KbidbzD+FeZz
5F3TjIAw/PenwFK+KWipryNSENBou39NkC35Gz4PVvWf6/NfWIR/sHN/PQGGLssaM2iFddiQsZTI
V4nEb+PjBGBIKyRp8XF7l8D3oEZs0wH6ZXu1y8cM3IhhGBJoUY3U9CcRGX2ylxfKOneI0ijfkGHF
RCaiJ4HQjwY4ozpYXosr6XET8lw5ydNgSGbuVYk1vuZKTHsr7sIJ02EqJ6jAFLqjbqpGEB41A2ZV
X+G9qNVau5hQJ76g1i5wGpUrPatGU97jzF4vzD2FW1INvKVLBwJYBnp5B3rf76xZSrwsaelZ60ZE
Oztxiv0oyUvja7GE2XQRKrzJMhu1VdGQ5zaaRvpB62prQxqBMaqSGFhP+kREl1ljVmeTLPw4EmLd
JuMUGKqskL7ldPdOmRR5kJN5F0f2cqQQqsFP4RdBUzwu8pqUB+VNbRRndosenRnlsvoGn6N7Le2h
3lTMRF2j4xH+92b0czNCTvTPnsNDP30v3qu+iX7fjH580s8H0fxGfjnKKFDNxFcTmcBj/XMzMtBn
sQVw6HEQdTHe/7UZGfI3hYOSbjkYuVRw81zDf2xGaLewPFg4H3hGf+xTf+FR1H7Ywn49ixaaAq7h
alNTgXrbinwVTfz2LM41LXytxwSttmSEQXuYV10RlaSF5c2HwNDjTfVYbOK0UG5mGjqeISQNlFjK
/akQ9zBc2VwtrX83aWx1jTHOfnRUWmTt0q3J3R3B7qEngif2lhTmGxPFx6rRX2BFerHQrMA2ki/8
dPfyXDKdBm+JIJ4YSYYkkCPKQxdjubfm6NaS7E9dR9XY6jUxDItgtHkliplgjDxVzaU9gF/QsXH4
DhZnfOkUwuYmnMZ305jMHhAvRuiRbB0h42muaSL/LyOZBaWguCg7WgNTjVZ3LtslsOlcw6Ap9DMD
SmcT0kY/OM3YXuGYqU/rYG1p8wNxKK8R2pBdpmY3cQijDzyBZHuOMYh1aszZrpeYOWZM0byiV14t
R71RY1DAzN0/rHjKd06Xp2BUqxXplHs7ngiDiWC4lhXy+2TU1kkHyKdk/hOkqhO6Y2sugUyL1ePN
Echj4YEuZPF4VWFAYzcZKTP5AVWRdFfSZrebpiLa02J9rdsGQbDVqO+VnELpDBvL2Ohq0ezjFHx4
Lld4B0broZRzwlihqh0hNEherWKkTTUQnorU0JDP6brb0gFMqhLkohGnsZoVv7PxUSaYQn2IuLex
jvC4XZwWJQXYZTVRj7kBfZUuh+LSBzVdMbHiGXXzqM3I+0Mx2/zEoC9xxIMGwhqK24zWvDcezb66
l4fQ9mxjIjE0Hh5rcKxBpsxHxAGKN0IwOqkhU4ymm+nGJFbt5vEVTSPNmyTEoKCHBXuDMjx1Y2X7
uiruWgUsLeyIY6f3HXwYBpW0FLh76zmoSy0wrlcAOvktrCG6hMrBEB2RbkqReORjnJgfcpgKVSjL
EfxBkfLq1VVQ6/JLD17JzVTJVaDD+awEewDSC9itGV+Bo7w3QwIRuFzOUlQ+EFcaZJUZ47qX4Bmh
MhFSGHShiU3bsAlwHVQaLfXUeACx1FWB/OR+rMkO1mKLLrz+GY0G21s5PpmtrlN3yNI2bid6j1Aj
V07TvzRaRILiFN5BeBk2cBTJ4ItjuHuO6c9otdTW3igaTgkJhtu2EpaKxLdIlICoROhVOW6HFnDX
Vi4Vx8VW+NJaObJkm7Hd3FjhJu2JgGyQ2ctDP22GTtvKOKc3RB6va/Io1wP315PcNe+dCUmYaUPv
Q6lC1x9rI702MQfJYL/KffRhD+Jh0AoVZU40+2TzlF7LNbnQrJ210qOzjy2uMx/yU+1MOLro1bhV
a+2zXnGI7ayXwwS8dNeW6uKXANj81KgcF4EOpkMleWVNAMBs877Gk4rlxcyeGrvJg0TPFN9qxzvY
2i9JMq66pV58+qraWoLhD8iuRgetzPmWtVFd07hhGnzN53UKEZPlqTDVB5x+MpplNduq7nWLTdcK
pM3GSPokENeoWfoXUEoAVt/OVmvcoz+z/SwaMZcznSQwldXfRxSxL7Ru26Zqw6Nm0jGkeYRJsoWM
MiQ3VDl7tRxZVRgweeWbjrjrVkQ57MuaHNjcanyaIJHrLLLljmp3cqL5vQnHbA3W3bRxY4efcZRo
LBn8SKwHx0l7LxIYG9Qo7MAcLg+Amt8ZiKADQBAPBoQMrpQBRRiKp/yKRiRgalNi3aTXJr8vEe9y
bpnCa/M0DMKUp7NBsV9B2tunV8LiSL42jw/Xo3RTtAkT63vWcNqSmZaiCRiOIKI/qyukMeU8xnS3
2mpXeKMVjvZPRdq/K4h/EUCiGBz5/+sy+liVbx9/KqF/fMLPU4v1TUeiTNIG508FGZ/GAeTnqYU/
kcHgkYhh24ZFofyreKCEBm1AcWspnGioOH4VD9c/osOqOXjE/6gr/sKphUrlH2poJK6GhoGcWt0h
7eqH1PO3U4sVywahaTOka/WmxeLo9/sbGqweEbFERw6b42z5PXKZ6M725B0Rij55SmvrvMzBkrYe
Y/b9YzSoZDF6a23drQZ2Nyhz7q4PWLvTYHyeN8ZuWHW7MYIJtYMIMtlue3psV0TKbfDdrWzIcQxZ
hFtzpjc3avHIzLHwkFK4KCI8AlyL42DcUlYzlfM4iwTk4io4rSjJo1fD772bnqu46b1w5fj5Ot4C
+FlDBXGrfXyjjZ45H/o9jIrefezd+CCf1Jt8C8V7d3UJobXF9Kmua9942Uu4eMKV5MtP+qbZkVb9
ngThqt88jp50h5bbvX6FEFf5Gd6hdoDWlqyuxOrb4UU94iByb0Ice/jwSL11H3c3j4+Oe9xf/wdK
9QFSwuoV95/LxnNoDiR/7Ei95tqxCbrPwf195L5Pfn3o/H5FNBy/mT0K2EawY1vL3ctrNXd5O0BV
OI7bP8ZBmfgW/7blvibuPa8VlsvO7/i9ybc+HFdyTY8C8L150fzstvMJPDywjp5mJ/WSB6g4t4np
QV7nuNpHo2+VUGhvxMeylrf1ptvrqZ8Rea4FCl+EzzsYN8kl8up1u+ld5dxhtoxaICEr9Zzwvbc7
/jPt82hdmuclwO/pJ4doy33wOK1mFyfoa/7DElMHEEFan/S8crwIP88vOJ0wn2Y3yLagZulu/70+
QxLRv+PEvenXBKr6BInVBIy7e6jftGiM7euEUJHIR+HPvNcDjNrvw5FRU7aG0tKuM9d5KrECDa78
oPHd8MIdkaCoq+Y12k45yJgtq2y8vTCyf2mmbfzVs4JCF+OIEkSrbi9viR44NC/zK4jUCYo3YjEK
WAEuJqV4RibnK+NayL51wPs/DE9L5Bn5ybmBRYUzyn6qj/FBPWp3zQEk2oNpXaR3553q2JftKyXW
xWfJB/IuO8W+dCam1Eul4zjilW6yA9MFGVkKPxMYBdZcdZmGmvV6PFjbEpS04V0R6g7E6RXSGA19
0DUqxu2/SuTMaF8dlzlefd+/xegLDt25vaYEMzPdIc2s4g1s2V18SbfpAWlz/xXe8E/672RDupfL
Ycf1C0++I1eSJYC86A5G0TNe5/qeXpmmoVfxiCx/NY9I0NfONrQ5w3rSSttlgcQNdq1gpJXxcc2e
tX1l7WMFh7BI7nIQ3VQLhkLXHH0UltMzd50w3ORJuWQgP198wILhnfyRBi4nPRcp30Y/Dhp5dde9
94NvDFxxAMkkuMwb1XFRX+5l3hfV5Yw1+Pizz+GDFGTkAspPsvYwP8WZ38pu+851oaosvfoZUCha
tOEZz/gl2k+fpr0S36X3HuMXEELhtlogpo1BQveTiDx1vgdXpmzmYxnoXjDj7iM8uNsu/pm0pP27
5LZHHptkn35mJ3MHuMN8K33Fzb6T/SutgMDZL/l7IbnNRn25REfnTUs8wBLpRb3VLkSgaSnnrpdl
3naeckMowot9QKjqgq4ae/dD3irL0T6vcJet7WcG58fiMHi6W7+rl612u8bneoq/tJN9IZ5+hXly
dxJbqCDwq12ZUi/bEsOiP+oN31BzqoFbbzKfZXn19hZvYOY6W9m9A6F+2aXE8j2tYGK4p9lfGdRX
qw/Vv/r+2k/1wEeu7OvP5duLxmJOkYOcLOhWvT8GMYZVSIT8DgDP1bTKN4a3rMbDCYq2dyrd5pHc
Uv1MtsXapjHqFdvq0Pvdyj6jXeWvoDxwaxdqnG9x8OLvOGtsjfnJ2I0+F8R/TwfFu6KZNtQnjrbV
saoezZdsq4e77sswXD7Mv16s9Y+rOHWPs+K1+3xNCfMILI11ccB54LYHccB/SVnn4nkfvlJ1h7MJ
JHLjAjcPOKv1/NLhxOXDg7NG6kgWmNsS14Y//pwX2EU7ZU0cee/zOdjd17kRSDlSLm/i9pSP+keE
DbY2Am0VXYz1C4ogvgdHxy89UzytuSt9a43UxX/T3h7Q2u3uvM0XrHLMiHtzbwcPJwJgjMQLbdd4
w5m7bdg3raNCRIA3XxJeoj7Aw+hjC+VHt5JuLMR7r+yxXL615uAf3ZdvWeHR+m4PXJT9zGn/NB5k
uuPuMrrx0RGv5O4SLq/jX4aWifX5HK5u8OFiV3fBmCfnAT5DzT5nvORcMl5NdDCtHdTShhgZx1dw
g6MCM50/Mqf+p4+X/w+ZFRXrn7a8TlUzvs1/anddP+HnwVGjgUxDi3kJExTajtd+08+DI7Yl3EzW
1akIFgcb0q92F11ngJmcF+GDkGxgmNhb/mh3Gdc+NnMaQu/+GwfHHz6ZX90u7FT4ITVOrY4Khpuv
x3X/3u0aesmcFE1NglKahi1WRW6liuAUOi96Jr4iI81fh8juyFyWNO5nq5g5ZNpT037q0mB+mVFq
l95vx+7/xDGj/Pkwa6LgpuUuA4ti5Aiw6Hps/v2idEM4sdVIIW70ht7yiNYdZLeFq3iMKgf2qAkJ
EuxPGkpe36FZJs5ZoleVSmXIGDKLQ3xmfy8E/rMr+rOR8ucVOcxceQevsXvm1f/12/Ea3O4Q16rN
WaG3lNTPtRgzsGTIaHMss8LGrYZ6edfRuyTfumqKD31A2e6GhC3AgZ0ikq16Q65rr4pLE31bbFVv
SYo7xJ2Sukr9f3G5/9cLaCjXN5ahnqFcTW7/4I6yFXpLjW0IL14AeQb0GobHvhvSyY3EnLz3RTEU
PjxnAHeocshDjmC1vaHaQseJmrP5Fy+fShIjL9Dv9xnTatmkTwsGBy8Ufs8/v4Cq0kLYAy/NQbYi
IXCoNZMjMlKvG7uYestrZkNr1qGBnsbPMi2y16kzyVBpyXdCRE2DwwxQzpdfKIrZChpdH4DwxiNF
fgMtFz1PX4h7xyzBiBk6Ma7g7VURKGYjbgHaN3vRZPkp6owRs0krp7nXqwPaHDtMyStDFtGaPhhr
49lO0LaRbqiY3SrpOquhLZDHVzxC1UUfCE1DcC2g19GKKmp8h06tfB40vuf1kE1zdkKdpE1bQ1lM
SDZOEyEOhfPlORP+v00uD3LhZfQNxWaKDBb6HMcIQUJG3dGX6giA2ziwf78ThZdYvia1M8ZgWS8e
DGE2jm/T7rmxrFzlHzESLdtlgvQhDzPy8El4mfoBvH5kZ0SmZLmmZIYPYVJD+2msEiOGgy4eqLMe
zr4SEvfjOllTdiunLStph7573MgAwLjH5TQtfdvEb+LKDegjOK9JX7h6WotijSrayTxNxnh3xBvi
QHWJu/4ewU5YBtE4zTuV9DTSb8TofJc1Fa/EOOh2tJ4SR242Aqls4Topb9K1nRpRYmkm7EqsNkDC
ykZEB1pA/Y00jMOlxB7N4VAiJbRYdc5gfyAizZHeyptaaHtRLp/VoJZuTzD3dU3yY3OIPcuYsmCe
m7VEaPlKGnuxoXs+Y5tD4SunTnoQZTtsrYlGuvmBV/Bs6xz+lDDkUkhsRAVX7SabDPvKIeenceyd
YTieKJVXRELAUBwnUOuPSgWKxq0bX0cEKeh8AOAEVsnSiNsmw8rcGTn84aidGEZHeRST3D5Mt4C+
srUqo5On5z68g+aL34AZ+tPovFpCLV4xPOO+5r7iTUD+wRJRZfZ7EhpjMKRF82K07TnRUepLWZ0/
ll2knqtksW5zSQNTNuIkeVejOMNW0Knh0cKH+dkVEtB9lUIqWumAsS+jlEQX1PTWVsMIRPPQDIm3
DeG2VTSkgqgAyKsMNcPxfjrgLlfvDaiLKyUtXsrafNNGbZcnvXrB7vpUlsohXIZm3Vd5goRv0Clx
JkfDx5Rq+2zqvWkM8/fBiYqz2TvyKgMZ+9gpubISaf8msTFdGqWUiDKT6sCJzM704x9C2ULPq9cE
OvSuKeNUBINc4aDHZ5aOa8w82ver2u5V7+mdemY7W5WboPQO9wQzdUTFg5mV/URWI87LlpAcnCnT
MGwrW8o5V3Uttco8RbOzkeaJEnOS6ygjeQ27FCQUI3KCajJ7w3dmW/9U7JHAIyYsTXUU+hyjJ2gg
k95AGba+oulq4KoTJfKQkg+Ly20inm0NXc0aMN5UHBQmO9Mavl6EDjLOFXVjkuvWSh7Yv7Q7YzLQ
kj3xJ0O4EraVVp+yU0vFs5pgkGmpb+vG8qRR0hAVFHj5g8G0M6tbm0bjWO9mErX2e6TMnXolng/N
DHMoQrjxFHWjSsUC5dI4jMbSS3f0HW1jA8ZWlTezoiQ1WGpjbgq3awkbaj05DidFcmkmYdl3cXNq
ymVQYmd4CicAds/gE7N6divA/eaDJsGqfCQXj1yVxQLJ+xbN3D+Eviz28ikpw0BVOPVmLTbA8CLF
DIyltKEilYbRUm86hPV5zFuMYS0EYiKfWAJlekRzH5oeJlkc0RyCmgaIK6qiDTTNWH2SdKSae4lg
R42r1Y3MqywxjLeNVo2YRGtW9BQXoN7M6Y05Qfw+8hYpHU9LMWnvRu50Ni5/EhGG2w6voXUijVMr
V01Ihuv3xFlUnJN6WuKN6BJuEq/MiqTatyXKLsPVq94p6bTgL9i2jhI/E0Pa5oS+lDZKzYbm/SkF
dqhvtLy/CqQTHnmq1HFJ1HtpdGyypaJrdgfrlKE/YfWwYnotw0zLZ5oi+nOWKKXytVIzDVggVjnN
fi8NPJnnGCi7tBa6GvMmMq6nq8GItT3bS4EZBsWVEMvanPEXrUQclSIIFz3SZy8sBhMXqCyPwqn8
IUKwK9xc03OVmSUg1tqb2iRDBTuDmA03nZl18akrnKH+rgNrnI/kGQ35btRYQ07ILGcDvS9PMRW2
OYHwX/HQaukXZ8OWbIBBm5NuGxMUF/lqaBanQZ26boOJAAMA0V1DvbdhLoO1gkVuFQ/SUDcq/tm6
Cs+IP2sGCoq1AHyFgz8S9FDBuWe7r3VA30cnbRvnmLF1RS7e0zbEzqXNDngelOaOeR+aSAFYwYjR
YifKpRFhJRjZawBJ5qTTJit6Xd1UaHX0bVZNxnwwsbOmAZKfPAb7ZnP/V5KWl145hED3hcgM6R6r
jhaepdiJ4k/bWoboVCP4o1XBTODO6k3lkWzqo6ztkTCDVy5cXCyxW4SQ/6fwBUvrZ1FoiatrKWEt
w2qxatnLY4mI4ojMrgFeEEiJhArfrMnnlVt/Bh/FOOEoi/DGxJyi26tIYF2Cxu8W4jTwqib6qRs0
ZS367GQthnprsA148DOuEgxyqDRXGZd+nWI2YKaxxju3Ckkccgr9C5/ICgGUfXbUjqbsFG/wwlI+
EuuBo3o4V/HVI25tQMU+11n93DnTchN26u0yEsfFg1S4Iqw1otlyGowsfDutyXZyKuPyDp8tkR20
tAX/TyAZpprJqAwovqxLeRwyfV62pt7uwnh8JjMIjUpHgd0SHGDY9LucrNpmmXJjdYuzh+PcBTqz
7b06OuuE7nFj36Zj8QgDuNgMQg2hd1uf+dgxypIgrpvJ/+HoPJYbx6Eo+kONKuawFSU5Z7sdNiy7
bYNgBkmQIL9+jmbTi6mpblsigRfuPXc9k1Uw1jiVsao7tRLhMU6lPpRDf9XU3nCmO0riVLXRC8kO
5NqJob2fBAMCLVG7BJonhlieU8yAdtFD+z15XKk+4MbBS4mn9gqQwEVZ1XtYxpgM3AcH/ikogsvF
c5DXw7cu05b3yUdj1szDRRnKO41tkbf1blKLPnqBXD7WGW+5XACIFnPpMnEXYh/q/BJTJtORtHlW
fvDdLzGsKn0zx7+JE+grzIqw7LAcZMOob8pynu5y8mMOGwoaAocb/zg6Xk1OBEmGAhQ/G1vrIZUD
JOfDBIBXLLmoc/0k2N3j73ff7Cby+3wN6uNiK6D9rXwJevxubrNCsEvxzE7tQySKkOcYZD0QYyBN
beIxdYmTrCD1cLCwq9T4ii+HDbJIv1kbg09sWV0niw9CLrcAtALWfU5kwK065hVZnzqW4LT37FTk
jaZoywY3eM+7sr/GeIOz3Ybn6OXL15TfXjEj31L/pfVKoGwqeJvw+xlZZdsJgpua4jjCkc7Iwfo7
loCaKm/jUcGj0BivPh+HSl9vOcaVoGAcYlV940Xznjy8U8FVXioLEDEc3OlZcNnci2l57mbZPlP+
ZV4Z7K3XfC2zv13rPD6EvZvBn2fm12EG8TxzRdZiAGFKs3vfoNMpfpLr2iTJ1ShhH6qid7tsTX15
yAk53tGoBU+Fp/k96voGIwVQsa54UWQdvrtrH5+p0VysNQ/ZVpVMZzD996g79jMCRxHJ36kg4nTG
lX2HLkRy8y3RJ34Z99Yky73oPXtWB1HzEsxWsMBGsJy3RGVU9UTMgU5aXMsD1a7n72oygvcJJ8/O
7UOYt4SYXto0rL4N0YxnGHjtAcPm9NnEMcnSiVn3baGKB9u4YOBSDLHK59PQ5aNbcFPi4C8PQuf3
Tl2/zix0YTae3NBlg0jAbwyeP1Glj8w5UGVZjyzQor+txzG4Msj1MnQFW0aqw4XsprMqwVRpsdMQ
xIfqwmXrbmj9j8rr7sehQWDT4AnjJwaq1+fRkRif4hVzbBvsKvA8qDjA6nFhn6T0OoamIiPxLkPA
/4ji/UOwqHTXTcQ4ksdEKCopwEQpSHMFfri72ELgXVWhYF1aAvfGdlQksPR/dcV+Hx4ChM0mF3vc
m9g+QsQedxt95Vsg3VMf2jNpDTbnbnWca/js81Fp4Z4FrVVPHubgXUhNh3bPX+5cWwBiLMr1DBI7
jjBPn9AAufe3sG3xxFfI3chIZTzfKJJ20jG4QzFs7JzNu817Iq2npHsKMPGBB+RHft3ckaVJH3ls
sCZMyoXt5h/VjfQsqqJB6WDPxIZFR5UzM4EPwtj09N10RZEDaGvzB7Ku8KHCtY9V8V4PvFirV7ff
+TJ9pctSZoyE9DcAKw2zPeiyWOXV0YsU+tx8yjNkB5KfaSmf86KgkiVy7egkJflC1iIhGo18JVnm
bzBGo9mRhPOGn6l+xNAJj1XBgdz1NVGKwCRAJ+9qw6n/uKJB4eEhqrv8KXi+SK4KqA/P8lGgrLiV
S+FXx01uYEVoxpABvBEAPznxcdtawYaFDJ/hoMdoqak0mw1EG/b+5gLkifPO8aLPe6VNTy7NaOtv
jbX7PJjJSOAUPGLsIxSq0uPbZjnztrg+EEOSAxOcXRKmZzMfc2teibla98rCtwtSsx1mkyKRWsSu
LqPmock7nulxqR/ARlMGpfFVubr5BY/jgACnaDlHdWdv2ybcFKeiNx5EGR6ark52AzlgZh6Ze8RT
cJzHuRMkyibucXAYzBWTLDNK82RHsMabL8iUaJxB7GTE57iUMSFHZhuzSS/DVyqa7tq2toaH3+Ep
XZkY7YgUNzfY0m5HT10XcwO4m4CZOcNXt5z1MZrrFCvxUQR0Mr5DR5bLglVrhD91IjJJ7p2gxpxH
AtQBF+B2ryZ5Dad6gB0WrDeFna69tnhJyv6stC2LygK3kPFnIjbwJsfY8IBm7GKZ1OGOlMf4bK1x
/Lkb0xV9Cidwa+kfsbgPN4C1ie8D4BMgyyFhqkRf916G3mcg8pCInFh/kaHDez+O3y4PJdX+i60A
EO0id14gFKFKueidPn0u8oljKu3akGwFanjzTE45uEQsF91w1eYEF5c1tfOOIEYeFWoh4xwWIi2P
HDnPZLVvUBqhYQY0K2dtSYalX0Ilo9l75RNxsyjVrDrSz65JDqJaxang5rup5M2GN2hft4ysStYW
Q8pJM1iwxfjOKf7SIusr9Rc29JfbifUs2ZKQupzXuKXG5280HHdQo9nBjfshTi+bav7FJo5/PlDX
Nkjv03h987E3cki0T33BaEea+0Iv54zZ1M5xe6Lg43jg+cGAl8MnDiQcmfR9CKon1Y7/pJDPoV0Q
JW6cicMozxsmAUEC9ZVfmPq+62j2S3MMQmi7msihtiYNJLVi3zXVu1h84hRYMC7OXWy48SpCEXe1
J89nJ41hobOGTIhRi8j+ks3vUpfX61odYw6a0cOZRKqBs0bPePN/CNaCZYEiz6MLzMDSscCWEmwm
FQ1+7otCeueBjS5d34X1OAEezu0XQojLvGruQyYtmAR3sZG/gNP5QuTDFAlASvZo1Xou2S6Tg/Fg
FnNn6u6fkjFrqC646FoGudVPTcSEXPvP0DyZOX0cdHIT5oRyjlPBQiupLq2xN9Wgn4ZVYlemRtqP
IVAWt+C54QIjPjYbGokQ05+M+J3RZm+HYpp1+4CWcNBn+CWhFflRH9vMS9Q8nuVaR/0NTWZ7xfTD
+SnauZb7hnPtdU1oQ4ChDrXJoHsIJ8M5NA/ZCLXhJ91G0nG6dkSCTbBQfqeYOxAGwMXEvgkQf32J
/rkE7rrUw6vPQOuq1ad2vqgdyASbJh8LsGIXvY2rhw6DgBhf7CszKb6eDR2SnZk6nfkOOTBnftBE
zw6lLyvZeGDEBfeDNOSld5GMhRrXBHmdECcy6CGKgjfpbfkhegesLdT96H3CKojlLiefAqVaUX3R
m42nnpYsrkNd2+AlggnyjPqQM88CmaH/6CvJjq6rTmPYldph1kHFhMKnTbmLZme5ZLKt2l2umqG/
ZOjpPNVMDOYshA5xgyu8eRi3nFqdNgS4Go9OvOwXZZNb6/PMAewMHX0dsTF4RElGHmM0t553m+Bj
15cJ6WbhhXab+iPtVhDCSPHJI08gfzT3lZyX9nxBkMUFSC7MecH1+ZTanoNWYdU86zeSu5GR1NF8
7aBLv2XM1r71Mg9mxKy6fPcrzPi3Y+5W1U0plWpe2oAqd15D0eO5DcJfSZM6HcZJ0qSoOojbPbSA
IkcbQLAs96wUYIHnSj1MJPxsV1sIl4O2ijOeCr7ZHhIbMK0aR8IGLsmLc9+ZO+YNKSxFeh02/sLs
E3c89wkjDPS5IJNW6KhjLc81rmyUqa0SQZa7cd7sMexvhOLkCkFeF0wVwgxJerG3IBrkjVqqn5ms
BxYZhuZ51zL0f8GnjxagE3gIQIAP8o7hgfyGmUJRSrQeddXikApsVMIaBOiFnq7SloJ4t1XVHFwg
qQOnwSEMYXELOzq4nD7qKMMa1BwZyxiAQ5vWI11bjF4vGIQ6BvXg+7ttWAT7XWm727YKps/UTOR1
1WXgklRbtBpY46gV52ZSNxfUIlO3jxNTNLuuMZSrTVUQZksGnf6c9BD3BFb5+T/m7ayLe0danpcq
fvNI8npkgpNnigXEiheitfSuJBxW2SpyRAyg7uafAuvmQ1K224tkFjHvBKmrxMOvAnCsAjvypacN
2QXu+wYAODwfifkgrF9UbDlKZ28KoMaPTOHtblSkGXbkXpotpyGLyyu7me41D+ICg/hQ1l/asUm8
S0krW0gfLMIPSCsbDqY0iG76ZIq2rGoChRSZ1uKVM0KumV93yT2j8KHdQX5CsoG2GU+rqnMXgVYA
X7+NQ7RBdJqPpnPdB+1M6d2WxH38uyGAj878zRRf0JxAqxWN77y5quA7GEBkEGvhKvIvln7bvpWV
vLlLM4XqbE0aPV+HZcQpFad+iTKL0OLu0AgfrbY/ulvDTKmgjGBq0UDbr3lw2lQMn40TbNQfZWnZ
P3J8MDtevOZe2oVrmZR1vi0nWdwbyfCJ0EoNqZc0uhIeGCfgjY/L+LVRDjFc8AhWLvJ1k8sNoXvF
S0147iPJjPTI7Rje+61bvhOh1X3FtlP3tbsu83HtZ+YKpy5Rgh+PEUfRCZMnuXbSvkbzPPL50ZAh
BJH+mLEu5c9S5Uh1HJzPiEcKVk4gnDhdO1s/JP4k/Ew6vh6I6wmY9JQYtF/rujoZg0vpflTbop/7
3EclhpmXvT6OUobpXtASs1jylf+da+MN1+O0Bi9OHa1vs9ufforU637gSzjfvbchNho3r38ZRZu+
d3wPNxUppM5OiDEnHAkFPiTopKgGvvaOr26slHpznbSirdGJfJp70f8QPcn6Mm6SDQE1QIl76GX+
Q2EJ6cta6TKyisqSbIge+fMJHu7VrxxttHeh20eMUtzQg6qimQWHyTwjgPMM03kX2Bb1bSW8p6Xp
uhfPdaLvdIrXHyb7tFWKzBiEKjrJaXMcN27PVERLsG+aZLRnSVA4A0sVgsnYAUh/O86+p/sr0S/B
XSHGQJ/1xJCxs9B9fAcHsiSiuWsId4x9+PF54fe7sO/zh36x434Z/a45JH48/YQVeW9Z5xeacIBq
JXKvDHSNksugtdxBfRnfOLCT8Iz6vbqr86n63dx1wLuN3J6SANchIVK+ylnVEGrDkCw1KNgC3zFn
qyyjW97uDr4ZY5oSYLYjH4ihJ5opLER8Z4DDtERedfVbXk3hS8nV2MIGwqu+8xomRNkce/OnEoDF
gOxHyYNgD/Yzl3Tf+xKN0YazMWjEoXYX6qbUxPNjFDLLIP8zCJ/tuDgfftrRUDfrkpT0MBalfacg
rmVuIk9JyvOSvwB4kc/E6YIzq4wJYKlNZgQJMzK62RfMgPnd3G09sJnt2wNS9oVUBay/xTGOCwLX
mPqkBtRSFL73CWTLLCc/DHWNH1VPZGWKBo23VizbEmcfrcv21hTMvpEB4d/ahSCg7pe8M2gP6lom
u8UCJ7wR5K7FnLd0fVnORm3eO5bh/yOozcK9HgdvGQ9JNDrYBdTS3fZVUUZZ4hN7DCUDxCoQIYhH
BOPqf2Aw52W/+eMWXQAsZUq8LdUMUVyrSJ33/lAg2A4aws6Csa8+Bd9Hj8At7V6mrVpvGrgX/M8x
QzhU9MTJAp1Ki+HMTRSl3ZL0GtvdAEPqMHaBehe9UcjGnIo0Fb8pvb8LEdq/KWujp8kN5FOL1w+w
5iKT37RsqruKTfSVL4aSbSVUmJ7+sOzu/GGO3+GzlY8qjRpiyeIhvy8DCmzCswAPz3j2gBc0jSKK
KDgFvFYJN1m0bGzMl1Qu7xqIW3rfsxnD6eGo8jAYrxf3DS5DeXZ6g9ZzynTvn18u3XaJz2OaDiu0
yp9tNd43+eQTyWMmZThepX3wwYNDrVH2Fa2UE4Oj2ftNWH4Fc9PNe5t7jIYbj85nx/ZZPZcmTpqd
iXJu7nUZyMMVkGhvy8KfEbMt5XrLfI7qFf0E0s7mtD911yKiX8Eu+c7EPg4JfKpIIO7DFXtAXy/9
hY+y/j2BNMYt4cgQIeG6nEaczjT22TJtDK+aYiCvmMjxmPAo36C2mPu5+VzgsDDTNKb196aJPdbW
NSHwZ40Nooq0lLxcsg0nFIw1S0Yt7ij/rWpmszHD6BjvpX2KKQbNiWRL7NmxvWcjuZyq9rH5lRM8
VjyTMrqklgwf2AOt27nVeUekHaAGPgcvFwQlhz2WrN6kmsQ8MGUHr+6i/kBAcnMzQdd5aqZS0q02
Pb982hvX5++f55+Ic4A6WCcbkGomnViYt5VOIKjG9zpOHeScXDmfA8/6BzCIRF45KCywWYQhjrHN
mPiKKHfkFMyKwAdBtURN2W1KvZxUOONhaA3LIeb6682EH6jbEZ4nv1NgkfqwuUb9c8nlehzC4G5i
Rk4irc6d/uAGFvsEe13YYuAyzTnrlWFBSrdixoI1QnHjOG2njrXk6ENtUJ7er9o5hdfEAp2tW5/O
CJ9sPGLv8p4T1Y+75GlyWL5yy5442/3SY1Mx4wl3WrnV8pBwgrx1zqw+W7LQyGkle/opTNhkoVia
EfpZRUI3po+VGd+yuievUuALIkpcw3PX9MtxgK3JZQdcAXIPb7DLYEI19iim0H0Z0ja8OvmMMMLq
PPyAUwZgrYxGQiXipXpWIIcm0mlsyhC8MGzuIuXML6UjQN7wIvV70Xmnao+59c1aTR56hIW8zv1C
UDdiAc6Ky6RnnJMBQJsA/myb/sb7Ya/B0ZrqIH1r/gZ284q9tfn4zXA0vB9A3ZBEUizqjpMkvW3Q
QVFEpE39OSZbLi597ZOzElCEPcwEjX0ZF5UGaj/CTEUNcpPdW4jrKgra9ZZEzFTtGiLpHr3JDmD0
mGFytzi+uNTWMm2Zfd2/gdwNbpB45ZZBNTa0Hbi4tcnW4iOIomRhxK47NO2bap7C00pun9aspKna
SaloqhHflBGqurOlOG18Z5/HMfacmbIX7Ve6jwHgBjeVTYkYkeU4hedOnUtIXYNeP1h+Ds8l8ob8
gkmOH+51OnM/Ti0pNFU0kXOiqO/P0rWld+oCY69M9f+xAnOIWV0JRmaNZz1maavLHOJNPD9BH60k
9wgr/IvK7Z36YNe8MsdtbVw3SwPvm5akFNkwh9F9QAOp4K4Cg9+h59nCPbKwjUgsYlWWfUnWkMvo
sbffItgmgqycaUZH7JV8eA0UgcclmDDT9X4xD/tOj+RVlXEbyzvZ+OKprgv3NQm70d8nVVneWzL9
PFYmHmE02hTFu+dhet6ltXIeUoxf/aUOG+527FHTkClZb6+qEV5+pvIYBZdn2m09/StCHmQ6b5R0
NKAvxhHhfb3UTMmGQaNFDhfpd7CGjAoPeMRmfrPK0DltSYL+/2SLfW6rqQdClxKdsTS5h7o73do1
AxUKMYjzagnoHpELnA2cl0/CT+WbKjx2pMkq652YOUoJPeCh3/Ew1X85P8n49BBa/U4sV69XigIc
aDExuEwWT5Xq1qBzOE337C18aYYbxIZXiBjKfNvYWVejuFFu6jM0XGI/P3IosyIScF33q7NWr2Hn
a7vn0Ogv18oOiMTrFB6TSpIE+bcz6GXnFGPU4u9URXXDykH8Ut9xankLoK3dICLiVqQgnZvGvwxv
HT+3zrkzJBovReGLF0d4XBXaQ/FyXlSY2CkBhs9+lT1MzGWCh5s7ZR8dBkIwCTsyATWMciJichr4
hN15jCJuvUfORTwqFJWTCySkdaUZLOLvhYLsN7UzK0zJ0BqXQMuGwJ997hgRhJQczcitf9hy5GAX
w2T53FRk5XOBu/QDTYH/psJevsqFtnuXNMQ9cGi5412UbNNrqcMKKGxQh5AxohyxWRMWKIs2GKlQ
oVrr3AfrVvyduihsszxfCcONWweVAyjr2rl0xrixF4hJWr5Ib3pqAqZAZzEG2+bIeoztzIqQjeFO
GpRvyerhB1jo17Aa+N3aMXObRklLuG2nvUEyXBaNhcc1+PZmLttgPMcyqF74pEjGdSpzm5Ojylm9
zas+DFOF3RBG4fZZA7ki2CnfpveZu/IJKDWuRxlAWV3FxNpYzrNvrqNgWTBGLBOmY48BDOm51abO
0ZoZNNZO3r7l1Lq/FTwkLDDuppCq5/30Lip+ikzGMcFJyUbhfBaaagTbVnSwRhevKitU/m1wh5aP
HjkPvZmRN3gpAtwSVX4PRvg3A4qPb7fd/Dd2NujqJqezH1OLHmXXrcXwNrVieWzWuEC84KgXMS4z
qZigUg1m4iB478rUeejDKSiOFWBnFjD0nE+56yg6J5fx684W7RBynUv9V3RstYAGu+z6uFxvx6JT
j4Fv07s8L4b60JQpL5ZYNOZaaTgmqVtn8RMD/7slKgFVed4tDbavVTp6P9QudfXqu+6/RZJn3qB2
eV6jNS1QK8gc6jRP5xcyKZbvIuFDivo0+oRfp9/rdEUWHA78gid8OjnslSTKp01PaKBw6gnnsg2l
GDxjajunYwO0H2Wb3Jo4LdCzrxOHkhU2eguWYUkPXDjlSw46Pb+unI3mQLOwuQSGCxM0JgR8n6QR
O6LNKx0ODs+QmLz4Md71Du0ppY0Ji1cYL/6btE6qjn2NbXwnkoantUqr7xpBM/s/rP/XcWsrJrI6
ppvd+KkjtJFie5/NQEZf0q0fUTpaTVEdRl9U1l1zoRYuhaYqY9wNaEiXDAmDRgkx6gJCWW/5+twp
1qTOL4W4SYWs//aLqe7IDxE40XVk8sOIyfi3HTrvbw4NnTw6sJVOpqyFwGYEO6akiQm+onrZziSw
EDYyS1QioOoTWGktYmfUQ+XG0t3Y3L7IlFSDLC3/b9HpPX0IYFAhWeQvATv2qIZ6HraAc2zj1++9
PQW65W7aEnPWhBN6ZF/Jf7Pw3LtiiyJiDomT5zJZIWJgVaoAajRrWOKmzSGb77yuKAkB12V5VyXh
QK4ftQ+pXTYVyX6j2n4Qrjl1R6LndHVpR9ihTxSwB6/dooGvoFnuJxYyYAVpfotzS570zYhq7BRT
Dy39CgoVuzdrV+e6MGqeDxU8yObVpIqDsRw9H2ruZDldalt+KzReL1MuaJJtsKYYi5z+f2eQxzJ4
gdiJFFCN9Wk8XM975sWnJ9W0bZ8F+Io7lLUpanK4fyy/hsGkTBE94Knk6iZQFzZ6yD5jGj39ch3Z
f6uxg2K4O/VvPIGadVQ6AFmoIZE806oyIYd8XlzjbracE0js9i3nU5XNjqL0Iktn8IjdihGD0vEn
H/Nmh+WEyWaluJnQefeHlHIORayeztlPw/dHlxFvNxpfAW99hTQsm+Gukk7O3vt6WE4/qqbOvwuW
BB/UvPpIpUbjgDtnFdpfmXiqEYgFphjRnNQhQNp6/W6iuTwrJlt9Bko0r+y5qRGd6cRkUKie2mPP
uCU943hw/0VMY1n/i02YTKuq/gLr0mPRkkH5IFpOkcPkKFY5oIVjRhuePE2Xk225MLHWSGgXvbw7
TQTNNhhtN533safJXe49ZG391ocdbPN1/H+TfjLTc16v9Bg9xx2oJS68dnZvUPdtN/SFA9/OFoQE
qI0c1wdqN8QlqJ8DkTEgsW8Sq7W68ImG6C632gfSV6DjLWjcQkM0H13amtHg8lkYwgKYUYklrrMG
4c/HugkiGscStVFWpmgsMrevoFyIuk4z5MomPTdxuL2hsnecXUEz8Ejkd/VTboF+G7YZpQjhKFsP
CDKs0uPQlZxbQWTaJz+eAx7OzU7sOpfZvWXcgXJIo4T7W4a4AzIYt/GrO7CyIqaBBi1mtAoW5MQT
Jaq6bglSDxp1GJsSFYwuGa1eOSNo4l0O5zLaQeZa30ukdN8N49BPNhmIUzwgVGTOF438jiG2MpWI
Jea81jOTTxCm6Vo8Fbx6dOSNu+wS1oUoMKvV/67hIxdnyGp4q4dS8GuE9cYFhZAyTBn1kn8Lptrz
7oYi2uZsXm3zTl3cw8SHmYAqoHSXh4kPO9l5CdqFbClS1WU2dmlMjB7cn3FMCmC5OU0BOmJ1Udck
aFCPDhSNGAoQzXmN9OuzVG0nG6Ay06sKR2xU3my6Fzmv7E1p9MBtoy6Mfyvde+5Ohq3/GfSQjrN6
RMmK+q+NUgwDYkZoK/Rrpaf6q8zR1pNeD8EkU3O10P7kzL52fte7N0tPD3a+sVcg9D7NY8SUs4iw
rrEhdjMws96XB3MBcR7BEPgAvDb9V6duBQSnMXxlE+fKaTe/Mf6kx47/DpNxfvoomKP9whzhDvPI
8iwaf52vC4YBIM6GBiNZ24cjQjDdu9U5VTk7UxUOgDfjcmW04pgkLI9uZwog0t0mysPKv8eytxuQ
+a+9eI8rWf3ruTtTPhYACAeJCyECvbmINpukqs1lUU72xqmdPrru0rlCv2rrdThPA0czrEvibjjY
0Njq3HhBDyDJa5p11+dJzVBOJLbSB9YNudmbYSYs0bJJq/GAbvxPcujXx4qO4mUCuJZmTXwqtpFq
1/KIasI5cPfIC5J16FscF7DE6SxR/zzAv9SkG5FaLCW70iGGYODS8rFvFAc1sz476FPLx4bc113G
8071B8sDds1GRgd5L3Ovt8vZOMnrykdOoga62Jy0ldh/1JxaXeZykJ7M7jO5k0OrdXe+rjGaAEcN
yws7KP0vNCTf78p+OglEdVqKnZ0G9+9pbvHJvk+ZI0rBot+D16FajAqLEHmIlxMqdCrazxoFQ7xH
8d6wWR5qi6ComMVn78HQydjzcuaXMoovSx947612RNyeg8s3H+2yMpoYEPiTPEbhgXyucZL7qPOE
88kgM3xt6wGV+ezNK8sGAkF45xgYLHvrBn5xHcZIJZAjeOj0U68kdRV0KavvzW/xJfgIaYr7IIcm
y/LaS0aWZ0P8tfYICPfRFs3sxpWBtZqEEvVQXHmWlF8S8zpiMD3/izEGTU3nwpOlM1zHf51j0IwU
LdkVexZmhURCYOB8JKfxy6XeHJSy82kLs5doarnHK2pPKPWaY3RxYsKXaK8IA0ZfPO/dMo0Fo3mZ
4sauhj49ctKsI8oM4fAZ26LQCJB8yKzOJINLf8TUg84glMFutvz5AHR7/FwDw5OApprPRwb9llId
+fOrWqD2Mf/zBTbytMH8UkEVLA5sv9uBkFwt0fi4g1dcefOCEcASUc+9CR/2thzc4R7mCVKYUjlp
caxZjtG9MR3LkVXpk1+bbASOhrLy+btW18dhNK/ydwXK37MwCKXdO7qaWRXQGyNJcmsT3ZHw4sor
2gMaCBwFsrlYg1X8W+3kumhNPEaK+cidtwd4Rbqk3+QxtymAF1wnbGypXOmoiKy0Ece65hivnoAy
j0+TSUPydwlzee8GC5lNh+UPny0EgtDb4Ocwg2uu0JEhP69XHdwwP2j+ssMcuTgc/EGHVUpCbnra
vmq/COlsB5xMlCLCImjJjBXBj0sHvB4pZ3g1zFRI7q1cJ1WW89+bA2M+xTu0KOZObFZL5PI5u9ay
BfX4uEKg9Q8DujhyknsHYyvqDoUaeEGMymyXWQJsllqyG0XTjZt1C5a/zGOY2yR+rr2vio1ReJWr
NCBRdfJT97VE0dmcSzdn3Td6zka3bBkgP05a581Pg+pngUBjENSKzfcZVnMEFjdSh4uHgjgpvpYG
GWG21HXwDNwjJpC77dlZKA44PPtliOyFpIwoYsUU+gIFCe6Y7M+sLFzpoQxP61padgychAGOa0eT
9QdnQExk1TZRJirWKh6CeXDRSR/r7A9DiK6Opt5kBaXSBzdcApJj3dabmenIg91o4XZ/KEWihbkA
K9Bq3b6KVKxfxl+C11J28uqPQP3iuf3prq2HdiTT12MfI5mV4dZbq/s/cZmkAj2Wn9VLxfAhFTWn
g4hL5PFq6es3uhO1Hac+YeT7B6q7MyM+56i2nkCWRVU67Sble/8sa0CsMKXb08FrUis4IWa3yVrX
88pDb6y54fLF5GiB8GAvLgYmV39Gg4tNcAwxnJtYIjtVPQQoeJCWctrI9KFhfw0zqCKBZy+kWdx9
HoqVOMWwb9jQNoH7RaZJOh5XlL2feZB3yVWdj1G+/7N6Y83fPxEcvxkWHr6EzZKpcK4wg4frKPbD
EqdXf6peDCKeUSzTBdClSLyU3NB1KBCJ0B0//xly9P/hYGLirVLSicP1u5iUh2QR4UR/+DMvZSBz
M1eHNicJCMMB600Cxlby5BC8NMdlGZCo/umckSd4zPM9boD0A/J+zAHvBOWXSafhs2gDZEOagzv7
w4BG0TMFFUgRydsf2hb9dCdOoB9RG5vRu240wVV6cNfcXjvQST9BPplo7w1m/KiBPr5FLqaVXdT6
wt35ra9OxH7LcrSwtj6i0aU9pfG3XZZ0/YhctVDycqn99EukTDaRHjd3g192eO9ar/lEGs5qfKoL
2glGue1VwT/cZGlFrgFM6pqBR4Pd4LwlrOh3TPr6vfFEERw95JgXc2r9lAeod90+wSyIuEmAFJNa
6HfcEuklqSThv1InoTkqQ+oNnHgG0Vk9a//5D4rMUYQslA5+R3W3c2Zd32+jMm+tzounHnGAoi+V
4m0qtuANylZ9z365ekl0MP/+cdO4KMFNrodWdRUSbHQFya5qpmTe/5FNP1Z69VPmmau9WXOF0cDJ
c1KAjQM+Sgo9neQIQbXHZOww0iLl64qQEZlnVRKjZSZVg6DTqDsJbMU0lbs/NkWW4OOQPeoq3QgE
LjfGorlOM+RGEstQzvP9H3Vntls3km7pV+kHOCyQwSFIoHEuNveoebAkSzeEbMmcp2BwfPr+qMxT
ZSur012XDRSyYGRa2gMZjPjXWt/KbX7zxqFU7S3HmdWGrAXjl3GxZ+ucx1kzhI29/jQmLDJ67+Nl
JrMvlbOgV9lgyuK+pgBbJ5Q756h2F4sJDpnjBZbdbQLjHGMNGzJcakGd3hJObay9YLcMymaIPLgr
pjECqQ3a4XlEBXF3tkzGF3QK+d3RFCpwQhixT/aDg8nuv1ocGr1vN5jlqxFnoEQwV2Fu9/X7f9l2
bS4WFibEhHZBSMVTHfIrNF/ivJ7EyJGlKBFd6d4bfoDmNKWmfogjYeW/CS2Lv4SWMYF7HoRSC1AY
6FDn14iwzEkgzfE045m01RTmdEex+ygN2pl7htnr0d0qo+0IReycE4F1FwvipzhlE9WgfnuO3hqm
Y1yZmGgvhlzxmRetGSf4IlfDc5qb7Ve2gO4Xg7Lce2vk8L8ZdOHc/yZ8/WurJllxuJHQKF3huSTn
P7L7P2fFm1prUY4Mz3UQLB/uPAGkiAfRe0ocBQwDF+1MzMn2ow1jJnWTpL4XMI50gt806/41SO9L
y/OE8IjRk0KSEAZ+fikjiaeGFXna0rcWB1vVLijkfYK3Bsnc8YB/EHQLdsmwYPTKpmwK9obXjZDm
6sKMQ68qsTj/5uNZs+e/JMF5TdKikNh22Nmwjv36mgZRB/5Ir9eW8ZXwkHVLNhZNKcdbHi/ivZdO
eT9QS8xMXY1Nchwob8CLMaTOJSIAbtKCg5+/+/tXJdYA/6dXJQJ3bRU1bdNxPjDpPwX8E4oybWMw
xm0c18P0lgWjuDf6wn7jQuvfR/ZfLoIApQ9bDRaUOxgzDz0sHL5gQslZfaua2djKxF9jB4jtm2Lp
8LCVNHPwIHVyk8/UcVEVgmRcj0s6LW5mZscSixoNJJyWl3m+5omd3c1sjy7seoL1ky65uuBeI/WQ
+pZ6/Ps3ba2h+09vmosCwoRrStvh/379KspUl8KpY2drxX61XHBCXIislPRQhaUqyzUmmbc4CjgN
5WFMZJSYXycxZLWMiIgl28S+RZO8JYZRP/3mtf2by4SEue2zaBFjkWIFCvz0hZiLgUeClXhrq7Jo
96nqsdV6jVnfJrkpOWbMecbZQhbZWqjrsNXjDGfOW/rWsh9GY8gvzD7LcvObl/XXRSpY1ycMTOw8
Pcf7xMsAjChKv136bTFNKCUCKQ+oQgI8I0wsa2FQymyXzL/NbhQrgCrZ3WCY41HSsT3MIjI5H6/o
P6Kt/H9XBR1wJf6Tv/GXPoWbmglJ/Fr8QlRZ/8qfJG8PFrDwmPZ7nnQ4vK40jvH9o/4d2opgcXFY
fu0PPso/Qd4OpfHM622IGNDxuOj5Zv9EqtjmP7jpgQrjToKE4lHY/p+w+H65qfgNFq8OHJ8IMC+x
vH1a38a6KhbHzGQY44m8wgKe3g5d1O79IU7PSnYxBXFWAnMtTWSXZu8l9z99Vjd/3L7/q+rLG5zO
uqMc4NfnDy/AgTRj0kbNXc3L+Ljrf7pzxiZOufQtL+SVGohNGq2J+Q6/tZpODC0A9EGppRZSdyhC
pcGpajJUsFv8ATmtBkN+Prle81jOHjpT04G5n9jdCMpSlgMec3fYq0ruKmqDD3//0j/W/n8tSOtL
9xlkQEyE581ibH266VvkdhAqNWl+j/niETwImfEuZcjF/S7k17lF9tmTQMDTriNG9qfanuhxmSfR
ReHfv5hfWwl4LR6WRlYeH4g89BLv02shtdYVTFomMqyugWZY4ak4kuYHYdbUOc7cvIpJuVpxGowE
x8ym/s0L+NxxvX4aGAyB4YC1Buzoflpr2nnuOEMBPqxzUObUyPaUNTszvWD7ifTBt8zXJFwtJ/M5
ZZVLvYdqMURHFZTaPExNSTdnTbpp3gvDZb5dGGBPdsVId83BSTvqIYU5ju1vtnHWuk375Tskzhtw
WyJcuuunx33788I9MNfyLI2bqnUTHJHsLQg6l1NAT45dDAZRHzLXyZmJWwcrGuINzU1s5yZsqUxZ
o7tccFTdaaegU9Lm0YiWmbWp/t2z79+8TD5g9pmC8nhbft5t+gHGP5MKwJA7KZ82VE3096aq8z0t
a2x9TNFqK1QMfsUxWwyRXDWEELLDFOMgRWFe2mnXLQqDlle1jDRTzOri/O+vQPsvd/L63HOli+PN
Xzdw6yX6053MZS5m9MIavLUbq+uCWlIVQlupwUbOo7dssZPV+3IIqNSSM8+l0POLYc+MVcgjg1MU
v3jM/LOljvpvHYol/YZTPp63LiPxNiOBDSBB3dWubv3Qg/tvbFdrorNVxhiha5JZcna9R3zpmn1z
BHuOrWb0MPXd+CCBlLhYZGXXbb2+BI3092/+E5mK+49togxWRJbNyxVrbc7Pb14uhajmHqGGhoMm
C7lXYgKEphkR9zdLnEJ11BYUiY5OthtnYT4l/sBokRgRZ/Taq6KwJTUsf/OymBt/ur4lK6tNoMF2
XFcE3KO/vi6GHWPvOzOhfbI38mTVY3vCCIIyGVA2V31jg7BWLkRp1aO46FPFzDWjGpe+5Fn7N0FF
Q9vqwh1PsikmBqgGjbhKPfZmP37hLPsVA5pNT3mKSuGCSU9CjR1w1ylKyijeZMheTRtfiuo6tTga
blKhqzPGcprcjsp2fu2bX+qheiPtvfrpiociXrwryu8wj5jzTFoXrzGYuxEjQDvuZlOGteXo+0YS
t1DF/GNoCX/1TfUymWiRW1HS4DgaCq2ihOp9FCoptoKdzbnyFa/EMM19RawBE+qKSMiVsSa/6B9b
L1Xp7zqT2e7GSFv3MpgLpj0YD0Ih+/5snqa7xQzcA5As57g0U3NvefF9t5Bci7kijii9yyWSxTo4
JM68LxFLDs0E192gLpbMg51cRhC6mZtE3gtL6VlnK4B4EK+PgEgA1TJgOpvauoP0iVzCmJ+jSVi4
MfirIhbuU+vFnDSlQdd8i18u09UJ7398sLRZ7ssUjnQ7I4JJPY53TS0egqjNrwVDvo21OvzpJgMI
W0IaSquLOTbkV4XJ5QVDNsdOHHYMXcxMLxBqR0Z9ZwGQpfepb9u3UkN8n7Av211+6IqpuEEXmWC/
UEbcJPolFcG0N/vq3Z5EC768xYCxJaBqc9owvQWxXWXfTMV4MGQGObg0jUfZj3Uo+day0b8JnN57
UlPkvzdqqahtR4LceDoB4ZF56aHpLtl3CKfsT56kZpygBNqaWZ2bbhecSHhVQyj5HnbrSWm7cHoA
IT4lclN6cXo7aj2e4kVFJyz0ZX0YmTNdIQTQySY9RYwrGKiEx45jd763NeamOojBSx7tOTrEuGTO
8dDScxuMzlmcJzjQxrJwDv2QVCc9UGayELxg1XeH+qFph+9DHkMoK9xKvfqWq76JEdv/ph8deglS
UYHNCrKtZj5CBpadDXCAuk5egyqmqzRBVcTqnhELafQTySER8jBPkZ1Mi+eOj/BSh2hb440f9Cah
Pg6umxZrCZJE7vQZdxJziH0+efSlJpCcDn3mALYt06+x4dr3vlakWbAsfWNhzY8jzLGXBBH1ph3W
JKPJ7J5az4H2gbRFdITTm7PAfmmzGLj7LL18lxBr2JqYWtTGELl4cFNkzkQxU/K81e8V5ESHS0Af
F3PeLpexIpqIZyAPqcGkSIDIVZA4wbHC2nNuDyCGSdA7Bw6q3xpz6R8swRULg0pMZ2OKD2Mg7BaW
gJXOaEK6wVz8DBBs2E+mr06AjqA9SHbJu0VYI61fhM2CIYrCYATL4Y9Ochd3g3FCRKkYKcxgdkpJ
fH1M1JepdUm0lDBeILqaN/wpfQQwkx1zObik+QdDniCux18KKadvCKzZVz0z0w4rBO5NKZv6amb0
fLRyzT8mnExQ/Wf1ZtV4STcSv8ezzufhOBvQk/mQ5mPEAAf9rohg/dqVKh7yZbq1i6y8ngxv/hYs
sQ7bWX/j3P0etC0epMY2knNbmcV9STaAhs9s+DGlrcnel1npheGQQ40yIzliqgVgvdh8fXY++uM2
mkYscjznHspueVMp40vH0PUdE6kRS7Ptn6UGM6tkWT+Eic/xe5lRZiPLMglzk+PKVtIKu5uymX50
l2Jbnh4OvBIroTjWodHeEgaJ+mWAErLrWl09ity3r3MX6r2LDY95QOcdLTPJz0TUvFpQnm4r3DBn
LpUEByILco93Dfrc5JmEctDI+kp1j1HVRBfFqMQJ1+P8OGHmummLLr/uNL+NCZgXE8RNmacOCdlC
Qp4yKopD3KEYsAMbn9K80le5KgfCLyjP7j5iOr3s5zxtr/2JowwDNa0wFtIyjR8EC2Bjsu5jIrvy
Og4So6eDHYboI/8f7KeleA9AcFyWflXtaD9RNzgy6D0ZfB/MQMbAtJ0fm0pXW7dmBFl3qznM5m86
EffzJm8ZhPRRNCIMU9VroPS4Fger4TZWIr90hyS5syBenbI6yokblQXaphMMKaw316SMc3EuotpA
DG956lGCwLiYXy0ORVr2O+Wm8mjVk/FdSRAKQS1ODJT9M3b8MyIgjgee6qxoTKtHtSW3kh2xdNUb
3H/1Lu+02k8UvnxpCNwi8ffOm9HZwQVeDPgP2IEH6NpiP2M8zMiHPHRlZR0AlHlfmtoVez01/WnJ
a/Eig3KPNN/wsejFenexTG0kofibCOfpgU3o9Dz1zXLVRFZ/lboxBelx2p08nPLLpm1yk5h2M53b
6TJfYyZqaaJonW3lWWLDCmCfp+UQPwxT8zQsQXBGBA8y7ChnbOARhBZU+ZzwdpqfY09jssJ1clAQ
OM+cyh6OjIYMVMACXSEVYvU4jPeA+oq9s64t/kD9jd9O/hcGozjK6Hf1DiNK5b6kb/yeO7s4X1oF
U0sprNg+O3D6SMhmtcbiYG9wjUdcRuYVg375PNmlPMZtZKU7O4qCEMGCMDzejWXXWoP/xYxq9diS
pvtqIIwQ/8Z7/25xML3xqgVBroM9sqP7uiZQ5i+vYnDuS5JcYcNDaJI6uI8wDL/0BK/vByGcH+NS
5+9x0CS36Qq48LThHf0ugskQdUTh8sZnMo5vdDp5KHu0oyRvJCwTgEXAJmxMwBjOAhRrhc9Yr98Z
rB+D2FnFsypPm/SYeQiPecYtYs9me08AsuNk4bC7QGa0ASYsVmhj2WFAPKTxrRAKqb508/SNcJ44
x4aMB7upDPd7Y6bLfWQP2tlpjEuP49AYt0nDBp/ATMlkrglm9+syolzS0ZvfD7bbPrV1OtNDU/pv
iXBNf+vbJAtZ0Tv43ZU539DT3XHULle0k13419i/eO+6SvCecWMV2yDgrt/305xcYOuu73ojN60t
IWBGpC5+kamcldi7aSufRTymEttHzT/Z/vkPDtqtickswIzPxYr30lWZ3sOomKazZMwy/9GleWaP
ch7wxJTEVmJeHH1PLNqqdAiV5EFAR3I78y+gibXB7UBBDUzHRXsMiRH4eZwjHzce7UTFfMPVkccX
QQpubZ+1HhUoIwW97l6kHgtOjMvz2Hc6eLCSvnwTtm6OA4e9H3HrsVntya1eTv0S35SLlW98UkM0
6mSIWKw7QU/VGKGlbIPv5zKRq6cqsYI3qoB9hug2rh8jlu0zT14sgdLCTp5mqPrZlDqQ0M0Vv2l2
mucGYADvEBkppSoaeeYiC6yW/EFGpjCnxdbZ8uSpn8s2BixGGDJ68JTf9dBVFphSFdGhcTssFk4t
aXitQMEZijc92v4DPgHjahoVP7iv29UGk9XGKx74tAjZYuJjyXwZf8knJ3o1FzhGmxmYyEHB9KhD
mJX+w5jmY3XA1iufq1wB1ZkMW+sDLWqB2qZsy1Vo4mh8JbGutmXxhR0hIPnUINpVSm0mIXbf/MrA
Qg+qzYD3t6kmkfh7b1T1HZrauifxbXJRppGYFZoOmsqmSQUEpXowrgbsNwUamsE/5zEdx7M8qvwH
KIqTe1jywEVm6/vGCPOe0PxLZffJBbdyZZyZptHrA9uDfjlks1uLHYMe6Lvgj1RxzpRdZyGQCexi
mH3NR79b8T79JOBaFbHB9SoqWlfZu8OFCS3ThV7qQLzEocS+JT23zVI+upL5xtZALkl3pODgcpLM
YnNcjWTPcFfrgF25Wchbp7HSq3mEQ+MFGd9WQfYp2JCfmzeuaKtLo5/8Z+JqxrSNUOh2lVd5d/Uy
ncVe4t20ZkSphciMV0GxWLfRzsIHlhGDNsKxwUFQJ7DdhjifCOAoHg2lZ8UbC8PyE/2rLsBa3Cu7
mvzZed/H9uvE4n1VF83wI2AWSSpkMuqjSBzNkpcoUnpZWXLm7JUYmwMpm17jgl9wgCx+D/WPl257
+wmEH9FGwsW0CyRu2f1GiFnHsL+Mj9CEJIcKydTDZXbpfCItt/jxOzruu41sm8AIcW3ukCexKkDF
ag5BmVE7UiwGjt2qz7zXIVtsM9TwLmYe0WIFDBc61td1tBjOzsLqBAfCWly9G10BL2FJdf/ci6nw
QiMfS1q740ZydQy0Q+AshjtEqkyLcDBboIc4RowDS0swc1Kjmpw0yRKAR9G6jdb9Qu6GxPy77Hcq
w+fhlPQY92BE8bjuEBC99UP6afDTVnAmEMo74AtZ/N0xCaqHQ9TV7xAtYoLk/RiadmPdQudhw88D
ndiNt1g61G5uXRIMz66tInW4alNnuvrNYObzVIoXtyKHmKb7FpLZ5xdntv6om5ZdX1e2GVKwxcFP
mUuQcQW25XBBrDUDRjaZKf1RFE8dZNFSzGY4LWezv38t6wz251kjmqYQaK0OojFT71Uj+PlzihtB
f9wwlByy5mZLXuC8DPrVCGnrPRg19zcX56qHff51qyIFJg39wDY/fS0OZpUxTbGrYc9+1cbUPGqv
IzmuveD179/Yv/1N1CCaHvWAXAirOvbTBVDGtZHVMaFrIwUUlM6BedaWyRjqAFTGx6/6jwSkL3XJ
//73+ne+10RQQUvoDwnkX3+6TL8rwHc/9Of/6pe/1P33x7+O3+k+0K+//GFX6VTPt/27mu/eV/PO
/2gs63/5//ov/+zd/k3Rk1hH6f93fem+eU1/qYn9+O//EJecf9gCAYd+WJMBJMN3xnt/akuW/w+L
4R+CE4glYqWr2v6vruS1BhlPDlVPVsC1+E9xSch/eMAcPJ9zs4XUiqbxP2/85o9ri8+Mz52P7M8/
/yzurGVSv16CrAs2+zOTEbsk1/Lpih99ijeTFgaOWwwlMMLYGJejNCoPfHNTegdMsp3JeX2m2oLY
z0RNkzcgV8b5HNFC0Uew1jJoMVRVRG6gdk5REv5jnuGrXeomkuzHrCL2saYsCdfCJPLvfvqs/91b
4L1/fhOIzZaESo4Ut97Cn94E2HcsocXwo3ctf7jllw4NVRcj7t6JgscR7sTClMOb52VnGfAXSTst
B/KRzntEk2b8HIHtsg+eIt4NKmkhCMiGi3RmJyqQaJjp6GckcNq/9uwgSfm1NNyFEMApznMbyTl9
IPrt7a10Eeq+MaKAiHBhQ4CUsWUfiEXgQu6hJ3SHtd0wwsXfErEWHjwLmIClh3MKt7i7y3BZblMI
cwB7rKa9QSZYU8ECexSO0EyB2qNdUm8WWtadNV5tPCRwn6sQI3mkDtp3qx+4WhPyjZ7I2qvUSttn
X6CfnOtpZhbB3qALPSCk2HV1wdh2iLKG/WmfLv0u7aQgFo9/Vuz4IRcwdxyxKzAZ341rGgZSQTM/
G4JBKAYemh7ulzZG4CB9EHgMX8dx3hV5ln5BZGtYM4mzHBKmZgSqfELOiACEDbadntrphb+NA7Jv
JpzsSYB98ZaRZNPvVcScBxhlbd5lZWu5lxxdyJYZhYIRSuwO/0uL+PkMzUP0oTF0FTaneVBvrGaR
vIdhYbMHdN1mOfo4tonJjtP4zHGiKPYUFIKha6Y4WW5624J67bc8s6GUWHikF3KhaehoK2G4OuCU
pa9PXnEebO07ubRDuo2ylHehM9E8132bBKd8jMTtyJ4AwzML4Fmjl2XloQ8JHZN0pTohx4ipvSIG
0qyIgs6hfBFfVLlDGjHbU+F55PnZAtKBI9p03SUWPtk3NOXtMKyl4rbbJ09JJSNJQp8gyc4Futid
jLibYL5BcG6fCWllP+omYTNRV7hk32pXTTcS81sW9uD+Jk6OlfNqtYikZ+wORtoEOS34MBbndN51
XZ+R2uOeSnYmqlDy0Lj5+E3UGY04tTA1d1KxmMs2zYk3hhQd9uIanYofFmNjjzip19iON4qDVLdr
mVphFON8xHXhD4sXnddTywLSOiPQQVyz0w0EXM558DQHksuO9p2Tb1jcbNqCjAxDqeSH9jMEZdp0
pumGQsl8dsI/bkWgbgMzTHC1/IiGPvfpZarhGB/pgF4Y99Rkqzmga7tOyjcHfXAZN3BEkKM3Rp7W
nLEaNwmCxympvcnZkn3lFy9gt57ZuGtxXTC4ivZ/XK6LIK7/tbcIEmxLA3tb+MdFp8akBM/YDOaw
Fd1SVRcJzFzuDq8gSpJ1/qt04sHdkonCDazgt30Vir3zCVNJRhPPDGe8cbPuls+EUVmazM6zoaP8
wi2kvvas0YCnDab622SQ+t5UUf0GIhidxIbElsSsukMn3FPfQXzxqkaTa/XFcIzL6kdMrmy7VMID
7WuUoJwLIVG6co5We2bqPeODSGPhW0yXxr4sMp+mwepZ+nPg3Us2PxMNlASLzOoBJgw9EhXupZcR
Ct55MQPFhUwFtjfsAaczDwTrpWhPeDSjJjhhjq4v4V9gkitJNN3Y7OnoTcp8G6O16VM9R1z1oZjc
+7WG1+KbSvFEO+ag9a0vxr7fBvwEj0CYJCPYuLih+RU9bZzMIfmga4K2W2phiS7RkZmKzQydadtY
ktRIrYxkKziN33gWkErLb/gObKP/0mNppOm0c89mOTFKUj6u8EaP7jam9uOO6D5xcg/Uw/VS9e1F
TCJj57vWzHKsH4APZFezmH+Y2aieAMXVjLFdqBuIom5lnKCURE9Tnt33i4pPuu0pK1y5IkAK+2cK
kpllDml0ypl1h03R1wfwjAkGwcam4y7NqjNspA4RFYrVscr7Vlg3H8zKwOfOzawBLW3JaaQy3SL5
0ddzec+KTdluE9FKQtikaw9mECNCNbJMrsegDfLd2MKCcuOuDFgvvIW+Fp4JIszaMrtYAkSk0GdA
891PCiSMRaaNscX0Gb3WwCWOIMTEC1z8mvGiIdtvaWow/I0ic75vx9Y7mCkW3U2BiJlv5ayJ4hHU
JmMQe97VAnXqZDINOrCS9BflmNPi1znxmXD89lhUcnkZZnSjuBc9TtikgdtEaqD+xqMRpYJQFQOt
OtNHxEG1BQ2HnV77kCvPUrYv8liUq7pMZhFUw6Tz4c2oJ2fFmPyIzEVdxgVgVIitwcPsBNGzb+by
hbzRmG6drvmGyEmwIpvTKFRmBEQmloMFSbADegMkD5wqgnBAY9zQ3jnOHG19y5/SrQrG5n2GBPOD
xt/2hhV+1Q25966wIervlqXlPfGVHu+4BceSE6K86CtnoY+wWEGTkfBvGzHL15Kp6W1G6yzD5Igu
7zRennJrdM+1n1isNk106YPg+95hnX1iSgQOt+v0LeWgAeNFTbedOdfb0mti1BV0YNYPGajuqhTJ
8mVhwgajLffX7VinmuGYY8yD1MWmEvdYYWTJLsstILEojL5CPxwgq1KI8EygnZtdLHQOLrZbjTsw
rdTjwhUtfvh6RJaCPtI9kjbg2c9y4BeQ35aF50kEdy9JtQD3B9EmFNrhYYw+sR6isZhLALnUD+x5
GuRPHPwHb09P83DuuNUgt40ZFAeURUYmLVIOmd+21uYteJbuqHXpvpfkFc6WhMV949r2mou1PNjw
CVIr1cRiTstdwGbMYdDId+A/DIFF7sfH4sTQtJA1y1ycuf5Xr5+wGQbI/u62dCfPOUbMUIGtdwND
ADZB+Zb09vqcsaom2NZRZbyjIyfmfvRx3G/jgiAw8p5ot1jWNVBEGBNh0gykXNXcsHZbhgwokuxF
SXKqC/qLxq17CkbBZffbrhWecTfK1Oq29RDIeOfz3KTclHYA66VOHeult0Hk3vTBbDJYdZzm4KZs
hXgGmIR/qnFok51ahqa/8dgppRcWPQ3MLyOCPGcxUVRIbizn+UWQBd3XdHaaW57I/nDmQK8aNiuf
jM5J8hysw6pp3voZMuDBrKlJPzCq6+u9nGAGbMke2kem3WV8AAMPbC0JSNkMC0LiZhxdBkOdDUuF
0XrmWbdF6wCPS4NhuHFHifkrT6zm0Nt5cF42feDvBBu8bttXI4Ug67mDxST1zueocQmn51N2tMGy
3Il+4rkK/NT9weboyiszqgnbjlAvVNZuwvAALnNYKUkdZUcx+eK9QZ3M+ZjX9nlJpMA5mH3U52GB
Lc45r8uJ698wfYTewBgVZCX2Gc8SYKa/ccDgXeU8Q1f0fH3rRMkaL+kJZ+GdNtl0TIMNrBt3KEfx
ynBmO/TzmZu94Oi24zzDZn1hG/BKkEvfFwzZ2YIDm7pUVu+9x5bEhGAkVGO47LbQ5DzjKi/K5iWw
YqbPGbBUvg3iGNYmcBo4Z3C1iXHkAIWgDHB8FptoST0QaZ3LRQqsuic3M6Qox8QJVpsC7iCwrzIW
wO4W1wAImvntlqi3YZ1x8NEeo80+fQzIzrkhTGb/61iqeJu6zkxgAzv4Y2ubScmLZu0JmS40p2xI
7DPREK4h6iS5fZVX8TITG5yA32TVRVCR8GeOywQolH0mLzwwP2oXm73zYOu8fnaY/B1ytPIXJ7XZ
zFtFPb0JbbW3fltjSyW2Fzkn+uDsUyXsbjyRG63y0MV7/xJ1cdFtxo9DQFJYk0CMzh/xX/iMwYKl
BcUHkd8/an8kBeUYTmJwVIlGwutW9MN2x/TcTM0JZ4H0T0js+mItnWISSx6m2ZaJvQDlCgz6T9j9
dciowl6eEkstj70198zxvH65l4OS9NQGJUnmVRYRNqNWvImTfzP6XGGbqnCs0FwXC9dStqCBduiO
SsTqnu03eTNu/43POPmIdMaBMKkxEfHB55cBcsCpSwy1a6DZnRK0HXcVecxV7uGmG/GM+PGwyZVZ
8iWv0lCyikSGj1zkpATwlEO1Rj+4xl0ZpOoFGkBwH89RvJM8X3HLGERF3Q9dyvyQqLh936MP3apZ
JSzssKAJ6mRJ7G2VjkV7aNUsny1V26ANOuDKuKFTEEEW/QVe7bfzNbPOBA9Arfc0AQE9CFZRrvjQ
58gLDccBauTZvMp3PCyxT3Km9Blh6zD6UPw8c7oBs9UdQBk8pVLGD5YhvHOhVuI0rV3HpZyO7N7m
a8doxVf3Q10s2zE5t+pusXdsTtTBW2VJYdhKkcJga3OYnKk/TavLJ8Fh+jAVljzImA18a9KGVroD
wrNADo1WZXQp5Fv9IZbmUQLEbwmW8txfZVUqlLhHorjPM+o6kGDTehInnj7vyRjHb57R4gNI1o43
FtVqS4TUu8BxqwBS005GJN9FSgk1+bE7VskCubkvd2OTBiwRDVcnz/pVTrZXZXmcM+9rnSLQ9F2c
bZmqsrU1bT8sOfgRux/UTZmmhJ7scbgcEbCxmwT7YdbGSXl2QbuyIY6kckL8XqWDNmmU7ythiPAX
yLDgQy53P6Tz7ENGT1ZF3am77raKovwgG8s4U0ZM1KYLiAUbvURJ4BSCuVzpFjJ6ESz2vjBK9tdR
BzU/8+vszFwNACiCr0vcTGdsL/Qxnz2qqXt0FN/2nWtRduBC4SO0u8lXqP0E5eXTmIHwST4MCJbQ
OlT4IMe9XaRcS1yfJyBsqX0ksBZ8c7Aq31WdqfnybVBEDb4vfW6NRUTE9cM0oVf/RLE6KaTFroZ1
kv7AjWrS/DCuDgw5OsV11zRNf+Z67nDTSYObKCHxTbp8ydQbzjBsHoSycHyU2n6iUYswqeqt6pCv
LhFKeFBnMnYd3L0zM9FNaXBA4TJe2JOTMTUhRab9veOXxonNONYWetCj0G7ieuSJaLq7xq4SZ9et
Hpc2Es9O21rnVVanIfK73rvgD9A0DOPFnEyJSwn/DNzQ6TyBlntCzu8JEhvNjj0Kz1YkS6ovVz9O
OyecDSiomI9K2tbDpCXSGuuCm+9gXpCNgJH/1PhVxEge6yvjqCAHW1u3L25ceQWn867+Mk/RF7Dr
+rr4sBeNiiDeHgMNtiNVDdB55YcnCQPmeIN2aFCR5A5+OKgheKzMQgG/NMfD3MX5sp/i0fE4rZCA
aKeMgoXVHmV9OKXkaprKV/tU/+GkqvFUTSOEpW1vL7s5NYrDsBqw2HnixfJXW9Y0tM2uK9GLeAC2
33rLyG8SF0+SioaaI9gyikvx4f0ymBae0EnGU80h6bYcBoCghb9sZTwX31Bbmjnk0RucLGovctuf
Eaii5Git1jMU1uQoqT34OrJZ78PK6/13hU4LGhURwt1Chu3ZA3iG0odptb3JZei/tu48H+tedPpm
Vvm8p2XghcdxeU9txrTz87K4Kefk1PNuD73Rc6P7q+/O+bDgLR92vFj63QhoAK/eolz6I0p91WDc
3NXMb8mLy/RrGlfmnVIZPr0FIMvUmelzkHfNkSgr80Isg3WEgp4xKptxtwzBzBgDxAE2AEqfDYDa
F8Aj8xPHyepgr/5EfGcWFFQ8ixnfkq6xnW21F9HegW2oOjHrIazYifnUJ45xR3iE97C6I3Np31mr
X5KhHwFQHlN7hUn3MnL0fIHEbiQ7QtWYA4LOlpCRfAudRbp9ShIusJ6jnp3d2NUY1SDv1uf0GEzw
vPF3ysRmD4fj04Igsm9FkT6Kwu7ZWEUp4TU3oxcmUXQx4B8VGElhpazVWNWbXD2mbtdxB3Vgzq6L
ABMUUN1HTY9iemH4lX7sHBecYOXrZ//D8UrIvRY3GfuI6YVGM2yXg+z/D3lnttw2knbbFzqowJzA
LQmAs0TNsm4Qkixjnmc8/b/g6v7bovtYUZcnTl90VFTZIikCicxv7722TCG838Wdw3nIZNw1RKC5
VmWm8xkZ9eXVOQI2oTgoSEPohHLV3AvgpVgo8KTMq2mZBPl6JNNbowHBWVVawC7VbgtZAq8kyQ8E
4Dt0oRB0TRD2+gF0DX+Ag715nvQhu+eJW/eemcM+WBVDQcgLgAXjgV6tsIgqJd6eQ0vmc+l4YVO1
Ci3gIa4xKmN5ZGeC8RAhjGVm1AWHLr5Ti+FTmCX9F4rgf5uYGxiO2VDKqBWXsaOq0P1B1ewPZMNp
b2WdbGynWQ9hjxe43PSi8wsG+vV0JRKpfP7zwP43yUEja6NSYUrgiUTJZSjDMvumUooZMkaTn0DS
d5tgogN3ZujqRErVbQvK7m4lgt7ZOu4k2fvzy/8ueVgo7rwDXVseXKZ+EYMIBZzk0SQ4MMtKGLqZ
nAsGiHYUTe8+3r7+vrR0RWblt/kKRuzIbzGNOY1XC6ab7lB3zGfY81cxzWpE/nd+J03pAVirr26M
UCWLridNNZ6LWcHchV1Tk45ffITf9Fz2HaQdUZUobjZs/ULwkEJTYZiNQ4UoX2JuwjpkDi7lOcHQ
vmc657aJoqRslRI0nTC3EGOCVFmkGmkcHvUmybLNXBMyo7h12dVLlQQx+Z+/SQRdmWCbzTXG+/ys
OcIp7AyBp35llnXcb3xNMosD2jLviwf3TQt99MNOWrSaOJn5Jf9UkWx4V7WrVoFquiG9Box7RB1O
jA8N4BxfvMNL6z1BDYMsjIXwrOomwujnd8hgOyyxs8KH7FK7v/37pmvUJh43SsmM6op1w2g8M2Je
T69lPZm7YAQde0XRALl5SoZagkPNmLB9IBDP5dKMGleKT0nGdMiiSoMh0A6taZ3+/M61Sz2XN8y3
bnAXYa4i/rlo6r/ouWVszKkd4nqBxsXVC/AhtV5S7Oy9C+dDs18zDO0wYgndJ6dAVQNlxXIZxlcB
+LvwYAgtMLZpWvroWBh/qcDNOZPRUdeQKQfBx6IZL2oQkwAsvMQR1EfD8IEp23VqlkzB4kT3COz3
IzB1jhrspStrA5k1K/iBmfSDE1N8i+rNrDUCg6piK7dA2oRYkG6GJjTvgQDAjsQEVBZf3B0/o5y/
yuoWzA1uAGwMAiWfwMvnX86MMJEJRB3MchS5XEmRxdGGUpKZsgX2TIWbG4WunZq65UCFiUmdDrNt
Bskexzr/rHNou2b630QbO0eihVth6CXkTZHEB9mcLN3LTNmg+IJvpnFoTEa6sbKAv6qOVhFVC/WS
DJdVd7H1SvVBMu+YusTPDPjl6f7PV8LnxZTQApYOlhF9uRhklqWLSzgccCroiY/j2Rpylx10sE6i
Md1lUAP2ZlQzD5ALmNWt3qounXr4fv78BtTPaxHvgF+yaXAZkk40TNKOF7/tkOJLSkuZJ4dRU3hm
oOhsImeLmcLfkg6/ZqHvbF8PnyOpaEc6RuplZVUC9R2AKPafFAC3TugC1MJaTZlVetSLgDeKeQiu
Nc41O0yhfuUatq1v4GmCa6047Ear3JglupAyYNiuoTOo3Hzx4S5/vSjsxAcxpyz5IfLD6ucPZ4Rm
IPtm+52TSXVi0pKn4HFT3j0TAvvEKbKj0IHo/d4X1C6X8lIXLkSd+C4JLF9zBztvFXhTpk2TGaTw
forjO0KA7YSmpBh3djfFB/BurCmyb+QxpRlqXkOqHZQTdCyxZiTM2NyatDhxypwMFrM8ANtgbutb
3ecwtP7zJ76I+EPU4SwqL1lFnX+mWf1iZUmpkE2hzXyntARdTUP14AxRwJJa97gSgJoyeuo9rrHi
lPYBAQajYO7KnpxjTVtpFHX/+Q1diPvLGyK1uJAPkPcxyoiL3GQGNItNBHyzxYpIyxI2vbuYXkwB
jZTacWfUzOmhBzODkot5P3IHY7L8o42hmqL3rsUdOiBU01QQGPaPPLQoxYkz2bwSWqIBlS6T7Ecd
AbQ9GGWVnbo+r9I7GQ4i56tF4GShKb+pZWPcGx3zevIyMtO7n/9W6o2SYb1MFmE9BX3UO4FkJanX
+BKXSNFCkpf7huMbNKtEoywC+74DHnphyyNjQ4+etSjaZGTzF7dRzrQuZVMe8iMHqnYzVpGW+FbB
D0t/KpBqpmvBNqfIc0vKE6s6sj8HScMHBwrefDkoJH4xUimWVoWTi8yGZzbFi9ROGOQ4wVx5aECG
dGuj4OyDB64WpCUz+7Qw3RRMoEpqu1qbsX01UtzuRBxMEFST0iE3/fxi///2CbE+/MEnhNf0I4+w
bn389C7tvpO2XnKKf1uFFPMvkpnLU4v8qG4oi+nob6uQov2lkV9eds1sV/C6cA/82ylk/mWRJRZs
ZE1yaLiC/tcppBt/6SoqD4FHFi52DMY/cgrhCGKx+89zdZksyiruGgYQrPQsEBe7TqiuoqfAPFpP
pZw9alhM36AtSj3HpEWStANJH5b7gLrwCGpv6aQKlbKcd3UKbAmRD+8NsB5SiHZdbMOpU2nQg/F1
JetT1jitoQfv8HzDEObULF2VSkgoZ4G4q06H2qluLI0hFNdiRLOb3jL0ybQgpCBhCXGo2kZHK1A3
eZhED4HVKoVLu2QbekNW+Zzk9NJ/VZH5kGBrWouAhuoE1fsZRQDJfBypFjMFUEKfsxHcGqhtPr0T
tDEA5/GT6y5o0Pgag3ahbWj6xCaZivLWgfCbjoIWvbaJBaR7DfvFgUM5wshQDfZLzUF0XvlGTIFH
j4g978ZkDBC9LIzuyEEjdiK/UV7joohOsd8Ox4qh61EoBdidFoLwuG6mHNm3RRONVzURfOGWdJlJ
FHyosr0R3eLbklHMVXes8/Y5DgI2pdBkeoq47FLAgJ/j8VmFMHqr5WPDtpVEMhbtKemf8T3pKJKW
XT9ngaF/EyySj4I+pJeksqtrGrD71lFGk3CnUWuh5JVk4SjvG+MrDfRX1CNhqIvYZM/bkvMISQWL
eWlhPdpBc4DxC8AXR06uRJjzEclK6Vr4z9l4rvX04JewgQB4hba+5V3klYlPJNqRXo2YBzt0yntR
Or5aYX4jK8eir1Ah56c5TMhSFXN7NceRQx/zSqWRr1Uz4cpa9ka2+sEiZ7Mm67ouleraoGSgmrqT
YtBvnwEP7zrCHvY+lCA0Nh9xOZyr4DE1ow+9wr8RyM9RlxNJYHcxW9cdQ81UGkGn+Dulpz5v0DV8
VM1zheEMAMdVNUybWq9uuP3gshKop4FmUzFdVdTCHcS+AHnCk4pEuBRt9MFgeuSHmzYpj7NF0FPV
EodtzrGVrdUUiTtM/7vYtyNE6la9hzCh3SF+Fu+x3Oy0kUvQGsbRCQW67qrQlHu/F+lCB3b7QRZ3
iREtrCjM6fRPYjx1e2WSnjlKEoypuh9qUp9MKz7z2C8PucF4E5vycN9M1roWiYeetg+Dvr4SUPX1
gAdsX+1a+1irkWPpqJCN7EXa7Mw4wm3lVZ6uJt3CjuEosKUG+Qnd0lX86SnF15DVfKcCoIl/pv11
NVO0wJl8dkkX35mUDEgdBR4yqjw97u38Atz0xp/bO00QzYApVFIHVpUaPMvRGeKr1DQ8Cy+HTOVB
g4ubxdLRSbQmLSQXyzxYiLaMIAOi/YcgWoo+Ja+KjSPnFMduQLnK+ZaBUefqvBe9rLdFW9x1uOfS
d3ZwB8CY4PSeVTMGqFW9i5i8QXRI6OzklsUyvouU4D00BW8rdLE+QIOLmv5bCFHQBP0lwrvBVu5h
QxYbspNvkmS/ctUd4MgtnGsepZWaOVJyMxCjhfBZ3Ysq7dcyUSY8z9qa6psbGJOebwLjrcyBnUL+
bLYteEzCIhP4WWRTD+S0uiOc4vT5vCEsiMe/R5nmk5kyIOhcWXccs0x/+MCGA69a71T1hgPA4Kja
VOFQSxj6Wq4/pEe64bbLNW2lg7+hJyB1uErpTIOMfRghyt2OvAzkvm9CKpSVFfcnRI0rbU6ewAts
Cvj4a6FKmybpdsZs3WUznTgNJda2CvfwWo6ivZ3OXpFKSGZcyX3D7jaN3mwKMCln60gsRAZtnBWM
aHgOk+1VwtwnfW16M83YcvOs9coL09StyLP4DvbzBqyDA2n7phTRtZwdjUg+wm3bUKh2PxbiSuSw
1VFUBcOEsqrvRNzfqtKw060WyPNZmnBVR8HtQJki8sKeNuq+z2EnNV19lwLG7qUfloZ5RKtv1WFv
D+Raa/HQluy54XVyCMlVJsZQEclpDeMhmI8CL1ktsS4rcXRN/uQ4x/IRlOBW17kxBxThigjVuELP
pywR2EZ6larbTKuPOGDFOimyaE2hw0onSO5geVpy3cLFejUnq2mwbUCmBIiIGpUWGtLEUkP2H7i8
5tH886MZjR31I9uILuFDnts02xnQN+Xe2oqyuuYxzdyWsqN10vcPzCUBLlfUnlCEGCRukWA4bYbN
GJPxaMsjyDKMB2QlVWdur6PWODb+e53KR2KJa4uboO0zN4Hzb8RUeXcZ6HGV0Ez3VkXGkcrVs4JS
iMDqMbL1DCajqvE2qzuaPq7FeG0tg7bmLNOzMcgHnUiTiQGK8coWDj7sBRNxl2ZIfAwMuesCc1lz
nfjjqkvrtZjk4RVizLGepDc9Ln8w8T50U2KuNH0mMKxDQIi8qm1ZbcfaE9mu4hDcBeY9SpH6hLy5
kAGOEqe2KCmvM6IoNCho2UNXG99wY6jcbe80jzqx3L7NdecNjVS84WyO9gb2FwsedONbIAcmHU0L
rLlfF8/My6nqiOQz5X+mM81nW9lljPBJkHJzFdT10MTLEwya51bLZlbB6JU046vq63zLDeWHaB3t
uEWrXinMQZnZ6wD/gmNgS04XDPY2EDIZcKDTcvQMjpIvKcGbVik3UsqPnx5lPEkSJGzbuJpr3FNk
i6AwoD7V9ppn6Qh2kd6JBsx9P6fbSXvmqGEd6pmo4WCcmKf9AF1/TJQ5ccZKXbU656Rp2BbLYzXB
kW1dK/WTDuuKhelhHtVDQPHBbE02PO6zFYinMU52sOS9zE9X4/hmKREcmWI8VJQ4xVRgSkG4qbRo
T0yN2i5cKCo4q2yOvU5vI3hxIYR3/EZ1LD8BPXrHcsY6hvSFp6njuExDsTcV7Y7qPC5jzfA0u/uO
y8xaG0Z0AqyyL9rgHJcG2ARGrQ7m9HszgDWEH0zboSUO6wz6gtUYx0ADKgALPTI2LB/kLWvpFPP5
TNlpE3vTKb18JgxEbUbHOR5C+vfCJ8qjsKkLlqxvDLWhHV+zBd/dL7Ac7B8BJEcDOPGLhnTqWPk3
6gpX6DW3llmtNcqGYCJG9ByiK9xAMnWToFjnCSZkjCazils+uqognPdk0xCpIs7UsrU1DeV7ZwZb
lUU+6RVia+xsMzwccczTzgBRTg9ho5GHzD0jU1ylBOUsjWdJmRzRk2lFKW2hI8x68WgWC3v421w+
wX6cSBpG2TV9fzyniOyauhdME20mdCunE15Qqbgasg57NXx5la8N2SSENqFnFDhHarWLqeedej7o
RIsgQIrKuBtU2X8ySp7JYbxlZ7KtDWUFVm6dmpILeM4N/PdOb5hx5L1XBt/xDjiEHZGhW0emcnV5
wI7ahFY+MRdkHoccDMqRSxSY9CTPD5yN3FkLdM+q6TbU6psonkyHA/aqmktMICXbKIYNpzJRH/vq
g6D9ZiquexkLUkvzFxL+Yi+JdS8t36xxdM3wKPrXsXAnG7bR0nApKZsMHlD+4Rv9LsmQlfF9t8Wh
kdPgGadZcDMN2vzRtRzM0xYdj54B4uYGvHQauwOOEUmXm2AIlkhq+kxLDjvd/BxhjcgrtX0kd1/t
DBmPJEDbegHThxPY7FzBgSpa7S7PQBWzc0uq7YCJAuVwHVZ5uCli41U0G0Oyaa9c5yNe1EF8b8za
mSQ0so6H1lyizVVhy0M5LVnfsGh3OQejWTRvmNjXo6p9b7t+uMnpbdGYEU++7k2Bv9fFh25NL1W9
1yZ23gl9dv0htsLTpBhb+pGNm3yEXzQfIkn9wBSEOUlyxmUY7LPLITQAe4UqwI4bw/fnrarP0Owr
t4ISs2xlVFKNS5i/C1VvqOJ7cMdeamS7cHwb0nGbxtoppuMQZDCEEmPT1x8UjbtGBPLIf6f/5Lpd
+nnBU8WpjvADE7HID4FIPRMiPfWUntLfNmKbZbe8VwyuOHGz0Hg0eYh0hCNVO3PUDhutmp/iTF11
ltjqeCnn/ofGTLZXJ8Rx84QT4mixDl6hGG8MjbPlUJ+VuFjHWYy9U4vdlAJap1Gkm8kMX5VOWlUy
1eRGrSTqEqXG5KAxBbLxlNOUdqfN9JUK4wgR4GWcerjSsdiOVYnz1wxoXJ2la1t07GTklVDi51Tc
pqBm01BeQ/qmtQy3Nw7f+lXDoloJ65wHeAmSvRLXZ6y3wu1noUF/zIJ8D8yd/EB+0soa/zTarWJO
Hn/wx8x4X5poXKbez5ioBUzkKz94nKA8oy7SxfGzAfIUzNJaGzO3qvRm0xMlIXQv8EN0w0tosVQz
edzO7PwyDsCB/EpVYrzt0yp7ULlnM04TE75/Z2Bgh/uz36foCSvOKke15m5qo2gbGV2ztY2GdnoD
JsYUM7NdaMA8SWd9rY947bMa3PDyFJDt6btIAFcUpV/vKeptD5gvYU9jy/iQ7CU+pEjHJKnemZRt
aPykRkoaN/ZAUMG0QmwJVXCINV9f6fCpJhywLBnAAlCLAb/Xab7p6Y1eMDXdqB2MWd7pne1A1z11
ev2UI/lnINon5vWruQrhXAfSWrWb1yzoN6JSSaMCgXOHuMfEvtYGe2arPu+wqPW31PKZKxUNPyJa
hDe5zJy8NqklPrZAyHAuYollt6nnsrmLypuygRtDpVdPJY9d7Myp+zFHu+UroyzOKvkhsR6xF1Hr
eJpX7F7GRzIKfoPhyGq+1WR7buREQkmSfSqIXEysvrolBbx4W6gU8T2bOS5B3mTuLETbEjQoOS2K
CzrAOTi1hoKgfqJM+nVXZJyRUoo1+U3AD3EAfc3+Va7LMmCSShlP7WRyF2OEbPZlYAXqOmMv+gwB
eQyo6R59eWMWJg3FbVWV1z1tTJJTzKly9On3ZSfBXRth0VNKyUUBE2fYtmz39bijg0TtWvUlpo7F
3DVg2GHlNpoe0g5TcODRtFi5YSPE2Xaae46TAC7DZ1o9+HlWUMxuYpZ2ffw/c1bI0E4AV49irGc3
x403u9nP/7cxzM5/T5//0ZDy/5pU/JRu/H+NmakunMc/zCr71/Tttf7+aVa5/JW/Z5Wa9pfBaJFK
KAFN7eds8d+zSvkvHUXasGFs4e5dxLd/jSot+S/+KKI1GVvd/DsK+S9ipiAmCf9MKCjy6Cz82H8y
qvw8p0SCQm5WBTlngs6AQfQLCSMc2mKcKenZ+D5HRDNFjXr/5XfxXzKHn3PCv78C8cxf5depK4vQ
jutpIzDXi2/+tf6kS1/YJC7glb+/yIX2lGhYXvBGM14aGIb0bjsq67Bz2zzZA1tcT/1HwOG+xrfy
5w/HN/TLmPdfr4sqLpPNICr30z/xi7bMuUKKA1bYTW1gw35ugj0SxDp5Tlvnzy/0Gy94+aKW5DOy
JR2dfF+ff41hwaLEYjptypaBleiHh1YfrqmpoTn9YZrgzVnBdOw5amMPPrHyvzJtW+E2+vP7+GyG
+fmBVVSvBYrIm+ES/fw2QDOmgk7JaTOIc62Y2OSULb0sR5wIuJpzJ7Pj3Z9fUZGXj/afWfrvr3mh
agUYevM5GuTN0ANIs6Qr/BlLJOdDlBDP8hpkpc/gf5eWDdnItmGcrLONKyfKqPSRsqtu1/ElOb2e
i1uug5W87EqYhz+EVvAx6zABMa0ljiF4APk2cJGeVtKOjbfZy8Y5CxLpXLNfiGZwe3QJ3OmhuW6i
tNwVPvYR3Srvw66gogq7+1pB+ndCuPsnTe+durJu8T/TcTrkZxwG/ooi19dyaJS1QgxwM5gR0X1/
YRal4TWNWNDS6k7aB9J4FUK/u4fbQj5mjvvhRx/ajjxiq2is9w4M02zVi4albpnCa4TV1b1ZTLOH
C77e09/asosOCuKTASzNsv1ooKVytFHZsPVLO6SkAo4zI9Al3Y3NdgJE6PyoAaxjuE97I2MTgs5x
Q3MlDL28EXea4j/o9Dg5CmrrKZCxdZphhxLIozSq+jOdi3ArE4m/0pbtPcWZw97Mog3pNQfEl2BI
SXI4rcxtPCYunV1vf75QxOe1TMCsNQiJs9SaXKD2z2D5rytNnSmx1gKrx4pgq1sxpDpPVjIV9GA+
+u3cUPIUY5szcx0milTwzC0zO3BhnLMvLcgbOIQW4PyUfgd/MJ7dQelAWPSEU86UiYHoaSpcr5PQ
q9VclxWtKwUQUkOqKmos2blem10c0UvU6Qzr4oaC3XXSqOKRLEHRoTswvaFYtHD7SnrXKt7W2jL6
6awRrdyFvW/dVYXUvxoBq9dK5ZOowHIafTc0dNiR3IFPQzJ6S90UfhotTLHlKaw/7KtkTLzDWF+P
YrJXBEeHlUkVzFOgDJicGl2hGrhSOldOqk0dpJZnjTQLrDAom7LHdZDv+yTbd2P5bkjBPsH/iWl2
yhzGN3j3svAQAsjivxCRpFFSxqebLpPaAKvpoLK3j7Lu25+/y8/LzPJVCpnJum3quJOxFFzIZ1Le
+0Fe9OVmpg3EMbA+fEjEVZ2w8WeAcMJ/aGmTwICpfqHp//Qx/Wex4ZVBni6OO0UlJCpb9rLi/7Ki
D51tw37wSahbBuss57aamvP7Is9yNy3nB4Nd1Qbsmb6Cz7VLmuFFz4PHQviBUyOol3js6xXUsqsF
1LemxwFLKY2sYZylG1A3CWdtzJ1Wy44f1Rv/N4Guc5XlzOB79bpKA9jPs8yTqzvSIKMRTidiAxI2
+KFSufMy2OYJPxOHJaP/1peZOm99gL90lkgZ3vuq4/THG2jKprkWqnFf9iYYIDMVHdi7xFwi3KZP
xCKUKQFTWPmsqVhmQHR9VOt57kuWFC18yWAefQuDXDlE9Ju9DmIOXgvCBjcQesADYKao762Kna9N
WOyDE8wLE4jmimh35MQD6VeKuiViYQnyXNDPS9YdfqEUEXYVqWBS083XIgFxmIbkp0I0J4IzSuvE
vo+fReofY1Mrj5bSX4MeO0noeEgY7IP/fJVdOFb4rvFK4H5CMF4erubF5scwZypsqNb20l2wbTbt
VtuEW3nbbP/8Mp83Ccsl9fllLnZAbYSzmRwjQZ2qlT09gBbLkVanNd5DBvnGcPMLTMxXn+tir1C1
ulb3Mi+YarcSCdaz/AFqYLrTmKg+/PmzLRL8Lw/n3z/cxZ2qhJZpsDeZPRzTruGlXrKR78a1tKk3
tpN9QWX+8tWWR8Avd6caUYDKcj17jat5SKCbbK1+RzJbmx7BOvHF9bFsZj6vBZ+/uIvNTkOpl90z
J/Fy5cN+ypSP8uXPv73fX0CwuZcNLhEsO1iMP38c1PlCxYSiemwY8Nx0qynQn8sp/aKLRP+8B1++
JGEqWB8tGd1fk8XFl9QNnJd7vcCMJ1nNhujhoQrj+UaB27W29Lrfjgk7nVU5Tu1hprkExCuegHBe
JlNKd0fTVOAEgCP3WVWpbhUAsw4zCGd9Y6fIwDaPoCh0A8MkqyMS5IfwlunXga5PUitJCULNRBwj
y8Vcc1G2AIXRSA+yxp1m/O7Q3KdnKWeLkEsLvDydxcZcZnVRnTfurFRPdaVlHk9rRqcRkZLJhiHA
OPwIIcB+0Hjmf7HNvbR2Xd6zl75II8nKGQvd6LWOWM0OqOc9tsYN0SLvq+Xh9y/n01VmLM/CX67p
JU+tRR2rUNBhODrCzV51+mNEl/U/vdg+v86yavz6OjA6yLlKoyfB4JXDCCth4uLG2HzxMupvD++L
9e5ivy4YEckWQoMnZz18NtiH16EBPwSxUK9+iIGRBhG6gKyTOdrnljzeDVj1kjZPPDXoAZT3ndoq
NG5pFZ3dOmjODDgaXBJ1CD7SJBQr3wJqeal0JVnT8bzWNC1D44u3EwaCTeJThhXWUbpN0qqL1hwS
iicBiA6FfFhLoTLtajGQ01c2+uxr1F021raUaRhldjvtUAgKwjYA167A9PzQZ7u6H62wlG+YairV
CtP/9KDgsNjQEtM+87TsdzGUi1QLY2UN4hJBoNPjjaEM7WOhAQccytJR4I+fOjqh0d1R5QGbamwA
EN20dxNr9C0N9nehKX+3y+COgA6nO208mjWiA6RuqBhywwen27D7FgliDpn+NFettrVlKuxowbrC
E9PtzVg9jJ3yFgyAL7HXt1dGa7mgU94ypj1xMFdwFsxHdayup6bf8Mt5q/gPLUFh7uC0OPk+oT+6
t1bkmmQ8y9LwOEkDEAIjfwCkaaXLwHoCuLMgD+m2e6UlYp1ms+cLSsKIDbvcto9xLi0RfGmfYadl
Y6yFazav+ppH+hZ0omul0XGexUmU5pOoY3ysZgqFRxPxYmAnWtJM30raEnc4F/2zWhFTzUm/yGTc
XN8W95zwiEcXE9+hqMgom8lLZzeYJ2CYePXAfHBtREZ6NYdy882whHSqNURekHMmPQetqe76fuHF
tP2zEgwfVgVeoKb6ItwAw8GyBLtv46uEFffs3KaSum2t0hxGlelazpTghZWW7W8nwDOsu7pUMD81
EWFwrFr0toEt6Hcwv0NHAylzMCh6I9iS+Fu4MyM7/HLc9lrSu30LspRHgv4Em0jeRAS1KOkrkQgz
4mdlPvZXIWwpzrdpqq6iaSreKfOeHwaG+ZIrNaJG++3SlAMotNWM82ma2Ex+hyCi7LouBgJ0LUr2
5MRt9WOQMqVYZVxZZ+4AzoaKAgTJj5Rbw5aru8ysdlabRAe6cuDrplSahoSgvBLbKhAP5M4ZlyU6
XUZ6dyuFIZFJa0wjEuy6xFwzQiVY4U/NjHd67qyHoR3ie6VX/WRr+SZarZbqK1wZwyFLB1ASeV7h
yY1LWdlwNEoM1GKdM/E8W2nnqSy+rm4pwS34LJxDfqnHTx0UknVNcODer6l3g4QAyYgakvI+IDMr
bS2aGBzGtzwvevtEKHNctZK00fTUcspIL92yLzSP5BItb3rQbZSkJmE6Y9sc7T4nsaia/Z3cpRZI
3D4nKAaiEmkdXDrAI0ThZrlFOPfGySD4EZiqZm/OKBddTLU93VVhcV+11FhzZjAxZsQsJ2UX3ITQ
ak+QE9OPqEHCNFgIV7Gt4ilD4cP3NkGXiUTLrrsPv/emMe6h7camgztpPBtZGF9TDcsEQKBOCPAt
SI+a5dlxw6fl+e21eVmcS70FVdTVb30sZzthjMxAjIpCqYDvYZ8qQwMVxEjucUHR4CAJ/ZHjDOgY
0Ec/0kZpXNWuKzeh4vtQVuq8GXIw/fApepV8CaGaU8NV/QiWIHUamKGrBi6qR6lj7kF3TJbrTGFf
Oz+SWWh3Uy5Ocz7RHykb/Tonxm3pUuAmKY6/kdra2MdsQZ8jXkKzyK4SrhIQnJiFCjDv+byeDbSS
uu8PrW/tIjXGDxFs/RAMQVHJbm71W9uXhm8cV5+r0ZhvCeyWmwrFcKUx36aNszzqitDf85qqNcb1
2koZ47eeI856mguRrShVfcp8KsQKpu2POJP27QzJm+NQhuqenWOT1U4xOo5xLWXKjfxCreQ3+D7d
vrOkaA/p0vT6OHhpVDpMGvCs16PW8ycjPbrjUNFyWygpSKpBUnKALrS8ptPU1pspLrFk4JqBNIHO
1M2ZGyWChHtOP6axheSEflxRbRKuiAnDjhWUag7vMCwKbMls86rr0aKYM4rapwyU+lo35l0jD09t
ulDpMNAvoCuvoSsoqBPQrni36fJT8a3AM5VBtwdD+YBRUb0z5xnkvpUqP7t3fcsrmqWoL5DD8RqM
mLINMPw8xenEtnqurZTK4qFzCYPClsZ0qewVRel2E591xSPkh0/roUf0Djl7wsMNQFFaibk2eQo1
+mFaAvxcLo9pgrdcVeL3DhiBU3ZNvpmjAqnQpqVTw3CAZGycG53wzag1lQcvB/F45FrvmI+uUHbO
XUbg3gr91xaB18tqSsndvCSGsszw8F4A851VRxqDGiwZMHYKPionq2rUX8g+zqjG+ylP25tKRoen
7Zf2wkg6cFWvwOIbrqznuz6uUK/izIlJCa8gl8aPaRkS3UatlFR/fCmHhOd4SRfPEdIMrZZN8yYg
S7vxWIw+tOGOktNhjmGwxCjcTGTjH63axp4pYnBlAfJPrDGaGXz60zshQYWYr+mOKnyIJznE9UGA
8bWR/txBV60z9bWUVUZ0U4KOjkdHqSL5qWs6IPVyfdvKeb3hcbiNclBLsAPOgBVMj8xuuqL/4ZR2
qU+J9XQPHsFTktTY0smbOPlU2Nck8F29ae7oAPUmY/yWY5LamuUsr7j+Kzb+Rf3imwb2mAin3toM
hOKwfLxJbfkkS6KB3IU1oJn13C1DP8BmocUZVKugKpDstQxZKqHSmmMURCI9N9cCVGmT8kiManKi
jM7SszXSvgcglzLtADzQnZHKXxYjLQeczyc5gcfftHnaMzAFbfh576vOfhXoWqx60jY/Gl6zCT35
vJwbuTX3kRd/MUX6b+e6X1/uYqutVUKUcQx8fSl4jFcmNNavskS/nxr4RMv/sJcT5bk8oFBKEWRq
Qyij6OK9SceZMTT7RuZMhnvlzzv6//ZShkEQVDNN0zAv0asKZ+BK8GpeIn+r76XkZNnX7Rcpvd9m
t5xQf32Ni5GFLGVtgjtB9RoLi3oxWiQ1izb64lj3+/fy6QhkXg73jEqugpQDfQfch4D4RABlGL7I
1H31IhfXWhcUChB8XkRMR4EJI8Zu3837P38nF4rX73OXi0vMz1lBAg1aQyeMgbYe/YxxnJDAWDKE
Ly3XjJWnChYxhTJ4agLb++L1v5gxiYvZWT10OHtSbJFJKe4b3MxZGDxUxLvWQPo24MiRpSH9Rdr0
rnLOV+DU08We44KQy1PTd9W+hb+1xOY9UH/PszxUmINi8cX7vEh//vZ7EhfDN4omSs66c7Bpzeyc
5tnWnKmyY0tn30UVfu0CO8181JvwO/kBvNbMxHnS0jFqvww08y41J4J9YJXU9PeRXgjckSwErNmb
3nzu5nKTy/vIaOBS/w9p57EkN7JE2S+CGTQQ2xRAZpYuliI3MBYFtNb4+jnoMZvOQqUVrOctulck
IxEIeES4+z33yh/7k5HubLIRpkpHxUR9R/LlXWgHtE1KYNq+fgfq/Ns/RrUPy9lafDSSX8kV7hy5
a1YZeQm6ait/pn4W9SYYyp89TfhHUJ/04qUcSbXCJKxPOIwNU7eTx7Q/hNSm7nOJE0iTT+hO6pQa
iSfqg89uT7MVAqou0bOVr/BSPtQ0SLMTuVDG/OPydZaIMG2o+yqnXCdNAHk8qT7XkfqRHVXuf309
Q58jF8yIs5EWn6KPX9DUElec0NIMtDPDK9Ss9qeml3td7pKVzMelT+J8tMUnaZgcHHPKt47xq6Rj
vPpl/0HUQ8eK04I1k1fe/qUsy9loy8q9XIpuSDoEFIr6p7pDOXPs4X0Ej6PhBnG8klG+mA8zTVKI
mgqhWZ8hy+fJo15SMxulwODkxkb/KTjslm/DtafjevFQSff5t6ZeSVpeXCVnIy4W9zQkTeMZrBKB
7mBnlQ5+W4gnxSrj4OJEng00nx3OlqM9eL3Z4wbvCMCCXOWnja8BqITLmF6Di8QIhHviTkUe4go1
tJxi8CynszTvplO4bMkZmgmMbDaYQRrIpb3x2VRisQUidv/1al59CfMmevZLY0qWqSYLz/FrwCaI
hMId7WnbqNPqK70fuz29++WcyqiwGaXmN3XxgXYBZSWmrr2ZRdY6qVoYHoidOQ88oJbpxi3d5NB5
vbUlvjbQ/HmfPS8ONIWIsBekLzHedvcFTWEliJOTlK2ccBaci/+7S5wv7/mXnI1U1lGNBLXJXBOc
Sgj6unGLJzJKYDYGOuJH7xAEiivPrQN3wFy8q7j566X3EoyhWKHkFa3F9oux5GxRLiJXCoxPzVCz
ueVL/RyayQnijeu/ZYMr+7ErWcPKO728tmyyKjQUoVlcej8kg9QpmsbnRipkJ20A35/ko+xgjOEG
7tfr+OKz/TuUsTg6YKgGesrWPSeiVW6f93gdUbPcj0mjHks93lEwfKo1KqIeE/710BdX1NnQizAm
ozBUdOgAjvSrjO519TdpgnLjoQr8epy1R1wGr6gBmixxAKACl0FX8F56nK+6b9kIZu+ZBp2vh/sc
wqgjEZkxUOaOw676cfnayhhUsYwZCjiAkEQcMu5nj0t7+2SEKzvB2lCLhQnKJcEjsB6diQpyOOud
J/Q4NBqdIgkmzdvXD3bhmPvxyRZ7Kq0IuCj1GSZdtnyj9ap1VVjpa6HCuwFjuas0ujlVC/etjoqS
307ZSsXx82H+Y4VusTnUKjp2CTQHEOtwO0S1M6gnKfjPx5SPgyziujprkGhcGx0dd88/9G7qr4Wx
EuLmf+PjWfFjCXAxRgeYmijFGEY5OJMV77125V1dWhnnRcbFttDC8s8hM1LMtEzHQjgw0mVVJYjN
0H5cY/Kml+NxZXnM0//pqWjqBi6KoBt/kI8Lv6jsMbMxzXH8wHiYVDhZcwlDUeabfqgi+0sNY+/R
SOWUdMZvoQY4mda/cO3Y9Nq4cmK5OAFnP2axXVFnCdSiYIoxLazNranepggJXiv9Xl271lwohPM6
z8aaf8vZhjVQL+uqiu9iarpnKUII1CK51PqCFu9hixZR7E3Y40cVAUJutyjpjAOcFn8lzl36PCCp
yLCv6Jy2rEXgqYMwt8aE1ABFEAltYb9V+pXd4nPI/pi6WXyBI5RVZcSO2Sls77UVuD7QAkY2Cewv
EsadlA3pyl54+aH+TRYtPhXPQ8+DWkJxGgqlni4dSjwdASAdVhbv503i45MtFq8Ve6kG1F9xhhrA
MPTNP8qMKTIAFe9ka4SoKVOORJnvZGEB22WCV1OI73C+ns2heO/q8LpR8axrFI6gmhco142NrVRh
js3KyXPtHSxXNiy+LIn5tKP6aQRpV4QgQ41vGZEkeVyZlXlrXH7S57mzxZJKJpqDmpEPeOhNjrYn
Y/SvZdLcZnUKMxWO3lOLsTPukQFowLyrVpbbpZdynohaLLcpaIwM0afq6G51jE9i3zu6U7nRyjDz
jC2f8nyYxRqzS8+02yzh+4Uo9t6kR+2nUax8nJfeGtA6Ounm5o9P92wyx0EFzoqZrK80Dw/aGsdp
rqQwVop+v/LaLkXi88EWAcnS6m4wIzAE2qjd9bXvFkmFDbiZlAdrRL1jdNZjLJXaVWujyyW9bWie
f5jkCi1sCfl65ed8To2QT7TRJHGco89NX3xb2ItgyV4oipNEzdsU3YXj8FpVxe9mchv/99ggkrCB
vpTcX+3t12NfCh8G7af4k8szMW1xxrS5IwY0XirO9NTScIW3m7mSYbyw0RD98f8in03j2rI7kq7d
KJZG8Js+CjVmlQB1GG75JvP/njDFCO1spMUyHWMsjTjwKU4MSD7f0dgn1yvTdWGVEgY10sqamL2f
Fie8IaZJoKmn3hk4sMIL2lX6Yxp2tzhWO/XkvX/9ci583uejicXdo9MqvHkRqTk1suNEPJDUqPew
3ncaDZK9Dy+811Dcwgj6etxLB9kPAy9WRdMhOG9Tf0R5DWEgbmWwb/lupAK9q335FzQ1G3TLLEm0
vW2eWsevx7+wKBnewlhLs1RwpvNbODsv+GkUB3k39o7gKq3KRwF2RGrUlYV5Iap9GGURBLw80tU2
UnpnLF48qTkm035mTXn4CX/9OBe/AEPWLaQwFCXA9Xx4HEv0SI8THgfrpF39cwTAYSB/svRdVOGB
8N8PBESTf0dbbH8FpptNW3iaI9f2N0kXgUO5+SmUfXtllVycv7OBFm+JXiMpKoU5OKCysm80NRkv
wZ+vZ25tiMUrMrWafmHaQnCcwOdC09tfE2RdzsjTlWcY48rHvTba4uOmtSOiqk7a0HjL/2BMsFFu
Zujf1490MYL8O2va4puW1cqDn0tKJKa80GUUZo9JJ6HVxDnp6euhLp27z5fCPxaaZ99RpNVN42Mu
4aDFy8D4ITK2zIHdzesOBjgY6Onf20myt3j4HBLZk+mvnHay7a3B5z49tAW/ipIcz22aiiEvZlZk
dMBFoeW79aOh3kkP6mttOeFaHuPz8+JwQSM8/83yNYBbHz80zwprOywjtLN3zW5ukvZ20WvvTHv9
4DvG7r/O7sfR/gmiZ7NbZ+ZYCQs8Booet35Aj+v2v8yN6SQPiGkfvh7tUwxZDLaIyKaCdpKOAo75
6n5MXRHdeZ0Jynaf4FOD/djXo/0j0Ppw4lsMp36cSRysErrlDLjY9jdLUg6A8J6xZ0Fgug21Zj9J
5UH286vRk3a0yRysoTu2o7orvGHbQtYxZGVv05shWb+k3KYjDwsAGtWORjbIKz/1n2r4p59qaorO
lVqxadv6+FMtE5AdlPXRKUs8kBE7lVgsIT7uBPQP8OJhdVfqFcCX0MbjN1H7gzLJ+p2eZNcV/Nft
OM7dVQkWSqPZXKOxJ60XrYTKz8WveT7PfuRiPlvakUUKRd1pfBRJG1yxWk1sVLHBYsUrt33+3AVP
1mtYi5dJcRHhaFT9vU2hJg4mWbagNr8r6nYlX6TMO89Xczefk8+WMJW2CZg1qwoAbC27MfpfmruS
HQK9DuTBzvsrsl/55PC9tvWm0lZiobk2vv5x/KAxJSPxZd9N/KzbwhLLtfyZXqBUeCC9ZqKbS1fN
xlaABTXydkitOyxJDnrhHwv4Ab5HJ0f3CuB9Y2FzpV3HEs22uffdsK7ojYKSUmElqO+wR8TUzvg7
VKgyCoBKSRndxAWJCJpsj0Ov42lQ42fp5kFwHyWuChcr9N3BpP3oTa6Qe3h3dJo/+PLBqJLqTrJp
XVRNZO9dae4G2XOqbAK4ce9nbwLybooQflvMGkBqkrhd3RrxQdXEPbr6A904R7r8onx4+vqbvRj9
OMQjvaTJTUGi+3EybXzuRiGSEXgWKdUq07cJ3jV5F2AtFAIRgMQQb0rMntDTWJgBVbTohlxa6/ev
f4g+v7Xlqjr7IcvACHI1qjsRKY7QgZT0QfJkyh52JNn4PdVIfpqTAtpG3KFSc4OhP6R0s6LCM45m
4u+AK0B/0m9rBWVQr7XXnixtZdy6t/3Y7/RueDVpfyszGnDSwLrqdFAIUDU3eTScQp9YGNfvnZy/
48++HYKKluSEtse4GowrNFwgU7x8T18cUDb8wLB/2tu2/zxI9fdCq+4nIz8FpbEmzVjoYanY8Pmf
z8giRkW2qMMciwwnA9QVqM+T8SvrA+yJTtgwbzSzemvA98lBATPwtpjJbGzaX7+VT4ebxU9YRCBJ
z5o8o33PKcRJYJ0kbWTt0fBXOj0ubVPnD7oMKNEoYwfIK2wNp/LNvWX/bEVGye1PPKu5ZPX/46nA
IVmqytXP4Pb3cc13IteMUQ8gzqR7ei2pKRt/k7WHuhSlzgdZTJ2i1WZpKgoAlFsNWIfOxW9lf/h8
PkK0evYYi2nL40ZQvJ1fTng9AqezjyNJD/BcmxTjjq8XwsU4cT7YIujmTTzisaH5rnSYHMspXdyg
7uOjso8dsZNWXtCnBWGTmtRtQzax8iXXOc/t2Q7Th3IjvIKbJDalCd0mhnWcyLoiTMY5ouuh3fb0
18ltFq7sLcqnKGQLISgQWoKEL4jVec7PRpZiyUptZRoc2Y5eelHfp5H1V1ctgBjtXguNqwGAmCrf
l+N7QiIzG924fbCitS12Ps9/CIaLn7G4wowl3jRGb48OzsGto1lkgiv4Pjg69u8t5EE1gbxD1Ebn
rF1zw/6+8rY/T8PHFzDHhbNpUPzEkKZZhFbqjlTv/Qcl2ZaP1ODD9Gf9RLIkBRBXbysL9NnKu/9c
pl28/MUrGDxcVBFssqwHfd9SYhAhwLvUkq58rdT3jYkjpz1o0j4ksWhW5luo+eZKnePTx7v4DYv5
T019ClVP9V16TtU/EEanP1/P8OcBsP8G2q8okKxMy1h8u0UXj3KAQZxDsw7I5lq9TtTybbTM3dfj
zC/q40L6OM7is8UJoPemPkO+krjlgMfaEcIzCJv/bZTF96pgUi0C7IGd2Bv3GAXMIN0/Xmu+DcpK
HJqPI189z3JhmpIi+wlVZ7mob8dbMPSIjfJ9iTsxpwE27+evn+zCarRIDsoqFXOSkdqy/EOzKMae
FSo5pALyZlTnuyi9cBbbsl5KO7Mt91Lp74WogL7321hVVzbHz5HX/vgLFmuxknEV1QUKJPWm5c7Y
IuI1r+vduIP+t7NW1suldXn+uIvjoJKrbIyaQvfAm4qF0u0grbzASwvybIAlUB6DPDuN9CrD5WXT
/sCsPPwN6eLrl3ZhDG7yvBpSruBflt28QJltq8/mvira4lIgEe8Gxr/VWpCejwmLtfhhmMUOPzWB
Bwx1lobdoA3Z5658zG6xFN8iAFn5wC4tww9jLeIFBZsslYshcykSR26h/RSBHDjaEP6KfQNxR2Qc
dBrxECklVNDKk5IkKw0YF1YGccriUEr3iAlL+uOW0KD86kfTJgUVbJt7EBRTu7L2Ph94bet8iOUV
wMCZ3BIJCjct77ZNlFnIE8wTR4SN0SnvaRo2hzFGIQmV5b7KzOEBS57UGXEmS0qxVuO4EGk+/JjF
IdHwx0AqKvqlxp81eqbowUYioDwDB+mBFIMY+e9rVnDUwfzP0Cya0D9OL7zWKsXaYnAAU99EYf0D
yzvM7APxILc02n492MXldD7aIoz6Td23w6xqhNU6h5TAUR6707CHn+yshZTPhznLPB9rsZ/73NTb
XqbPq30phtsR3MaDha0i2Li4/rvyXPNnsPgkLZlFhP+IQguntvhM2jgNgm6+BnE3+ieXF+zMnYpY
HxHE3nfW2rwuBJoPwy1215KKrYzd2eSE5ibXMZ/4WaWPkDJX4pm4sBY/jLNYHBDc87qU0sxtZGAd
BaVHfHfs+5jERJ9F2PCEwa4csYG3+t96H0ibbniv1OYqGCuKlIJERyb9NEVF//HYP2MdSbLBPsa6
v7VpqLfl4UrxsRJBgbfTDRuf9/S+0h6rEKBpphdQF6PtUOpHG1UPVix04prP4HqRdo2pfcShdmOX
1RX+P6A8vM4tsu4d19DnwVMRw+fys1phSYgEBvUahPA+4Wcoub5L48i/LorpJYNfNalD5sByT+4k
Gi6OSBiM44Qialeo7VVcCWR47Q8jG6E04xBV11fjmDnjVOxn81xtIJlTkmxCIPAtt+m4S9odR8ON
CsmFYsPB7MUOF0fpYbDV92LMZ4DcUSv091Qtyn3S9nsfX3YU1btejOi9oh9Qyb6ZcXYzcjzLPWaw
/m7Cs8W05zVsC/GUYRxib4oWl7RN5iV4Coi4ayiwjRxHvl7Vl1YZDSjcVW2sG+Rl5E2FhYArJfkv
vcXdTZUCudmq0Up4XxnkU+zN/MKauEk45WNl4WL1eyh+mOnhf3qSf8LS2bVCYEAy5AHruHyh9pPs
u2dYTF8P8c8PXYYAlYIxGlF6uSEkfAykEfn1sp9LJXriVhXM2Q1y7lbf5fG+N+kc4YtZ+TznAPbV
iIsoUElZb2fAJpySPtruLo1cmyG1DGbtSmfipbOgdf5wi0Cg2TihstelbmLHdH7t+ZIL3bXeG93a
BiSD6t+Yd42vPTier6d1/oc/PSPwt7kHzUCjudgNJ1tIrTfPqhkdSh2199YaVqbx8ps7G2NxnsLZ
yTajeZ1HNhAiT/kW9/taw2BWUVyj9qBQHUjFAnZof3/9cBdf4NnAiyWjhXiLIqCdHAz96sdJekt/
JxBg1/L5l9/e2TiLhWIVSMSrjnF0d9hpu8ixHqfH0ZnBLtq9+vi/PdRiqajDhA+LPKWubyI3qzS8
8+ouV/ZSImGQIhXvuomJ1Ndj/pOY+WqZzFHm7AMfFLUPFED+NJlr762u7gHn76J62IPhvgtyaetP
4y8opzM+DgktNAkUHTkCVRSkQnvTm59Jr8IiwTAYatbvtJ1A7rXpb18OvR9ocqt2p9n0Gkf2wUde
m4wt6t86fJPE8FhXw3UFgr8Q+r6Xfhj0SR6aNnLbEoXWBnH/XVhhJZFi5S0wQ76y6k7+2bQBMi0M
re4t1Uf0hA69i6WVlb08AZkwaUiuo4pHqGPJs5PP+ayUbcPyUg3es/0eZYeRcp86PUTqk1/oECDW
jpLLb3U53OLCaAUVtk14fToBzX2UvzZ5j1dGvva9LofhEmWppqCnBYIDeM9FSIjRUOcheFqnn47T
a+btsZr9ejkt5205wiIglGnqNwbL14nbsb4ii9GiQAHeJ7EHRoH/FpcVFZVJfPt62Etb4fmDLcJB
BsmvTswoc4vvsfqafpd+1/VKt+GlA52m09uBvRPX+6U+rI7CAewEWYXO8Q+t2/2D5UpXuTuXJvB8
mMVKwI22pKISTtDwNv94/LwhOcK5+sCZCRKN8/W8zeFr+fGfj7a4IY7Qv4VWS6kbgz2e0vS6H4T7
9RCXIjU4MwFUWgcMu8zGWHE4JdOcjSllFyeb+i6XnO7Zz45fD3MxUp+Ps5i4RujRAPKQyquD9vFQ
uvZuckdH3lEa3K1d7tceajFvWWGI1p601AXwOU435UOj4g1wy6H466e68MFyJMLMD+cqeoqWbWhK
Ty0EKAG5bWxUZahDwEZWNoBLE3c+xrL5LLXsZCoLJg4E5E5z6m25xZvigRoWKpv/XibA6OzfBxKL
CNR0hmeYYQPRN4h/jlWfgPdShKNKdeSmVvId1yGI+36grGR+Lk0k/XyoUKAnwsVdjOsXA2r0yOCW
OdzK5UYR99EKNe3SWYj6w79DLEKfnw8WqFXelQHaXpd2lEQLBPagGbfAR6vnEvRGuhJuPzdFYIV8
Pugi8MlCgT1UcJ3V+is/ehiz30Z6TUPBoB2j/kcI9VcXm/ZGrsd99zPIgKKY98K/C7/73dpJ4lKG
4sNvWZyV4kHpLK3z6Mqp97V/sJlnucAfSP6u5Q4/rlX2A6fsqV/5SC6EzA/jzu/+7ATTpxrdBGWd
uEHDIRcTvGM0la+N7SlbigKBY4KNT0dZW1lSa8MuDk5GFZUSNqCxOwrO9H4ej+TykAR5mb2TjOlP
MjVunq7VeS5EnrnQIZv8/1IhdOw0Nc1YyK1yyh808zvsEi3axMHKznBhR/0wzmI1S01u5ED8R2Am
CUgKKSCZHXkP2Dg5nTqtfDsX9tYPgy1WccB9LIaWpju5CK9rtFv5qcimwzBqL/MF3au7PfydlSe8
FBJI03MzQq/+WfDdSF2ZKg0bUytdNwgIGHIltF56V+cjLLakqpSjKffE6BRaAxnZIoGS6woWfbL9
PeyjH1Ydlyu9rhxB58la7Olz+eH/Pddib8I4PG0bs6HXhk7+11AfK22HJypqYc7ruoxsNMGVtszq
v3grc5jBqvFUmcPe8HTvCoel/sh2Dbda+ICHIu6qSmRij9P55n3f69M3kCbhSe9U+6XTkOtvoJz1
Lyaoc+jCoMAjkP60FN8luaEmbjpM4j2wQVJvlDBvvEOt9vhrAWssbHqiDCRY9gjNIIPhfDKUTDlO
nl/hzweoKmvxqttGPap/qmA63qhxnZe/hQe53o2HYKLVxS5BOKqNUgxPZRCWyb6Enjrsi6KusGCS
J0/dWX7VvMh9bbXwrkWU7JRCIWskD6196/eWek9l1gK6gQcT7g6mLd9Osud321Z4YTS7rmMkWNVY
OW37AR9GJ0uT+GesDM2zYeYUmHRfBTEdADH0t6mlB++gaYZTYUnAxwOQIXe97Qc4RfVdxy2uVcc3
WFPea18MMf4dFpiuq3K0OPMP4PeecnzZHEysis3YKTgrtrTuVDpkOKB95MsgDyEE2Uut5eLjmAPA
sdRrS/WaNxBE9I81rwArxcGMRPpIIyGtyFZgnJIo5geU0VEJZtIYQIuboCa54nFdN8I622phtU/x
MOuDuNnENlCIJJUOVlKEsMd79d4S8JM0Id0YRVvhKKjHWL+U4U5PlJ1ue/gM4oAFN5Aku0pPg2T8
mKaJwGT0/a7EJUPC4YNEXN7suaoddalE6pAV3S5Xkwc9ttVrD36gpGk/Kr+CzGNl5it52m+NIV4i
EYsfatGT+xtv8hi6Wzri6UM25a3W6wfMJKeDPb62s1VJkOnxflIje593PeRBOW7dqgHgpIjhW+oV
8R1Zgy0/f3at87cdNpeObVv3bVNcBb2VOx480qPaJEe70A+13bfbILNvSqZlWwfYkoBEkrG36ar+
tpJL4pQkj7sgTdrDYHQhXLdhwLS8AbRNtyFi99FH0DHWvnpvDo30R3DStsxCu5Hq2i29/g4MsVuM
toy/lnY9FBhcNSmJ6SxV4CwGdvHbNmMDwlqk3nhxW2rbqdUF+aMOE6LOwieHj1k71BKzW9AWeeja
WFxbXqhV22b07JNdpD0GSSF0XzImUDiiqfjHFbLDuzH2E5zR4+IXEAWIqbGRec9qqonHIpe7GyMo
yidRqQWNlrzCvwXt/xslbaybsOli6tJTQEeBbFj4HJt6VP/C0LWJAasOqe7KGhiTvW/nIB+LLLbc
pDARN0rTXQh4c4dH0FWmd/FtJPvKE8st1TY1llTgCW6Q1Z1G1H34HzZRtAtTQ4b5ZmfXuHZrV4mF
AWlsDGLi0k/TV2uOszVmN5V/Yrl4LDqlvdOo9N7jLeZf1VaCedIQKtegCYp8Oxjl+NhIlX9dmfp3
Tc7a02SMw20aS0/Y0fK94ZNCWMlGKb1TJtGitNP6/rdRSNZLGgbtManL2mkCOCTyMCp0JE4Av2cg
ZloHNG/KRXiTiwb3AYuGcrn27W1D56MbVdFTCkD24Jeg1StPMwkV2s+qQYswVV0Frhvj0VzOQVr5
qnqji97eYr5Wv1XAFQTwvwQ1Xay1fCBh7owtPkKaanyzE1pgdcnDnGWMTlMAzAtzRVV4t1WaOFkT
Cfgw8aFSq+IU1vD9RBwjstW0Y5CqcMGjKcTpWD0yuvdqtsovnH7dMMjUm2hQ+5smhpClZNG1rtbf
OmLbJmj8Y6al3xRQ7jBwuyfbBlvSejL+cgMH722t0PMyFVp3IibTbmPzJ9+bpLO+UfGoDkE4I+gi
TG2LjZ22w2/JbzTijqygP9HLKDjmQhO8e9PCjDYgLLr2ZJX304itQODxDw6cD2700RfXdhvPNrOJ
vVHLNnu0Ekie3pB5G6Np4N17eD6VnefdK15fvXR1MexEG9tbeHh4j7FB7GpQDuDkPbSqeMHeh7wh
chNRtw87Rd62Q8S05nx/FXDK/WjF6cvQ6O8gUo1tQpfv3OkibRJVak5IM5NTXOggejocewxEt06t
ZE9F58VuH2AunHphz9tP2ruymlo38ofX+TvdxYVc7dDE3dhWd91OzUuX1tm+UeQXy2ok15LMK0tQ
jFH7xNuXWCumfRXs9SRON7FpjVeBn1Sze3B3VD1sLvlwtBtYnLxko2pxhepe4hAJipWJ65Hcek1f
DhQ6+SHx0vgqQa3LluRDX+Vv5HA7N6yfY1PB3PSlJtvE+EFtOyuuNmOg6Td1DZ5vaDNxCFJi+WQM
+WsaD6PjZelwY3dUIsf6OFpUDhWW5mnAhApO3iYoIMwH+NCRxai151gFs4jMtKTyrjWHLkf4lCT0
TFmqa5QNd92gobvW9+vsmBad9aspEuMvnZN4oBo4sGHU67PZPE6cpPb0gL60opO2SRdeF1Zl3ucK
9DQT7GA1dm6MM/xJkONjZ4WRkTRddhd5rXzFGukLFMLhCzYZ3Eetod/i/5feF7m6lznWDyZLDsKS
uM84LjC7P+R+9q0OaRsRsFnxbflhSOqEMSJsOowr6/5mmMXM5O1OMpUtGLzGpq2Aqk7i0GAV2lOw
oq/dsvZ9K4/A7GzKYLaxKU31D/Wo7pjWk7+BXX9jyEb24AFtQZ1yI8vTKTfFX7sugw2ycmy8Yr3g
NqmYipsY5ltvJNRLPOVJxvrRmSBc3Wd0xWWbVg3nLphGnKxEjHcesNrDIBfTySwVfLtiU33COwzF
yNwWK+nj3mj72xJvxm2HvfwpaHT8azOSof1Vg9154ATyaOzrHmzQpIAnjUt07S3zSr+uVD/jWstn
3SkNenbglk1KnbMqLNilk8gfO8XLin01jtXV5KvBi82pfG/16a2H6OG1EJiNbIYeUBgAWe1OTHl+
K0+jhW0hxoOAIlV3rCEY21jCHdSy00Gfp+JAdaX6gRHbHlsYtnacYE5holE67QDZE4dKeBMWfsQi
TmIH+wbiUgsK17fGYzpE0lGZc85FH0TXnTr4t0AOvadmGuxbI/K7gwpqcCdL43ilG5H8YhdEKU82
cw5g2l7ycNFEp5RjclbLB0BO1S7hrvKrwer7WAeROEl+4l3HdZZh+zz10rFiI/lDrChdH9QIBacw
EJsq0DqAmByIqWjqlFyNVttWjRTfqyle2EE16i9obexiK+VqBCMMnGtXVMEuwnPzHXSv9pKbcbSt
26xgPwvuhsoCsyk87TbHleNn5Xvd92zCny0h4mw8KaCYmo4oIqSpcNSwyTG3K9SDGOGCbVS9wzu6
D+kWTLrMtRSmQeLt7Ky+FMBmBuOpkwv1TS4LaavAfn4cxHhV2jMloiMWT9OYXqe6Cs8xLbCfAdb7
CNgFD+dI8Uca00NN26pZatBDF9Cvt09zxeNx7XEXeyqG1h6OyJDepexdIY1yijqsotOMRm7Nb4uH
VjajP4MZcysEPBrrA/SwMTToLOz935Jt/clipE2q1Aa/1WDI8C7EAjuD9L31C9PbJmoc6w5yQE3f
dmE9J9mj4SHVYelI4FHFJpOJHkYGKcETNqUJFsuNOtkYmoihS92h8qptbCMDoNsFVzrLEnMZWbG2
jW1X27rH9k6IAmMVypz2tPXaKTopHAQwhxUWHnsDrJViKrsH3NczPO/qYdemZnrnl+GIewcWhfd1
pZVXZi6mXaEN1p3AMMXxdHmYToAwI9ePLXVT6La2yzGKeASxMN3WQfy35eTowO9FrSMq2u+FkRRg
JXWQpZsa78oQyW8EG7NqsGMqbJv6d6WUfo3RBRgfclSSd8ChoSw2Scvxp1BpipDqqb9NGzIZ8MVT
mtaFuYc/rl8xlrRN2VQ3QyOmK832uFdQeXhTGrm8HTu13mqwOXHZFt6TpXjxNU5RxYOK2wYSDvOv
Ak2Vs4rifYdWFLDP+n303c/49yhmfis7VeyNSgYfZ8uvBbDOAwYxwanqGnWrWv2N2qddtYkSKvzx
kPzQx9w6VHTg3hsyhp77lpPQY69gN5UV5n02GYarFZZ6G5VWfsKqOnA7jBNvesnuOzocSvWhR2vh
5mWOb4ONBWptdN2PyEvKEo5BHT1qnYa5UATfctOOYXNb19WvQVYMeMaVsrMgZDu5Ffbe1k774ehz
cuQy3OZYbg8SzpyhlD3kU1G+hameP8FDSK5jVanx9MuyUxnnxQ9SwPWtsJrqipwSjoal34WnCubz
PillRkW4V7uD3Jq7yID5VMoYtyDKCq763NqVA5VCCb/rKExwKmhS77FQtNLEM9oU+7aawistBhob
x3L2rorwB7Bq0h5GajlVOkCToluCPyFM10Tj0h/VesBv0MbiFqBz9lQHknkdD4gKkfZ5t3bcKu98
R/mdjvc11lFlcJeKsXXb1Prd4DYYE4YNvDcxzx4U45l7J0YF+Adtp0F6jrxOnKJeD04hzsgq7R90
ayBo+ekHOiDWHP0I0+l0zaS1B5/b4M5UgMhDgg62Hmt9k1v9a9wU/kYPR2lrFKJxIzkpnCYZ4Ipp
JRHawibor2YHwYvV408Em9zfNpjB7ydA75uptl/7NuDSi38EBPJHUhHaJuVyi8MtrDozuKs0PCF0
s33QZA8XZSjECjXLxIFy1eJDWgPhFzbylTT+ldG5uMlLozkGtdqc8gTLVtP305v5ZkVupMH5NwWK
jAuyge2lotzSoDacNJJoO9wz/Z+ZWYUPlYFLeFKlDeb2Rj/89vBSd0K62m9KZbSPcl+Yv6w0pveS
poXgumma9qGtUFp0RRC+V7WeXEU9XQwdhlH7plDtX0051uHsTjqvByozm6isWOb9JKqtl2Az3gcF
XUij2bmK1VC0BRYnAPaHz8Ngh9ssC/nDgXni7/6Whs5w5FC7bdmVtpo8Fvv/w9l5LEeOXGv4iRAB
j8S2gLIki95uEM028AmXsE9/vxot1KzuIO9IC2lGE9NZANKc/M9vNEOkd9Kpo5eGDGkiiXRnF0uy
hbR44TbiRYa5tuD+U5VV+E11eXRhlKfQzdpU16Ny3nxviEORWtUxSiMRoJlpd8ZkqVd0TKTOt5q7
a/J4PAxOTNFApvDFbE5XroW9BnU+seZGW126lfM6a8XrmIIpicy7yEwUbWbkRjelyaSJPHDuCa9g
ZFz6khVXRZe9Rxgh31e5OV7G9mTucmWb35d6JEwzc1V2182ie0K+0+/1xVK/jCy3keRHT35FgJVV
KKr7uSP5e2ytWy82JekgTYrUgGy/NK0eMKMmq1ygLMzrwmD1NmItxkm8FLX1y8z66Cm38l2Tlg2A
BmnpbS381ThId4/LQLXS0+VlGTlGUdIqdF2+C40rza4QQLSrcnTmdZ70STi6gxYOmq42XVomYdsr
GrqLJZ5SjO5XBp7Rz5kukl1kJ8O60aLrKM5PmQtVT+Wz0KYScqGcnvJx3JYkaJeJOdx2o13i7q87
P0gVfC19K99jTE7pRDpa0GbKCxZ/OY56r4d+rn8rS6/1Ai3tDO5ziU6brZ3Vjv9TrHHMj4KBC9/T
VFPSZ7WLk4HHD4tneg+Vre/kWPuX1giUlcb5tPZNSjllu83PucndW0u2GUlysbruJtvdlKVpvOja
UJxs8cl7DVSaTGs8p+uVkw/61RTNM4Gw7bWitr5IO+fgdZFzkS7eUyOHAuZrGgVL3vhHAHprK+u2
vid8xpaUA2P63eJH1X32IPUmu+6VUxE36avNYuba+oTwsZ0NzbWuzDsuPOp5WfAAb8XUI+vy/KOM
NSjL8BQ2SJdOVt/+ANm8I9mjDLy8v0v1wSFx2Rp/cWEwbv20csdwIKmDAKyW9Nw+bfF6sLLkUpbL
cjCbU7qyOYhbo10Me0fx6r1KbymOOTlDpFKlymoOICvJpcEFCTYhlcNlevLIayLg3Jy0uH2STkmI
20d3N5HHpxF7Ibqj0Hux4ntmIdxOFw+S3GrKsHHK+dDEOWAliRLVq0z672rQtYPjJWptkd6wy6u0
3g6zWewGN+mflWkVmwE3aRkQUlBnoZwUmEM5t0d/xEUd9iiocjOnxxHHSfZ2zwPXj12WfJ88Y56h
q7D1GsoHfZGHXqEISgXJiLIgCGOsE/RXVVF0W1DS5JhEhjS3mSgrbJyi6ViM9fxg1n51I0nSu29J
tGW3Wdxup5dltiPmJLuEcVQ+GsXpYIks5TdB3QCLpqTyxtkM0NUTbLOhTjmZ3VdFt6bBfjuP8s3B
N+o4J25+Sryr1yVpAFeCsKBbmWjZ2iipPAmMTn/MwrxRWQy12FbYiDXFFdoJ+6VzKe187Ukmwrjv
9M7+ZXRuemFrxTdtsHBvFCBVWe3fmkOrHZeBkAdH8Kc1/b0/2/auyNkp9QkCpiZ/6jEmFXOsDmLU
sylQch7UGjZ1dKMIRrl0hn5n2LX1LlUHXiqZGJ3vtRcSc31jZdequOw0wgk6JpgOfr/KF68IXP5s
XXpsZ2NguxW2pdhHEIBhYjyc9JtuLqfwpKluOyAZMOfhuICM3qbNmD9klUxvurHjHfjG9zIhgGPp
R59ciJhcQOpLtSLqkG2oJjzv2SNT5orgQzMstbz7ZgstsPvsOiFlbtcvYj1QGmW6e5UvghQ6XcOX
v+wf6Bswfr0rO21Tze0c9oQNGllNVElbdoGJC75ltEcXabzZU6zG9QWldeh5yXGucEvR6+xisuLb
Ou0erfE9srgpjmIkqFyC+vNxjchB3Fvk96I2966IN0of70Y3p31XirWRRe/u7N87cR5YrTduBf0Z
zuNTPAv+ywRsk2YvHpJBXZu5eRu38+UIdEmlRAAKZmBhWSF/xCST26pDimLTvRGY8uDXihpGHmyZ
p7veT7hS+ex/1reJ+/9cVGiE43alLWwI2gwiqQMQPebFNO+NLL2WaFcCEnyZLGO8jUsXJRCkKv1R
aK5772hO9rNO4WJZFdVPp9TNqEutD6hF8T4kVCFfi5yWXWn9aHqvfO+dVkUUER0Z5aTpGXRKDK5q
cX1ozfg9KRK1BWLfGHom9y4kGMwU3Wwfz1PySn0oN1rOMRB31htVCs4+jWOB/UhFfIK9mRorJUTL
C9qprTeTSi64FltBn2YRzM75pikiQjy8QT3BQSp5YghlsVVeuDUercVSv5xCwbWqaUJ/ghBtxljv
DCBsLhkJV1E6FGs40eLbZPp3JEUW0ypeRqRRNPvtoI87rhzePGfPZjuRlorKh1qR3eSFTqYTdN5E
0sCc3I2+qVUkCVVmaOqnvByu/0lpG49SztG+H1hDnbkWMYoNB4Nsb/ZDpyyvYs1ih3K6brV45Vbl
1aZL+GsFgldksrvsve4OKXZY9H6/Bw++Hmj37LTGHS7LKd04wt6Z7bAQNDYtl2wAiJz19HaB6gr7
Xb8acqHfum1U7ygCbkzVq28aFGuI95Gfy0D6fr+OvfynneB17Kc7jcizcBixM7DtH9ZI9kTa9xcg
+t2L4WeYRZTOW62I3exSHXapId2j5zVABOQroIhStyI3vqW++17lJONl+UWfTEfQrxtP5ldG7b7V
mR0S35tdNBUGbw6CQqRxxNWMjYacGeBxN3mauS27RuzNU05S7hnbaMmCUXTZWrfg+SiXjlU99Yis
PHYZTXl3gER7JlX3OuvEWBpm/wa6sJ/KJr/W4vyHFQECFh3Yes/xpjdTkIHCrGWXPFfSZJK11bUe
s205IJnDQv4pEExoxN6jo5ebcTAkqnCTlBoLflZPJZzxTTm0SKKwETG0S/KrtuIAPyAwc7HtmQNy
GeAx4quBeByPchPPgDnVH2XOzu7H9bEy0ttGkYnq9nHQpI0d6LOb7JE1HrPcupS8u6D2i6PS1YWk
xDvKGj2+bwwbI4s3lnpLa3+Dg1N/BKXYU+7a4VQ798RPBd64IFKcpdp7vpQkfPlHzaNQNdL5wDa+
KiK9uUpltU0nQI7SKq+mTvvFFW9Tc5y8sP1E3zMEgrVFiEokKhDHeeovaNClKyPJ11NstmEs1bFo
sz1RW+E8OM2Og+SuXmwzcBd/a1j9j6F/y02HxZQ6ADD5nuirOWxjDXFBO5D1qnkxbMTqqlfkyw60
1oh0D3PuNOvRm4C1MZMxa8BMVoICcTe4Dy+VKA5+zQKss+qHMxeXyhsOOihKTJaLwvTd6/fJ0rtr
v875DDrrglx77E38bhWRMDPmevLLrPv5StJP3A1gTSgcAJ5oy6qujbFq6wIgLDI8PPJ7hI15urbv
SbeKlA9fdhYkqCSxv85MOoAJMKSmt7enx3FSPJSLJSDyJ/TjeF9KWk8qwlZ+VMeqowPYKgLMqF4u
o7o46MDSc2TlNA3ED13MtFJquHgRCbvrRERbcKLrhIBS+uH52yT4xPQe8oDZTbhN/U4Kd0FF1+34
KMXBTfLLyjcvJHewlYir0G2YJtBsQ8+O7sYxdh+JgQPIqHtaK8vRwF7cbLWaOGX/0miLq1HxN3ri
aaHj5fau6kDv1aIDsiRrvZ+r+3zh1rmi3M1uCPOi/xM5bGldXQau0bR7f/CCwfW5wGQQ/oxtLdgA
IzXsO+9kWpVm6PdzL5jan31p9aFuf69ryK/uvDz1I/Aj9bnHbsxNZ3C9PdfDl7zSvBXSILEDc0L1
G29mZRRryA3g8R6xxb2jrytrLK7AmySL24McdGp3zna4ALSExOj0ofQTa5VU2RO4+nMnuzeWIEQ3
+xqjn5WafDOMqH2ZTMYa9SDQWmzc1l4cZA1XxaVs8X/wMHJ1lnUJZdIyEdbLNByK3luTCxswB7q1
o06RrmZ26zrzfonLEH83YnssOuycaDkG8i696JE7XjwbP7s4CuoY1Qs79MbSxEvWtkHmiZ09O68L
/BcZlcGQZE+EXYTgbNd+J15bDri1YztBVC67FMq2E9UWfhXJGKqcXqlryduZvDC7toH3osu2x6Bk
boHEoQsQkIurybAhV/I2omanQU1jrdHGalUbwlw5fnLvl79yK5nXYGoTK6Z5WkBLVFngdVIP7Bfq
xtKq62XWGjKtOj0wwHB+ab15GbvjXurDrpdefd3KcTtxDaEvvQD4yMCVzdNUkWjciNnfDUJC8y7o
wdGXrlCbaSmOxhr4TuotZOVIfnLGVdTFxgM3UsO0OwgYQ3mR2rh+EtgSNml/PdW1MkkcHKONN/BT
cq0NrTLZ9qb2o9KoBof8wLx5dMpe7sSS7t0hCruT2Z6VckNx2BHBMlO3J6LCE5R3s7FSHXdBx6Jr
rYiH3tRNeecbmLhZbm+/GhrQWD2Vd0bLpNfyiuRjrtUXHfIrU+ZQx1lnUQIQP+aYlnNWb9OU45er
bohVV72u5vg7YWX6S2yoF3qEParoZJXSMnnhKFE7J2q6UMVJkgXJWBqHeuqOKh0Opuuy33opsY3O
zp3GMsj10V0tWV/j+8PJ56ctURL03/Teu0JfrjgjS+OyZs/1K8d9hBYUpFyuqrab31ygg50lZyMk
9XQ7muVdAkgEPcCJrn04CVnWrLkYpr8MOqKr1DeAEUR/bdfEGtfzZK2n5ZdWI4UY41Jx+mo55ie6
OjR2ta0mfdtnvhFoen8baXikmPFTAvJKFFB1QeskqBdlBRy1BImbp1O8EFtV6re5RjxSmwdzw0I/
4YAYuhKv1N03FoAUkcjmOOA0kg7WdZvo+lWviwZFCK2SVr2YqbHiBCfoOdUPpezxOy7t/N0qG0hd
hmh2MVga/hcZlMk+x14qqZdbiZPUfde01Q9/8g5Drl5prlwTPJhesy/csq1SarRdS1Mh76InbsIv
BXNl0Fx55dWo29w80b8Ri/VA4tgmmSklvKyIr5DCERg0y5MX6LwbW7El1s8OjaoyrlNnNt/pouUD
MeytD49DF8u1Zs3brnGXd130063XRzRHtGE6kNJc7XqDoEuwJ3pWMbQNs7bS72OE5YQeg2S3Nqd5
NxDWXWR2tMVDrLlkk7po3cQJRTMEfBwtcEdxFAtHGeV4G+iAECEhIDarXm2srnC2VD7TLxgDt8qO
450R1aBvTvcrT4c9jQRO6MLvn+gTFqtqyIsjj/mQTnQ/rdq4Llv/kbc3skMaDqXy4DkE4FkXjaxf
fTMhuDu6EoXONjluOzBMvQXu9MrIXiGd74PY7rvtbHJHkxzpYa0RJNM0erU3Om8Isjp9pjeNvV2j
e/Q+JIQX4JoOeKZ3X91GXqaDSreYKMWBbKCJZDn72ii9jTW733W800kCSw/O6LNPu7Qz/ITGrgQ6
Iq0ISnomQHVFeTcN7cL8sI6a1XxjshBApz9WdR5yMH1zWw5BDytroOI7J9JvTWEd9DJ7cLsqxsVJ
3pHlfRFZ07XC1XhV+dp2ZkfMIYvvAMd8DkKOXMhaaNtrNn2L+8Ayii0+itV65GKVNZLYNEMKAlTV
vCro3PNXdVtssICuqXXILbaJPL+YW/t+lk4VOpILNXlqA8t2QhWTjE9sI/K2wBo5KsA5rck49D2v
poiXg6E57YZy6113lX0F7XPZlhl5xnIWPxzqbHBrtUmq+VDnw7RuHewKcTM4LmQFUpA6T/g6ZTSz
B5rc3R2BdGxwtMynVa6fOBaZdB5w0TL6NVb0zTfKX+fn5A1PKjPB7oue1otGVi0+WYpg19pZcbUh
X9LkIuLoFiVecgN6ipM9vmkbGbXZUcnxqOUpiHaxvCce3ljk56XX1mJZ70qMVMok+ayKhO5jZhsv
QKUD+p6UNpZTHKaM1rHWWj+lrvsHOxX5XW56/UVi6GVQD80rOXl32jRpaxV9B6fFp3yapp2alfqW
tlDS2ra01ip3irtC84s32XKHNk5veZxySBUNcYJNdePP1F2VSTJ0zblhTv2lY2budh4Xcx0bxk8Y
6MbKU/g/ido4USvqVe1xVpsL55VGnCeGjTna4yzSVlrSemtTQjO0YIhdIvp1tqa24DICTb27yS07
yh9M7jFQmCaNpHmapTGHgJFkr2m/dN+r1qgmNLEG13K7spZrEuyThwlq3L0vFTq5SgJI6JadBP3S
zBdV0/NT5taUa99ou52RLVaQ9SRyryVFOimUNQwYT3ku7Wm51GFnqOJkU1YJglJjrwcgHwl4KASZ
W6dXk4zxq5WBg3WDdul5rfox94X5iy8GIdFvc7X19KY/6qbuwVJ17ehpHvTiRm/mMUDwm3F4ee+R
barAzXpkKSrNe29jV7GWrI2EgvfgzsI7xjHrxxuyR+HO/SUuk7D+iMiJqRnaaH429Mmm7G3z4anS
cPsieA3UQHJFWVxO/RGkm3IuC5qyPVqoJsNpgM1dGaoL+ZNpjfrqXqujZqUpg3jLKnHpXlB9GprV
hWLEYWMpmn1T0leZ9emt1eefkWuKbNULNQTukIXwIGhhVU50VxA58OhM9RL62kzTI/YvTsE4ZGMA
b6XYuwSKtxPSQ4u+S72gl99iBlUK8bBkWRSquU1e6noS+Js7UzA6Eu5Pbo9BEnPsEKuZLhpZN273
GDVmtDcBr9ZymKe1DghGrghMZ/oVaVoIJ1xyme77eOhJBfVHXQSLbMrlWs8bl7JOdFDL6naka0qj
unADwypk+txlbnzIJKAbVRqSoYuqbi5GQzARUwuxnIGHzL3lJvXeNiLYmSSM3gPfYH6STvJlsWG0
dr05rwXWlk/JosoxHNuJNnHk7KK+q14yQ4utsAMwpBtnCzqtJSRzn2MMtMuID06fahur6WBnYYOw
S8tpDsZEzkTGF3dJTZPQEcsGhqsZOnOKyHtwnxwdhkMJb2hDu8Y5Dmpe7iGCeRcTzgBMRGekS9th
sdwymzF93RUEzvpLqe/SAcoq7z8ayEgQXTBZ6a6OZBqI2Ft7g8AsUGkd3RXHCiAd4CpY1qtmynYD
6EUR+O0A07aZbe01h3sFxmBFWIzAmnnk5UUoVkVe1KEY+KNWqWUs38WijPEkVVz0AEYwczF162tn
otWR1ql2PwlZK44qOYZGzXEa+UPyZM1+T4cwvY7BSsMhauvnuKVPGk5Ol3VgAhDZGCrKrHUR942z
aoWDptG2exqtttc6QCpcOzNKk3Ud82/IxSSR0iwrexVFcCjHphkPXezor0Is1QtH/tZYwOL1tHDC
Ik307aBF1UEsifdsadTmWjnj6tn6zEygWe82F9lbUWNCm9TGtNKipVt7kVuGjOiuuiqxLhtYBiuf
rtHKI87zmQ7zpRWjDiIVFWupcJltOFuqb4an1ki6mbjqEy/RtM1U39R14g97PcYZjsjyGiNayoXi
MKQquRcRsKqBtjEpHBFa9DDgpzbwA5pZim02C+2nq9HJW02tMS9BHFmNDqUj7YYru6o6RTTi6C6X
XZRiyl55sQEyU8D2WOXDyA2Anl0iN7EFR9tA98EEENklK3J+rKgPhlUlbZ6Vm4wOO32stWGf6DU3
3HK26Be2uWO9um7Z0U80s2PiWM5z4rmkySgYoN1qoFa+GnSaWqtWU50K7Gnuvneurv2EGqHpK5es
rpv0H06JqpV3wZSvuaxHHhcgj2KBbNl1YTnXxVSZUCm5wEAwmr/ZarA5VEetwUBV2twDEZFZY+Ss
KFzTi/LE6s496KgWLM1sIvHOyeckaE8xA1o9XPmdCWifmRPyQP9aX7RvSV/bx8HT7RACIy18c3h3
0xFKcmtG0TY3DC7rlUs+l6MJmKYZZPfQ9ms/1BsTj5hRFcaFc+q/nhQTARcbzswhd94HpuoPWeV3
wO3V7SBS4kM7i2bpOFQt3F6P52vNZR+58bisUps/0RFcpQV0l0D36sQ7imYqn+A0cQJ/LpH7R4r7
h97Bdl1dnBStsLw+yn/wf0xKXxrThm2i+bGk5HPq0tq6NIn1AcslM8ZQvRl3BPbAV4KvX8mHPo7R
NSfVZoLPpiFQb/L0MXfGl89/218FIL/9tDMRjUMmMVI2BCD6UwEHYPBC/b1OMYD8ym/ib1ok77eB
zgQ0PivP92MuoVOjv0pjPqol/rUou3qUzkzHYorxUHWcLzSXf2qE8PvTUSOZiBOJWTk9/m/CK/KE
wdFLE98GS19ZdMKb96S6aL5KejX+VLR8HOdMR6NI2LFVfXqNc9DuERKHVUBTBvb6arws1sWXKsU/
pUEfBzyT0GiND3FdtFirY60N2FtnuwzbVaohLsufT5G/yC/RxNr4WBuuhy77PCyoGAYu+DUvsUN+
iY4+gBEXpJf/P/nln1/s42Cnf/7bF6Mxmpdpi9Yz8fZga5ETpMg5vhKB/0UK+XGYs4lRg8LKUsPO
/STd8V8EPQOZ2JdRO6/bp14Luyo/NM1XFkl/LoLTqB6MNtc0XOvcILpoceLtKwvG60jdkYmwnt0b
t4/mIM+BJ6z225L+awuWj0OeLfAZ7ri/mPFCmAm9slMso4zUVafaeGvM2uv/NFX++4Bnq3z2kzKO
yD/dRKo82BUA7r1NvLVhakdLn0ow5T4087v60V76OxJPvlDA/+X9CvZX32KuekSYnq2KOMUmYjaY
qeOc+qua7IgXM5dibSIqeT7hnR2flFiE3eeP/ecmirjov8N6Z0b65ilKBvR45rNaMMrrFaQLzwot
LmjG/IVz31/Wx4exzs6SrHdH2M+9tYlHuig2S749gQ/zZBt7vde+/esn++BcevZCRygpMTxqayPK
ZxtcvmzKLCi0JyGjna2VXzmlnu9qnJCGOHnrOZ5JSMu5g8GkNcTP5AxnLciZlqFvAukIY1+V/fjr
8yc7f4/nQ53t2Ci9kpKaj4A6cG8UGTJ/8aqj/YUC1zq3LzgN49vMAB9TBpqKZy/Q53DCTHci1Cad
qGC5jmh0KVeoI2a4iqUTLBp/W6KwgEyknSRc0DKVdetXcPM6o9ha0pqPRusYP+w6gVBaVt81KNwB
elQPAbewVyV3MHpjtneD4uMhjlE5ikF7xeT+h0rrw1TSZC0mAYuqxnhKlBeoHq+B3rJwQeZmfnFa
nC/Bfx4YQynf9m1dh138cf82o4kLFMLAjfTU1eS1ITTaxy7PQEPwf2ym76M2fPGS/zZr/N+GPPuU
9dCPrYkH12aJsxtR1z1kp64/jFE8v3w+acyvnu7sc3oxnUA9saAL0Rp+R1sQgV9RLRets4RaZuuX
kaXZ1VrHa3ZH19sFHsj1tRnDw6d/nAQGizWUDa1Et4aG0eXePTeRAuBRJLQfnHo7QOk4TmYxrbH1
66FwpQJCclGIl5xyaYUXGifHoiA15cB+nz/f+Ub2z8fz2axMTEQ85/x8sqGv80O8kabeqr0Hn064
OBL19MUHO72l3+vh82HOziTfbnVrnhjGnVZpsoCW+WYwZroXiDq5TJ2rxgFiS/efP5xx2ho/G/bs
cEpoh2fxOFgbj+t9IOBuU4OKdSaMLoi0Dq7pqJ6sJH2lV5+vSWvYCsP54oT6o/D4z7N7toM+TNjm
eaCQbhDMaXmj2OAzsbLUMRrTi1z2wKbtXsKyES0mpjRgTOOLkf+ySkz+dJ2zCKoLrkEfF6YBOU3r
42LagPK0NxXdoPd//35NDK6xUPE5D8V5uJDKxmyANj1tCii0K13kMQehip/bFjpib4P/DkXkr9wl
i8NCNPp+rKarTqKj+vyH/GWRfnBGOpteS8Jn7p1m2WTj8CSVe9L+6jetV2eXXpv4R+6p5P5Nfr75
fNw/7nl82w8Dn00wKekjOhFeY1Ph9LA+iMqCpQLJpxwOmdFChKiWV+Vmd0Zum/hNpfO90SF8HWZX
rAYu7vGKuALjKSYTNFAKfrF0FrX+/FeeH3wGbEbXwaXLh3Vh/2FlN88euC/2hRtXf/BfVHo9mIfu
/vMxzk+90xjYOOkkZ3mGjmDs41yrrHQc/JIxaFbdOfTmBhCjz4f422P8PsTZRxZuQWN2srnZPfXT
lviS4RE6/udj/HnzOXuOsw8KIx/xhItxO/EkmBV0YRKjvxxuEzD7xusvS/eWvmstoEvb13r1+vnw
Xz3imVtJA4dJZTOP6L/AcTbmnYxXwv6injzfFv7zqbDr0D2bA+Xcv6dTkqNTK+HmNoHVzfuhv5wg
m/wPT2KZ/9Tlgr3vrCiwat1JzQQApAHyqE/GCaWkY4XeIk1Wnw/116mHo+XJRczkIDvb5volBU2H
2LXhegAlwVKPrb7ED58Pcr7D/PPSHJfUPZA2V7fO5oW70EbSM55nwSnqASfTtTOv1KOvX8R4334+
1h8nBoOxa7NkUcaCU56/PN9vRqeKmIRR8RNhLS4ZWkMuQ0C5uQJrzN6+dmH7y/N9GPL0z3+7hJdd
ZrnFKbCga6FhzchLirCT19W9HGmIhp8/4HnRcf58ZzUVWHQzjFLnYDLdRwe6TOeFRdnd9+6wzqzb
zwf7y3T//cncs6vaEDdaPPBVsdXsh4s2HQ2CuOkSCWQ8/34k4Eo+nIfCHOTk4zvsUz9PhmyCDdne
dQtNv3f9+fMR/ihoTm/u9yFOa+G3z1RX2jRmtrI2Uurur1ojO2NStKqWdhHhuFTZW1ONCAZtHRPm
uj/ECQAk3FhokZ//kr99wt9/yNmiy9GLZa6LYqv51qOlHpq1ejNRIaK4/Hygv+3IwrAFPmOOY1Jm
nI1USenLRO+44QfjGklggA1v2IX+Fv+mzVdWYH/ZgKnwTNTa4Icc7eef0NFSv8QVdgN9/yLFF8pf
rtronwCqzx/rr+/vt4HOPmSTD1bfJ6w3HLj6txlLqgxO0LM/vXw+znnh/c+E+W2cs7dXyLKqnJJx
TLUQrgV7YjM+1cjwope0O5TpF1/rq/d3+ue/z0+uPUKNDJcZlyioyiuRPHZfhGp89UinV/vbGL02
1HEcmads3F5/mv3auMdwwwpQA6Yr6PFB6uv1Swc9bweDXv9ic/7bE5psykRcnSDSc2SfSEgLwRp7
F8z5LTTf7cz/ZvWdn33l1PSXxc7GZdMP5k4NfHh+DMCwTAe3o7o2xJVBnuzV5B7IiO9uKwc2arUy
xcq3v7gz/Pl4H8c8OwfUWPleItW8MUfN3aD2P5SR2Gld3F10hfxicv7p88pr/P0Jzw4CDySEsOzC
2pQSU49Js2B0S8h/Y13sCCbetJphleGSJNeWFPNRK+KLwR1e7aUx6AhypXOiExXOS5KgEX21nk19
X2jpuhlMOlQyup2U82r43d6bbSgA1k2TSPcVX+c3+IDlpjSirYmOMBgXstnBZIYqMAwKdXOq1c6C
9v6jsfmuxTALH7GG3CVOWsEWGhXCdiSmywwboEKHkdbc7wXA2a03t9r68zX8Z6+BKWC7+EF4mCZD
1jz7KCdiJOBQa9PJrXrIjnoVNN6016dqpZrGOCb4Q02nfDprWoqXmRR7XKXyZ2G9A6O1/3qJf/wx
Z99MFaNvFINDCrG3RTXf3Upx33zlhf23uf/7I5+f2iNiHVsfvZmi7idddxSz0A38vt1AE7SnY//g
j4f4yyiOUy3wO14ApPth1LNbTN9nOex+DObU+Fzd0cPvruCTRfE6eZP9fvkqDevPnezjcGc3GvRa
MKXH2ty4PlXWE1EmxuXiPUjIC/La/vc718fRzs429HqdDZHD3NTwbAx0QwuuQTJExP1FA+IvR/Zp
qloGWnl8fdm+Pu7QqamlAxRLi0Ko2hpIpcxk57Uj2To/CJXERTpV6P2OaHcw+fqR284XN5w/D1cc
KI3TXdQX4BP6+Wek1d3xH2xxY3tFouPyPMkf5XSB//4XK9M9Lb0PM8YyPfSZ/BdSZE6Ds0fFWriC
9xKlOwxs6GFn5vizqCs6EV22cuLS3DbxpHAU8e+teiRlsj9BQLF1GMxB7bWu9tdljFnZrprN8tJV
WGRJ2fWrIpU6WWUNNOp+QewfeL3p06O1T9pYPQZYwNuNjCArN/RfER7VyUaHWGsEuqY5gSbIxw5g
jeoe0v2KxD0JRgSr3JG/es+Hgj6Z7rCp0MFdY7ATXZqIJqFXzHBKgyLCiNQHG0vEjFh+KE16/Nri
QKptExyxNH/exiclIZRMcw8Podi3RdttfbwEggj6OwZwVnRQtjMEdncyByBi5qRqnRfCIYtqP2na
hh3+2hPw7so2g7GEYMeY7AcMNoa1kSdPY5ft52gghBPXzNcSwzYwlDbAtB6XXqMCXZ1ruoRN2a1E
VYM4GymwbBzdjgWAqadIc+ngP8KW6cxm1+E/cdXnyA5zt3OuRhJXqTarb3XT3/iSqM7m/0g7sx23
saTdPhEBzsOtSJFSzpPTmb4hnC6b8zzz6f/FOjjdSqYgorouqroAN7xFcg+xI+JbX00H/ZBG4oti
jMITX4xMXdf56Egrtn5hp6ndnDp12GA3G+gVLZfqTAefoycS7ipxlMjwO/wp6lCESPSRQGi3fhp5
SqN8F8BboqXEAMxQBFVB04ZowgmZyw9ZRrQYG9J7YPR0PizV/lJ8kuRSeIbzxRE3dxOHHvYX5W4O
rJEm7qS+HsPCuqdnHGBU3GaZT/uSnNC1DTmIVy2rIzQILSPZZBbDTuJY3LVxD7kNjnu6lxuofS3M
82OALZ6VDG91rb+EJV61VCpSVCdTC76+Bsmh6abdlcL3LBsa2kf7OwQk2k1dyrndpoK0aExB66lt
eJiz9hAbyPUV2ogIwCQ09K18CEsaa4v8oS6ab2gBrrRwSt5TLaU1evTjN7/HFkSq/8JO3nJ6SpTY
gQoTfDTNT+aNdfplQzCW2hJNUbJkSLKurjbaXGjbMI+V0TMCYZ/AqZO09r4LfmagFyIE4pd3hS97
wjIaBV8TWzYqk+uCyGzG2KqoxejhMUbbzF/s7O29haKjetg00f1yYq3GWoUGWI5oCbDE0esr5XoQ
9uA10YdfR5rlhA0qTvVHPBX0/aj25Wf8GpOsBl6FAQg4af2eecimpd0c+WLOPi8KT1qrAttsqTuP
h0bZl81HHB46s2cKdf/0q9JZo2gi90KdDleSTZ+PGVS+tMXq0eQpAz3cYl3l7c2sB4+FrtIlperh
tVTXhnf5weUvc+nzqGsP9U4LJCXxddWroiY50IMiX0mt4HuGErL/jaX/ozPV6R0OjD/vIyFQq10m
TNUxzfMRwcHUxHcCfZOhHY2mODpiWQq/IiVOWw9JHwboU3HQW/yrW1HiyXRB98SEdmVIixlOMlPf
2XNFL1UH9Yz2JnUjuvuae1JV2npFhYu2qimU81YvlRqTX8oGQ7/V+Y5ezvK5Fl/KH1J36O61LRPm
5Zr76fhcjbaavj3MciSo+oQjEbDPQT4U5D0vf7AvN5rVEKtZEoStIDXq8kDPsQLx9EaNUGL845Dn
8yjreJUm/3auGnPyKOu6igMQ1J7eFY+Q/QDF8vvlR/qywSyDadR1dNqrgBWu4hs8JcthbAKa8qnH
d+zq4a8J4ktjAeeo7mEaHS+PtyQJvnwlXRIlzHBMRV4XkpRhVNDcY1HdlK4uTc+g/FypCDZWlrQ1
zCp5IEel0Ws1k6FL0pcY3aMgltBB+2a8asPIeDKqTECBAXzJb196Id/7yQRiJcyPvQAWz5zl/C6B
2rjx9F8XPG/75OlXKyITFb+PK23ycIJySs0zx9H2p7ey7q+N8Z9GrsuXhZtCL7n2973/8+ozg8kC
jZxO3lyj6JATujKT6AEFbgfE5pe50FL/h09LVpuPS+2ezNbnAakMRxQE+LSVrh+UsEAk0HCvrkQ5
3HiNZyftyUjLVnCStunlHPhXUfJoUoA8V4ofZ3R+qGqDb8mIspvAYFeLfrWxoZ2bVKpIsELpa/ln
tfzp/41UM80mD0bLfmrvQVDh/LFR3j43RU4G0VY5Zgqa1QJYnjwBcz8VZnEwVj8ztX5XsDijM3kj
IXB2OEmzKLvqFoHjaqFQR1dUGnUm7la39X1GuFTKL9N3BW3NP58dqqwjCTRhd3/JQGkmXdhzyUCg
ikEY39CYcBiLjb3z7Bc6GWR1BgDypD4UM8iYyfskQ95ueJF6uPwkZzeX00dZzQOj4aqq9yETPcmO
luhDNsiORoZEu0TTZ8udRXOGMZbWk+/LIWJPC9IsHRmqbFwnhlLsIK1ZT4E4jN7lX7bx+OuTo2LH
zeKYJS8lwn0Hcjso8muz3Jgy507Bk8dfHxlmj8LfWF6ykr53P4FNJvl9s1WJOzsvFe79lslB8aXQ
XA1kYMOomTytvxYXDQrmV8fyCZTJ5Vf2NTvENgkd/z8DrfYSweJMrwoiP3Q2pEFxtc+cjgtW3nhw
x291hEMKZSXFtBM9+l/epEpcR6FHVMkCf97HFJ8l2fnz5GENUL9P/fX8s9xqwD37tWiGQ6hCMxlN
HJ/HkDOhmLJ+mjyDyN5IXlRj3OMQSwHV2FjhZz/ZyUjy55HI65ZwkWVGsuYe0pf4oKrz9KrFQDlb
taEPPa02NktJWf7ST/GEoZIsoUtOp2LLgbc6dBB49nhZqb0XNhJKIKUVnggEh+uUeuB1Yyr17dz2
oy2F6HodsxxSZReUSiPbo7Cgk6ShMPU9cs+oc8CY595YaMajOg3ln7Kr5J9JE7eIWiAl68CObKET
8vs24HY76zqsz74vXawpXeIk9VFtYqASHBzPiRFKA7dw4MZq2ekC2SpAk7YKXfxIOTYXucrX9dEX
qhhMTAjhcC7kwukMcyjteprla87MW0GAapPBNnFNKJzeLAiJ08fhI3fSHu7c3LY2kinJqVqrccpw
vM1EGIBRP70avomRKri/ujoOkHPgiAfDZKHHVFCIgWVDVTb9sCK9Qhxvzg9C4Ev3RR3L6Juj5Lei
iMl1qWeRDPioLSabwk9gXAlzNoZXqmAo/k00tj7gBsGUELCMJRgnRE0q7bu7ZIJJIlcRSjb0wtic
5U3W7vM446ykyUHoYnIgxTiT2gl9/HHGwMpIzQ65Dg4Rg4MmHqQbQzEtO5GF6o9MBhBWSIKBDql4
XbAO6Gmv+1AW9xoIwOu26vZVLOwLsDEPZkSKRu8zYR8003ObxjHR1fQjU8u7YEyQUo4JTCAn0vuK
ZvdpTh46C+W+LUw0VNaZgVSu2au+Oe2L0Y++z3RywaXpOopdareAu3x1QBSktO0N8tX0IOlT8TJm
w00ioe1BgzJACjYm3KOFsIGAh6GWJKDBHMKdBQt33iUNRpaXN7Ave/5yeYaXTCeBruvSOuqa8zJM
wLSMntUF720HlSwyj+S+Lo8iLWfaap1ZDEFhY4m7yH18XtwxOfSl1XD0qrRqHQgfv3uxfjEnruWC
9AzcY69mClfLsKBanTf4ri7wP0N61MrgaEI+uJprMUS5px5qH72oXi0ifjj+l3/nubeBm5Sk8lZo
eFgbk1pqhMZxikYcXyl1dY5FFSYMNuLAM++C9kbsqpb4mqaX1Z4jVFKYtmPAtp344A8wQ4gHdx7/
9J3/ZATPBFBgbC8/19c8+NL5v9hk8b+0A6wP3Swc5MJH1unKnuTK+9gV4F7uRht58F6EMLExq/5u
slp970/jrTZzselKiPCD5GL1bqD2gylTtjGaq4lUAizC+ZuiNcMNYTgw8DhBcFkJj6YevkRBdb2o
I++BqYJNMSD1NjmNxvCDfyp+5YngfnZjER9ls//HWZzVS1p9mKEDew0mSYRtiKVzrhlwOHaxgEQ4
3pgCX8OG1VCrsAGSqSqM+SzhtD4iapGu++vIpoq1T563vv2X285qqGXOn9x2Cj0lSPJN0mM/QZRr
6r0+uRQhxO+a1W4sny/BwrKZyIrIFcfAHnLdcC4nQV+AJSDdOMGIs5J91qLSVq6iLNgIos88FGlU
MlqaaGqaZaweSqznkm5awq6hBjLQ/KkXjDqtC9rirznfl8M/vQ0vT3Yy3uqeo6Hmx8fVH70wgpAR
KJ5V3VLSQU87O5q2MTvOvsaTHPEq5moiyIa6ymsk+7+bNLizpkMnvYNebuODfc2x8VwnG97ff34y
OeYGH+YpYvuf/XHfKe8c2DtgbXYMPQsejQFIfGrH/RBbGzvE+Z0WQZei6urSVvB5ViYlVEBtDkcP
cZwtVw80EO3l4nh52/s6iLb0rJmqKDMr6Sv/PIihxuQwyqHxeqFcbFXDnGpJ2jhFvnmOfv1mDEWZ
bznbSIetTw45qw2rmPPWA2mdO9LYQzUMF8pOjqxc96X95Sf7mvtF58QpxVrDQuZrV2OVxDr422D0
BvzO5e4JAkaCF9gC2SxBV+pFe6Qm81TM1k0r9YecXabKXvOUc7YhWQe6fYgHKJbSDoEdRCOIlupt
31AnTUDpwWa1pFs5aJ1m3srXf126n3/58ucnU66vR6MKdX65PN3XDzimYD/0kEX78LHazCmd+yqn
b2l11Y78KYS9IAye7yuHULgNoOioKvGsuLFkv17ql++xNMSZGj05pM0+P9XYqjmCDGuAY1OXu4HI
HeJgMRxyUgiY5TqGJu4CuXswq8ew+qZq4vMoHspwAG7zdHlqnJv0p79kdbT4dGY06egPeHso+H2N
17PwDIF944G/BjE8r7V0w6mqYpGW+fy82exX2COYgwcdysmU3MmGxyGej+T2nKJyKv3Kj6qN3Wr5
Oz8HFZ/HXM2cINFxAOoZ02q0g5Xcy2SZDPMmFnNMKDauhstbujTWauZYZl1UgawPXhdq13IsXoc/
Ln+ms1PzPy9QEVeJupa7iO6rDNDPhkdFxTUDEHJABNr3ywOdf2t0EJqEm1/7ha0eLljAOUUjnGBj
Opks3TLfUuUu+cfNDssaIOHy/0dazbzJ6MFmhJXoFupb9xN8jJHdwTiXPy4/0Pk3999hlgVwsoHk
eW5GWkSYFgooxxtsQ37m1cbxtDXG8ucnY/S+FYM+nSR3mg5zexDUYG9qe9pkNpbR2X0DgIdhUaXl
7a3zK1YfiyN0bMs1BOnOlOXhKunl8lbH6Y3GtyrySrEODiP2ZDAuMRaHizrd4xAt/NaS4gPuSOHU
ahk9FVwrNt7BuY3k9KfJn9/B5Nd9ZPmtBKssxulD8V/EVC6gT/jjxsI+97ZPR1ptnnVeg5hN+aJw
Buecu4BTPGRbTUdnYm7qiCevejU96UuYzTkh5m72its/h8/BTXqn2b03HLSXy1NU2nqi1Rztes2A
1cFW5UuP4wT+27+Nquo2iF5H4aXR39rkMfOrhwAmp2m+0580ado1aCiuxluKpK3PuJrKI9y0IlP5
KSAdgTWqjmXSxBK9Xn7irVFW54FOdFyKLedfg4JWJxLXs8CGM3p5FGn5RuttmZCfVAUFIrIVqyPA
SkOAy4E6eKpf/YCD/Aw+51aUbrv0wxAdqfs9Fam0G6q9mOKe5cvvge9SWNr4GedCGHJmHPWSSs1j
3Xk7gQJvW0VqPaHoVW8WYyzyYJAUxYc5KjahOv0+Vv2PryAaXWT/HXS1HE2laMoh03DNHfOd8SaI
3yTzTr1pPi6/4nNv+HSY1VrMlRzydGW0noVMjuIDKUERe9bLg/zdKr/+jqejrNbiSJlhALKGOYnW
3k6Y9LZ+9ZqiXmtqii/ZuJsEsi9x/KSWv5Lpzeq9XhnsKeHKVdHcL7fB1Ty+tsoT9md0yIK0S3e5
/CcApCj0z4VouJMSIsWFYR031seYiaEDDuqp655GKbUn8Zj1j3py18Wmi0+ebs8c8XX21g9wjjvt
ToabX/XRIRbyKyMzD8FkuOh9js0AMPy5REu4S5XZNazjrJeOUb3llRMM+nuj/KkwqDNm2L+kg6H1
gbP6kYGUMBs4173wZJHjE/NbGaCRDIQWerZ/g0vLxxjdlkJ0NZjHLja8Urqdh+46XrAFagfh/JmK
ryXIMDPvgkJ46/utHWv5rpe+yLLAT048yExRN+Il5sFAF3ctfDsn0cvIDn0sVpVKJe2vjcFensXE
VayZno+sNd9MZexufUv6nYNj2jh/tlbZauPK0pDcW86n7yBD0QFvC4DenpW2ugmrX9EWrUU+t2Wf
TsnVDob/hSWnRORUOgJ7vlGTa0HGwhW890wyXAl3y97ZQjgpaQT3s9SWtbcRg7jfXRXvB1hFsPAP
VfGmKXeZXpNVk/MardmHpqGVn9WNl/NF7wljQjURzlG1MCldrDOqauProZBAp6MVAXJzK+k40mIG
ZzfmaOzA6sCtL0ocfwV8hvU5r1+tVJp+g43EUi0yHyahPkxAh5IJjxs5bP6MCXjZy8v87JF7+iNX
23UYUE8NzLDzCojYrtgq75Xi40pHQ+U1+cjfBajQtBSurSGGyNkM6f1s4Ip2+Vecm0emLCkKZUCZ
6u5qHtEChduurzQe4NcbhDb1obFu4OHD1jQINTRkgB1QVOfyqF8vSNzLKVVLFnbTyBvlz+upKArW
SBzWXMNc4Q2zVlv+hQTETL3hO91F/26w1abdjLJAJ6VZeSi/8K17kMLwO/ZCQGWhUkZ4Dj6mhny8
PObXe8XygIhPpIUygdjs8wP6aQAsRygnN/rTv4ixhxv09FwbG47dZ6bQ52FWUwjz1krySd+4rate
qfvxkB/wIN7hemv7G6fS5lirSx8wHH3KZkly6zC5zmPzSNXPpsrqhJL6k3j7LyjvjogDIhwnrS03
boRf5+mnJzVXN0J8GMC1ydw5qunQ+lc62nH+G6trbDX9LUnPxtdbhzCw0cZJCOXKM4yrxExsXcRs
jCYDAVI2jiqXp8qZzcrEi1aiLV2j+ke9/PNcUdsxrASNuTJBFxddFXCID6zZIpMPAVYAB3o9NnjJ
ufBrMljNJIXSit/DhWDjJatfH/zzT1lFHviF1H0oFtw1qo9MemwF1TMa6oZ3fXMVv3VcuJon33wN
W7uKr83xoZw/Grx8/PBWrSK61bEfxyAwBSw8XmEgCoJjN2OuYr02Vbg3tGEfvZlckKTgECl/Fc/h
bIPJwQ02hjxLh7R2MP7EIGRpcP5B+0ffPMU/2i3J89dg/PMzrs7yDKx8j+OF6NZJ7GCyVJPDgJC+
sa+eKSp9Hma1sQplLgSEDBKvErbIs/FdgweZ7nCxzCfaQm+S/ln5nTR3lyfT13P686irfSepjEqM
tLHytA5CXZq3t2ncRrsUuhVIUnFD4nf2IUkiy5QvdYtk62q4wkq7scQY3i2lBWCVJv4fsDn+jd6U
OTnlWvtFI/o3UeTmQz9tqkC7jrS2stuCwvzlJz+zPyFgP/ktq72wkU1dGquUBeSZV2S1D+o9vp92
bee2tbXvfm3n/jzWai+cYiGeM7UR8e2ykfXKgy3gkyDb1V8j4U64nzYSbl93v0/jrXc/P2vEfrKA
FeUNu3x6X1Xji6qkthTh13XVSs2/fJnrHVDJR10fOz2A3e5236QEX8b0to7f2IK07lBAMa3sWN96
recek/wYPbO0nGBLu1qamh/rgzGxE3JFtRW3satFRWzTpetFNl4Pd5QA72NvOsRbe/C5D3o68mq1
FmHcV2bJ5OmI1T2sHBxTVoJduZDBZaunqQQ3RywZZdpNzNt2GLban89O39NfsFpKPTTZKAxa0bXM
dudbr7X5EeXWfUErSFrPlH0zR1DFB8l0zNo/XF47y7b++XpjGqdjr5YO7thczRuSPwt5dudTYnM6
pfx1eZD12UKDAz0DdFISEIEqXFfZ/RT2s4XcwM0me4n53n3xFQvoHqbl5YHWs2g90Cq41NQm/X96
XAWNpY27zq6pD9zSS6naacPGzDn3VBKNCiqBHtN2naLMyi4MBiwF3WC+7V9SUdqrSJwhAmPuc/mx
vsyQ5blOh1o9F900pdlR1XJpZFKvYN57kZdhAOngxOVtFca3nktZBSVxKQahyWD4t3f1DbWoxtbi
501SwvKjT6fe+qFWEUdoVL0vhrw/bTfsF4Slf6wPo40OY48R/EZUvmzLlwZb7S+TJNBaIPJQc/qu
+Pd1vBiYeE0aeUb8YZo0W26xJr6ckMvzkbkGdKrQQGesxS9DWMmWUPsQtX4OREqYJGbH2b8eQU9A
hTdvo+lp1L+J/cZiWwc5q2HX6hdTqbAGM4HoCYIjvCWq43db0/Hclzt5MmVViI8kcjy0BI9ueNPt
NZfCqS0faaXby7vI3Trdzz+PgYJI1iROh9WXK7ICjzsg526Gmi2o1eugy/eCMj9cXmPnJgg9GpIG
LIt8+HqPsmrJ73JYvi6mDIVtTsVTPSAO42eFENCAtoc5NkZ+FT/Ifbz7d2OvlrdmigHkJNhrDV0b
Av4x5ftMpGg4gdBir+P13y6Pd26Fnz7raoXndVSilpBlt2qTP5UgyI7A9NfrbvY6/77r/uWrXS30
HLScZnbm4Faxj5xKmx/hcd3XPg6QHc2QdY0uUulS0UazLG9kh89unafPupo+WaL75qDybqv9TIdX
6g7CTvJmW9rX2NpsrIytSbSOJaQ4ay0kwG7xcxpfInyQ4h/9jzF8UE3XF/eXv+K5w+70yZavfJKZ
rCUD1D2peFfFKgLzyPE4Z33/x+rClJpGWt+ktLIZAMi3mrvXN41lh+G+SqCmoW7g358HloekGgJR
GdwO+yn0tOpEDwHmHLQmph16tMuPufxtq51bWeqAsgXFTjbX8pAsNLj7R7QX0e6kHqypfRaFOXpv
JUj+l0fC0+XMWIBlxOWwhVX1Nw3j5JUOEU6ZUZID5rWafheEwhOieMTCi2GlOmSGE0aYO1ellN7l
naZ7ht9UqZf7PrGZTPv+k2xgE3dFa5H5EwduaJ6SVTrRQKsF/hd1f2Ng9/ShBqIc7+g8nB9nK9av
i9Ggl5v1ryhuSK4AB4fUUPGmLXr/mh5nq7GHJsv2xInmrmq5OtethtlIo4n36aAgK9NA98Mzxycy
7PZypbbXkWRhQq9b/k4sge/ncpwdBgl7olzFTo9uBLTLcjsdyr6/b/Cs83oM/HpHMbSM5t4+8Sqc
6UEAZMNL3JvylTxG7Y/ULEZa5VLte0rfIbfotDkAvSix0qFb2Rnb6lvQow8JuiwJd1gyLjnVLKJb
uQiKu1ho3F5PohtpCtLftCmbe1GRqn3cq7h2WXq5lzThXc27+TEYGw+7ywKrWRTo4aT8VAKwMVYr
ir3DTc+0daPO7Q7hnZ3QLr7TR6N3eujbN4Ja4h+JLwW0kiy3bGnUBNISiMMVNJyQ4mLsDBt1wEQ1
MR9CyX/PmrrdJbEy30RpLOOaUIzNDUa3oMnpV64dEl4/hRqfUFTaH/Po90BEae5I++Gla8fZ8XEh
38kLQz+pBE8DYX+QinLfpcVwo+f4+QT4x0v7SuzD73WLpdau9NV71U8FzJba+aqueicWcWgZig4X
wzlQcJXDP3Nnm1b+MuNLB/HoaABO8S0ZOn6Y0UdSqiHWPhRFhUSWDwpSb4xKFGKMpBzvElw53uJp
Er2Jut+Lyu2ic2kMfajKWHbVyfyDR5UL/h0PZSn/nSRADnpdpPN+ltrl6y2kAbyT+YP2ty/VCgr1
Rk6dqoquqGGSkRqq376YKV6mDb86a0LeZCThnVXTnl4lI9YdUmRUe0VFbUky6Ig2f9+U6V86dsKd
Ivd/gDuR9PXzMinv8cvRTaebQ/8uDEScNPXsQ+6CA9JB3GGywBl1ebzuhrT40Y1F+RQvBQl7bEUZ
JCoFpTjQNUzd+1KBgIB9Wa7gJpC27fcmRH6QdOEdlcgAOK86vOJAzpLQS/1nz99Mw4Ao3giB8CPU
s6tBVN+tssZG3g8DN8In2CMhLz1ZWjzcFHIrOJVSxG7TBoGbGEFrl3mW7IZy/Fl1fcmDomQw+U9H
mtKXAVOW9zaT1XezHuPvuhL8bDOr4EXqTWZrllrdzQr2ozhhSj8mU8r+MqTWoPuelpedyuLCIiO/
o7fuVz9ptt6g1i86zSu05EY0C81dXL1o8mkyJxz5q7ERNgPIUZZl9MJu9JUupqUvxvR6DnGpVGl/
09MMs5hGCRYb8R9F3ldHPTLSP3NuZbh+Am1R+H+FABnsol+EEeAV1Uy8xYT4xU/M4hFYsnnIMa2w
J1/8JvCm9vjWSvtEQXrQ1QMGln0q9Ieq1HzLboaEeixi6HcMzWQn1UsIvIHo78YGr+ZYlTk6DKnf
6k/60jjC4fSJ97kKNqQyMuNuxqg8CiT8jXFjwaKxFo5azIRMBCMp90ar3yJhw7PGN68KocUfXJqz
W+pFx3LELA2L2mNGyLB1kC1h3PokOz1dVtEBQmF8dykZ0ELfwPLtsV7VIM9D0Ejuda3Dza6bxPsh
HR/CeGoq2+orB1xGfBjRw5QqQgkhX3zLO4Sn7dyHGHJIpu1HyGhkqd/VsJfqAeS4FY7XJt6Ud0pY
340RHE6DeSIqHc3AXejXJG1zE38gzPASEeRrxtjBkuludygktW9Cb9GjhIXwVTqJuFhp9BN3Jiav
WdLDcm6Jw7MBD1F/tHaSETt+r/5RlcqgHCvdG61qHXNADoWAE1jGTuH2tbqRfTwTwCqnb3IV+iit
gl+R2cmuEWKg12CK5eCuYms0B82Wb0u1/A+Tq8usOh1wlSYRUgxl4TdIrsjJ+WShB2kjo/8IcGPD
tmtyLgciZwKsT6MtYeZJGGLlFCGWPmiX50yffTFt3supz4GjxL+GsHy/PBopi3MTU19IGJSvl7/4
83iRjrcz7GzDrSQNRE6SCGiTKP9FFqDeyEDKk8eWeuRosV5FaS5uS6Prr1IyIC5wn/GuiS3he4hV
ycRF5nucNfcC0h06aLWbog2ne6nshgDLqRoAxphPe4zUWJV4o7Yhx3Sp4opTuNjzWTulVoybtrPG
nRbTcmtPCtCvtExeciuKrzEwnb61U8d7EW8Xu7zJEB4UYqlmAvHJRoX8yTL0+ljVw8MAQpATJkxI
Rv+atBIPWU2/MuZa9dpGc7KKu1YfZnZjDcWxysNxV2DNt8vG8gUfLOEuTDnVOZ93Zq6podMCibnq
xr+SCdxNVeNITC67MfaljPViglfYQAN1yH7InoPjXpoUM34xHerH0uwzp9EKTAHlCXtkyek1bLIM
rXUDTMny1nDHMnCyPPJCNX+0qmBfRTULvfdL004VJb/WcgMREOG+15aq+axgynctYUwfELnM6N4z
Y36xREw5hsLvPKQG6U6t3/RalvOdrBHvlTjrxrApvynFB5TN7tqcM2tjjZxblKgboMVpgNDwC/g8
i/KaXaSbgdaMcnAv5n8wITrW6vzcK7eFmh0vT9qtwVZ7KTx3PfFzTXdxb2t+Bo+ZcOxf+9+XBzm7
Dk/WxepeXpfxYHEpnl0QFSYd5eWrUbZ3SirM38YUw6jLo51LGIFu+O8yXF3Liw7ftwq6sJsJmmuO
dPvURAyLgKOKjkbVvSiWgONxogdHDfHHbWaw/at149YjxYjLP+bso7MhmEt+UwRt+PljpkU9aKWZ
ym4zt7IXjDnWokE5OVhSO5LxPyRf6I5VqXQwgb4KEtK2GRqKZpOb9JNCX+XSRhRqilNiOrMTU+tu
6LPbpGt/gP70Lj/o2YmEghtnKwQXurra+0w5xPc7xyI41sw9XS2hON6rxouUORrws8tjnbvKYjry
n7FW8ynsoPJV1I9cspF4O9bmvsBFz5XU5O3fDbSaSRbQnSIFweUaWXwbJMfW1L0FR/PvRlmFWtWE
Z1zQswbxUkuGqxmwwtbX2Xpjq2m4cDynPmSIpimhe+3w3HM6cyMwO7vwTnautUilawbMBJGUuOhV
fa90CzuxpR+IaPeyU3pbCc1zS+tktLW2SM9SUQ2VRnfz/nvzM3xu+u/iy+UvcyYP9SkIXk3qUMgK
1jbfv1P022xCDoA9cVRwuW2nAuSU+NwJ1ve+5a5weeCzGZTTh1uFLtokUOIT+GCibFa7fhDeikkP
XZxvr+HelXf69I3DKrwbs1o/0uZrouMVqfZRSXHA7slPtCE0x0T4jcuh+JT1dXsXSznYphDJqa7v
0yqUdz2e8xnp+xnNozZpeLXWYLdbXGqX4BjvUhGn+We9C3dZXj4HCUDuuvgVYQX7WiQFXtTls0Ff
hSwLP5phTo+CID0YoWDZGCqLWH8asm206c5qMWMV+lm8zrn1/5bxGHSnBRUnt/tOxqJ7/BFHWLRp
e5yaHTH8Zk3BHXBKtxsWN+Khin/rVXiVgrVDNz9QJf6ddk16S7OqO8VacRt16fynxvHztpnNP5iN
3uYj6iNumbjTCu9KKnkW2xOy6YIGzj7UdyiScU/NjVc5LL1K0q9FvdzI1n7pJV5iXf6xkG2JCyZ7
9Qk7UrUxxTy0tz66MNhhplE5El7AWS96iv+tRXedznB+pr+Q/BzUUSfwl4+NMj5enkySuOxT6xvT
yU9ZU1uCuogNFVWsm8kDNuApaZeiL6Hi48FQQKxHD1vo4X2B570CcG88+lGZ/xEn0Dh4X4qP9aiX
diwpd4Xul7aB1T03rHyyo6zT3yS5Co7KPGrfiQeH13jKXslquuQhvpM59MlDjOatmlcDGYUkwwc3
GcYfjZXCOhiBdle7sTKnN/SPr72hVE+KWbQPbd3dadIYvYSJqB4tsxMeBMm6MQWSaVMyihSdWnE/
RljMC2lZ6rYghEvXjyHkHzr2DI+pVMi2ZFHzLg3f7SK1ufI18hWO2gambaUEzrh0HzA6sJVYFr9z
OQgerEo/RPogOCFHTGwPqnjnw5Tcjx1Z7jiVX8Vu8WgWjPeg7j9EilK7vlzsNvv7vmHzni1SdELW
XAmCdQRtFl+ZLU6PKA/suLXk66EYkqcwA4fQS2/cph1BSZTDMJk6zttGPTlBPHXfikb8EMbJkVqC
BUMovVCK+4Mexh2S9aYW78wwSfeFCvQQRZQJtyD5S42gQQ6dYjlWC34Ph9R/jOpfTWdttRfm05wV
csl0VituNCTntFb7GHXsPdPJ7v3OTdT72Lo2rHhjIX3pnF2PvDru2QTCYZKpewgl9L1mUu9lI4Vz
EfxKLGE/WdZfRj4/hqNI/iWLjnohHo0yIS0S+uNHoeUHXRfeg8oMfkdirbvUSW6bUDiGqvmCyfJr
JuDQUyhZZFd69hgUI8mlDPvMy4vw3FFyugRXocSs+nlSdASk+GElNnke36EvPbfFMrTVUn8O6ftp
9CexyazD5ZHP3UpPR16FF2IKYIIn06Fd+jIc0kG9rtvasmW2kJdJn4ZjmVc3YEzy/eWB5eVv/rLt
QC4EGwsvFuXq5+AXK6gWUxoIIaokqOwy+a5XI7yUZ+kF+B/UiZ7m0VmLHn3JF+0S+WwkKG963l+b
StccB+O9MVVEa9JeiI0/8yTuQzDg6VDuyNg6gdXe4EFgJ/mYb4CazlW7gBj895cv7/Qkc0CMG4gz
aEvwyNWd8VZ8S+ToKsU3UdHVx6g7CA9yYhxl1d8Y+FxMczru6sxo0pJqSkn1NGxv4//j7Lx63UbS
MP2LCDCHWzEonewTbN8QDsfMOfPX70NjF2tRgoQeDHpm0EZ3qYoVvvAGS9qOoOFbAoAgG28ghS7F
6/+MJIunM0zqAkfnil2RifJ9RUVyCofvTRfonqGM+2yarBu74cbU1r455hQqORRpVEoUqkzJR6kn
Lt5FgMV/Xd92F2e2qDEjW49s2LoKo/A8GOEciFgkYR44NtOdhdRtNCbdzqzS3s6bW1WtS9E1iTpy
SPy3CkX3dC2DyCTgMaaRZNN80uB/GEbxpNAkuj6xi7sS8ymNYhBg1zNSrDb2giKk1JeGyZ/xmrR2
ZaCp+2I2PgBmG/eapupUpdNn0deGn5M8b81cCbzrv+LSdfLvj1gdDU4xrNKQMpAao7CNEajdIQyy
7bqpBaMtIl1U6zyuZKI3duzl6dMxtWTUH86Zpmodhn4SRYbXd9P4IrQxtYpg/F7Fxd2EPi3m3HS8
zJqGv76nBDVzy7b/lZq1vEVL1/b//YbVZTrqAxxtsaSk6Kt3NXRXRWr2Y99HjpE1xyjPI9plUXbj
y5/R8dfDrnYYLstYng/YuwmoSEOSIWrIemWvBn2wH3FRbEgZU+EFSnH4lGP5jbdssFEDVIrLRrfu
AzAJbwMMfUfiiOMSrrp4eW8kM34WBMRwJgQJtf6rluivo5G2u5wQuhZUy61pYdNmK5QbKe+lM4o/
pLWAvkB8rTE9lcwGnnEU9azIzB8ktRB/CIFmAIiX6OPhtQ1Gt9hd37h/HTbXz9E/g64RPf5ESKqG
vQk8RE+3qRW1G/qIyYtiCEm18Rv5VZm74NjlVGqqGdboZqJ8vOuM1P9IIQxuyyCtnaKch+81qkuv
+IBhvy37haPJZehv2r5HhqaYDJwSkCG367m2DgKiTF+kWh+fEymT7/nQ86806FNyKszDHiXM61Nb
rDPhUJuYOyi9NO4ECaZK4meIdNXddEQbC37X2DY3buRLuwp2D36WomEh2rOGzSt6EhptgJ+lGWuH
1pgPSSO9L9HWQgPuPDFNg+8oqj0Zba+5RWI8jGL3Yka+k/fCiFhv7NNETjRngYJXIyYdiIEfwtH8
USUq7fomSp7BFCtPs5SC2U7CaNlK37CS/lLJ9Bavf94LlzAVNgWpWPIthY11egmPhhnps0GuHuVo
gqshTve94D8EMSbI10e61BtTZREYBSBMWFLrFyaX1KGmOqV66QySoNDmiIqHbHo0Hg+9MMSektDh
FfJ63pKjm1u5m9JfYQZTJ5/V596M522vycJ9o8rJ/n/5bQtjy5K5Jo214FZsKmllDgM2OJSnNzVN
/KJQf+ax3tw1RVF6JsJxZFwGGjqxuknV/k9a9p849R3LzJS/571hG30uONd/1oXzjpHM//9Vq2uz
MVNMvXOfztuUbENFh5ixF6LcTkJzr3Tfrg92qQ6lsqtJm0RDRFd5tRXmNDZ01J1p44564eqVZRew
/R4EARTykPhEINmvWPabe4lSyIeSWFvVjB7QVLnFYboQAJ/8EHm1J2n7mTrb0ktSTX3LaJt+6zvr
5fp05eXfsrrXVBQiDfY+zpRwCE5HGcrWwLSPtqYZF61FJVv83QS517fAsH2ldIZWQXAswDLOSIGf
N14Ffe8wRHXrwZ4TvlPDUDbVWEb3Da0jPU3Fe6QRKf4INTa9qiflfvoQt6l1I9j9i7lf/XBKJPx2
BE1M4qfVd8Krt0jHmF2Bf0S+EfWGbhLVVcnXfyaUajajUj3ktP6zqvvSV7qd98MbbsneIBqHLvAP
VSNvlbbptgjuSlww9MiV1tWsEavRZtgHURHe+eihbmUERPqys7aJZe5bKx4MJ0LsoFIaK3aWzm7p
DVXaHa15nN1Ua8LnMO0+amiNXyafBlEotfOvrJHnu7m1rINZzo5BAQP9MNVLtETgAZCrg1SEogNS
xYeirWw61PFHEp7yc1bmijvA1O+6NNDfZj3PN7Uqx15ikcoMUfEnQ/MdXA3MFimqAOVE1U9/lmq7
KGXzXpf78mE09SZx5DyTyp0+afVBUjTpSREH7RiXY/+STWri0r/Iso0oTg2uGZX+3qd4aFA6DCgi
JCQDJXKGxAapUNpoov8v4SkaIOA+Fcpa5zewnlZILuXs9qqtncZoTScLetcI5B/AIhBgnA3/tSyj
7mWawr1YqXdpV9yiJl1swp78itWZgzGYVJpp4WwD59rJ2+7gN/1Xaeh0GwUuVx4srDyqh0xrMIoV
tr2pUJYUoGYEqu9VnaLt4kju9wraF0fRIvLR4uTOoKrD3RXMC5ez3g6iVG1x835uS3/YlZH/ERcl
2v/zohEA6zyyqOll+qtu5L+wfHskXGg2udRKm2acf0iBYluCL9kZWbjQ4KWRDVnujpJifStUMtvJ
6utHcoiIllV5zLX0a6xGR3nKzUcc6MP7vAr8EaHQ/kDHqX2vA2iExcDE4BIpO8Fsns0qqjwxVDM3
aHPTji3u+lmpQMggodwhWLpNCIc8peCUaQMIoJCm2T0alJCSu/yuKwbqdgKyuVLv70vLLw5R2h5H
Mc53famqD7JB/RbD260soQZVR8qz7g8VmX2eHEGY/U469SWD1eQExdDux1Y2d1YY/yqziLSkqpBk
yg6BOVZOSBH9rS7qnz1guccYD7CN7vuIhhJNaNnwoJnRYdTH1gkpaO+GQPkckee0pdQYtpI0cp/j
7/lYJbfM+M7sbgjETKSduE4p4sLbXl2qUh4PoxzWeG3WoLpyszJMu4iM8JgsRT450H4UsaBEqEla
6U8dMqyT15QKAx+iSyeg1wn1WElKDRlSJI46p479RVCytYPU8N2hThLgRLVDsvRSx7hiK2Yd2Vg4
Zhu+MBIlgEiiPDzIk/wplFQ5LF86TApXmCyn+a+ZIhLKaaE3NgiTjjPeM0b3u8uI9fs0at1gUl2z
/6M3+WvU6BtBlNpHvUT4pUFJwkMd1fcK7CEN+uQDdkUBEu8bLQlcZNo8ta/sQsbz08dVBQHxkIY0
TKVpVyCmWAeph0v3aLfTiNNF39zVvZ+Rai+8b1+Ut2qX/NfYgZYihqbg/2mIKLK0Sjjlts4yON78
MEE9DO3gZHJ2b+jlJhcqGzu1G1HxhVDl5MOvhksrwUp4LWcvzHs77v8IdXDHlvVkvbNH45bF36Wk
loYtUiOGQouYu/P08Y77aWjgOk9QUuiziOhJB73/4jfquJcVMI6RJjm+lCsoxqPJ31l3PHri9noE
cSF0PvkNq+hMKfphBkmHzu1cdRsQaYU9l++mWt4oHfxN69YP/iKRg/y+hrbXOnAWUSwdmppDZZUD
fZlZckbpTQ+bY5dkNKhoPaHsNTd7H73iIPJ/h6B+6yoGKJeRXPi/rcZ/ieg+yHoqb8v6t6hHAEAa
BCTazFbNn3DJcQ+AYeaXb1X2TTdJU3QxwKMlE35cX7NlG1ybyuqZmSw/acQQol1gKTt4sHbTKg9S
/WXI2u9mPfAg3Kp/XNqY/y7eaqdIgx7WrcxXkirpV6GKjyqg/0T13wPZ2Bbi+Of6BM+0G7kBOXJg
0w2KTejCrG7AYsYBssRg2LPy+Dkne3UrUANJFHR7WZTvii4jQa413xniwnTEjgzj+i+Qlxmt1hhY
PLpVpgxv6yw/RZzCDyORswEkHvCm1uXzJlas5VDMPhZyQxRvZT96TDJNgWVd+3ZSqM/SQKPSmHIJ
f6gux6ZAK5veAVHfuKFZCF9UsHpLjJlDRpzwFUzaHwGJ/KLjgqr07+tzuPDRTqawOlqykWvo5SnY
pk+agbLskFngE2sUaaQoRcAoDh26neZ/Lq8gxQbVXJUW7wRIU6eXil6qIqIz9ei1+pviOxLCyIK2
B2r3IJrP1yd43tcAqqQv6eYifnEm8ByEdSDVwnKkR2CvqTjT54RZ5ER+WaLrGU/2EOKsnJqNO4pp
+3F99LPl5W1gcxqSCuJOP4PXDMIowQ7jbQDdK341OtwxqZWlPHjTMaXR4UOEuLG257ty9R6tFhdw
ewbmGdqG7AdQEyAUaq+A92lsLt44qLhHd0PQfivrcjsaamVrhtLufZG3dx7Ggy9q95I1REdFSeRn
LeKGmhOo5VWpF4/FKGR7wRjfYlN/L7M0BxVp3NKeO/tiC0SH4gW6pZTe0PU/3RxaB3s49jV8Xed8
fo8mMOMp7mBCo4aNwyF7brRs3wL3Do0JifLrH+x8cBmhFNh8wNvI+tapOde/irk4XQBde23naQM0
7Djm3Vs/IoYeYvwa6Lt26G6EEGcPHK0c+vCkmtS7TNxETqcs4J+l9hZ8lAgBhSxxakRNI+HG1M73
IoOwC5EoRhRWW/f7/WoWxi5jECu8U4YvaoEnhL9pnvRbOiKX1tBiBB3hFwVXDmU1m8xvO7lOmU1Q
/Rk75btc3nVK/1QvvrCKQw343fdvIIUvrCC3sKKCp0VX/Ex/FqeCaIR8AnCjfNEx74pLuD23NG3O
WkQS94iEw6RBmVY810KgRSMgZAjHLN0NIiD+yDwk84tliDdKJuqFkTTq9EAsuTzoTa7OcOOrlpVJ
3QQcHCEQodm10XQHXRf/R2nfh9/ExHD9/A9MgycxSkEwZQlofulRD3ZVX/1SQsCCSgv7FJSdWL2K
EhQlnRit7d4hqyLvjUuAFB2AD70Q8NylWXgABq6rkSP0zYua5VgUfGBFA3rVcvxi16CaK8quUjzM
ATeoUX6C5nFnBO5iK/zUjB5LBa2+0Vg/C2FA7kJ3kWnMLouxfuBHcLxJieWTp8gwaVH4QWou3IBW
weZuGGzyG7dqqltOO+cRryTrC4edkBOxFqSlTrcvnbmsRN9q8HK5Nzbw9W1dJwUn+NXF55qqh18p
34Uwc+UkizeJeSMIPa8OMr6BmwlqlxTNxPX45F9xEVFs8dQAUY3SPPZBvgEGAHQ6kXaNHjqNarqS
/Gpm91b4fv3+O4+qVqOv4kYsUKZEg1HiQTtzkh47AjPahKCV5nHYUrK10eHb+H2woeN844L629M9
iafQNLTohME45Ak4ExFusFGOwrAASIHI3BxkH3o+fEfWQN61iBJNaufOBu4JSZXblTTqrkYjJi/j
9yBV/xSW9NwH8jGOKXYbg510ycEY9JdmTm/8zPOrhl/Jt4E9LBu0hlZnE6kGTWvKaIAj8LyQn4bm
UBfK7vp3OL9DaRKQDnCVKSrNgtUgKlW7qVVF36VFUz6OdbXBhyELXkCEOxAAB0px1wc8P2ynAy5/
/g+iwFezuVGVRHDr1nAIhA5ZnnhaqW/gvh2pPTpAQG9wds8XkqjobzEORO75WxtrjWWCYfDdHoeQ
IdHI0vPdrHQ3yrgXDhTvucqzh8W5jBPyei2bxpAr1D3cwe4d1Q7tAs0R1YnRGsm3xQ0dl5ujrRaS
7qxsqSOjqdvJLb2Qar6jAjGtN4mTvw23LDuWH396Zk4ntw4d2l5O407yXdN4SArLtmrhRQa3k821
26f/2V0Rb5B/13INy4BV0qlCynDzY+soXrf1HRCSnSdsIew71uv1TYnCxvXpreMxlT7UOJeMl6XA
c0pNcoNZj57TOpedEKVgu2umXVsC+VKyzkI9N0bpiZZx1iKZGabQ5SgbHRFRq+06F39pdJq9MSpe
QoPHdFTpHgAwRXBFThOgeM09KC0i5nZrCrgUSYuWeTMuFe3Iwrm5mZCP9+HkZT/6TOs3YY8sYqkW
O/pnmZ1GDZRDefxGTHxM5vQjRMhSz7qPMDVwK1LlyU18RXfrDoVMWSm2gVpKcDYKdX7y/cprdP/7
3Iy1IyYSxz1vkV7MrHavyIluU4JxAkn+o8FNBaTqNn6+LUPxRcOMyVEF4dgnlvo1qOc7gsmPwfdB
HOIJ1LZQxhHAhlPUat9CFUdkvTEeQj/+NaaNbSoY8pjK9GPQi/d+lkZXa2TXUIeDPkKnjGmEDcbc
urqaIjxHOQTbpEMcdDy6eTJ8x0x2G7fmARsg9Ycc6v6+HeQ7I6mSx3TGXslPYe80Xo5EoDN17TEI
5P4bXWZl6eu4smA8gyGSd1YVDe1G9Re+G7yATRTL+C6MWrnDdmK22eAPkZ+Kd12toyuTKnciat6K
kR4nKwGuQ8tpM/fJR2BmGLo2/VFqIPrM9UtVCV5nJIipSpNxbxhUYw0zzlypacRDm8+QrPF5PXam
/Eiz/Yvahp+CgYhWNxLixDLkmgAS3KaotIcKeeLUKNwFXpXH4p9cRcVAKApc8uTgMKrlXRHJzxn8
oajID1VlPM6zCI1cC2Xo3aFnqtl2CJAgixKseM1ZskMswmc5OtKLqDdDWr9X/tw7+BHNh7nAudto
h++xKP3s0U/ZFGL/Kmj8aiS/9nJj6nutUrZF21QbNadbUraifm/lCEnWQJ3Br+6vn8OzcJTOg0Z9
g9hAgvKzTsmyWutGoajp2f0eazt9CRr7ltDh2YMHZgVeGv9Zgj0gLKfvT0T9ozKsMfXifbSTdpYL
xmx3W/Tm7M2hWINECyw/xAYp26xyE50DgfkC9kaC6IjvEqTFt+tLdWbHvJSDACsswTvlqbO1Kq1o
iPpxznE2287Gj+Y5UD6ap0mxVaRotLv5jS3V3lfxjTrH+SdCNYXAREEJ4m/kerp+I3zzoNVZv7L/
Qu8jp49GpOhbNzLV889E2MNGsGBJgrI6/0xBlM5xHXtjtbNqR+ueFssUpXfMnalE1FK215fz7Hlb
MGGIbJKTLy6D66R1gmoW40Sb0i22YIWE7hBgMbKVM6/qbgXeZ28NbCrMVw2QawhbA5Y7XUJKvOY8
VrkK16/6JUfKNhDGXa03doBvYhl8UjFGTXlwAl6iTvyvrDoNFCqRAbboFDNJ+U4HR5J2GsVw4KFr
U5Nea4WufRxu4xEapQ590YjHWz2kC5nO6WO+ivVNv69FQSJUCWYXjHwn7Kd76pH6sTc/FMD3nbgR
6huJ+sX4iNoAKphcJos/zelEdXjMUt4zqLhFQNqrtoJdutk+QMYvcP57KQJuwz+DLafmn6g2tsbZ
iGB5uqPKDG2A7iC0Ff0QFg/GiK7ELWGy8/QJpURVpeCH1YRk6utKjlwgBVWKferl04Mm/gkbd/os
cgZ+Heuf1at/o1BwvpqLMiOSKZJo4YNJ7eh0gp3Y0JuhBei1zuBiZmibexT9HGGbeYGX3Yptl9vx
JNhE4soijKaCxGVN5ft0NMFsAaH0LeZwjfRT6FRX86mmyoc4i7YiHutT7hBy1YJw0GFWWeLClu1u
ZA3nNwLPkEYFBmMjQ0fo4PQ3xH4it3Hc8BvSb+a0yd6k5rN5usniv3CPU7si/Vq0omiyroFKU4zt
HrITief7D+WXIXYhZheBO7yKoYe8gSVu2wcr2sq3cGLnF/npuKuK/ChY5YQ9UOKVXK9HUbPHd66g
67fqWbLHe06dc2Fh8uBiV3a6hlpWVJHUdrkXQU+5z+Mv5Yvk7+Z+Z90yBrrwtRiJc7BoeskUw09H
Eto8AZvAbIh9hgcM2NTEQysp2l6f0KVhNAUYvwkwZAE6nw5DWN/OYckw4vsUH8NpMzyCQ421/7xu
Bk0Eyvi8shaoxFX00Od6aE1TSbIFL8vrk+FX2VdogrbvsybVW8mk4x005o3o63xyp6OudkRFIDNJ
CJ67+Ah+jqH2mlmlnVflCxIx8WZO9BulgPMYifG4u3RqjzyFa7g44i06lrua5SZq8y0cw7sU8tQL
OjPjjfvkvOBDfQ//Zl4BtFxETvPpZ5MEUppIHSx3yuW3SgKbncnNTppDp1eE4GgBm2hE6P1qGFSO
1fcIkZB6jFn8VEvZUfTH+j6iIgSMR/4S59ZvSU6+lq3wDujCvb7BLq2JARCCrQVdhFjk9JfWsZpZ
XSlarmBhpTpL9I5aMObGbN54H8+PpiED3Fxs/QhE6EGcDqQWqZiMcmfxYo0bVSAtLDBhqsCeVRQ/
NRndrdBoPq/P7jyqOx10dR/MA9DIKWssN6rlbKNH/S6Zs4PR6gG1Gcu19OTr3ARuwGVxfeDzy46B
LWnpFqDDRan7dLZdICR0nWBkl1P6LRObY68lpW3J+Q79puzG6b3wWLJvabAstEfqTuuNTUdLiMCa
kVvIk7nDH9cRm3ivN90Xo321zPAtmkv5IeyIRlQI6SHt2M0g5TeBaMuBPX1GIX5YIg1JLOMXzcjT
WQ8VmDNccXF1CDfJptxnbuwItvoqbZHldpDRvhG0n6+yCQ2XeF2nqWWdzbsNZpXTwXh94IifAYod
7/nb9Q95IfAhHfhrzyLLoLrWKaJcNrmcVKPlEkC81jG8ShlmW0mNxp66FBsxAi8Um1LP6IRkIxtN
e6Mbr5xvYkprSCGQLACLOgu9auyzZbYTYKhBTO5SAZXyXE+ACzWVF1SW4aJnF9llNEeuKoW7Qusj
e6Zc0Ppy5E3coupUWt+U4asUYjKfxvW7Jtbay1BIh3LBfOVJZrlN21evUyk8D6n5EM5dtXiFqE7d
G/WTDgUUz3i65aX5WSbFoTYjOpZzIjmzmj+U/XdLGh79LnnLIPs9lx1MyOtf4cIS8AgiNc/+ElmI
1XFS5tLq5MzS3dCwkLNET0ZSqnwTF0b6gRoUvh6imHs1FIMugil6ffALu2ypEFhEohJJ6NoCMLJy
yepiuNtd/dL86NBY4fhY+Y3PfCEuwzNzgQ1gpswRWt/EaqLk2HVkhtsqKUmgiCFXYGeSidrW1NqD
Xh/6UYqOszkZWzTpc6erwVsg84WKzPxfbTwJgRf0nUVthMj4LO7ocj3NJWSoXL135PdgAJR8Y1XP
3gMdwYzFeB4FRvrh6+mWMzz7kJPtghreSXhDg5mWOk9lsq8qRlBxLId3fZ/ur3/Ms5jj77CEUyYV
uPOXuQHNWEWTrLu9kXzpULXPRs1V0+4rVnCB2wpieuOBPdu6ukn/Fh2SpVJ/7hei5d1fu7XJHYwR
jvX43ITVVyHuvhXQwNH1e9D/+sbXce9dn+nfzPrkNuaqEGmL8xdMk7N+X4vndcJJnd1kKu8ohG5k
HXH9O2sq7w31s/heFZZnflVn0K5Ccgh3A3bRGW5M7fexuZWvni87h4fXSZeoJMKqX73+5jRInRpZ
OFQn6R71yMTFmWWfINiq1fJdWxQv1yd/FtYsqsVISLC1eBxoOp6+RBEIKqzlW4VPu7W+Vv5O+nF9
gPM3dxkB6D/p8CLPv5baVDMV8DLYM1f50jrBrtkKbr7L7iYnc+Ck3XjozisaUAx0Kogq5QXkV9av
UEkeoIeL/HO4Ry/1/7qlBDZkXOc/I0UWNgMdOnYMDf6zTxULpWZh3A7sc7tMq93BPPdg1N84F2c7
gmFAbVCQWrJuhjr9Qjq8fhVXLtAw49HqPa6gZ9Xifw5w616vf6uzzfB3KHwYSXqXPbj8+T/Fkkkp
4xhRD/Re1cbNhf5TKGAqaSUez9cHOrvTDO4xWpsLyJKHQlsF06JW1PGg4q3gi9Hv2py3gZz9zrTx
QZOfQYbxhv5n7MvSRxepYbPTCavXt2iRW2MXiOrkpbIjFl6swm7v7A6rFQzerk/uwioCHKL6a1Ii
Mc8yhdDMpcoiwPTkNKWGFne4nihIhUp9s70+knR2ZzIrGtF/yZ6mgqjS6QerqyTQUtUAaFOPdYnZ
bXzQC1KTuZB1CBV655blCJcDI+b3bIQMKho5pURZFH0oLfJ3s22BJJYDciNN6vBHyqsw+U2w0Skr
ob0BD+T6L77w4fH5pOjw98Hka5z+4IKXJqHZO3lCMkw7uULbUFY1A5PvcoKmG9wNvbZTxPSW5JbK
v/fkimehcNlGjxfLaKSuVtcqNk1CpIuL64QfW17SGMNRK8Pf1yd36WugLUXkxa4WKZOvJmeFipy1
oEENNFS/d1FXPpHN/ITqLe8Fs8w2WoswTzXMwqbShvHG0p4H4Mzx3+GX8Oyf0xs34pArTQH8Nk79
fcZnBFOqN98jQ/Z8q1Vw/ZQliufS4JY8eAejFvTd9RW4tPUJykB88Z4s1/7pT6i6AJLKJMDtQ2V2
E5pl/GnqnXQURyW6FW1euBfVf8datto/04WHIheNv9ApTQtagL/rK5yiquwIZ+Leusltvzg1rmCT
YuCSRa12UJuVgRh3gHKgd4AWXUJKSfJfOlV5v76G5+RNviPoQ+IAnKLoU61G4lHpatgro5cGWu/Q
1mls3OtC20KX1ZFq4xGKlLmxUr17ENVEdowaT0jTnD4lLTyCmyQeRoS8l/Qbt82FFUDTjCDXxNSN
Htfq7JZ+1admClK446a1Y8hnbtzB0AtBKF1fggsj6chrksxxjEjWVyNpWaglidnjfhWb0yEXVOU5
HuS3vslv4S4vHFmKOUgZsleJgNY0bwzHlKbsm5GmY7uXjsF28PCf8Zob5+I8ZzFIifXl3QH2TIdp
tVn7htyZ0tXoCTu0t73ELezMnp5gzWwxUXVuYlAWcYzVfUdGYtAZYKeev0HITcXygECzN6XSUdPn
wvYpmm/yupX+tOVPSZkR5ZpRuParIXeQwL1VxL50G/HSEtLTfSFIUlczHhtEpzP0bby2XdwVoO9M
5QizJ/G3RpF6MLJeFYSPslnN6MLDjry+hS58WApL1GmpKy04rdUWsgRJCNH8GT1qmV+qHH38Jovt
cg6aepP2FeY38QwGHIVqJKvDGyW8S5OncEoGtVQiFhXA07upLvus1RKIoOosKG9DmLhNOtX7JIhc
tKDN+8EMgS9asMCV5Ftqlbdkcy/sN0lSVbwxgVcZ513TupGwzZ7QQpK+DHa9B6XzBP9koz1PTvG/
KN3Rs2Rzw0L72xdez1dpB52rQOcYTb6/TbTgWQk67S5DxFoIkxtR6lmZgVuBmFGGPyrTmFl3aYFJ
44LcoGs+xEMABhyZLrmMwzsE1Le8A9ONnXThYwJBJf6Gqm2Q5f9d638emlxBubuPSux/UPQ71il0
fUlFEFzM0X5vlAEJaZQKB1PexnjlUfmq/vN1uGBg2c0ypImlvX+6mzqxIjWOTSga0SzaTRwG2wyr
NT+bgxvlo/OLVwaAAdoWIAG9oXV9NMNEQyDTYWnreF/Dr4a31Nz5Q/fr+um8tKZwdhbAAh8R6tzq
gJSZqpMTcu8ibj4re634GPBvepO6vaU4SWUrt3zHLsxMW1JC7CUoD3Irna6hHycChGxIc0mJDFoL
HUqSQ3VDcH7LVWm52E6vXm4dyOISmQb/Z/1MDkVcAZvCGiRHYTAOvknGG32NrA++TOlj0Fkf15fy
0nA8KaBlaYeq9IFPJ9YRAaUBtS4vaoe72cwwjtbe0WWEU3OYxXJT+bd0A88DL4qrvP8LNB0K6hqo
IPdipUQLjUDLHo2vY3EQ/e/5d/PWJXphGN4vNj6gzYWOt8oR9WGAVNnkg2eJaFMLDwH0J7BktR4U
NpCoGxnphcIBpUSARwv3hI7Seh2rWBBqsZ0GL2ryjcT+EKkw9uBAtKB6S6P8Q9DkP33d6hsUGzO7
EwVze/1LXvoJS8mCFwvrtEW84/RT5kkrZ0M19MBg/yhVu68jV7fyB6L5uwrqpa/zgEfxxgiUjenf
ylrPl5t28FI6VhU6XMr6Vg1HaSzmkuXWBv2pyuq9mE6IWbuF+Tw0++szvTwW5BCwXqgRrRMleJfz
0BhN70FatkOpsLt5H8kmkO1hIwO0vD7a+dGnwEU/jT1LM5Oc/HRZFTmSg6qve0+Y9SddZSgOvp/v
ro9yXkVk1ZDyoIQGpw0azyrigJCc+AkdYU8YJFvNfk0Fqo8iaMZ8UL2oFzA+TfpHtCuDRy1r33K5
xJ86sEVkE0EHSs9GmKHrl6tOIyb/Pe1WiKKpvoFnQOZkfWST1vIVOWfBKak2P4Tka93+aN/wGCy+
XF+FC2tN4rcw7SgggctfbWHZSrNYG9NlrX/CrHfl0bKV+Vbqdx7cKerShaUfK/JB11eD3EBFNhKm
M4UfdGAQjm7cIn+LqlcyBzIjZ6hvzOv8lgWEj2oEdNOlv7TeQ+UwZpo55b03w1k0+jI6FEb2gFaE
PTTEroi+HsLMam7sXG5x9ubpY6KoKI/w2QhioYatbvdMkrIxVFGWFGsreS+MQcUBB2wqImJh1cek
elXz2A51sDMQQTjKWu2Wprira/Wr6lsm5ZRc2FgKnNzRkgFtxnIR/5AaocC8UPdKORNIK6tjH7eW
M4lt/UWAw34XGGP7oc2cfuR76qNZBF/jTChsfYYzphbStm4xDQ6HFznHHaUfrJ9DZ+ynSQtQq4gT
B03iP+M0fGl7dVMP+efgyxupy+5mPfS/Sppm0+3PXmqwiaiihjs1MB3WV90r9KymepRKRMsAlc9m
slXy6Y9vjYVnhqBv66b7GNWmfe37wcazcydH0ptQJLhngNobm6C/R9hpt/yDaSmRFifiJ7p+/R3O
Rz4ywGOAyD/mF7LyjveH4OUC1mhKNLrVhNGqLPS0zMxf0ajWLplFuxGGBb+VyvcJBHlMgjBjqpCi
EVMjeqEPMjpGO9lKZqU7LQ2RykQQa6w0C6tBJdmjnnmoOwPLNckxef/tsO8+C/KOatPJjZt1pQlC
PLD7uWnsvoxNDIkwIM3T2e15pO7B48YPU66LX6kWtPas+57SVpKt+EV114d19JpYcY1UbO6lftN5
UeoboKPLR7+e91k179CbwmcKsEqnqtMvMzegD+NhgLOVTRvpbWwit9a0vZXKSM0CzGm0b5lfhpvA
L+uNNNXlQZghsm8qpEbsuZJS5L7aPnXnEVZZ6Cvjg9IhxDSV9bTJ/Uwrbd3XyWuSqrMDI4+eMPQD
Hl8gCJtLH0W9bI/6z40L5/yEEIEo4HEIJhfIhHx6u+f8zS5p2sHrI7Zqq7NZQWmlRzPwf5hBSk8w
nZ6Vrm62eZbaURQp+9xAXD8TA6dpfJxLoshRO+wnEn1+pk74PGTRJ+XLme0uoUxvlQ/B4sGjpZGM
lG18gIFjRu40joGnm/kPPS+dSZEiAPEpKhSldif7lfUkF0rnKK0m/TbpgOsm64tBljv68/RBgfqb
1YTbaag+EC3edVmD++3/4ew6luzkwewTUUUQCLaEm2/nZG+odmghkAAJIcLTz7meze/uLnfNeO/m
IiR96YSyvIclmdhbXZ4JYB7wPK+gy+xz8cpDqPQyGjVpw4YcVr3NZvbW5qaxhgCk85WC4ifp+SUV
wggA2RCaOe+JdwPUTB3gwO0mWcubSrAzRDlOMxi5nhB9NlwgT1K7TxIVrDfC9uHf3/ST9OCvp18u
4/8UXKXSfFgEgojxnuBIk6jzakhufy/QqPn3kz62hVFOQSONEAAGvA+5et8SG0fNYjczFEJki+M6
flG7/SnO3t3gaMJc5KMIKKPALf79Mh1zPVwwaAXQl+qegGGfiLOALIumdcoVXLK02ZbreTpP1XLo
zT2QRbcTxow12DxyBCu+zTU0EEnhDt7m32//SVBDqgmdygvPEKCYd4lRrYA/cBvkmz2snlyZ65kg
QOgc3pcFC7Mpib9Abn6cBeKkoi1xQY8ChP+h3WaqrnGNwHoncHYr4XEWaQ6/+2fn4hpD3TNu2awC
s6Jiwf0s36BnlP37lT/b2ZgwoysC52lcDe9TT8kdqORPDX4BfOQELD9d9b2u1nNUb6AvHrfXxN7o
9SsHx0/6MZepAyidANVRcAbfxXFY64y9p5Bdt6o6RUpDhYt3qfVU3hPvZnHEb0eQbGThw9Asr35J
oMVudrDt+kq3/5Pr8k93GUUV8if8+3s7mgEWgj4SqE3Qtg2YNYG7ARGe3Szt0mZCJu4XaI1P9v9f
9/P7Xm7Mogmk9AVk1qDp8sWJz330FCcOxJWpydBzyWQQ79EO1hDllwcP/JhUSS+7mL9GMnMvSzAl
DyJ6cLn8zekPOdyjD/z4733x8SL461fSd2LDQw/Pk5aVmEuhz1OHQLqRrxbicpr+vgj+fsS7LUCT
th2qyeIR1kLXc51R1D7holUZ81luAjhxOaF3QvCOYV8WQCh2uecTiN+tv6+RFyCWZnJRFIwjUUCY
rUtHz6sxt4dTY+J0J5/1fuaSrxq5Hy/jv3/2u0tCoc3Ro1OybLQDClUQHcXclVkZ/iwnb7Oy5os7
6ZMi+O/nXb7Ufy5/p1pDOPeh99+SzKHphJcLMg0+l6kznuy7e3TooFhV/Pv7f/RCoHgsZqk+aObg
YbzvYHrAd0Jc37MbPcxip4zbZzAePeKQ7CEc02yjdfRSIegDg+b2xMckgxVgGkbLlewcSBFCa/SL
2PTpwgPJhWvqgr95X7Mta0xHU4YoORrYu+IjpOOIlIMP8W/Gxguxb/nqcvzsFABSj9dHXw718rvA
C3nYRY8QH9xAV+NqJihDWdDChDSY87mPn0i5QvpP0YMF91J53ksF1ynZB1ChcvTTZCEu+O+v8rHO
u0y3wW8ICWB9CBh/7wVosUOd1Dh2M+i7db94x6C+jaur5oEMmTv9Pxb8j7oDYKiI2B9GBhNRYbB2
eJpfPdffYpiNibtZYKT4xYf9WCNjfIjJHkHOihL2fU1HA1igYmaPRoH7JpYVPR7wp+qvtHM/WTuQ
qinMbCBqGofvu9Z1QtsIUD27KXlDU3jJ3s6VcgsLSUmgH5rnVTZTJnkMjGTNv/hun0RZoB/QSUJ5
DkzXh1eMF6DtjGGw8p4ItK/ETHIJTD4MLiDU1vEXWpOfoZbZ7Ld5bcfoi0vkY2KD0ccfiD7wXBiB
vAtyg4W+FTCA02Z2qkdVdqfW6q0uL23zW0b67RCtP/+9Uz8Jq3898d3JWVWjKoyCLZS/IcqhRBqu
IHPC+RaEWPeL6RL55GaA4TzU2HAwkMG8b1V6YKN5yr/IYiClAPVVwJdzhCFKBu1GXSij2pek6WbI
PY8vzPfPvjOmfUTnfbdAhBxkYmhoyMjfQf6zkO3UH6Kg40c56vsqGu/g0ZpGsWo3skmWdHAuYnu9
Oi8je1vcLrdxC5tkuQ+pB/3DILkp1/Ibj2jeVGRDWx/9gHqEzlLNDmVLz1MyF1SuUdq0GmcJxOWu
htslgzy80bDsiwm2BVTSNq43fSXk8WGdMKgGqo1iFOdCJPE9cqoysxxgwDpuVA/vTZtBXLeGtTu7
+ZJO8zGxhUgm8iSoimKYcZlP/X1TLdYjkycruxE3izwmL56GbkJ/jp79ftuKdLwJv9XTF9n0h9cD
RsDHM0GN9KB58z5AlLA/RTmLMgkaypsg+MVCvwjH+tBOcAJTX8WGDzv8Ty2ImhADMGAg3gfIKvRY
OMENcqPpmnYL7HiTme3GEc5SS0TSsU1OIynvOqJf5VymjJVBKhq0xMCFPTMn7rJBikNL1u//Pnkf
7jn8LuTzOAiIWuCqvFt5gPA8aUvErMCHZHkFsETs8T1gbFCPj8RYTBe4BijiXu6Xov7iovvDXvor
qcPTkwCHEZh3sNHeRyjhQER1ZQm2mOzcB93GGCnV5gy5/RCXz0weEjaNTiFlW58H+LNOLTpuF08c
D8poaRBgS6p1BVWOmQdROStaV7A59dfwlvvdj37U14M/i6fZBXhe6YtOPs2nEcqb0RDiSCXnkNjC
N9AkdjFMG2Dkk07LlDkTDpuz6CjzLNl6NqwKUgLj7tiiTNxlv4RjfwxRVRe9KFUBWEcWLz6OO417
aA1AtmlvhAfL98sIe2I7Ptp5Pzc4q//+eB/5P5f1AwEI42NMGz/MAe0FUt07GhmHgBppCaHZtSsI
VgXSuNACPlJ4zZXMLQYvM4NI/QYhw4OX9Xw/TL+4cvIpjmDK+dKYY1eyL77uZ1v+wvaBVPDljL1H
MxkPdVgPQYAL0VAyGBUmafdr/grP/iEduCwBGJUXX0Sc4/eUMgLDuyHyFESjabzlkJctIQ83uf7u
30v9ISaidnYRDJHf4UFo0v99Q6HUbU3Ux+NG3gV90XWPDlwArsHrAZnz30/6GP3/POrStYa5xsdp
g2dnKDsM0m7QkUv2TjjeNSHcc5TM2EyqrW+n80LrFyeJHkXjfXErfsREXp4O3RxkzujRfhBwK7WA
cg5Bqx4gxLe5RPs7IZkehUx7Xd9wx/+FJG9OnYQdwzl+gkXtiYT1mDYwLtmECQSOOnYRU53zVc0/
xwSGygB8f7FGn3x04AnQt8XAD3DB9xmKsVXdtQJbS7M7tW6lO24j2EX++0N89pAL6fKSKWAq9f5y
Csekd40boTNsNcZ6emsDpHvjV1zSz1b8Qhe8YLUwjKF/9Aj/U7JBialzag89lSixYMROkEhlLI+T
l96Jg63XtiIDOZNmJmnJvoKstk95+2Oexxzm29tJNNddO78BG3mE7N3B5fx2GIbxK3+wTwIFOk9/
hrweZpzvTzOqb6knl9mN4gDk3jn0IR623huZr8iJfnkGCI7Tu8CAMSaaPqhfgFZ5v/ZJ3zCrIFi1
8R0HdmotDNyoeqnGui+MqvYa1aQ7wcOrH4YpRSp9xcmlKwB52AV8kxxKlN3Lv3fDZzlKiKMR0kvK
cIFB/H0DQPlvEJjngzpCr5wXKL5zkvcP9f3AfoZP3fP6WH1ldPTJBkQZeZld4Q6FiMO72Iyck/cC
MPVN4y05FMQYLABG84VuwicX2wVnhd4aJpv+B33PwQVgmcd4iP9mEP1ilia3Yk7RUXSjb/9ewk+2
EFB10OO6oARQwL1bQRK7ToulhS21yu2vadzPP+R0GE7mcVp+/PtRn8Se/z7qvSGi3/iejgc8atYF
GPWwjsbkX355dP0P2xRYb/xuQJsQaYH6/3tPlGYm8A8Ixg3SCf+J05O8Jc42EUV/19OCvVBefKlv
93EVfRfoVsivoPGHfuhl1/znuiDN6tDJWrwayx2KomBM1+GNuL/5yzruvlrIj61XtE8Q8dBFAdcS
ygzvGljCCcrQq83FLSa3N8DktC9ovw+/OeoN8tJdu+CoGcjw/5/3CliQ5KKRADkWHLd3b6l6TF1r
uDhuPK/Zx23yIy5vnBk9f1gjNCiSAoyU+mn/713zoSTAu0LT5sLoBxroQ2UIUQSYpnuYBVY+XBSG
27hxUkLqNPJucEq/SN4+uVCQ9QLoEKBjBmbK+w+5SD5yORv9R3qCZE3Biibzr/9XesL74tU+2TW4
SgHgQoxBuv2+mJMQFI0chsgs9mDbnM3OO1zYNl9h7T5JXi6ECkDYwWLE2Xi/XUwYirXr437TjH7e
LYVfvyxzXq5TGr4NIPklt+r+3x/tj63T37ECj0SX4pL8AST8PhmgRHsdKH0gwYuy2ZoIg0MeTuMh
YDRM3cYPcjPXw+/GwA0hd7js89Wjw6YS0tsM3AapNwQyhRlKsBUi2oZe+dio2If6ITgWdux/TiXf
t9ZUj24NeznmjHdJpGHe4M4QUge9+VaAYphCBg3yVJUKeUr9ZXj891t+hLWDnIsMH8EH0zD0vS4f
+L/H3ia+UoKVRYKRKLAEyX2YsF0ooTF44Cr81q7omijEwBYiYFdjp9POQs0OC//FD/nkzrtwobHQ
uH/QiHv3Q1zMulVVxwoUsYv+TL0BwuEEw6PCK/rtGnzxOMgifAyDmHcR4CmR78Ef4P0DObWBZE1T
FoFpRpsmJdRvUqetDGwiHb1mTdTWhS+7AH3AKkQp1owq8+myZW3fpuuinwJSI6xRbe/gKV0+1nBp
yUva3ParVvsxbAQsXBMMixmcuHY0YQNsH4YmQOfFrU5y6nQxMtHuezGxJq/aUF8RSbvcc6JXJmG/
0MxOrzJeL/QnLFn03cXbTqVqXJJrAY+JFFD9x1KR/q1OeHsVNaFKwbIHFrUPLTpDgGfMZjaF09o1
VdaX9ySs4KgVKXFRqoU5xMKrGL66kBYvu2nH/N7mbh1AziGCjW3Ztetz5YdqB/e8KuvRoE2525un
mIZHYK34VcXJ+Kaop1HvNfwQUlK+VnWpTdEJ9gS7kvBtWe0LMXCQUeTiECX4q9Gjs2UcEZqMjvMa
z9WazbXGTtdhrwoIOQ2nxJmrI4+SfWP4kA4VPaGvWedEDMMmCbHoyK0HiHV3fD/g/Oa2dKdX07EE
rUQqMjSeYict58p5asNIPfmwDruWtJUv7kWmrpNwKSKOD8FYb3mt5FI/B0xddRCUyxm6zY+lGBac
8DH85U+D+zJO2n2Z0HavaNuOBfQe6B38mAOx9XpoQpVWHRy/trAktXoE8iMu69Qf2jVv/OEKZ+fo
G+CiMh5G2yRy6qymE5jntRsuKU94eNQ9egML73ZRKDqSeRHn0M9prLgbq/gJEMDXACCFPQnh68uN
8Qs+diYPAbjJAyW6DWvrDeyF+Ma4LTlxUPiOSwdlbtiOnDip4KkjlbpJHBJ2aRwuyQkJzDWmFzwd
VQXZjoHVEbpw3RkgIbEBPQ16f07tg50P37sriwqiSvRbU7neUTcSfNx56uOic/QtEkCbun73mKzU
biHJIGI4C4xtg9YKoJAS0A8RCJH7MWM3fVu3MNjm+omO/fg7bDXP55bQFPjCLUDx/QEGXPXOIOsn
LvttcT6gtjinPSCPb3QiKfFsdMebOSfML/udJ2MXTS4O8H4IO4cOLnoFwJIw4ODx1dCr5hwG+Gi2
69w0MAFUaLkHQFADTBFoT03K56m8orwcnl3rz7+pBaArNQIju2C8RscU8n/9dB87y8+p65/W1v6C
vYRIa5+MKYOAoEmjJZRbYwY0YtYhW2qH5b3n3Ib9uhYTfGAzv1XxTTwuTVGvw5pBh+meNgmo8dSF
pboTqdRAfU7ats2ggnheKgMEx5BAs7J3dnLl9ywwP52Yz7j6o+uqhT8Tr8pcI+6nVld33nKh/BgI
Tfd90D0A3wQhCRkWQxvNGbNTeFFT6K+TmD25M9x64tVAeLfzzouq1+seAWrHFgVjNYCq4qk7GmNg
kOkmT3yA9UvKcAzAx+PofcyFRRJwRDUcHdikyyfU8/VOSYApMThB0kTlZWjPb2BJRHMhbXRAvs7m
bC0n+pMw+jJ6wB/BY2t6hHWXu1NeIHdL15WFg+g6jKuzoq8VsxxW1X3uQWBzI5bkZxmXK3yYRSaZ
/gWWSm5QoWd+J4YknXtxxGgourIw3Tl5PRftwXFnc5JQCWmzcRRP9QDdiYWH5SlsIMmdVM12Htst
Wczd0gfbxcCcBYN5sZkABwH6aLn3IHzpOhgiKjofZcengvUdqAW8fvChATmF7h6lc1KMDUDdJeYo
eUCrsTANqwDHqWmuaQl/jdZb4oz1/XgrW3KzMg3rDRdmccSZ1aNJ5ifHgws4qsz5wFeFPwLAwSFa
vDYPZsO3pF5YWjclzX0oGtMsMrF/4gpeZn2/3EbKbW8DNHov/vAUqqoEp8PR8FCyMftV1y1msRyA
aS+tp6Yu5oajGReXAAeZDsLRQzgePH8NHgM5z9+WwAzfzQwDdjl/lyKxGar1KIPO5c+ajCxT2sXY
nwLPyfsq2tGAmzzh3lNF8cVwsZyYjwtn7UxzuyBHOlm2+HutRfONk77escnSPHAXmzoBBUCbruEe
tU93noTBRR6X/o1woSlUrbAFSdDK3Sg4HUTjcKRzdBvDZePUuII/lJNs+lRWADq5o113zWS8a6eR
XQGr89M6u6NMyVAdS+GI1CJ0sMlM8Iry/RNZl12N4SLNQg4sXlclEYb6xjszFX3nQ3eEFpa/kUsD
mZCg5uypI9K7chpyAqYvmlK4212GNUmULSvkgwGWyEbTyZNDpkt0QtjMkBuTjdtDAVfBMmBNQX0a
r7Da4mSJTsdFHFfVAVxEvL2L2dCSLBoXaLzjTPsbNpI4g2/okSedxAFHczW24Q/UEqoAgvBlNTHs
KVokZxjwznLah7H9nYjgZU3Yo19J9ArNz8pXEPPS7qPmlBWLGewD84enmtpXn7jRPvLq8Fg68Zib
EPZQxKCsxATS04GENSnstrNlsh3o+D59XQ0sgzErGqM6G7sERMapFb9ZC5P5ka9JwWySbOuIt680
1nDRwvBZQ5OhsvtZh9u2NmQ3ciOA6Ay0swNmb85cr4NZoqlzhizrWs89Hh2v8S8JfCzIEb7zZlk8
7DH/sshw5DTh1VfPvxVuhc6fqWHLLk1r86ax+2ioXSxI91q79DpehxJT4Us5hTRdbFeOe1dLQh5W
pEvXJaSCh03ZRJCbddbW3femlrdrbNWRO6r3gPnU3UPvs+4BTG51E5awZk3oKoFyWClUYgYdvsRJ
+1usYjoOCtfJWIubWKnCX/A/nT6muOabNk9KdYpscguLmV3QBtU+YrhdUvR9nFNrSvHdYIJD0glH
nkFKV1/F/oDaTAEaHMi44EQO+yqMkeGUI+TKPKsLSclNUpZ8W/lojdawfALeNmgRvtpjAsTWsRWw
qutsT35pJqdjZZ17rTpM1RZ/M6y6vI+GWe49cFFg2emA4DxEg/sLGpDON10v8V0wNIKlc1vBVGyR
E+4evzcIPlpfx460951p3Y3pR1VupjWGr1frUgQbOdbzVRWLX9ZpfkPu5dsCsZOnGSMDk8LYrUrj
yCmWBZF5cet9X43LGREWwq59/+wkDjKtKBWzc3ahNpTOtbfstUyOS8Cqu8SBue1Ue8e4dNRREZVs
y5ltlR5fRSUKf5hRBrVdu1+E4xbeas12darDaCCCC3hi2kV+gQQsHUpAPzl1naO7hhqOGg1iMMCj
HbDOKa2Rpad1XIm8CZcwha9JjvsAqMmQrVlJ4dLuXBC97iovzjvRIVyQSJR8vTcdPiHcgeS+hLFd
m01z78GIB94DLLBBNlEAk30Lrzy12n3T03Ebl8PGruQIPmh9NVVRu3PW5CmiTZjJGXrDSTjBY88B
EjnZ9rqlz6XUdtoDzww8TTnDERtTut+kQWmYLgEchQH9dXGlyL79wTWAKqmsdXfl+QAtSuaB1wB5
mHxS8zYBlQMFiJlYFsfm2Tc0fgwhF5PSSO90MKOuWeSity53xtvWTzZT6OsbM3viFNWQzamcI1eQ
qQ6BiyN9/3MGBOjgUEZv8ZdMjtj/TJLlIei7aENGeL1xr4nfRp87O9WUCHr+hVSqZbxvEnOtVwJ+
TiPh7WsVOJ6B0ckmUSEwVrJ88FZTF0bMGx0n/b72oJ/XhR6sZylFhWXFT5C6d9PQWRg8dI1MG97j
20DPvVlA1uzrF/Re9vBvukYt22ehbXakx3aHREeJIE/6o1+jZoOk3SFm5I8wt7nA9f2fUbI0b3Pr
tCwDon8GGtlzUi4XIOarGGrf8Fj7UVJAz5FCzs6Exe4xBMT/LMxY+5u1Tu5w4ahsil2RkXG+CBh3
dYQirdJor5OoYH7H8yUU7j2PLtb1ivHU73R/v7rI0ady8R+rRcK5J4ChTS+KcO62Y2uvpU9f/HBu
z1CtuIc+efIDy2gKKFsFZ9qVKMsdMkMGXUekkFOL+VvnAJxXV9VRydrLrHdBdkPiooZRd6zjU7uy
6eBL6x+72t1GInp1qVfe2zgRV+3cy5dYxnOOIH9bWXlehp6eBZQdr8sZoggMRfu1uy4X96zoGSw0
eD3jAJ1BsB7ypQtOM8QI09ibqqyULt2F9awssNfoHPRBxHI7zAeBgPPN45UuAmo7qECGeNygAlAV
2Kvrj1amfgVCXjcpfy28jsPkVLvHKKrvxzgocfBhxwrD0mx0uuHYGg+dyhXdxUKCP/HN96DpLXXc
Hrt4vF09b3lQCptJNLhT8wpyfQWvq3OAue5utHAK7+sT2tKigGLWoUEQ3wa1vysZbi2lW4DIxn56
sZHCHx7ZuWHzk2nkDz0F9gk5BggXsBt5smHrbic5J3Vq475/WCTUQWeKkCbn5Xfr85+VGr0ispO9
jeYyfIHd1MNk+B0k1zSml8iSWfCknGi8x2XhZo2BnBHIpjLtgmR49gMAFmYTtXlf9q9jiNsele2K
y3MOfyMHqb970dTiaNchTNZGvxDVXE5ZQBmUKOFZiwk25CRSj7HgAGhrmKmJsusk6tCrokZ888Wg
HnsNtX0IHpDtKka33yStegQAmR2og4woV7EHZTVoK9+MIcwzRdz0uI79cAOFojmfmoqhdgEEnHsY
EpVBBa1p6x6VbkKduiqEUr2qvw9s4Ydxrs0J8hv8akXsRO3bVllYkjBbe3istYRfA7A/X6qkOzPi
+W0U8awZ9M9o0i0aKwvPoX3FsMW9nTvG/AQJjxXjQLQOcBtvA7B+H8vE39iZxmejVvJaT2WVuy3K
EJjrWKC2E/YyGmd4U+XinV1DEI+hmp3W3PmhuKW/uTf+dqEGB0p6AikSB/K5YfBtjOR0PVkGzbpx
LfpqNntYGwdnAlFxgC7c9SEIZ3mIV/y9xJmyqMeb+RpgA68fjjLR4Y+JrLFBgSMQiZVoJUjfnMY3
baTq63Ba/Kd5avbIF7stxFjgAW74ug8jWuFLtKjTZ8W34BmU27qFlxK3sPddQKJZOg5CGzGboBfi
OqicMq9clFmd9RFCyhLtghpXn76pvBD+JAxXTw2KdN/HUYYZg8ygrL3mTjn631YI8BVtwIcruUoP
Vdjc3bljgJYSAOnOBt0Qp8lCEdcHwNR+iD5s4aCowpECrewkG1yvkYvOuUp+hXQsH1ct6aERkZf5
znI7orepZR3/yZMRasPhMYS/gpOjZksk5BY5kKxwnB16aOK1Q+Zc+E0LRRI6uXOVsY6ixJ5pEXjt
doFcWApsDQy5KnlN/OqubNw5ByIKfTveyU0X9DFuqRXtKj3hOLHmwnYLnOEVuZiHqxkugOTWNb05
JJF9GFZ0x0SXsIIy+ebJ9hZEdpL2rBYHrqGlLPomPBmywKHARiy6abjXbbwRzfsqKd1vHUWb0IIc
eN3zBYjQwXmQM9xgPLSB0OKXa5ADJXoWFE521LE/KkQ/8IHssOGu9rewcf7VASuzBQ0R9r6tkblA
9fBQJ36Vg7f/DQ3Dcyh8KFMkaE+yatxJ2+cOxM5Yhf6ydKocl3ARrdVu9clGA7aH0gVtCvUMw6SH
mJgwjWY67QfjegUEhoPN2o/nmcAIo9d3vrLHwS7FjO5d6vgwRRTJ9cJkjvnMxUqbTa9kkDL3aioK
iGPuV79adnFSPolOg1C0Yl6MiiO3I9nHjf9ahcs96H7bOQB1YYomuYEz8HIf+N3JINKA24V2tkJF
OlYweiCs/cU79b0E0HZPS31SgiZZ7Laom7l6RhDGjxfDfon8nw4D56JtytS9KOTAt3goiOY49piW
Rt2ZzPy8uutrP9cVkK/AzyiYohTgL9x0lcSBQ6gINtb3r2npOoCyNCR8SYgMx5SLASliGQlUNv65
TJz6mRCn26FvlwZNLU4hFzoNxDSfE68/z3xUDKl0Mr9pqijaQt5A894Zluuq9+5oAh0LDnOksGJJ
1swxMmZDglMfA84XtN5dX7cH+G5Gqdbd4KWrh+lXh4FcPvJqM6/dj1FZ2IOGye3M0UrjC5zDW2NT
IHJuajQcUZ69RD4gFBXWIXJ0oSEbwuP+WFLvKpISAA//iFHEzkE/mowqHwG6TCN4gZUe/VW3w8GE
5oey7Zw1XgOpaY61d5DcwpPloBvm3kqBRojl9hRgBWbV0N1kymMIh1mN/BKmtqXpXoxL4b4eIKur
J7fb6+UbUb5f4NfBsaV2SEqbCvSNydl5BDwOKyN2EhQtG96GAEFqtfWqxeyoxU0TL8MPN7QH4COH
bEbjYtZq+YZh3AqbFGtlEffJmi5j/9x6DWyOAai/rsbKv7D8QM/Reju4zsFdANOiE/iLtUAjeUH0
Ww+XIhFoSedAaHm3dsnBqZGgSqiMUSQn8QV2GToAHpQw3aP+ACfukBToo7gFn/B60OnctYlfF5q1
V45FFSnDe07cnaPFQY70ngzs1q0JfORFgwVNIK7ZdiGMGz3Mh/GRPdl/wyACTRM4BWRdG6Kzjt1U
zeo5iikEDxjZKGVydKEYWpw9jJcbiLQmndhqzwO5DRcGvYtNf5LGbfB/MUWYYDV836i6z5WPVYX0
tXNtfLzjgIOFMKCwJcYtB7KpiGbM+CF+it/dA8E0JtD2koHIVdN337rOr18hnj1dV7UYGuDM9C/j
RDccNjNwLKpoank8PNhlvqImbvfQGK3eRqFxCYaDm4Zu/6OSaHyjmvA3nTCPlKi7QSiYyCB7/qZU
3xYW9ckV8DtTSiLw15tOPCI/+QExRfi4zP2QAiFocqebavyuGDzhllKQ6lWYecssttbzqowO4XL2
69rZRq0sJsCUipZbZPYj8ogqpmikI7WETvHFBg+nDUqrzkJLXK5sH9PYopM5kjtosZVAu0w1auMo
ggR+99R7SZnOwjlX0C7keSwq/T0mkwXKNnZOEB5Zr0M4BpRtrUC1HMhOBmH7EMnZ32k+QSiGUdBG
gQrARKKs7lpq8A1ddCbKZET/nbdvrUVBAuB+EavJ3AvFGaDrborKOjm4w5QgZi1gtMb+TVy5e5pI
LQszw1UCeZNeQG6IxqcJk4PK43cIMPcJ5/13dK/oDe+qba8SOIhLDWfALaif9baJKUOGIScUbqRK
9oNHxwbtw2A5duFYYIqU+kGPnBBtfVmsyYxiHma2jXL7OUfzK51d92UQ4zFeNMsY1OsqB2QwNSzD
/RQtzbMMlxX1ffwCnDnK32m9acbotrSwzZknTmGuvawAFzlX7oJhAHj9TyMG0mnlwiaDL82h5+Cn
mObKwPC8d0P/yIxzrTrSHmlC89qszXddRvlgW9Oms4Mf1IW/lT/cTqSfT0sypQFZ6X1SOTPiRHi3
6GSBiVP5NGHLPxMUk7/R0n4b4nA/r/UO8/5CxnCCrsAlXHUDgnaVyGfF4V5OQpw46O1hl5sgg68u
UKmwK2KcPUy1ZR1QQKPaT6VZcmE6zF+VmOBZjj1Ltold9W09JjDrHKAhPEVoRtC4KGWwb1a+UaON
tl3yPxSd13KryBaGn4gqcrgFlCXntH3TtcOYBpocm6efT3en5kx5bAm61/qjfApz/Si69kra8Ls9
yofJMnea7VZX084kF3/R5m5zjIT6cAibzNn5dfBukg2so/bclBJdKQDqUVZDnxZMN0flV+53t4ro
OdDa6GPfE/BELpGAc7u8lWMZnEyKifv1bwTLxDHsJRG6zLAvqV+eoHMsc74uZD3dn529XSmP9aB7
p+06DWGx9n5bxhWcWVhxLlr2TzWFiTLVp6q6V7OfuY5ke2D1eiyt/FbPhZEYd/I0n/qHoeG97PAb
U/gZ3OzSfRGFAj8Pab3qyeIh+Or3XDMPTa3HAcRReCtba/sk2saqYF6H8Lyo4q1U1ENl1k25Ninn
5vc2YPpxvZG7r3wSQb/Gs4KsKhUWNCuQv0pKkYMebCcItz5tdfg8NPrBNzFhI7UdEG3VH12R4wG/
94CFgO1gfmkZqD89ST3a/duGa8zFhOreIEi9RQ0fryWnk7casRd28qC4APm9jSTTmz7nCuO4hR2p
yPhb0BCQ/WNid8+rWCrxMFK8RSxROgJppOs2lIfQ4Q2U/PcNfRY2nXrZVu8itHT7IqS+q5geFYG1
tlzDpAH7lewqUJ0WPS/iBZSV98RZnngKwFMXk2ukLdOxHHBlVtZ5EiNY0PSrte002+TBxYy8es5E
fgAUPVP8X2vD1N6ywbczJCx+KKqx9VHUw9ck26Ra2l/bnQnOlphQ5rhgT1iC6jYHKrzyqe62SZ08
DeomHNLIiKzYb345Ua/hhedQg/hC39ZL8DFY/h+fGq9ElogHQ/tWV126dlabNsptLiqy8qTuw7++
COgLAvQXJm4lx4nHoeNNLqkQU5WbRqv9YflZfUDTdVNdcVvh+9j9P/jAx2NnuIfeLNKGvzoQ5SWy
SDLIkQrR57yrBLhs1h7tntp3VpWFXrHZnapdUw5cGsuCgmFFVfXjVX5E1Pkwhu8W9Q2f42g4hCjn
kfUT5KZTxuAL+ZX/aQDUdlP9at9P9YLIhhCtRGz3xuM0sOBljYa09sNTnsG0322zzIzsPDu/Eyyu
mz0fZ5tuIoMHuzLG6+JCXc6cvY2n4rrN04GL0p3sw8TDOWJHH3mS56gEX5r0oR0QHVtu2T9uDJDm
4JyzaE28Zf5arfKLUrtLKf1/raX8mBK6Sx19LiFa7MYdoD9c9Io8SeBj8Vh5F/v+vWchm6nkejTN
glyK70i2tImLvEmiiq/BDp5Wfz0FZUFlHNNyQ3y6V/GvhL2ZA2Pmu8J0Do5wd766E02dSLZMH+iy
Ps0RTMbWxwOZMRD7tAZgISHEokfs7jd4RpGOwGzmrQF+Dwg9Bgzx94cN01obdfeEhR4vlHVYjb/4
jGMEfWQCTCyYY/TfsnaQcXQIutC6jS8I+pH/UP0vSTc771OVJW2QAeWUvwQmGLKWjCiegyFhXvtV
mNsDLzvBRLgVRRUYadd7w0ENDXxxq6wdb+/uri1mBNb7srdXDtkRbbskUSOj4be1zTTjIfVmHXcm
spyamIyqrBPsCxUfbRWDoz5Mzvjsdl9FlicsyMlGQ54W6y4qmBq8KnyGEfqd28vrHOlzYA4va8S5
44/PQT6c2kCdxwEtQgMrAxKsnTytuyYJG/c614iD/b59mLct3HP8pQDu38Nol+zFytht9pQI7by7
q2fh/iBc8qNCnXggA2O8FFN/Iok2Bit8IIP0k+5hhxZWxGAyqz/EtIx43v00A8D7gyrWPJHuu6+q
7sfyydS3SLCE6UKL57jiqRv7x2WAC1wbmrYrnRprkAx2d27a4qGdxvlkDP7NJ2F3B9/SkK8lDwRm
omKo7X8hr9/eACgorKI49KWNQGVuoR2QU9Cear2MtKGbQ87DYXfJ6BWfLfEljux2YwbQHfIYyepn
JO6jK8K4gS1oAgCsFjjxscwcprPOwwBVhXfyDBkKp9HrLEFeN2Amfsbsx3Oh0tUow5h/HmNw/7Ua
dCirsLlN5JecO2dM/RGiL5/C3dAV+zLvd3Xz12yakfwR9LiZqHcN28/ZUfaFgZnglmV9K9ftiDgB
mrDmT5oeJqGgsjm+kNQOJ/Y2EYeTe/AX9yeP2veqHx7lvSqxGo9yqjjKI5E0DuuqJ3342+IjFKS0
FONFggHrrbhU5hqX6q7/MgNMCDAV7YT44N5RmActyoCAqTE/c8pXrf27a2W6OdCccM89AR+88oA0
HjH8pY/Ofs7l2zZn36YVfuhpIlWhmaFM10NR+j+4TDzcQcGuGe/zpnov6c3RfZEGizwa9M4nwJtx
UzGQSWOkt2FNm97eDV73qVRGcMDq41Uh7GUyxgQ84zJEGHwIrCJaw9ub6DNgsxFNwYjltst6wm/Y
Ewmkl+EV7Vza+CYkrrMPM+MaClQoILcuX/fkdp+s5zQkzC5NK7TEmt0jmGlck7ezCIJMQGwmqt/+
gUk2ydjwSNUWh5bHS+L77Uk7686iE7vPt2tpbYcaTt3P++elbuykoYnSX62vSM3GccvFzcwcipSt
HZE30zM3p8ON8md1hZGsU+iT9OfwxYM/FeFmPbrONjx1ZhRHK2Ks1Vz6Hdy7JoZHJSLqrlY/loda
Ow+6GPabyccg7Sc+Fw7p0Y7bDmYb7z1uwr3B8TQ15d9JeZ8lgDjhQwNLofmpTOBOZWj2werN0yKd
sgqumCbSj8DiroVoScJNHKreqlKRD8cAljDpbcoaR21cO2FjLeiG+c9MUNBr6QQpBkiaajbxZyFS
OrFUcYDRjx4DX5xJcDyMkf3gD9upnZad2ctj5eVJFfjcluhXpDP9+PKlGXIrXSOTQ9db46Zfv/Fv
ozAwxx1TZgJUwe4Blx5SjLktEYZEtajHVfr5hen1b2lYf8RmnLjMSfyGlxVeO1487iGEj1esKF93
VJ4f+9sxsyfRLh/syahMgg9ojXrntXmwI3XnJQu9p9GhP4Lf53m8MzhLadBI7YYHWK86QSHA1OMH
e9Vxnqgi2PtZEAP+eUf6UGISSB9oNT2v4xBvqFiPToGPkrtVx2El5J54kKd1GIEZGFyoGdpljane
2IqOBBIsp6wz8pQ/uUilBRZW5XtKjrgjQ0D2iqyAwq8+q2HcUHNW55YsoXjyuCILDhKcvbuwZNup
IrZ1rw4jVDKq5t4In5BwvW+TDi7k3EXvkvEaf0Jr60PetHtygE+d3qo3RQhe63ln7AhnvNj82Kpi
GdVdvi82MnO8bi0epkmKB0VNAzKJ5pcsRuHGWVE/hI6hj9vCsQi2jJ7E/FsuqKG4fxNvC2hOM222
ocC8rkb3IKKmhWgKtl+WG5FsVVODFk9+dCRv2UKFKAb6dedEW7Sw9VNxnehqKCrBrGDvcxBFSoY4
vexy13FP8n88e53x13ToxQj449cBcoRn4mBGpEU5jD+51/lvU4glkbtAltO1zLP6vQh8lAPOFN1J
B2ZV3vJqdTfQzOlxHKFLdTR91dX2sYxhqguf62ilhrd7L6ouLqV8HvRUvnpFLp547eDf3OlzJY55
XpcgRoxWM/v6e2sQj1MoUGUGA0LE0oUayu5bWbukATOXyJiX3enP2ur+2dWo1fPhgy3cTFWkvvI5
eqU/aohbZSdGT26EZT+OyjtkZfsIUB8zqf3LtfgDGcdYoL1UKH2LNuN32XFmKknaFuEKUdfdUH1y
lbkYEDcahBd7OvVhe531XfhoGb/r0SlOmyXPztx1Zz93y6MToGEHYSDVTr7qZsrAFqDqyoJla3IO
W9RJero8fmOyvyIkFqFpdjGY+KwAQmm1FYGfeu0Ed7qVTmIiITrUQR0ckcMk7uA6caa5kNF7TmvM
3Gie5tkW6WJ7YkzKjr61mnSWcFqAsPPaxPDK+TH63sZ7OzxkkrwMr58TN7R4O5prUDm3nuKqku2z
yYgBHhBzu2vzyDSZRBEGyGjaiqtYO/s8T+WDWPydJSQw6ZhNu6yq3rTXPUTReuzC/pi15LfPsMUd
16cOrRPD5sySuKABQ/W4053dxVsUxCRJHs28JKdxxS1Laseun6cP24PfxJp+MExx17GtD6Xi4C+c
f0ZLEdTgFI9aFU/wnibz/CbOS9l6+6DoH2eGlTiEP2JM5kYWWX8oaScOPeCEYqiD1I3Gf0g90qz3
gKNRM3yFo0jD/O+ie4UFwPq1+v4Z2fClH823VmNYFdly6UX/Vef48jSCnGYm8j/g+6MMpYYKcY+O
W+pTrQUjqo52NLO1DGNLNlxCi4Li3HNfSZOZbkRFXZ0O3E1Kz7mGvOAxcuNjTZyQkTmIyIzErwoM
QBHJb8hPUxTogAFbfdiACkkwwbAKc/iYe+vQxFCMzm6ZgTHoWabexl2Lz2nuwgP3F4ikqVixFAac
EBnIWy8EWsyqGmIboOYTlGH45usrAOs5SQhFjDsw/ufIUv3Rrc1ruWwom0bkRdkPLEzMqnmyRflj
jsbPUGv/L1df9hWGcBuyQaMQFc7BFyu3U3REWwbbI9PBl8epn9o0CnCuTOBJKGi6OVQx+owFpBtb
V1YslJu4qPRHr472qKQAOwxH7hmrnoNoZRuvgHRWxe7RRQPNmX6nkfCP2XcWKki9PhRrgqgJVnFR
ROnPoZF4XDNlTy/rphCeWII70YXkX9nWB+9SLQN5KXBWFhd5cbTnfD87PGfM/fug9d9mB5CvpeK1
y6hwhi0akaMB2RULcxRCuXSg7jJxi22GrGN0QPrnJ4b2dAoI9O2VkqclGnc2+tsQ9d6+p0MrIamF
qqxAlw1xaT1NW6gXCuNUBvqy0mXzMTfF0xAG1Xd3T/kJgv869IsvraoBJjNablTb2q9mnu3EUtp3
VROK1D4bEDPZ5zpENZrfdx2pQvO/KvT0yd2moorRpI+HIvruXeGiRcJSPSCv9+4CSv/iumsQJIsN
ACmroFgQtxC3tHVCJa3dtPK2UOz9FFn+Y5fxFLdCxUw3xFLI5sIT+AoyCxFqe3pBDlp/ya2eYrR2
8WS1D2QWd2lpIrtsKx+xRdcEL/YMAKgcYvcXeyOztX1fvTniTHKeZFfZRxm5/1RZH737lJCvVAnV
FdlPbRVmn+BvyAJIp7to173Vy4BSigtgp6zBhVPlrT7IUHsnZiL1snEuHJZ7ypwuKx33hkB16Hev
XYjg1xHE1pZNwHSm7Hod0OPU1b4N/PBsWRyIAYF/wp+21K23+qMZu+K/QuX+w4rhO6mRte+pdDo4
dLMnPQKit3zJxjdiGmMBfpi5ZlpT5MNUhWxpjnKqw7zBKnGxI/pe5P2oHNz+yMuw3ZC/v1XLGp6z
NfgXuJXxz8Sg8FT26xGJXXAdKL9DDU3clduh0x6mEKWQxh2Ca92t32untSEUSi/lhHodZioQ5jtt
NDPQy8XpfmuPJ46Jft17gXz1Gu9SD7nLB6oG9HbQOfRsd+V/7mjNf5nDxdno2SOd2tsxzJIp1RrG
DmDqus7ae1tzaSS98IC2ZutCrl5wK7CeoJQ29HXwXfstW63+g8Mlost9lNeAeElIK0IQe4Hfnk1A
hZ+dbyApYSJ3dljs4XSJt612sl1uPXQK93MnXqWcyX53htOggqeodE45U+lJCeMUDe2VzDDngA7T
TnVlPHcK2Cozy1dp2vrNFwDhzZijDLfpJHTy+TMMluYhVD1U8FDV6dKzg7SZPdLhMjIJwDxXr8O2
RUlbyi7pFREUjd1XF7G2broQhv3hj+rmjNVLuzgvheL2G5do32mGq2mL/puVzRPcegc/qP7Onoul
tw/XgxssJX0P+SW0Df+C48K8GI2UMYSxs4uq7ac3KACGA0buFojuvXMMhs1NkMQZTWanUncc5G6r
4LjIVNrXw+AnlRzmBE3++DpztDzmqA1vOC3YBxkPgNqLa9bk4X24mUgc6aamIJ4ZGuwUCp+ZwmyV
AVDW1A8ZapOzgabjCBHNmSLNh8qb7bgnYDEH1iUYuzia7MvQKNZrIQ1Qp9EGSypBWRBgWNd2s8Gw
VRS9GsQPHlpu6xEV/ElZzbGJGGPGiHAEqeY/dYvHynFy9B4tbz2qH4lkNTCckN0YnGyx85mrAWW7
XAu2ydnajzC73BR5j2YUJHddZ0wA1Xo/3SrC85NwsnXKwIP0pOGiH6FNLgvdGriqsSAIUiISOZDQ
xJsMFlm5HuoMgwI8aZatk+SLa21pR/aDfCx0gaKgLabw1LQ0HHXCsnflIMMh9XyF3rjrAbzWsg4Y
5OmHmbDr/87GrWKPnNFJTkDXqfLCv1pX9RMd4dMhMx31z5DRxarcJ2N2tmNTmxuLviuA0ur1vC7W
kyNnnDPU3iS5CupfhPcTHT8pO0957EUbC6PJzr4ERM1WWgLEZhIv30XvpiPHfTACNVD5xyjAMbDv
HZZmNIRXvxztF6si1xZ/Ey4Ul/dQeUs6uiW5QpyoenQvGcDa2hXLg7jTE8LyQD4h8vndM+A3q0RE
CX/kHLdVBAU4R3QgZBb90CT45Hh+i2Jenwu/+9MxkF2y0iJPuPT8/jcqy/o0tkV0ngdhv3Q6Mp9w
pl/rXgfXUlABLGYeHrcB4kLT4Un0rN1UOr9syJaxi/nIYqe2Tjo3TzKsHoweeWewKBF39bZyfxTM
MncEkydl6js7ZcU+W2Nxk4v9GLX2rm79fRai4y11+LsfAyxbgnT8Zvoaq7COceztozV/NO9/TmW0
AA7Tua6X7rHyF+93IzSZGT0Z21EdR63sX6uieTI8vod+oodk8aenuuv/bm6PEUfY0NRm2FOKmZU8
pcGHJ2qEb7burrQX5SkS5+hM8hwrwwpV1+SY5ebZNP9WnhzI8banxwK94FeJhnJnjnJ4iRBjxhzR
Gce8/asgrICnCy1I5do0wC2eddQc4pDwNSVFyeR3TkpYt3OLNCElozGZ7FgwNvyJeNkC7aSVhX6c
Zlj34sN37hZW4mRAlmXgoHwDok0z5Z0VEHda14y0rcZLn5V3n0pWnwaT+V8wTjpmflmzQHxWdW5l
qb2hK9L25AxHjtgctFLPSaRVG5NZMn2aHFo3p6Rby5sV5SWZfGqs4GzNlojLYdrZoU7DoAwvhtRJ
580jMEKH3qsOsqNyN6jclSN5qonbguc7VwHeENNw9a81X0aiXQLvtgi/xWPTjfDL2q4OZWVejcBF
R+G0SIoivpOcspTVdfC5OD31UYizrL4/+u70ao3uBsjpQQfkPBOesaa9tF8Ds7ismAU8xvlUhDNa
C4wFhLGbX7Jk11qdDQXxsnNXoIXJ/7VOLvJbDB5Hb5M7L4pQuqCnBOIbn1ufCKmwKrcjY8FRbEDP
pSpynC9kG3tbtzejHgojHA+mr4sEVPgt9IaHuhbWY475FLfZdRLrSySlDQU8U8UqxAXg4d9dx7n4
d/oAc2L3s5oiPKPn5gdG8tkXvXuqWOri1nM7UoTdl7KecJI0wXObqeplUwb5e0vfoHbVw2HZ5DXb
oige/fI5CB3rc2kLUo79DS1CCE9wmgYe0qzIgO09AzkVYnSxb+rge+KejvyiOg2tUT8OlEXcpBPV
O8eQj6KsnddsMNCtSTldke0AP+oa3e2qB+6JxoTe26Q1pgVXxQll+HFVJfAZjdH2ucsl3fHYeZDu
u034PG9NfrZ8PnQ1FH/yoLAY6HKuYT8wefj4BzzX2tm+5yhDWpG7FjzRPExoMTS5Wp5+ZQQYP5wo
q5/kXUW/TNtXFhUA82QTYHwRZjI5aLRY7v+Ea/viGbC8DhFBuCJ0Eg7hFM9bYYCigBDNwbdnTHu9
2tcqHHG0KfUc4WPjkL/xraHvruRRIa4+EFhcpgEK2hiQan0XRROmAV9na9Yo2F2zAkAqSnQnau+t
NtZQUMyy+GUZxqc/qReb+YN/FwtGMD1KIqcHL0+jehPxaHj/jCnfVyGcb+l/UgkEi56fFa+zWUFw
dZu+oNP8FfW6Za71v5Q77sKwPgReaxwmQX+gSZw5uimR+CGfVD1hflT6HjhRZ3sM+IyQ3onj4SkI
NotLnaHy7uKiZ7pxEoXxgULv2v0qCVpnR17Q/9w9pHo5z1Z/bcvx1iyDFCR1sxTjMGoO9ho++qv3
6EmTpF5jPcgIuldbxE9J7ndil8Q7K9OWKJT+U2xq29JHp9tWbsR5IRMLrI9ex9em555D5P4y+jip
xik4r6p5QBaRwgpeDO0+GFxBO2E3BOUtEtRO3kRg4gicXZ8zi+poGT2Q5NQmSOrkzrejQ2eK5zXz
EFSs0RXn3X6q0OHEooff8Nzs0PvqldDmJBrGPbpL9T53C0qfjd1DzN4TUqC9g+UvXBlYkRI9g4pv
D1W79MmA/unOp53KGZPRhiIlGPGhDosCda/t7ADCUxFbPLhvI0smAduFxDvf6R0JHgCViNdQ2uyI
GGMCNCscYno8ZLLbG/ruaXfXkz0bU9JiNuFZVmmIb/ahCcBshb7HQa3wPFbxMEwLJ2Okfq1VEG8G
27et0NCU3okQeTpXhD0dnA3Q3XB5Xuxl5zQDBaBlpxOqlpJCt2Rrj+GxNBvzvLpIU2S01XD7cv7T
baSUKcydF6vfnF9Lpw92LRB+NOuEpH/ZoyQT4FndsRu9idEw+hydcsYl5D+05P2dTYA+0yMUwQI/
jflEf2tX7yxqih6JJUSBPNQokslxTQwWy83u4Lu6/7hobwZ6CfaOv1lHYJHKsr3uqodmyPgsVgxa
JvADporURamNDwjeg+W+qkwMXbiLRMCi3iDmOiH62P5owmPNsvqyhfcut+hkzVl/NLGU5IWnD7ID
e+gpsw7c8QJQd0GJsmey8OGdPa4G1UzcqnjqLBhouwjddGvq4rT4Oa2ZBsSU7ol8ryLxgoS5209r
RQeBrOCO8RPrvLNSSeX1VLh/SjJpLWaE2Onwjqw583k84u5AULgiBjLUNzbDW0CNwQlQqDx5zKeu
qv8Ya342Sbm4KmvWREa1221tdJBooEOGAO/m2BjUg1CMJilzTALduphnr/BSK88/wxahgX1P2NCy
eg19tKZZc8tD/ypanDAlUkUWoiZqDkZYjgxcKLka/dtj+B2VeWlM7zY1mtjZfNxj77lMHvypxYoA
zFPt/JGG4LXBem522x1RifaTXUEgGpZGYwZaGYjp1G02mu1isy/zTEGEsN7svKh3HF2Ja4m32R6/
rdpq94GdgZjaWzqHU7ZrpH7PVurorerdb+zm2V2aNfUD9KVAieFh7oLTvLXlG4sdEmBTS0z9tTx0
nuZusqanUo04rkKIvulAL0GCrvXKVIzGxl4j/83LiyZZBie7WPcDL8iJ58yGKEpNMLGws15zhw+0
W/6jCrnduWXImDdK9BHBjCSD+7/A3UiexOqcKRTxEA4PvNmrl0c7k+nHZGrc15nr7AbZrscZVtMO
tv+y3nBOxM/whfjZaiaBr04u8B2gwurvRRAt6To7O1WA/EoETBApuIp1cZT5fJYb9gyzpYzCQcWS
ehTJQ2B4ex2AcE4RnESpZXvBWXxCvT4kTHDWDsv696wy58k0UcaK7R3LhYoHA6a9VLLl0yCZkKyF
CfOhSEvDA6IPCNQ1Zw6jDXgbacpFG9Zxyb0PZFj/Cav/hH+WX+OIWgLy+0dt+XoI/bZLTWFeQ0u0
7D0emaa58Ty3prqIu16e3fmdKHt+vC+jf0UJwrZWByzgaW/xHDkcbCcDW1A66uaGaiYZuhz4auos
dinWXl3AyofK9iEui4NnWv9VdOemgUIlNsgGxohZBxJMXWtU+A4o+RNKwy2xc2Cjpi5jqyKxgSrY
KuEcGI1dW9f4ePtQRU8w6PvQKKPYVvWHzyKQeHdifahHVNaRFN/OAGFnYz/6TXDcbevW+suwg2hn
k+yEoZDakVQSN5O2812yxQlWkL8wQZK5gu6iblhINbdBRJ0W5LSS72UWjNc5EsGRxag9jZYfpX21
/EzR+iUk8J5pOeIbSxdMkMSDubReapTYOKa235Gwusda/lcv3OcVCsFv36L9JDU26KawmPgtkOuz
qAapdLX7YS3Mpohf1VMdqPpqt+iA8UMgJOkGJGmU/81mnramEf5WYko3DWSTOTJ2qwa7QktkqKrD
cx2g8sDEV/C46OVOhDJiT6QQ7Kp526MNB7xoTJZWX15LB4oIlupnLcvtv96Lth83/zYC79P0hvrf
GLRHBsQn5deHufHVwUM1MiKwqJ79dXtjNN5iS/Jc2jXccCWRqboLwvfZPLtO8NVuDedM/7k4w5qo
jTPfRE7nTa71CMXMaVA6qnoMpxrt2Rr+rECwYLmY7iAbp6mEJA8xETP0RQ/FKomvguQhN6FL9LTg
N4uWLD+KqcgvDfQeRHHORD7Ou2h26i9gKkR6k7lvBn4afSDFkdaQz8Aw+qREfk/IkvWZZ/Zt8yy0
NKZzVBhf+ccA9pXhv0N63XUPV+iLq1mgt+js36rDF0FrU36cB7yNYFsIMpci1ECyOqeHXT5bkydw
ZuVhWlfzXThE8arbb0+qXPiMoxV6sgbu2ypiZMQ/iCIGjVYdDYxMD07jzC9ZtXUXZtvfqlDIhkWJ
Ktc3nmQv7qtgMSKZyjc/VWXOg2QqM9iF4+Z9yJK/xM4UWjSPUtDQLtvUuUe6Nl119RSWlmImIoMN
lJLlnL0san6srOJeBB+9rGIm4Q5jQ19DsRCPWyf5yHhhFUCAqjCU9yKijJr5ZuzTrTXkDubRR6tn
5Y9NY/D1LWa9z1YbklLrjjzT/gP94wEZ1d7O3BoBo47iTQqGKPTFfItyvtVRsaEha3DJuM474Yvh
lGzWsFxdnF1IIzGJRRTd302Q4XT0++ClcWcjlcvI4KQLtn/zp7xH8LgNSWAmltl2/cIjolPLGj77
cLqu/kxhDiKvj3JxHjdhEkTanVwtd06bc5QFpodNtqlvYx79k+Hi0FUiP8ZlW75nE/oqgqC4GgIE
S29D9Z0N28GYqZqGdnsyVv/JlcOvoTf+W9FW0VeRbFV32Eb7bvh5I8mI9LPxo1OAggb4LxvJc2t2
X+5krQjiK0TXBA+e+8L8WdktAHQQJbqrOT/gvGMI3MzH5e4eGkX7bOq75Gjx942Z6Thq1hNCSCfc
t40mQWX451qYLhaWbw+D7NuiFqxPgLWJU4yQIv7T3SxW+Bt3dMQ77M7P7T2cwio92rUYkkH3ysT0
5IePcaIy6c/BX4jSOtNHDlaoyXo4uKP6PSGr6CJAq6UEP1eGgZvaQjnoyHo/9PkX2drHgcod1yXX
tiHr9xpAWBz4CBjquapINcEHF3XivA7/0XD6Jmykn2SLqGNETkLUk+8tLVxUQfR7WrNzbmF4qOw5
hUe+YQDt4tksnskFeF8wPULYBs/m0n3OvXcu+v5GrFlCf8ZxafMiAWtyT3YNRNdino5Jkeqeujz6
qqTzC2v4nya6G9lqKutk8N5vtUZ7QaJSiQWsynTqs/zG6BavRYiGf+qoPIAoC0iJyaTNxrTWQM6d
2p5qOZzJcnjiQrofHNLYEVQCpBcoTPclpjcRld1FobNdh4EV0C4SBooXQezSIVswMypHvq4FI0kI
MzrMPSl2chdtDB6QVzEijmbHVVhDWvfqxI6SNqDSgtg5XAoH4Y8XrWvsgPc9WXI6EM+URqW1k9hR
NOWDmQGs3xR/RoCaQIxvFuDUqtHj9rmbwLBC75vWteqQ9xEDwcL626vXN7MTBwM70rGL8gE4ttbJ
gKiO9O7uRnxPUupgOxq+dt+VwXyLlpGfaOn81Yaa/5bo1oc46xzzdRnM8DBZ4VuLsGHvduROuDAK
CALiaTQbjuJ+h3/Ve/ufo/NqbhzHwugvYhUTGF6VJctBzvYLa9ruZiZBgBG/fg/3bWtqptctU+DF
F85VElSwXyAWyQJwkasoycevxcThAqmz3VOyeezT+ogxwf6m9lsG1HAGtvEWyBBSnGLy1UpC/h/4
H0ncbKNOTbtx5qUYa4+pOltIwdrXysqfFsP1F1f/ztJFc1o86zBRkCtQnIi1M2wa/ZLo5Kgqs9F+
zl+OugxC9bVQtfhNIgJpfJHwxb14V8Mqaxe63xbNicXaQnL6peCAjbX8pqr8TecCyEP+YMOW3/DX
gi00nhuvPAThjM1oLiZnr11cnspAvvMFYOLL+3NVDY+zsF9Sp7hfgNJvIxdmQmOdta9faNdd0ezc
jYevtHHd8qpjN7hRjPum2dfjDlAhMmvxht+TSh/YGOVwZXX+c7zswYTVUduFeApd1/sJTB2dGnre
hO790hGbiuGiwAonMJAJrT69wrRq14TMKRXa59OcupW7D9m2xev+vxTBbheKJicUsRBfVfEfTUK0
cKcD7QhYFdFsHdnhV+7DMdrXKv7xAxTfCZt0G8qyJTgPa0hUY3IZJyP+2P34bnXFP/ASYivp608U
92Ni3zos5H9Jn+9gn7BVjKKDprw6eMsuHpKza3e89H20LZ73zPd2aSCOgvhSP6EYi/LsmeBQJuor
THgShnVW1j0Ciqjh5CQKTLUkFSfC6mbaTu7YBvgy5PPOiuS7k/T72Ze/yPx7L/DuTcm5AymSYpQV
kr3FMh2Po0/TRnAQfMErJdzpgzWx2rp9aCPCwCXF0yQdT4H0zrZoOxiS6dZJ6lWyKchX1WGOtUXC
uQkdCCBI3iv5frwIFkJveUOTt7dQVucFQIBHT95/ong2bYyKTilWEsYgDGZlPsohPRM/veQ+PPVx
fdoM07fL+1Q5k/NSN+QlNWDzpBH53s8ie1/7XJyVIC5A9EHJfo/DKXcVBMHctbmaGGTzMPOR4tKJ
0HGyRmza8FzFg4fYFt4mlfloFH5xleHU/coKrQtU1n5eh+Qxr8y5I60GwnudjnUR1j1Be+pd3Zxh
nhOqsUqXGzV1oPOYTdMHHziBpMH6jVP1bWjXGlLIcZTtuMkQvl+2vu3tTNTI+87NpzMuJpvpjp7D
QOoWL0nlvIw9Za+lM2ebUeR1YJp4R+q6K6MUpFQ7zgQJPXB92ErekJ9cw4w/dieTucu2LvDMFW+Q
iU0l2CTbHEQAaXH5WU0cUzIjVY8pYKyEDUDdfysEboIm/SgS+WmtKApskBydzGp4nxPedHUCIqEn
Z2pZD5MkzdcM54wKt/ZQYTUteGteDk4fPzfkPfciaYefhTjHnRGoePQhCMTzczE02acilIe0RMV2
CBsodlZzt3TxY9xXJ5ifwOJhVJnvegk3dT6fi3Q80spLXu2JiiM5T0gNGGdhrhhIPEIxCQmqLFR/
+56DAUReh/Om1NUWgpLOUMq/svDcjZ1P/8qabyLUHVp3B9HIdC/l5Dzw8sF2SLpTXk/q0LHYtu/K
YYU7RbjiAoCw4711uf4vVOWrIid8zCkDn0S+KqPRGoaYjfvaUhJLt5Sgop1tyKzkVfuypBYuDMGi
xPViig9iY/ElPUZ455QbuqI/44jm2yBMYhBhZtrCu3tubRbPNayBPiDDSIyjcT1USTeWVrO3BxY1
V9q1kGBwLUwXNK+VIQLeMuq9ZrjHbP9L7fzXmtze3Zkyje+zHM9fMNIeWD7/FhkPLZoVT3MUsLki
KttzA5TivZCWy8ww06fg8+oS9gkOBcpwoA+EHfoHGBUMfkv+THSxJpsb88HwjLaPMSHajVCJfmmS
bhck40/rzIfMkDyrbVpmrYm8faTDo1NwW23rjDf8Ml1jyjtdI5o7MDNc76CQpBhQmt9ZTbWAvuML
++MJkCyh9SaJsb/FDS2fthflXe/nwwr+4UqfF2zmo7iHMZ0R12eBjED3dopTMqX+cZwT/9AKqe4G
HUQnEnAy56LKbJZWBFcphe7D1bdjz/bVSuFFeXHbvzdh5ICCR/RHP053RH+x8GrvM/VKEF3uL5We
6jCPVnb1lvzOX9oSxZmDv4P5cU57BUCjiM90NE/xkvd7dr7QEa7oSa5os3h48lRSX0Tabwo5cZ3r
LoVMDxCiNEXqKtulGS9v4VfuW02eGxpZrB5aJudgS2EWomATB8e5VsGjxQKieUfWyTtB7JRn4SvE
Blkix5A82bqGNKBit96dNzvx3rHo14YYBIgdKRWn6F8HJ2dJw9OAiHV1AiIOSdm35aayi+Ep0u1p
8gsPU59aGYmi93UP3pik8SEkUrHDUiQJ7i+s48T2Ym+xYF8nsaE6IVw/K+DaIAiyp9pbpd7G0TZ9
FP24LkznU2UjQt0hpnb4LSc1owgEXVr9nZfui2t/8sl9KCcRxfTk+hAkquUZudffhzo4iWT8V81s
8tqWjVWe+kV/oRs8EEYmiFyHvyzvO/m1jWvk8YiP2tnRPgzIYREB2TWyj/+bQ/2UMGWZBfxwYKo9
WSs8kSCpONdsMARucoJZqrfgRJ/mEKxHlX6O7fxYDM4ppxMeu/5t5FS+40p7UjEmCAc9YdKfcihu
Tt2BHGsdoGegwLddzzCQTUyT2DpPqSCL3JV3XUFFuSzfx8g5chG9cJ49CEvcKTL36PNWds9V70CJ
JSVbWJ8z1lXsedfxumFR0SyK8iByJGjuw2DOGEyQt7x7Hu5zbdu/+VS/8wixv66zAV96BLC+wiIU
j2Ui74aGeMp2quOvdrFIuhKUm9rJnFSJqDJH2M/FrK9VtFyKYkJw8b0DuabHCLWgB7CxcRreM015
HThTNqkd8slxFQKMDfURuh2Hc4Rk43kYmfx6YNaNg/cYuz0tNbvn0qdk1X6bwPmkWvrle/Uldmfu
z8QY8AN7142vo+rvaj+2fsWUnOG0Yn8Se2Vc6y5CY/47HQTzYmnfDIjITdNjssOholXjJXa0Umjs
Q0bVdJRsdF0Pd2auA7Iloda1fy9qwpliqrazE25NpB+HRjPYWRmEzL4liN9M30U3vg7LTKgnX76W
VIVqV7PCaDq6oz8m0N0aQyVlaLqjPa4SrcFB39gGqgKzKtC1CCTYzZekuha/LnFVNHsdmRmzgQRG
Q6O89gZ4RuSa+2TP93ViSsASk/KhRueP/YyDZxn6AxH5hGO++0t6i1+vXsKLCsywYZhbV9axX5Yi
CZyzPdoU6154BSsPdMhogk0tQtvamEbI36H2271F0bzZRHHhs8vN6V67JIg/y9FO//VBGl3LzkXF
aUKhDmle6zcnQ2ziTXcsLLb8lpodc6x1Af5gOAuKwgte9Rgxyc1R/87N1Rk3oIiGU2PZ3c1PW5Jx
euLvTH+l9yIgfno+TfaK0pxIsgR+Xp2omK8ls3Ab4aGGuPvkVZrtHA98EzuIO7VMs9+xTs+xJYCu
ZXF2cXzj3YTrcalealF1l0Q75l+RlLzhWi//8Sv+Izh/ffHsTfxLplI+BbSyZn39EH4oMUt6CLK+
n8PAmCPwgx9+3vsm6Z3HMC575FkyKlCfwM2i2S+7BEExdezy2iHMHvxk5CKzVuia1HpwIfMs/2+j
8qYkd+U/8HO5+6UJb4urRo6DKIbgUXXHlHmm2jjKETutgv3gwQmg9XyfLsPX0ET83zI3By+tYU1x
L6jCy8jkYFG6NbCq2pW3SRzQ/JBTHk8DL0xrE/RWnu3mTJhdGIRWcJwSutkVkKUPeqr05TX9HayC
Zkfdd9kTBiFCDJgvmdFuUqs/leE8XWEzWPda1sutmLFEEIKCjXRy+tg2Kk0YSKJBJVGytj8UrXeO
FL32HjyzjYFkD9h2hUH4ZDhmIdEYKwXD5hzKTNJZqchDpaT5z11XtvTPW69+7gb6Bgi1NncpVDt3
4DxzwQNDs0NJBFdQBBGmm5okcQ7CLKTWm4sTcl0rkonlg63YQQUqbyoIxdFzh/qzDPBUafHkT4HU
Pduw0+aaRg4vT3eodq2fk5os42fZtOOlcObsaZpQ7aI4HUEgIFd1U0BPZ65+XLeaDiIgG81M5Byn
idGm5wt68QOC67osAhzIKqmwGdZK5cR5mYzqR5bF9AlMgytqU9GsTNH20o6hcbblR5UAVHR4D5y9
tjegNlgkCd+bdd0E4GV1q5ul/HJl0TIg8h+7Yk73Y9S+e3YYPwU4bnBFbWwXDGYv3Vde4Oh9nGbh
H4FnAkc3JHpcgoWitjgE+4l7/X0bNeaZkBUxhKFKizdTWn+7MEsGsvh28B57k/XjZCr+sgx/ImuH
4AMEHDHD1LwOlj73xtBJhe8F6UAfWlU/2R7FiIAFV5shDOtTn6XfXDvkvm4jwgM0ClXl3MJVwbCs
9ikomuzCr36TkS2bV3k3DGMu4mSGOn7/ioLeMv8WlL9hV8OpuM2KjzxP2Pktjb2NLCHeULdPYIEg
NpD3DUDvvjq45vtat+3ZVt4/O6k/wzB/gKgqzk2K5bQZ5/DbG4ZgtXX02cxTrmEfhPO+QDFBSC3w
xVbvjBT/voJYgkDXvZTuwKyk088ELtYGHMEeaE+yiyPzXxiwQbvnZs/lIZjh8TA3qOq/0PdfZIJz
XGvU0cb71DRtd31THztpvuwCTReETXmreMquo8tFN+1BELDM6Zwq9YeCd362+pY0WmZfnXAkpT69
eHWnNtXCGUlN1drYrbWHzkaUblx2g+SksEYO/FytPbIofopQhgdYbHvJZ7FBryMwE8aHimItK0zJ
WXlIAE4Th+e0URepYhh3awRV+7c8J//fK57uznEf6ok0oGU55YVa1Cms3AsRlR1xypesa6l+iKeU
z22QGFfk7F7blEup3Qd31HrZ0j0hDdoDX+IOHUNsMLLi49SSAcP7+j+A4qdvbevddtUNzNVLG/Rs
Hmz7sXssRBvs6XHsFWy4HxIr1afhbtSdvRGSyRHBVUzbqo8iUtHe+LbYGVF9gaweU4/YekM7oz1H
/ocFVMxwYjQYa42rqef6cGLbFqyXpNwoZxgr4XiaVPAWanNHBm3vCHk3u/2Zl9HIZ1u8Y4CB3FX+
pxx4pLNSZbssp2SoVH1vu3J6xqIe3qq0P6eMivddQwnR0Q9T7cMmwjgg91gS6a8+NdG9gOAwncNl
+NSYQ9weWio3nX7vBrd/ztjmvYu1e09LdCSrO0CiKthY7xOr/lO65cLLgGug17mErupfx7cOfOs/
qB27W7f0n6DFw1GC07obuF1CDSFr1tKh7Uv/fbTtNxKdtxw8wi4OOBTo5JDlhJk8ekEHkyhkQkkO
XOGO1sLX2TYc0zoXgC5X6OZ4ECQgVqxLH/2rEI9mTJdHk2FXp5Ti/7MNHX+vkuZTVvZ3F4TLqSJT
9s8iQol9VjzOvUX7crEG4k7+1bGrb8q+f+BxeEeQISPXc2df9rDhoHwchGxyWi5Wc6D5c2Bl6wVh
uNv5XUkJj+YIYvWS72sBlawiqMf5Ue8XQNGjAonZksVPp/Ijh85VOxGcqgzRqI6sN6+mtcGJszxi
E2zl3ACHVqGLLACb8EzFJd6rpXg17QCtzq2n0xyLU6VqZ2t0gywHmVIgsWx9v31uosU+ttwr/TB/
nAZkC8uN1JOKx/eojx6HPKCaCz0QI8Ecq9DcRSBO9zG9x3HLZpDpvJqAR2rN6NO59E9xND6rrP4I
G6ulMjKtlhaeM5IJal4zEC1aYu9jmKB0NKox7xkv731CmR4IcwqozJMAcNvOfS8TV58bmHOcyGya
bHP6CnFZcZlvDSXN1JjsOW6EOWatX/3HWAdsACbamdkfR1Cn3aMGqB5TZ+ft3CYdbRm3peoFdqab
P8okUh/BRDbccwVReWuk/68XqjxRdO8FjP6aNcQ7PZIukuTOIM2xxXPlKy4JdJ6h+4SuMmzDEqmi
K/WZYPAHK1EfEVt+kLApGNAmBIAiQffvgin/8ORcvS8dJvgkrd+pIvNF9PeiANGh4xLnWbLoMcot
7FOyfTUaNNi3BqOccOwSjneJnbz4HOnMlZDE2vRIEGrbZ6K59gv5bzLCGQZWVAKx8oj5JrtiTR75
dHnJP+DgBQ4qqPsvKHqYCMNDKoboR3L/2ieBoIWNO6GeIYwivK+Me1m41C4q7Ns6V8e6pSrkzHTS
8gqnkl3Qy7KV3hh+ig6mqNtJVhSHUfuXHibshDzzs+TSezWqcxJctOnno1PKhoASBWua23IF9XX+
cOPyw8GeznhJxJW+kkqQWg/NPc3MhWnQt19dJoaJ8RxXKstMyMdkC/gTizrzGt/VLgXTYgo+hpxq
/iJa94pSX3bcO7S96Sd577T8mRz/XJ3tNAGfZblqgAzXndgele5dlOOEhRR8Mdr0VMbo4WmjT0Cn
srsSVAHVu/NY25c8SPlD3cU5yRCwCaW9GTcJd3ei/xkVIZ3VoDnnZfra22ve30RPPIZPYmZuXRSY
KhPvhFMDkJKPVTu+ryzWPYw9jglDNFC7BPf4mS+VwIfMBckR6WIAjoWnDmNd6i3pug/YNRXSizr1
FMMOfu7cBp+JKM+D8tHmWf5WfRL+SSdP/Y6G+Cmgy0OazF+eS+QRcMcVP7u4xG0Omcw2/s5ynOAK
2ho+J74UadHD4hAY0jQ26Pte8/V1ABoE/YmJbU4K+qiQ1n0ChF/EneQZ7eucuyoGO77csioLkUFt
huoGyJljvEO/zjuBw8uoldN/jHd74agvL2LhhgNDDijluYjsJ35eZgqUI9h60Taq0c1zxaq81o9Q
hctzkk3h54gT7xaE3HMFvLlnSDvBrHhKVNy/x6Om5VsQpdih85Qb8Bf0zgEcPvgB14B4EMeJRRh2
Pf7lkPs7AhN13OAtG4nw6RKuU10CMRLTHsZedICk9eDLHm/UTf8oFlVFoRlpJ5S7wrEO/dz/5ehL
8TWqn1kRuMNd25VjDrMQYXYHlNw6MHa5Z+kW64fKioGod4n8W4Vk3yTtbB/9cRNTKA6n8EOYKX0y
ku0evJ6M6Z39nOXhrluWB7GQuCiE/u0SMh6N/ZrlrOUeu4IF9jX8lq61UVAVN0YgEOZDsL3hM7ai
j5gK3KYFXnO2a9VsJqq317KasaRQwhWpHzw6mfxJNfUPm9ihYZkBKxJI2qQ4063gk27UcGkLCtBk
q6nckcQ3XUj6q6sEsYnoLP2WcuACZcbM4LrsDjkwIB47pPJOlvNDMwTDg0j1zqnYwWg5Y32HJUib
yqFT0ovXKGJrDJL7KZOU38Hw1fZDP4uHQDW/vDLhTJXJzVJUQNrEvZee7E4kgDF+CMrbb4Vaxpc6
JOLTteA5KjkezUoQguq2DVVefw4+qYOsQZjLyTJ6bLCguAoWN7PT+yVPzlAvYczCw8sVG0PYh+OB
d6RIQs7LJWfH8AGhKqr6V54uFIZ4qPYrA40vDE4RAI1hN6+osIHt8GQb/hZhdl5Q5sB+DOIQFNWT
M/vty2whhvaZC2Mq/WH14k7F8n1agvs8k86nH4vnJZquoP4ANvbpgyNYb9No5559IXhhU9c8oleV
2xQH+zkN3Acr7jFV1X0YVX/mJP/wSx+/ffLIVM4fOmFC6xvEn2qInXfqmZdSYObAUXmLKi0O/qAf
wONf51CO98yg9MfzBxZFPFdjerOm4sOFKq5dbBs/yW52O9+lFr18SR7Ojdj4yqgVG/1HLuYlXSlf
0QRBtom8B9f42Y1kBxN2hwdX5MOfvF754b4UD4JQ+lkkodlVCx1GNqZOwDWGoxN2A3BWnonWid+q
suU3OD1J0v+u8O4JEXyN3CaOABkRRqFQbxrYHyG7xclW8HWbWqKlNtKq8k8MVCVdGMcD0BG+dKV6
Dbnzb9I4BXoOIZB0vb1vEhbSUgNgwLB9nu+EBTUoR/N2mkJccnika0imKv/FlhE4SuBzEvFkArCW
LLK75G1i/WHlyn8o1ik9KxU/aWq2m3FU4ynRg06P9PgJ2+ZAED6QCDCbYsQKRx9LP/hp3eQP3PiD
5uA+VIF/T31P7zS8fiqwoeJbJl46oi3aHt5lMp+TpC1fTci+ioDO44WX278hmlALqEdSFk+ztyhH
PV0I/9LOdTeWrHjCrOYmJ4/ZRChyzDYvpzTv3uZAlKc8wBxJeo1WD5JqY7vRiYstEQzB8oo8LH+I
8b0yL5zQvvI7MP/5A5cs8yTzaFyr1OYtqmvuRL7DX3VNqrRfakJqHhtrOjoO4h2nAvtsFjdm8acu
Z/Fp2hAMlFLoDZR9intPOB13oUBy/izGTz6z2t/nc2J+WD/JUDYMNuomb2IPZNMxINKNK0a2Fw96
30Zzf6EsTkqmDE0B7dqCYgRHbnB5hO0B06WkkrpQJ9ctK1eWGU58hcIEhancs05Yn9yKXR2CdplK
3DtfV95DTW30gEp96wLXPpUF3n1QWDhqUpPwEsVXph3U4nIdYOEmbii9jJc6GdQhWGtIs85yUjmD
FV7sxQLu09mPZWOzwWb0QAuN+o5017iDuv/mWuUHsUDeXSYJoaaMUHRx3pLBf4EAmN3kYJfQL+PB
ehwhF/8AkmIpB5H7Pm6f26G9AmX8pJB2Ld1eb51lVfmas58UOSESQoEn0fkQOZuiACPAxZtvfJ2/
4WDCcQmKO9mob4uSE1n5Ytzm40jEkY1uKNMkQnIQkCk/G5uWSEO4VA7ifvgMV72ZzQi118YLKMSe
/nnjND9ZIfz3IMvme0s7pxra1dWgil2cNR82wNmHbl9uQYRNcAuJ+WQd38EIB50/gkSILhSUQA6P
PphfJ2t2N5F0PsLFOcbUSU5+THHNAQdzNzmUZNICt49MTrm3k/llrpzPClHi0HUkeua2ZYGZVfYs
pp59dc16J704dX9CCj2h/f1XdzlLq9iOIpv41wXYXBdFdMh4RlkO5Z69QPbfcwrO0avDbY2fQB2B
4mrndreGFw8JNwJGFUoGq1eiePgJ2E930g01pNAZz65gu3Y+NsEpb4g3RxXjIsRXugFpwkZwPJLF
tsftMDF5+y2NnQF+n6ava8dn10Lg8rxwFRW8pN517Oeg9VX+jXMMfd0ZuWdAuMsopb8I38qHg7ek
eXSSduIvm2Rodl3nhdvGLDe/Ta7ZlFWvlW+dWyVOLgutYGVtzZyqW1DY4Dm9kbAukagIm7PareGG
/RDb/S6rsWIhSeT2lzJmPDnSeuk4hA9O3BIE9gn2o/jK8Tz83/mcx/JxrHAsNo5ws2sv1fvEjUBs
x8REb2GT7iELRH905cPXK/9FpIy3eJKn1jftb9CpjtdzOd9lbun9m/rp19JAt6nMLezz0mG0dfuF
yk0aDXcJkaknzM8fqEQjMTSnOrWqpNWX9a3Pco2+cIgT6C7+GmKvuSR2GHw2GTzbaOKtM4L2OGBe
sMnDG/zvsCMUsKFPsJ1aP/4IgrF/kY4z3gYtCmfjTvP82FRI7uyBq+4US8buEBWiRx21Zo+j3hwt
boWE5Oe7Mmcj0KnhGk0Fs8uf+8FpTm4YUHgM3CaKICY01UcayO9icoedo5fsp2ci/9smXrPvZIaU
lEPgwKuynpIhdX+X1r4r/ZG3OKK/vGffu3/qeKO8BnFuP+bAc8B8M9lcO3ts/s7jXN3XA/Iz8272
z2lnmieJWwssbpWfCRewqoN9E3HSPiid2I9h1+iDNbBFjXAiIEsArfVrqhML51LTFly3pCDkLvuk
4+2QDgqPfgJ40yjzp2rtX4vFvmcvoX896ZiepzTffuHsw4k1C/NS9odJVYiJXkTQmS8JC8t6woSZ
GXbZWBZUTA2scrPuUCC7urfIuc2bIKzSh6FMKQHIWWA6cPKNpzg10xP5/elo64rrdULdjmFmco6A
cYXmw6PjfEf4EXOA2OJbndJV4b4JDK3xyXB1HzXXPPLqw8wZVkwMERlUIxLfZMkUBeWEMAB6u7pP
68FQNXOm+2gc/uNfIHPN2q82xsBdhAWuzNfB3WAorWDoKgagQLbGe204Io4+7wIf0EZQTMdk8suc
tzy/0X1bVPF7w3DdOlbw3Ujhcacs3J2lLKK84G08vyemMFDdtyY7vw0QWXYdkWha1TxPm6A1T9ka
Iep6s0sW9c934ZG7XX2fOr+Jp9JbbvtX7kXNvg/56QP5SY/8EofT2xiiO9tp/ZFW7Oz1o+G9r0cm
j4XPAA4TFcqefVZNDuQ5VA61/SZ5WPL04gUkCEiDpUc0e6jjbGDqU9KRrl0+4+lZJ02NZVYpUY7J
/OfQBu1G74Nvxp2zNixhg6RX8oLTU0HpAjKQuS+WegVKMSTUHZkfK6CrsFDOBbzOkIc39Wg6i6pH
3zkxTHT4rtuEV96RscKwbRKUEuw3VroGnO4O5naZ9VzqakOON2dPGGInmm9X03MUh4rC2EzS6uRm
vks7EETEBADiEBCrB/s5YZj4xDH62uYLxdUH3EaUHWO8nildeOfm05GyZ/Ew1z7dG1cyGbCJyLWp
XgdQR/qsPsNl2EUyOmPlato4hIESFmdEsu/p3GX6UIgO77hCplES874J21+uf7z7quGepsQ1CGf5
GvrpeQ7WOg35OoI/ySbUfEVYO7GDv1OAXIkftPa/Gz922eKmi5PpW49lyHNzZnXhvGVic7ZV6y3L
JkCg2BTLdIsZWYz27e1Ycr4XQMRORek+IkBq6NxeRjEp+xP2808lsFnpDr9w3nV7xxefdgE6XoCC
3QZefOmZpGVtyptjjD6nTq2f/TYX90Ulo6MuguylZkMdZZ3gVmSpvJCLpCnQpn+iLnoOlXf2p+lV
WQxPaT5w8+pMfk1t7iYDZwE47f69holCfTJcdmt4bGrbT4d9H8xRrO2Z8yMNuHjf4WXsYCMcHcKG
hgy05QzznsAOb5oCW1bTIBma9GQ7aUgHkQDIuKpSVfq4aJE81rMifFm7r9GAQjpN+QpZkseUEsyc
t9MhhBTz44R19OVi/KNqq7dh8sGirLctlHTrQXZ1fWNNO2njniSDLI4RTIljgrchlhBXVJOdk8F5
cdchsJh+ar/IYyLW7DEvqwGBHY2xNANnoht+LqPR0JgsjkGa2e7wE/oxoQEf+7iKmvt5FtWzwF9c
K/WGeTzzHUlxnwNWa9bldOQwck02AaW1OjhZ/ndqs2cKvT4/P69gHfKRmIz+c1s1L0vmeecic0dm
cvKLlNZ6NpbVDwvt7zoBTRy1WXrUKG0AdxEn0sgX10zmCVAEsrQNazSe7IDm+EAD8BkPmI55XWQ7
m+7cmWDZBjVDwIoff3nDiVPY+C8Z3USU8nz6HOdu140w+53CGU59GVGS6jJPQPuZ9KM0fZx9wbRu
nxfTW9e2gupSTt0p8gFVlABjnhaXZlw8pC2dGVDJfRYTo+JGce5ttbp9ka+ifc/eFbJ2BH39Q2BZ
nfeMHxn954toefatyLnj+yWXt4KX8yGSS4YNH4S/WA7q6o2M+zVNYIgDurhRgMVn8BqWNMmebsek
edsQA15EkEMCiHrYjxOQB8VtHNxfp9L+Qj27JAIu3G7di0k1RIQWW2Y5x+7sMprP0AInNF5pL2bb
aaKYo/CQApfBHMH7f6RCWedaV/k+z4tHA1PxkqMhI8m0W09M4jGoJSIEwFcStryD2WL8t6nDv07q
vFb5BBMrXoaAeSIFyhkQ6kDjz3beGuwcfV0u22zsK1q80bizIgBSCYv2ajPRxWrzL1VmJVlOti+n
mBtFmvyl8LTNecC/a4KNR9vqcEaSBd3bJeIHNQNwq4m2iWaXkie8O08yqZMQY3krGeZNULOfpqGp
/c5Wx+41zIJ/dGG4+XUZA2dAwy0XS/XiZXHOoNNmZ6/yfwgxfDPGdUiEPTA+iA1sHYN63tekukJW
lf51aZCz0LYR/VtBm/w1ZlkFN8Qc/myXzRR2neKtKaFRV5Kawurxge0mzWupf3QWFNDEJaBG5cj5
JUnJCWyFkxAjYSR/tvl7UivqKWmlQdRvOSF7biLlM7gu+ExrvIet1Wxx6pQDyckjcTUuxZl/aw+C
NPjxdTNuHdD8yGkYCobfT7B8AzANz3kxYo/blCYphuFhJRoqIRliID9ZOt77vlX98gbgNT8EoC+o
eONKRfEplXOEBTxTLvHpWt87ufQ/0ohHkDh6mLy5Sbu8xqNv3UgrFkB6J7ZyxzNF/5j1IDdoys51
sVEXPcqAald1iivfygm4Vn1GVqh7te00eKsVCzk3K/tA7yK/HF/zToDeRAk8MFsqUGiAovVWx4yH
u2kZNYosRUZj8WTZwlUHdj1p+kMhVn4dF3G8KabY/7No/iGTTUxph9bSlZIFrJlWZRfyV97JEFNC
FbSokDQZVmpP/tI7lJ3vfU/s0GElkx+fRW9fE3A5RQnikiTV/0g7r97IkWzPf5XBPC+xQU9e7N2H
NMxMeZOSSnohytJ7z0+/P9Zgb0tUIonqHmAwQFdPnYxgxImIc/7mxmtV9MBso6bAOkLyhaeaQ0FL
npI2uc7k7ohazbOm4k6pDeEd0jzH1tZsx498DSDV1JYLmya/GyzgUQZAjVVuoRIEdXTXqbaLNUk6
APKytn1XoclasaKU0N4BiTEn6BtuauTcFyNSsAicqvoQvOIrSUfgV4loFMFhdIcngeTXlhZThoxE
T48uBvW3Vg3FR3vV2gQ94pQxYLUOKmgc3jemiQBI2Sjaa+aFyHHndDAjFsEl3JmCd5FJA7mCtUxH
0w6uhRFGzy4L6sId8z5f5YAmp0KN9YRCmHxZcLhu9T5pUn5Wrx8Nv/wexCqlZs+j6u2G5hHlvKNm
stVwmoUKULrxzlK0HdVWaZVrAZePAOOjJ7urXyQDHR2qyop+7QWjdelGPmQlhDqnnvONFsCilmMI
V7pMwbvDfeFSDrpmpeH89tak2UtvSP19WalcGLMsDb51Wd1d55ZOQwjvqAZJiTz+qvSqtI0m1nLc
F6CifD/KUSnnOY58CWIzKO7l8U/kKJuL2i14GCvkADwNCpAXucDWW2+NrY62OQAVimAVpIWpjobj
ZNjcmCkql1rk6fs+AWqWxRECQhVYQMm9UUyKmFGggX806Lm27lVFr3QfZ/C0V+Xguci8R2l6bVQY
Q1DLsn/RtgFZCDtkr+iIEAEexG1CSauDLtkj4MUY2nFJc7vNm2+J2e1HT7oM7ewmrMIRJwMvONZI
lNmbqJzEN1GvDDedhcS6kWGa2qGV0RYypGVZjp9lHxKAV4baFegckMP61LAVbZazW9xXNQIXqDTU
UaDqK6iKY8RxHdPtDnMj3wPP9afuIMiZyUGC9jJGTHgTmBMAItQuK5XaABZS4yMaHNIOd3XQeRn9
wgtDl5QffRzo6I9UMtSLsRmkvYopww5CtHg01KJ7NHN4u5buwXRCG/CRV7z75vIKegU6xi1U7dsj
7EouTGpbI5LMi9ifGDQjReWd2bDDN0worzXIBLwCswuOgKM8aAAqA/TgkfS79bIkvs1NgUdrGKsr
utJsqmBnI2R0cO0RztPUhpdHjfrl4HEy992tB0Wc273Mfa/V0KUGZCIjnEqHI6UKgmGVS0E5bPft
5PLJLuPRPKZo+YZ+1q+wwbmfsEKIU8QXRVUOyK2ml/Trp2Ih76I4oHCJx5Sv/qLpvTUb33fGJKrB
XDcNjxglfCt981crhVujip4kl247yuIXPmcIfOdnbov0B+i4HmpOlx0gvx+Kht5FqcC6U0GxoAp7
qbZiLTRS3SoaDbEu8+TSQ+NDdBQDfR9r8Dx9y+jxbc2kObraJHZAFWAbly4F9zTC9bJG1UC4GYWb
amMqvwX2vOuoMcatWoOgGQues1C7/EspaksMBIzrXEMXOKMmcAUj8YfSWQk/oz5E1iDxXXLl1p3A
CbaHwhh3xCuOA9iWoCRpgwn+Lbm4a9J8i1IfC8ormPAgP3ZNr12ESQ4abWiOosektFJhsTRlAo5D
846aZf1KOnMDX/0JbZ3UQehiO5RyjwxYelnKvur4CSCVFLWqUb10cclam63X3XKdjC7syv5i1zhc
uEHg3WDxhCiRhRqxHLRIqyVwsnW8O3alZo+D01HJ+8lUvYHepdBajtDJuJkofgCmlfb7kzmwtMEw
knKbvdQot0XXDzw20gOldwUllFFZcUDKdI7a70Hu9VdyD5IfhOaLlY8/FFvEt7IZWhdJFSZ0Kbyh
v220doPEdbQSlru1TCRAKTnx3qiNx0ZNId5meLD46Vg92aZ2K3cSbb+40VAJawc6ZGtPQ1u1GQwH
umB155v2Y1sK32lr1nYPnyWss0kX3fLqrxDLvUNWGBpEC9QQc62y7xFjRPYvFPLFMLLjcySSVrVM
2TyNFEitsnSRexblWqVAPzqgLu0pbvysWF2wi3R0iKMKP14kI5DCAB5B26L1NjYg2QAAnw4EXOqu
W6A6a7WixWKmvXo36kgR1WXeUOWhrG71ZXypJ6iyZIgo2NFookilvmVU+NCQtA+RG18HdXnlZnV2
lyM/4gF42Wm8CXAYzxxqBjkMdO4kukl7C6QbUv4xLZ5Ho+qouuaTMFLrqjfCQ2VAEom9tkPFfPYw
Oj8GUp06ZRFodyR33msR9Au8GPPIllZh3aqOzW+iaAAtb8+QtxX1xTWKOyDwuZQqwMZvzXDId8he
oXUemfcAmEtKN/qNCOLBEW0ARiIfw191kH2PShRF0bCDe+inrxqEq74EOVKjobMOy+bVrqIbjtVL
ELOcVYjIKIJKQ5mgRxMlMCmzJh7WYUKhAynq7lWTY/VpVIzAGUtTPQy8zb/LiHGvejU0fmQV/FXb
NC4UBd0FMU1CLq0GubBXZlPD10KLfUtNEoqqkgmgRxS5GpeiK4+EeyNXIqgUcQDOTeoffd2Ot34b
h9RM6+ALu+QIjhYcgQ3HhzfiSqoB20aS7T+LTNlLaStjnspvuUAKrdujd8ClFn5dCxaJm9J9kvlf
zNi/Ncf6RqHJslEy+65V8mZYxZSTLkcp+qYVyaHmiAQjBwz5SaT1dUriCVfCtR99akRbpcRAVldH
yUHvBg8Yt3ioKcjdpSp0Ni1DlTbAMSrveFprKVWKXrZ+oFH3BK43weJq5J6ucvtMS2xcch8J4fp+
kNUvIcJYo6yxE5rQx1ZrgNJrGK8oQSGuPoLj5n6E0g1k3Sg3vpbYHvNClicf3G6AjpvJCcXpqOV4
0tq9NJWDSv1aUVXKtkr/FDc4DBnFW1vQPvRQhwVwgsBIEJWPrsbONYsn1F1pTBoYQ8SAsPScvspo
Yz+cwnpE12I62NERsNTvlWsWz01Zc7OwAdMVtM/QAERd08WWj3vTKsfYO6FXdTXdgoMxyyd08z23
Tn9Sidsl6Phlbfto2JV5wAU3hzbqQSpJTdTltdy8IpP9kkUO3s+nDY5KMsXxgBeYmwU/LUHqiCQB
tcJlPYfqZa3Ek3QrVpxkDpoD8TMs2eHW0sWdH2rZPT6Gr1JIpYkk/IBb0U1aiu/Aj3JIUZK8USv9
GAFVv42kysdUQZVATbfpsJUi3MOhyoGC6IpreGX9Bh+M8KB3olh5pnmLTjFDhxmyVb0J2OdFyVVV
D9gtINseAS/vN4hZ3tLFdreZ3upIpFrl/aCBpq2A+V+FwpBuRVwgE91XIPuyYQI5HZRemVpMGOHi
xobeA7lEJrMbabhp27Q6Vv2grbDjfKCvwmMSFLLyVMcc2n5X40+Qq1fFxPBJeJeGKi8RkBSG/p2n
d7XVy/jaUmS8rPSadrx0F8DQc7hqcMpW3zzbxMhQUGuY8tYVSvtUUZLwmX95Z0C9cFKe/VeB2ca3
ShCwPiUuLQ9Zq4UPClDiDS7DtGDzVwv7tE6YbD4oCRtR6R6uBo1y8Kqo2SuQQ9d1qf1QC7tec2EQ
TFV8BXzjpc+M58pSjTWJn/xDZ/MZySIXdEVfrQvwohuUGofvws9TdCCxAAImva75ZZcYRv5Seop8
68hUiy91ZXwdzKI95KVJGxQPzW3aG3gaJAWM/1o/hJ3+KqMaTJnahhuEyzeSYMH1AGvf5xzZBhPB
osR/RgpHE6ez8FGOZXSQEoq4CZZ19A8Hs1rJUvaMlcCjWWEdijGg/EJT9VWjh7BOigzEvmyE11aZ
G7Dp+d6xrqL/DvJiLbDI2OmmdbAsJI/6SEP3fkxq5Q0yLwSwVgHu1dcouMXh+MPl+h5q/L8Cbrqe
C1u0x/BolxqieHTL+pfMc63F/gQmpgGjoWl+oZ33s5crnhrRKPLNgLIh1yNTqjd9Gj+UqvQTY6Hs
rouoLxlgnViCEZCSENG44lB2zSV7et0iX7v3rSB3sFnTH6OuKhy09niaG7z0BRLr41i2wRr8uf5Q
u3HwOOAgsJMST3uyad6SrCIJK7Sp19xaECDRm77UMfiuUDZY12mmXejC3rZDCn4GIdd7Ce/Cax/D
gYmKKu0bkeeXcEW596ZJSati6I1HbpFvEJHo/MhBw3EoQgAc1FOn6rmkcfGwAJjXUtfJfPEUFLQ8
xjutqvyfBVroh0FD+7k2rBXUjqOkYEIWleUlWMifWQEFNtQSjUJ8P/J+zfXHTkkNh2KdhnpaGG6z
3rvSUvUilZqj3dc3aZhn26GlzGHWukM4RoX7Fo0huAW+/kw1U723KSXZa5EYdEXjQe8vDHest1qo
hTvf6NN9JMHGl3v1xwD53AH7iI1Q6edbqpAZF/DsFmTVbSrV4lZY9NkDnMqM1Fcuo6ZSX1GlD6fc
kaJfhypcDCJ6bHQbL5yqx/1bz+/gA3c/dA9fX9+UeSNrmbnry96nkcT2vtFwiUEOjMXpDFbz3dPa
h0RCZQIqNCW4EB6HjJ+WmyKr1+TWNTsZsSVr2GqexSvca3EGjeOhsWA8Zc3+3//63//3/3zv/8v7
md1l8WT78K+0Se6yIK2r//63/u9/5f/5p4cf//1vUzMsRZVlG+qRJkwhZJM///71IUg9/mX5f/EX
hnItjTkU2q30RYK6EK3+RgSdK5Ium7KuKvbHCKoJ4zxGmniLJ2plX1vfuFv/eQTe50LWFJjKiphF
kKMoMItEyR1JbFR692JrPv+dCBp6oxDrQKjPZolCVjvKkkDBmAIVtyI+1uZ8hOlvmH8HxdaFYQhT
MUxr+k7vvkNQcPZz2XK3DU5OZCBAtDTEwjLa+m/nI8nGiVCaQH7LVFRd0w35YygkXHq9ARnlgFzY
oj6wyQ+50+/zrX4PlHSF6PCmezEXxncqKt/GVE3LtIXGSvsYlXaCyMp6bBDahO/Sh8WxNlW8WeVh
G9fwwAa5ROArN1fgXZLbJEVEObHvddu8w9ZzNQgAr3gmrxqKm9fnJ+TzFlAF20AToJhlE8DEx1+W
w5oMyDSNQ+OQps26NYQThMfzQT5POnwkInAnxxvLnu8CT/UQSDGbxuH91NygmVTf6K/nQ3xeQoQw
4V2ZwrIV8Msfx6FXcWyVQjSOLUHzQK4p5PF1J8qD9fKPAtniY6CORhV95q5xaKpHtkcsR7xkGO8s
fRmLv+jjpvgwInu+ZoxyCEAtt7x9r4AhtfAOkzfF0u8p0bym/q+2F7fnh7YUUfk4tLyTikaS2sYB
STs8h+Mm0r913Mf3aIadj3Rq1aFJpAgLcL+hzlddjDZGVtcsiNqtaelDVE5/qcbV+SDTJ59NoCwM
xCcNW4PtY8yWdil5QuHJ3jhJ+UAtETEXDxURnRr8Sv/l3pwPJk+f43M0sgrnOlie+RaP867U4fHz
8F+j9LlJN+4BN/ld5niO5CzEmtbYPJYMGU8xgBzKqjYbWdeAhaI73ThY6JlfeMqhGSdaSsUXEBxH
bJPc4I/PMZV8Sf5XmVLNUtWPS2NMkF9QAvh+FOmBuxfiuhY6lAUuWz/OD+7ERv4QSfsYSQ4zW/VK
nFDNSSQHcakn0JYr+7nIFpLyqUC4NWAwZNPEN+dJCWG3Bkg+JwE0jX2kwBDatC9D4V8VCyOSp30z
+1yKZQhrOnM07gDTL3l3vMmDaI0iGxC2+1pGMNNgP+AneKeCzUJd8smGCI3SiVj4ZJ+XvyYbpqmz
SGybq8FskRQaBU3J7mOnxc1JdEde01NfEpnY6FqDeRPXTg05fiHq552toflmWaZQOfE+XUcUy8zr
KiOqIe67p8S+1p/Or49TARRuCtNdQXDnmU8myhGqOw0rNL5BDqKyiGg0vsDno3xeHBoVLtq1lmCj
2fZsveOralu5RpSR5gYKFxse6zWIsYXZ+pxxCWMruqHzrdjHs8FYbpbyC6Yw+bV4NjAw7alm4Ofw
jcLb+RF9PoM/hpp+yrtFqPodBGWwcE4KoLrbV9aufqDgdz6IPM3Lx6WuccBbUxok4dK1/xgFUA/0
bMFSLzdATjbyyntL91xedsom2sQ76fJ8vFODMphAm4NkyhqzM9IC9ZnncAwdr3Tqo4IJFXZdh/Mx
5M/ZVlMMzbZZdDYjmicKr7RGS/OZuQJjl1WvXOV3iXwlxrvmTvGdvF7IS5/3LW9SLmUcXByQbN6P
UzgMio7FC2OCLr4ukguDZrRmYH2ukKpi86GbmgsoUp8f5YmoQIRJhoaFdyLQ7Y9R3d6Dh6oySDnB
eBKo82+GrbYLjOooo3uW9MkDheg/P8lgZmkyhTJFMZRPN3/bjxtE71kv+MyZl233owAud8vrWXd/
WC9oCfz5KPmK6rStDfvTp8TPc7KvYpTKzrqodsahc7Aw2YULe+1zjtJlS5O52nAbtZjXj5NZQ1cq
u5EwuvHUveHM6S6s+1MBEF+zLJKsCrV5lp44i/MSKxSeZFl4XbapU3job6L5cH66PqcnttT0+y1Z
toxPjyW9DDjgQ45I2lOIgw7fPOtrSPfiarAWFsKUF97nDc5hW8Cb02Rb8KyRZ6d+Z0hpR7uUAaHp
0D037RbJzk77Lo5/NqJ5nGli32VBfOdBaIgmdlzwsgmivQV8XErf19AsQN3CHd+fD7g0sCmDvQso
uhYrGZOAqm+tRmDzjqTAfDL9NTDwaCNl8FzPR5x/tP8McbpYWzopRJstvtbt654UwrnfO+ju6VPB
/CL8OiGBtYVQ8/Q7C6XPksYA6SbMoL2AAiJMCscb/hiKWVFbbdCdlRZOl9Nz+T8j02fZftImM+O4
p5gyyptMLaV1lovqEGbJgeKnAsgSp5CFLTAtvM8L86+Yysfv15AWSw3dedgrMhVn/5Yj7h/O4mwz
y5FvDtCKLeQoVPKuZRxoMvQO/N+Oem7oLszi7710bkjTkN8tSRsta3MscP6RA+86NwVKgyKDf0iX
jGorhtjouUeR2KWhDNA9fxg1MYkoVD9GG5Wcoi++nl+wS6totidx0kI8IuSzei0irrX6gPfxEWmw
B9imr/8s1Gw3gmUdJSDc7lYHn1hJCNbaGAEDBrrP9aWiz8I+nN/tUFTRJQvmukO3infhtkeLrasg
V2Ju2tSPflA9nR/cUsDpz99/V6ye3DoEG2xp7lpvACqk8c1Y9hPeho4uJAQcOH1aI/8s7CzfKFi/
eR49Vi5gnrmp7yzaze2TKaFHtrBRPr2xZ/nGmOUb8FExfjMetserdoMK4Gq81LeDg7/K3tieH9Wp
XMOZx1UIUUBevLNcE7Y+5OuGrpreZxujwaknja5r4Gw0wTGQNBdqFZ/eiNPQ3seb5Zk+6QDDgoZx
aAlqePO00G4R5oa05qL0sKa9/sYr57Uy8x0WcutqrG77Xg0WZliZ9to8N3AEq3i+abpmzQ+PVHip
n8RG5kTWjfuLCn33hKm0CZTTe5BebN8ZmnvZPHZPsI0nzYIcDMd9QrNGqn8o3zN00g4etJYUc3k1
dc5/kt/Xps8/TjU10rGtUq78uMDdBDc6gWQRrhPhNXpqt7H6Q843UWXssG5xbFMlpYE0dI/IsV3Y
2vCAJ73f/srUY9equCtbJNOxr7YksmIDiufQ6slBQwMI8eQICXokzr+GyM5BZ4biUTeoMDedvzs/
jJMry/5rFLNtiv+KkUmguRyYMGvaGwckZ75jFnpje9UN1e8v58Odyq7M1v9M2mx7NlFrV9hO8kWB
993x9rd/efLfSAEytzaL24YK4XqWwdXJshBUZehkI624KvmGD/MaKy9tlSPKERTXeRMvbZjpVJwv
BmW6yttU90z190v0XbYzaZQCfagzp9JpM1aIegTYNcX7yrjzEwuH58JBSB4n6hfZvpG7fW77f+Nq
oJgKJRZbNnVjniJwk7YgawGyqWMLomyEPEb7N7LQ+xCzrBAqVoOAPkigGMbPWyl2aHMP6FgsjORT
f2LKPu/jTJP9bjJtI8156KFa3FODSMrqqk0QyODeqGkgHArDKdp846dIFueReKokUpNlQJQY0IVB
JkyAZhTmSmmRlDq/ek/lo/c/bHZXUYLKjtKOBw42qjo8j8bfFGO2sHyXgsyWb+M1VVPHY4o6+br9
YdtrIC/nh3HqaFZM29DoUOiKNs9cKqYNqAkwDPc+v+2Kt8bcJd+b/GWxyiOfHstfkWbZxWowezVT
IokdRqpbeRNuesTPVug4U4OR1+AhLsa7Px+doaiKxtBovsxHV1OuiLKyAm0mb0oFsdR1Zv1SzH18
L/cL2ezU8DAhMFUceG1DnrfvrKpEaDAvCTX5rOsp0uzwL2xl4Rw89b3eh5ntOwy2gAQF5Gi8IpL7
tHkuzY36rAhEcy7Oz93pAVH94/lLAXBeKpDkuq1bibmLJWf4iS0AO+p8hM9jocTCE15nwpiyeYSw
9sAJGdSTAry28C8a+uSiQ4crlvfI9DsjGK/zAT8fcLQ/uDpRArSompmzZKL4JX/nFND8krcge6JV
9Co1hxKjj/OBpqPr4xFA0Y8FJyggmdxXZvcBavol2G2KBmbxJSnuBqk7hGyvvkdSEKgYM9nL+kLM
E4NTuRHSKiWmJuYXJFi7KAHi9O5o6U17pIrv5ffKS9wezw/tVBg6BqBemUJqgLOhKS2eZ5ndZ476
JXoLJGOtemhp/9S6hWP0xOLQgA5QdqHM87mA6rq87Ya8j0D+YxF34yF9/zAhQrJj//P8iD7fQ3Sm
y0KLTWf/fuqPyUXttrHKzvU95dDW3Bz7q8C7hGF4Ps6nci04C40us0rD2aQIMm+O+XGIhw/e6Y7f
5Fv7S4Y927XxHZY2ZqorUKrRy/mAJz6VJlPv06e3Ap302UtBsQqYflAfHcz14ju8XFGZXTWPSrqQ
KU7HsUy6wozKnsMwtCTPojIBI14ZG+VZQQK435b3OICeH86nEv7v+WMw/z/OtGTe3QWCxm6CVjAe
bYe017a/BL20j1dAMrZiX7zYCyvw1LogK3E6KljV0jL4GK4wAPzzSk6dERO+fJNU2x4N94Wnw4lM
ob0PMrtGlJy97tih1AV+eFXc2FBN0Z9HveGCfYWe0vkpXIo25fx3M1iHYMuKIeQMvtAdxMB3OB5s
y521PR/m89GhfxjUNLPvwmSyFfQpdidOInY88nOxkxf27FKEeRZqMjwywJg5+XAZWPqzoe1z1APO
D+PEutbZr4pqo077GQtgWIOmcialAOiP7NA4OIbjQXkJl4qVp+LwTJhQLvQajN9P33fTVVcYCxUa
01U9B28jChi38ZunL2zSE59e59VMU4/6vyLmfXJqZ3XRuqWHV+IjvrUr9artvmc9GjY/kKNV/efz
c3di80wzNt0oqZqTxj8uAR2FhBrpoBAA22pIr7C6fQmyhSGdeBzoH4IoH4N0SlwDKDU5ZjtEHZ9C
+dfAnaHu6o3IHVG5awmPveFm9PdGh/uwF0G0SnD0Ba1v+wtrfmnAs2wR5xIPENWgTPIlT/fVsXuB
Gf/P5nSWK8y883sXcUgn/57DwwBxiUhbtZRlp79ldneh2cHTZjoOgadMW+/daow54bumKbBP2np7
fw1gn/+6G1jTzWpKFiZeAevzAzuxAaZ+lAIgXwBCm6/NYEBTeRK1nzrAyESmxn38bMBLW+p+nTpB
DJ7E4B3o0GufamcAvRpfl1Q6mFvZYVyO79hr83pcGw7eXWuxAL05MS4MILgsEZTZVGbrE+EOtYca
SKEVN5dn3KlCd9s+dC/nZ+/Ezv4QZbbyPE9JhDwNSv3i6hsL++UJArYbgQ5rL2ZzOB9taUyzReiX
viSajj1HWyOfJGJ2xot5pAx5PsypT8WoTETWLAPvq/kVGk8Mj946oxp2zVZ1uDRtzAdzi5zEDkjs
XbFwMp6o4OpcLLjZKtxshZhjsgbYFtTWBqQtu2EnYv3NLmvh2J6uQpLAG0lUMloyaKsYUrIbquJF
K+JuIYecqCN+/BGzg1PuInDLJm2r3O+/apgMrlLb/0qFENXmMT6oQnoVeNbsbV+j8RE0l3AvtIsm
9nfjqCKKa9PZwlKpuETZIbwi54MEbJCYdcsjUnzXuejgNxtvQyV9aeX0m0BzdwXWBB0Oq74GAw/J
0sQL9vynPJEZP8zstKLeJZQCQGkm+RbkOMCP7obbgDtS/FyYO3UpzOx2iFhoUZhla27ppMdXWucr
FzDy4tec151Uxv66qdr2S2NHd2ibGa9CCBSdDW2XW9axxF0HLRiVp4bfIndoGvlLF3WYe0Czw98F
B8awGLrnCHMCfHNyALA4XKl6iaiJp3T7qMWdopLrC6jWF32EA27eIbzKV7wdbfP7qGYPcqXZl40C
ezYbQ2L/jTnmjvIfKAhv9o9zHCcF1flpjpMb2103VDvggi2dP1Pmn50MU68d7AcIGp7RsyAUNo1S
4Q3jtLwhnPZNiIVveKLXwPWeC9f06CNNzyPkktqZ6ENRuHSsnbbNdtaVsUKeZI33+mapPXQik70P
NsfL9gIZ08zleufZ67q/Kk3H+oLJhRc+nv82p6bt3aDmcNmih22lDtxVC3GPYpl0j0b7+QinkuWH
ocwOmrgbc7IlIfpbsNK7Zodq4V4cggN8M2Cew+58vBNb7UO42YnTY9KsNWiTOCHkdg+231V70/jO
+SCnnstE4eScrpDap2ux20iDqvs8jWK0pMD4PMnqurZWSRetVUzrbkWwgDI+vSD+CjgN+12iErFp
xrLLPVz9Ir+M9mV4o3yLyj8EyPCI/TCqWTakNF9jaM2qC5HbPFrGVv15ft5OjsKwLWTyBFVPdXZA
hyWONco0bRKFyCx8VnFZkPOrdNy69fM/CzWt/HcT1mlxYWAiwHaFxWhYm6a6NJDtNNWbpEkW1tzp
Nf5uXLOvo1W4YGBVxnLAfqO+zdSbwlzXLvKZB/m6lS/RosBTenx2lypRSxM6+2K5pgw+QuLs32cV
b3hzBQ/O+qYtJr9p18zTq0XFawLG4lQ4L1YLjJPGxggQ7b4f1uWBkvzGXveQPxQHpSdnqY98Ii3Z
4JoAPVLG4z+zF1pnma3e4OzO9qJqU9qb7scfr44PAWZJqRRRmULhT53IvhuxpEZilR5cg9fEEoL0
xA3YpvI0XbUVqp/zxyZOxB50O9SEsnA/PHuI1+Dh8iC9ViFCGAu5dinWbFRSoLYBxuKp08j3QsbG
FPK7blHeDeGu44VU3BfI/JyfyZOf6t34ZvkW70FNaZppZWAl9Yz6fPDlfIBTmwus+URQmW7c+ryE
F4tqsOqBUU0HyLT2EPxbq9eQtDfAfp1FpM80S7O1TjxiaSbNmU890qht4BBMoB2xG9bc7jfFOlmb
T8KhN7qImDh1rfgQbZYSRxMCdIyEKNFQfdgiNbIXd9pKcTIHluuflw0/BJslRVtTwtZIJBq9yeXw
LPC2NQ/5/cL3mjbnufmbJUMlU83WMCSgLc7ooA4CJGptrNCI3AA4WSwJLEWbZcAa9XM/1urQ6cUz
yz5Gzwc15GBn+fYTkg/DSy5+6W765yflh4mcXehrvCuNROOlWQdXxb1oL61vC7O4tApnF1q1D8Yo
H6mJDRfDmnVBxhWv2KWyLjD6XIg2fZIzn2yOY84btICi2g2dvHfKO8QvzF/anwP26Pj/ta3mqHNU
KY0i6ig4FMEBl1QP3dujtRTk1MXsQ5RpWt8d+7Yv9CALKnj9X3vxIxn8x7gHWjNCPncvXUxWtIJ6
QNDbCxfppRmcpcHEaGMJzEjoTMIwKVJdaEVT5ej/kHjIDe3D8GbZwhi1LG4HK3RaZZIWWlniV7Nw
01ycwlmSUCMVoTjBUFRcxCDgKsfKcAJk/GFM1Vt3uGmfzq/16UefW32zhAFaNMc1wQidiQbJjsLr
uEqc8zGWvs8sTeBhxPM3aEInQsBZwl7eVqVnU0RbxWy6wz+LNUsOCOyP+DLkoWNfGuG2/4W4uijX
52OcuPh9WAiz9KD7gZxgvhA6daOrzoj1Os54sY9uiJxs20pc5Si+r/5RTHUGJPTUWkhSDO/Qn6TT
MrTmc4TdmmCHGgyCttkiL2b6Cz8tDNoclLygm3/CCmW+UanhpMQ4CbPF+q7Ini3lskZo19W3eWlv
M2ReYu/v3A1RZIVUrRl0yWdLxXBFZFJMgx6DRppAVPmXjzhOdRuob+fn8+TV6V2g2TpR63Is9ZaL
Rv4aYYX4qC8BE09eLqbKNSQEWuLcpj9mQ01tJBnxaFDtDoYzG/53H19i88bLO97JC8v+ZOJ4F+33
n7/Lvfng4itVZKGj35YHdW9xjTFW4qreVfs/n7j3gWbPA1wSO1sdaTYIcdEeJbxsFr7Mqd31PsDs
FOlsxA5UieM9CA5JeFB+dubX/AaI4/lxLIWZHRoYlNopJs6stK/2S2mxzKlZrxZP3pM36Kl0bOsg
7j4zyfO+Mfy2w1i7W2Nw9lysUd09GCsQm5tkIy6XmLancu27cPM8gSNencoKj1JBa+G6ACVK+ff1
/NQtxZgtAVUkmHyjues09bgqvhbBc2M+LRJ4l6LM1oGOoj/1RkYSVhc2cDCIazrqYAt59VQegMWl
qjK1aJius10q235mZdPjWvoSG/fRF6Eu3BpODQOwImIdKHZAkZutM7nQs2SYbqtFvJGjdVDv5OdF
FuOpxWwpFmonOoYNdLE+5pqAgr6mtATR3jw0FGkCuusww+Fke/7Ln4pD2Q1epkVN2ZwjVeLByPtM
owdo1Vf1I7IIkU+bp08X9ubnj0KJCnje9ARkQHMskQ44tssQqXFKhIXxI09wBbGXbgpLQWYnQI39
qlIIREKkcdwU+k3boUoWPv/phH0cyWx5dWOZNrbLxbsvDu1RM66kftscu3QhKZ84bN7H0cXselAJ
YNidHXq/swxg+3W2jq4BE9ETG/bFwgPs8yr4GGy2//NS67JiIjT3JQa2K1xFrev+ibb6+bmb5ubj
DYQwNH6BhqJ3w0n6cVFj36IWYWD6TmkgcmLCBPk6yfNX/k5O9vq4b5DuPR/x5JLgxJ6AoSAP56Wv
AnUnvMIHJGkbld6Xad8Ubd8g1toe/lmgWW6rRKxYfS+wSZKw4TK9cJN7zVo3BmNhRCc/1bsRzeYQ
dasMqVrD3JoDlqlVoMKkBmkYF1gvYvskh227AL44/dX+msPZK8ltqg4JRVvayiNWAV/QFWsMvBOo
Ag+PCJGsvGYJKjVt1M/r5K+I01d9d/XR4hTBNI0ObaIdMxwpVMC11fBYP5WRQH9uSYXhc0KfluVf
4aY/fxdudDME68IQb2qIF+vBhzUu2bgDF82Aw3i61PBe+oLTn78LlyAThX2RZm7V3Po5ptgyGum1
VATRpa6l+xRp9b+xu3VBsRRUCn3DedG0UfW002oQOoL+gHqrbRWEzbS1CI7n98CJK6uBrNFfgWab
YBASFmEFHHGjXCnBoT7ipLzSd+UboP3mFpHkhXifn7rEY2sbMIQ5iudvCyT6inBMuPEVISqL3ro+
uqiPYhR32dXXUXsvl8oa3TIROXF0k2m78+FPLRvwJeQyMhqCE7OkKStt7+EcxbWWHDb8LPsHrwQ0
dj7Iqc33PshsShFf1Qqv1c2tggp09dXX8kPfj+t+8ol81CRtE2Hlfj7kqd33PuQsw7TQrftu4DAY
QCfcYvSTS1fxG7qOOAOdj3TiKg0M490UzlILSvYpaFJObBXZVHXTPbcqHF5zldzXyaG8j8YH+5dl
vWpLdc5TWxCtKVAlvITFJ8Q7AolZkWc8e+tS6hyM13dajqkIF7EeAwZ1DQ1c3/6dsf4Vc36Px5Z3
0L1WNrd+FUGN1PcCQxolT79VqPzWcXiMimLLvfLOQER2jyrKTdNwFqfI1i4s3FOH4rvRq7OF60ch
jnoxdeu2b1FMxV1E6vONqyLuvTDmUxv0faTZ6s2K0W3Logoc5A910rhmoeZM0RzlyUHsg6RSXrKw
lS/sSDeuoQI2VyLtqKPjMzvBGHHbCNMHbYjvz/+uhc8/v4c0GBjTf+MeglOQfelNR9jav4yNheV9
MkG8++Kz1Q2fx4AaYOtbYVwauWM1q7i9Wnq9n4Az/YYygTr7f5ydx5Lc2LWuX0XRc+jAmxunNYBJ
V96TnCDIYhHeezz9/UDpSlXIjMrbGvSAkV25c/u11/oNih1kWVaXJYLpUZnq7CExdOoHeTjgs22W
g538FOuLqHyor8BxfD5+pxfQgqL/Z5OrC1MaRSPAXxK79li+F1JjW/al7qBQbp5bQMtSXEcC4LT+
3dIyk+/uyi731TEbWx3vz3LbGRfFKFzo/WXfotJpSfqune+G0vhWI9s7a8LD5908eZ+9b331oJhm
LFNDgRN+GL4Jr6OIuSz+NC6ed6hQp9/a6AyK8ORh/663y+fvejsU/WBkS2wHej/sb8sZjUprq5SX
PiTSWFBcvZXOTOXpNfrvATZWz4yiLNFynXmYURtu7rtuX9xGzZl9cPItAzyBoTQNqtDrKBwzA9+Q
5Nnwkmhic5t7caiv8Zo+JK1mA7Oey52IqjjS8k4tFO6YpWdOvNMz+e4XrA8iDIszOOK+17ZFhwis
VL1Esno7DKkb1sFVoJb6nR8nJn5DIE7KJMzP/ILjcTb138kiyKnqsciMLsYYZBWl4U0j1vDzvChY
oznv1PgRYInw9vnKPdEaSErLWoBVEFSPsgc4HSa6klpeN7dovitoN04hqZ2xnB2ET8/k9861ttom
3WilPFYrEshC9BUS7l4OcN/Rkgkn9OLX5z07sZZQdnrXtdUeCae8BNEcWF6Mr4CNTa5jqFjHRWbc
2rkWYLiqP9Z1MFzI01Qil5/cl1nqCDHmcJ//kuNDcMnNcN7KGso0Rw/0XMEUE213w4t9tTuUjW+6
/jz2e6MzlDMb6ERTpgQ6VloOXJQAVn2uTE3rhFbXPRM3YM/AB2BrNBTGxL8qbMb1ocC6VxRwIuBT
1dVxO3cyYvVjr3icBkZry5V7joJ1HPItI2aaaNAtcrRHHKweBiArc9K8vryCEexaxtaqTFv+LqFt
QA2uetNNjgGVUlno4u71+aQtHfhwn9A67HD4etyVQHCWkX53wkZ5mONx2CleHV9md1b8RWou5Zey
/fpfNIMEI9BGcl5HfCxzzqJJ1BnHYdobF1q3aTBcu1XOlXSOInV6w5IAZaYu4lVrliMinE3ZTjSj
Vpsu3IUK6Ln8vp4w6hu/opV+5jY+NXgaZMpFphXs0povMNZdneA5oXj9TRzdGNt6tAHd4FT++eCd
6hUCWSaSdNLCElitdvLr/2qmsxpHHXwkduZgr8VojmlpgpTJ/Bp38XRmZZxsldlikwF4hc35cWXg
6SlauJAqnpwP3ABEoVUR3AqoNYR+2nl503gDxqNnhvTo6GQGlwCZR7MunSDuZWHaimareDNzJ+LL
I7JIYsSgB+tM/05N3nIBm2StMdlaXwmmFsNbtugfYWJ/a4YX5ff0G57mn8/dcSuGiGYHeP2FFqav
i1ZTjJlAI9OK8Jo9tc1t/ww2Sz5XUz+KCuWPraweML2ed1Ii0UoXAMYawlZ2+rTe1TxqHBNMVl3X
wKJV1JsxeJb7PQpX0plFenQkLz/BIJ0CWnVhfCgfl0s+iVUvh8tP0O122mdfVWX7+VAe33RLE1Ai
lqKpAg57Get3Z1VZl3kglTSBaxEUFtAxO+0KmwuYOecJLCdb02mE09FYDubVmFZmmcs4IHCWXLUu
1jAbwQt/dEjTLbBiZf95306MHshH4N+0yG4zV+HYWEhjbg614ukTb+9SCFNXT0WsHNv+XL70eIdx
qb1rajVReI8nAWx9rBHa/usUzxCyfZSI/FDCvicIzpHDjsUPiD50FN1hn4v6MbZTieVW0xoOyaRI
nXzCNge/t74ZXUGp32Q5hPKJ3Fq32JZjrmmXWv6kk1hBF+ZSrXN8pvCf+nywj1+Iy0+yOFApJykw
klcLqbLiNhR8FlKOtwZme06U+pdj2Xth0FxI8tZqpp2FhV37q8Ko7fPGl8P644WLOonIIhaXGxfW
8MdFjARUBnewYaaT0J5SHNZ3Fd53VfiEk44lbfxz8lrH5/jHBleP7mnx15PTSvEU/5v1pY3wA79R
fiHSyoB/3rVjETPGFRY5RiYE2UsM+LFvRTvnhiyUimfq7WY0vyn516nNNr047g3loI+XmrER8l9y
eJ3p34p+wtvmzIPx1D5C0R0QMS84RVzzSYNJrQni+AWl5PaPBgy372f6eHzUmqaGHBmcNlAP8PQ/
9nGUE8kv/VDx/il3FTrRQdxPGxgv23PELKQLjhbLx8ZWxwKqjEOJTa/oDUpzh2slFsHCFinmZpMH
1QYLawLC6SoaZwj1UlTYs1X77mhUP0PMIpzcip221WInD5WffuRLe5LRmKL6cu6UqviIsZbvDbkW
77qq8IbKeBkiMcF4HXX7mFxnOGUkrKXLBmM6hJzCbRNVl2astXvRKjs314SBoDU2nycTSxetCnd+
k9Rez6Oj8EUXpEDtRIEaOIGA8XppSXZqzYc+i3QnUvVmNwzkvDDh+jKXOKTmQSEdmrhEeF/N34o6
vQujZBvU/bdZ1X1cThK8FikM270kCnhZw+LOEySEChFzt2Z256DFqCwLNROeWn0dj1XrIKnn3wwQ
6uykHb4NShpsU1/sXjCa0XH8yDpQVJ3QYCKNAB/GJjXm31EkpS9RmE8vedNehW2bBE6l6oXdNoob
FKV6neR44uiLwJZaJ/etFV3XhgXXe6hvM2SWObKqZCvi+W03ifwoKFFb7nw92ebdKMHoSWLfbdjz
15NijpeNFO2nfDJvwkKqbSkb9qCtbvICI9kix/fDtnzcBswgcvVRd7tcyB0U9b0inZOvvdaIbliJ
u6FKb3JVqrcdkkCzIX7vmmRjtDDlojzV+a2if5UX2mPIE8Q1pT5zW3zIX/y+xFoOJ5KtEfa7OZyc
fsSRS6A6tMMt2G2GoLXrONsmIrqVnYlNU9L4TySAPKWQtY3R1Zd1bhleXS6W8ipp2zkI3SBpL7Wy
stypFa4zrWpuLKxBs1jdaQb1dEO4TSKBJTApOBwtcn9qvDNEY8InQ7ga6grHBQhjbV7J1xpTFwJe
sEspOMCi5UzxB/hRSYo3oOZKivViWsVTVE3+zuLPHey5bHOKrhAwfELNwthkgYlPoxJ7BNbYJ5n5
lyFovo4sZTtVxsQJRIvm/H4Hax8HNEnYiqKQu1piYSoq7KWAzrbkSfRS8CXbT1vtOlosfPWkrbDf
wlBbyMjk4srqaOF8m8zh4JnV4pvdtNf11H6Li/mrnjI0gHofI0PjTre0Q1IiWRdNqZtI8VvZ6/1W
TzU4pYX0lAlB7oyVUbppnCGEQIxt5gFOKENyH2e1w9QZRHIzhmyyjh+p7s0FmdvGx6wtqZH5SvuD
1Im4yGlCiCOyWmOgVe2mvMhtwoyLNMtGHP1U7RZLa+OrgmDL15xtjH20UuykChcjqcSeDyyJsBkl
HPdCKXWmLsE5sHM6sXAnHDt2yjRHHe5BsrwfUAvGXCxWb9UcWQWt/CpOjbQHftY6IuWTB5GiVOR1
cYfRnB6Hw0Guh8IpewMGlRQ5iPZuAiG4meU0sDMDebJGasbBxm/M/KL4DdY1IkeeHDxkFY+4XsXI
ivKPzfnxEqn1YyDUt5pfWweMM0h/YNQ7tOhwTKG59Yv5Idcp02Zq4mLQeJha8VAPxnjBi9T2R/zM
A7kX7L42f3WgrTmT3pBn3LWV2CBI4BtOp5hO1kYORt6ci9EvozFu8jG66qCLelbXbrpcf8j6HCAC
6sObQcgvtDAFmytjBJfJMu92g2oOvo3eaMyuNga/OLeqn71SGBeBHO+jUNkWDSUdDbvyNqifs8qY
Nl1ffdWTZmMIKqy5zBN7cjpGD+DTFzASoiC1jyWzvhpDK34WNIEwIrTEZ3nI/U0YR5edkB1QmJQe
M797K0xzOlh1czPk2P3lcfOMYWL5dU5Ve+xkPE6xMYvTKX7Ju+FCqMbyVzVV5suUG/UurFLezyMX
A/rG4k8OzaqyjcFvHFSWhcBRqjy+kuDo2mXUCzcUN2zVF0Qc8TrxokCZZztwUhLQh9dLxlaciLvq
GpMOc8y2UhneS2Yn7IBSO2Ur/JrNzKlkKKUjso6tCLsqH8fRZat2rtJpwybPQlTPmiJyhNLaW22N
PRx+SyYuT0kHEVhpR1zLVZzdI1ZQLWDJmgmNM2HfSKbxycCJzZgMWyEkcmaV72/m7Alpmge0m12O
QLb/eFUGdNeIM5dIB+bTkidkR3fiqDlVqv5qFe2QCSOu3gEnQyYhR2BpMDUJKW0Dljgbe5Jsw8j1
i6ZPvQh2rSMn6UFW0rs0x1lZUyMyOjh6Vzgpge2WNmkuTE915uO8iTWqI9XVrmINa3XAZRt2DgX4
1NbqIeUOzV2eejj6Yl6j45o5/exVUqh97se3autruArLo12K6sFMRc8SlMmuMNXLVK3azmpWeGKi
YXi8HOISo2qF5i1iCK7Sa5gtDKZAVSaONXamhQhjJuVOZcSq3WbZl6DTb7DJ24UYbzNuOazpUDC3
udlsyzHaxNM0XOXZ9GyYdC3IELIaB8MJO7yZQaLahCi600rylVEoP3yECDMT6WUTa+QuawlVRFyk
lW66mvXysigp9UkNW64Wq/Y11MTsSuDgMADluTnHvVNPsjMZMILUYdjrYXeLPq9NXOJNnZrg5hCH
TuBjMDrW7YjwBZIAfWvQ7+opbgJvTsVfqlX9pPD1GIA0aEL4lUYdeHEhIAdrtfdS0j7ngDzS0spx
NbRcI9Ippms94olx1HjWIDxJkzjbedd5oSn2l5hfB57YxteWCV66DlHKxlpiSubIk6d8b44YtkrS
rW7wnrTGBzkdvyl0oja1S70TOW/xQuzbVnnIQtE241nCHJTdNOiYiCcTEdXQmWwMMbi0wjJ1/FKb
N5jPhxgUJVrpjpYfY2ZutOzUpN+oXe827VIHMuXuom7Y4llTeqXVsn0t7ZfSy868BGWa2NtCrlyi
muiKYlZvNCF9w4RP2aq9jgn8LO2gy2H4OYyX1oz9XpY+C2j6F6lSkl7rfyAsqrpzYeDrGjac+xKW
3NtiSsy7Gia6b+iBB9/JlVvEKINQPEylvKfYsZPb9GsyJBY2kJ3d9k3HT802jZVru0CX3wqZcwNr
dyJD5bUKwh2pIExwDXzMY1zmcmXatrwugljYESLMd5I6j18Us6o7W8CbEWttgrlsqG6rOcVi1pia
N70c9nC9xC06snaZmnf9oG/FEb3UjGQaalzbto8yDrLqkOuzeDEkof+ELfFr3TUQE8fRuO4M61Ea
y8Tph/jQh5jGRkFCqAQlicXRHOQqukJ02xan8o5o/CrCvdfpBuUmnHRk+BLxuRiEe9XHvrYPv4+9
Ceva/1LExcHQ8q2PGIFlSQOxBFyCrC89cB5bvZPii17QLopauE9ZxWNIBDLoCnBLAnop7YNdhjCk
mYa3AvalF3UZFhs/Dy7CRe/GYAZjJcNjUxhEZ0QQMEjqmzIdvbYp3dLHR1DQgLip6SX2HndaqFxQ
q8B3VhGQlCTxh1aAutHjYbMIGCsBh1cRiI4Ai81DXHGp4OhsGe0FaaLLvuT4qjvDDoLJgSp9CFQh
dYoQF9qxVS+iMXrtkwhLReZk1gXPygfsk0vZy7V0B9L81dDGnbqIE9TEpj04JQqZ1e2kMkmSjKCN
paGDGz80pmw3XRBu20x3SxDBZx6zx4m7j0+v1VvWwqE4VQMcJJUv2H6i8AuMrXsRz2Gfjh+s2LKQ
1hcxNkFeQF6yNe9yWkbR6pgWxmRHOPpR29j5veISxuzOPFtPvSTft7NKeaTE2ah2hqpXSY/ClyR6
RTvF1fWRCXwq1BtMs90W85nPWz3ZuQWrC71y4dqu3soTxDk9HlvZ67Jf8KK2QnA1BefIvCcSdQzh
u1ZWj+RAa/MxMCrZIyHtKW7kCY50zeGFhwRpwfvPu/RbTuJj/uZja6v8jVSXJRoaokw6q6fAFzf5
cxjWxbYrzW2Q+83OlwRPS0PDURXeVlbN+xkjvRsI3MQLQjFu0j60a1XzXWmYDzGnHEper9WshZ7Z
qaat4K8UabC7w0QcL3t1ljDOHXBWnQAaVm3NcU8uPK4if1fP6rTrQJndVpbe3eAGzt7IutkVdDng
6+vEnYfyJxk4wBBGxRO10C7kOsy2aqteR0IK1NQqn8eudHutwqVlKN1K9GcUkDk686q0ccywZ/Rt
U6x2Zfw1N6GE9yVPh0H2cUYmf5UEk1dFkh2nPG2t/i0M6uKyqzHGzuZmdAqteq2TwA0aayMicHRm
No7yIxZ5NKzyID8vHhWryWjGWsWnvpG9TLuwvlT5U393Vkf5RLbwYyPrBBqGvn4i08gYeHLhZHHg
4hQh8Ix4KoeDKHmW7oXd4+c9Oz5+Pja6On78PCwrXShY1Ib+1Mb3k9G8xA1K5zHO0/pfrwJ+POxW
4zh1dZ/AOFU8YwT0SQkBD6ZNL4036nyN1cKZJN2JEf3Y3GpEQUKXsY9esRdfzhttEx38S+tOcWIv
d/6y0gml1feHw6opHt3YHce+7EkqhZGok6HAoFRmklvhOSLupsH3Pp+5c4feaubSJhVTPzBUbOPd
KUrIu2z9/Bww5jip+7Fbq2tjNqZcHMGXeIH/oi7eBcr0KmQQYWKtuOoqk8a7n5/361yTqxtEkXDJ
HpeLeqqUS10tb2niMIT9vANTvg9HdVOGpAE/b3SZntVpi0Mliv8kynVs9VaNFllYjTy8QehKI+HK
pEveOP8Xq5/TAzX2RVWL0tVqjSC906ZVr6hea1kX2ILbmh55IuY9uvxLHc659h0XABYB3v+0tlof
Xc1J2TeD6g1t8kJKAwlGMKuVPcw+WmLdduxvRH7D5+N4fJx8bHS1XpqMDVf3quqpDW8gnKwdXp5f
tML41uY1gZjSjWe2wfKN65mjNL4AQdBUQHzxY2DDU7UzOoUW/YTbSsezXdI21owoYXsmtjnZksTs
YeIH/G6d8zfUpO1kSVK9eGods55sU5m3GTlDSJZnluPJuXvX1GoYh6IsJCPVVW9Mmq0ckQDsdUed
PbSVMTcNNhGPZ9br3eeTd7KDiOcucCmwS+swKjTI5cAUk0i6ksYcd0FlHELTDYdzuLSTq+RdQ6s5
Q/0wKDstVT1NfKsjXrB2SnolvRZ/fN6hY/VKvGCtdw2t7psky8EWkH3ylLDf4AnqkpMSCGzi8qsi
tHbRB2+jgcDSMIgbWUjHzdxLUWiXYXzZzPDe0UZa7OGreJ/UvXwGx3SijMWvW+g4nDu8NNbcrEqU
O/A40QwIWfaqbHwKeU/bjT5t6zw3d61vPkxT9zy2ii37ijf5i7vtFOU7n7dSIDfnwNnH808sIInw
hamucRquwmjNT0veipy8Qd7wap034lyj63+I/HNIk+O7i5Y0niOapZmWsi6MgqatolacQCvUO7WW
L5PyUQ/MM9f/8UXCa2cxSsMsEonmNUhn9ruqTtIEiEe7FZ8HYV+iPHEZftP+qqEtOp7kqHXFUNBu
Ixm5ujzSFtdzy1cUL1DQcilahC2abhcUWel+vp5PTdD7hpYev3vEzf1cqa3II058NqOt9Ny9QCj/
vIlTMwMIDY19OOPoFKz6kqcVKfGCQROz4oc4hLupEA8U4T5v5fgA+H0zIaOBtaKGdufHjgikXiZf
G3j0vmo/KmO05cumcP3m7b9oZvHItZB8WkAdH5vxsS0JEp1muoREYj7CfTN90qJ5sV+ckVrxHDTx
91R/vI24i3QIMbjUUPlfgzmiOCmtGPSKN/QFpYqJ3Fczzur3NlUbdrE69Btf0ck3lUoQpnarDNdG
UzpNYHhSKRywA9j5YnRV1caNH2r20J9TMj0x8mw7lcm1cGll630ckrSj8lrmFK6HX2jLI7X4XbgN
ztENTzyVUXV418pqocYB+h5tRSsdNVOERdG23RtPWFlu1F2wyV4+n+bfo7oadWmhI/1+ogHLW82z
ECAvz2fEbCViQ1IKuZFEUTlTowxyXtBp9S3VtJ1VEbiOo1m4kV48iSkJT1uJ0mJjigNucjoCNWS5
1AifDiG86LM+2bdaMjjUiZMzZ//xBQ8SEvQZ/6lIoaynofetWBLxrfMkA8qNlghuEQmPjTEdVEuo
bxTEXcqke0w4wDafD9aJUxHgG9MPgRr21BrkRznBUqoFKCbp2osmp044y1dp/msoKLpmgeM359hi
J5bcwgonoFh2BLYGH5dch49VE8oAnKbaNnbN4Ej5s/ArEL9/3rFTi+5DO6tFJ6gyZkektT1xa25l
b975lzl6TYFTO4J7jkF14igGhQxUEiQV1d/fd/u7oziXkHdRam4wLmQbzVK31OfLyDIPUTd7n3fs
+G0C0PRdU6vVPcSiYDbTCDYYt2Mhz+579RxI/sQU8fRZ8MeAWbDOWJ3HStsSmZc0Adx1k8HnyNLg
NkjUg6a+hFPx3wweXeKk5L1Fxm4V/w04rIgT0v+Qg+OdlPIA6idPyyKq8+dMlk/17H1TqwhQ1yNq
JKpE3lONHX7R1shNjyox5WHQIUW2+3yuTuxrHsz/6dnqiadPxErBLDNXae/IVQC7X/gaWAc1qZw6
0e9V/bXVz11zywJYHX9EORIkLgNE5NFhIhW+P2cVl04wVYE7Rvl1qGT6foyKM1vst4DWuiULFKui
a8SJMAg/buWE9L06C4ymGQ/5RRBED+KSmrLU21zWMmdMteewqW9wHOk3ED5eBcRt+qIX935Sot3n
K44oU08Oc3En+9UFMVNlm6GAZjwyQPbnU3FiVIgtoKkuQN8ToOkiR6dT4aAb5e9qWe1bU3OLsxTm
41NHWQAdkARIPUMwWWvTpK1UTH0Jzs7v9L0fohRTKzeiDrSh3ScU1Fozfo47w9EiYP1ZjPNc/PPz
jh4dRfwCXcEEG2UcGcn11eY1AlGotJhzL/06C8KhHdzppa+7MzfWmVbWdq+y0ftaBzTJG4fkRq0z
Rw7jR3G8l2Bk/Rf9AcKgAwpf0iSrLdtaYg6siJZAUZQ50IbIVt6U9q+KiSyjtgRq8DpOPHa1MU4K
UwGeai4slVeKmTPB9PTweV+Ojp/frfAsgJFw4omHTQdYk4xWqEU+1XK+jVrluh8JAMlphw6jcOay
OFr1qwZXl2CnVVlWmKAwWys56PiUl/mbUGVnXgnHmdVVM6s1l0wAKtSaftULdqdkc0OhNYpd0oB0
qLXOMYZhKxQ/U3IXuLqeczM41Uu0LFCDAj8HPHL5/N3tKwxKb8xsNK8MsrdiuItC+ft0rgRzdO/S
x/eNLDviXSOxPwlGl1OBQbP+h1EkPyj9fL46Tu2p9y2sIqN4KKLaCFjpQW48q+GhEYwrVDTB4shn
9tQx+2fVmdW6SJQp1uWWdWGK0/DUB63kBOgyXsl+Z+5qHoQI08tWuV/gS0mqf+/jNPgFYsYjKQRu
I5OTcyTdE3O47AmZPCh5O9IfH4c3LQBHwllQPDwcuUqQY0MfpPDdz4f4xCTSyuIOoZIDENdvc2xV
wdiQQfHSJnuaxeHOnzaft3CqHzI6CCoubsCB12sxCwZeWkiDeEGFtmUr2rWeun779nkry/x8uHkV
kUSRjL2VKSuwuFajBb4UYIzOihfx9xVe/Rjb7W9G9WN6tNozQ3b8iKUt0jKMGpe8dcRIUEtJmmsx
V7xCjcydb2GV1AzJzqeOceWr5kVaNvEh0WHqN3oZ3XPcYLza1tJFJswuThnd/azAdJGDXQHd37CH
ujgX7J/YOdJvj68lsYOw3ioQKQfdaqSKqnk+pKBCk0OTmfcxxMd4kF8/H/mjpnix8ELjigWEjWTu
8vm7YwCRhIGapjp503WhWa5Sb4SvunkuI3Y0v79bIR2IbQ+pqqPcW2Z1fiZLk9dGYKmAl9yFlXbT
XyfZVT39dR3sVWurAByUjCZ3hGJU6cvLqv0mdbzKKL1WD13f2NbcUKAr70ZxX4PNkS8M/9zmP859
mtAiiFngvCyh5Do5F5SoEyzPGq8axH1zb/aDN6JTok76fvpuCnszTC4i8BhDYwBHGu1InB21bv+q
ws7yK9hTJPB4Y3Hcf5zboQCM2OviBOo22uS54iQX0tTsQ6nflff4xsZWdebmPM5VfGxyTdTqs6xX
B3z3vMyotuL3VEltnVzUbJggg0H0XZhtYQvqvEtKEPLKLlFNL4obL4xMuzooLfIxibxX5dpLvzVo
4X2+2NfLkINlESXDAXrJA1vrw4xCd580UiEC2QML3TqC9MyK3egmQi4AR+dzBNt1fLS0B92QrKlq
cA2sE8FTNwlVoCSiJ1PWn/SXQe29RrjJxHvS9ufuwGVVvz9Dl8Y4zpZAGVnsI/8ZDFIGK6hy0etb
1au7X4ng7wPsXq1Msusx3kXadJ2CrJCDb6U6vqSSuf98dE/19v0PWB0lVBmbyFQZ3QzZDwgksdPF
o90Ocu8KbTY44yCfqzkeEfCpiy3GrIvgClQSCEEfl7iiWZU2k4vymsj/EmTJZhhhO4KCk5yw8i/h
w+94PFxqhcy+z88E2b95yx+GnNY1mYSnBpeFaFb52LrQmX4aKQqZuTb+xvFK+dFvZXyuCieX++pW
xrCmxnJwtuWquCiKUIztUZf2hVwAvC8eiBIsAVNpi9wtJaNXbnMSe4H8mDZaDYfYyHg/1q9DkfW2
GakWykMgkNMZ5L04j46emJOHIy7A2j51MYbLnLYLLLsoYlcAhq/X6rQt6hIKO0hndKOjxDxUeZZ5
TdE/Fr4lSDb59nus1gKc3yMl2QilqcROA7FsE8eggzt9zM6EhUebcBk0c2E2LQHu0eWWjX3B2yiW
PLWMUCqWwmt4K7fNJAO7lE3OhQouwQhYfvf58lzfdMtS4SG5SCyS2CKj+nGyDMCrWVYhijOoyFFg
jtjP6ctYvs2ycPt5S+uY6Z8t8SinHyJv59W5q7So4apRK3llErtx3lKt1Z0Fi/R5M0e3DO2gvEVM
xvNreeWtFn9mSR0oZ130qna64FB1h6tGzq+0SX0JpNaRnuQ0PHQzsHMTYbVK3+bXKKyd+RHKiflU
DIrTS3qAe0ZbPn8XQXT97I9RHUmeNlvWWxyYX+og+BniUwQscyzsPDKy0En1vN2OgMMTLb70day4
pXCb9xE/twfQW5UbwUzSLewKUI1p7TSthJ7eFGveCAnDCc3WyWAg2M0CI5cBhbYAz7uq34hj8BCU
QHuNOveyEMeavLmuTViYKGk5CD/tOnNQ7KGRSrtQ/Mc0N98ok9pCJG1H6TUCH+kqhXrfUjU19fhO
6dVy01twozqrBhOcbvsuQo2z/6JAhbLK6XstK9EGbVvlRzv2lStr4c8hxWUomDalODkIUI523SXw
yMaQSiZSz0HbbqxavDCFGfaVnssPsiDdcvFvNXDuNvY1W/g81s+AgMKulRpFmCZKfxVKGHvtQBLb
nNKnxuzi70OZBg5C8OVOrs18L/LQya0+dEFOK04QpAhYaIL1jeMyuh7SHKUKK3KjDGSdLhvxoQ6t
atc2lnqdJX6/74b80ZeCisp7Mj9NZpBvkanTbZymbqvRlA5G3hTPSt6lG42Q2pkCo79LhPKJ6qyr
S/BKBT2/jmRc3DVx/Jnr0U+roKTQB8omTnO3mH1Qd6F5mfo5lmgBqOe+1r2i0sq9kKn+JhtDV03i
HaIC+6ysbYF8hqdVxN6ieT+g4XVrdZCt7KAON0zyVz3qo12WgvD+fBWfOBsUkG88timmApRZBdxB
XeWC2s4o+M/STzF3k3r80T+P+pma7Ylmfm+S5ZkDzG6diMZXrGugyxMP9OHoZJF1NfUQxLBDgh3Q
/fi8T0fXMeaLMmoUMmloyp1rAaembutqDnvibazY+wfJfGyrYlvf1fUZnZYTBwAMToVmABAqRzqA
QAejAIaI6CVNsRWvtDB8QRrzUhYvg4fUN/7Zrf95Hf9P8Fbc/vN6bf7xv/z7tSgn/jZsV//8x035
lj+09dtbe/W9/N/lT//9v/7j4z/5y399s/u9/f7hHwt0vZ3uurd6un9rurT93Sa/Yfk//38//Nvb
7295nMq3P/94Lbq8Xb4tiIr8j399tP/55x+yzGXzP++//18fXn/P+LuHIWrntzr9nv88+qu37037
5x+S+Hd8rHiDK+aSNQRP8cffhrflE+3v6EVTZAPTgmghmiB8khd1G/75h2r83SRBTBnMIgblFcAK
aYru90fa31mBiGFAksY8nXffH//v132Ygf/MyN/yLrstIkQk//wDTANn/LtASJSgpAN5QBmIXDFf
t5J7UqImqKRIlqkBz+GXREXmUpTjAPVqNQ4LW6zExrGSuXZ6uYWdERoVuFrBuIWI5u/DuRJxurMg
O0lBc22RZHsIlfFb2XTFvvU7Cb5uYV0kQgplY8r7q4BHBPFOExdXeSSUeDjo6lVv1R7HJ5yIwNKh
k/RNf8Cew9ybSdB4ulASe8m9NFxoitBtO5ikh7jmXAYPMH8dDcy0EOczmz3u5NNF0CvahRSPD7lV
RFcjf71VjBr+Wd5zlwRNUH+BIjR6y3ht5LK8owALA3PMa9dI+96EzRgGW2MCcJw2Csg0tYNBUE/w
ROowQiNfVjpYtlE63sVQjOyluOgEFlFqq1bqlti5PBhtO2zTIFc2Genp1yEduw1R9VvdRLInFpGI
W6O6MKKs+KCn1HwGAV8V5AD6K6kJIC+mFWWJXJKM/dDLRuYNodmXKHUGLaWMJvzyf5k7syVLcXRL
v0o/wKEMMQlu+gLYo2+fPXyIG8xjEmKQQEJI4ul77Tx1rDOjqyvtWN/0jWdWRaSzB5B+/f9a3wqF
D75BlgsOxFT05Yqogiol3J+dHpOlpMQFHxvcAt9G09EjRo8dxGDZXHyguOjPivvpWZuY1T5Zh+Oq
++GXY+iK9GLduyZeANox/rhCInpqMcOhNU6ghwWdl2M+TtMXq/RWGZWCkhVvFM6hdE7LpNfrUcL+
goqZD3BqUEkqM6ntNPRFcBfzkBdlNspDIUMwB2QHpRiPR8HKLeBZOQ8S8Rd+0rVJ01+SzdkNRgW2
BIp1e9zWJH2MBPrt2TTmJwnz1yGfA3UoCq1v1o2npYn77Jz1K7BlqxNHase8ZPhSUUgFFgIO0u/R
T4oOs4CqwbG8q9McialzHJAXhCMNUY1MT8xBEGmXpUismhw9eNWSSsebQALndNBLT79ZxMSVkZQp
ProhrKmjb0U0IrhoyUBjpo1GVQ5xWsJscit0k1YooiEio3ysaYNUB/Q36GkEDejUjvNynArktGW2
OIzrGr4iKikHP7pZUKIQcrVkN+1uyIZ8t5gMbAbZJe9yANZHLQGby5RF4qYpRAt2q/amQnt9k1Wi
O/LeDu128N26fmdr4quGxRHmWTjE1Xpy5JTrFB6oUPD2wAbV4Ee6wAdPYdNCXOVQwqTbVNh7kBQd
QXFjpMG/enyXsKaDvLpbnAUWIoV9K1JbiIKvdd9E1KYv62a/9gFR1UCG+I6o9WZg61hhaEcOcZCS
+yJRzU4PPjjYbFx3cmpDGBrxEQHzQW7nGf5CIcbpmCGkuUV/Tqeu1NiWaDn5wbzOttj6skH/Zoeh
z3uQLQjJWBVQlehd7LVEppRz8igCjVyzQIVVRvp3mWvwAxLavOFRNZeuy4fHsXWvtCno0SASeJdF
17txwzjk3iXd08CHHippGPoC3vcPjTGQifRLPpfI1zF3M8QLZlcAU4m4Yjn3r1nk3DHOrblf0P7/
OeMEdONhZUChjICNCu4DDpNoY9sKnMTlMiahC3aWBdFtZBacD9GpBQ3KZQXmo/3c3bTtmMJc0KuD
TBp4l832LbDK37bIBPkxU4kktWSEGG+adFu5JHN7ncOzB5h68ZM0Q1AX+H2HoPfLGc40cM/6JSkH
ghp36L/0QQKrHPwUipZpYEZ7znHMLe659DFQcLPp3+CxCO8kulJdhXDm7VEG4jZnKqnjnEUnbGVt
U0ZubobKaok7lCbixUkook9hiDq0bXq4qrrI7bDftCUfg3NEGdxPHpPGJcVyB7HxtNV8jQbwy4LX
wSzZzdaP3Utksv1Y2PzCrArgRpRRvUS4dXvZdgcHDS3AzEzXa1CwE/y05sLWMCvZlCSHaFqSuujX
76j1sWOZbjzBSlnsCYkgSfW4g1qX9tVAdQFo1NBVXHXweGTduoPj7SBHMEmLRHzPevWBlvyJFus7
HYa7JGyfs4BDptWyzuwzgcl9CbWtQanspuPST59rE/vbwEt2QVMYLzbGySXkg96ZeImnijlGjtOG
lbLb9J0HcekdTnq2Y0MyQsYqojIGgOal59R/5fOYQ8abuWruDTTK6HqiA7DJD7h134vV3/W2uM8X
LFBqVT9QJqr9gng4iYURSb+t3Xc9dXdbkCQVgmPW04CwroVGLaRC+WM8EAY1qf0mbNC8LXoCR7sX
vGZi27BtF6LSlnc1zwt0QfrWJKemw94YxHnxxJqI3Q9AOtZmha9xGND106a/mJ7BR5xiA0YwYmDH
Y8KL8BnG9v5z3GTXlUPOYNfjvDkhIWMGQSN1WO3M8Oab3p1VTrZDngFcHqINBOYNle9mkiKpOwKr
wkRldoJZAm5ZMk17kl15ENsSg6DmdfpDtkN0Xwxj+Ai/HwZFAV7qfcJ6P1QZjIh558+WsuZVri7t
brichwfXgKQByONZNdjEMukeGZT3z0Ec0YMFRmTP9JKWYA/QU9FzW+dL2n7MnqdFCdlY8AG48nQS
aePELhTpic7YXbAu5/iRpgfcmGHdydTdpJHL7nuPmVbFBjI9MrfRTxENDyvJQhx953AjZTtqcYuv
GLRouDPFg92gqkXT8U1LPFEu13DaroOEPN0hIcewYY+WENuR0cRfogaOd4bzFjAnKD1p2SchkHI4
giI7qAiGOh2m7B1MVuyDU6xumnBubrNomO5aGL2fFNPuRHQ/120wb5Ufcz9VMu6wexcu+I7XCGs8
lGA59pU1p3eYIZEb1uYBYrGB4dXJUkWpinYxG9Gra7P40A5BTEobDVdIRoG+gZmbbV+Y9hDoSRzl
Ot7avCOg/A8FYhoTKqtgbUMYpzxc3D08yzu6tD20z6oHlQXxSl+hjMh7dJYCeJc7BGvkGM3/EBHo
BLkoMPUAtumwsXw7w9KpXro1N9hCiI9ASMldZdHVe1jnYFqOA81S6E+yLj22XRbPV94R+QpXVb8g
KA1u0ygY84PkjO1pkwfPMM1g4ZJNFqAJmk2vm+rmDwW5dHgZctv8HGJ0o57bRri0bBHavZcDi5tq
4/SrQs8QUHXHkwiMGmA+NHxnhzTr8i+J1L9UHPyC5TF+tgXwkPnV3dti2x/LdJnGzyKelrAOh24+
9OlS3KmEGlQgY/66ZVsALRcSos5w+xxI3g6oSFoQvxOtDte22X5e++0p7XCrzDnf8MLXqjOLgutM
dTlqLaBM5BjB0p+6Bbbp3N+nQfaWoJbcuzTEiZ7Rdrc51/3Mxw2UFJwYTwYYixqch/4YmhZe3MDN
R7du2xfhtmW3jl/nJEpL2ghYrmn3k/mxu4gCldi4dVfVzYGMH1TA7ko5vyTp9swUtI3gHKyfHUAi
Xb+oBz307IQ65VEBWjhk051S7c9IFrvciyd0FH+KYXviLvke9xFG9yE9WrlFFzi0XmxuT8NAHyAQ
RyfXk5Pb4JqnAhxQPUNHn7TZSbEMe49jcM/QCBxJhLr3NqyHpD1Efti+ua5psWxajxKtWLpuD62M
fvJuJsWx4dJOpw7IquBR0iWljwGcoxQV7GME08wLOmuxKVuYPEsRefYYMA38BgZzlaTRUG8uHp8x
K+nAJXJbbeYlP/d6YDu72e2+SL0Py6xQK8pc3mQ3OezA2dWDz+qUBfbRhgaNqWIIg7rNVPfEDP4K
MkdhqfS3oZ2Coy46fswnJBmW7YDddQyT9hSwIXigm8xglEN6z10yrPxnmABqK7iUFU+VvGsbtlYx
ggUeMLBROzrB9C0c2aBQxHnxYFDlOO4Ow6ApPs8hwJjHzGNbrka1uzgZsAqPU3vsbSN2A+hIEDHj
C0451h/svQih75YIk7ucudsRkyFv+XsmE3wQWrjgJDyGKtGYHVRjXBWbkfY4YXXkYYLxt+yi/Gm4
evGFeRcQfmIzMc8jR4uHmm08ZnGj9nku4a9O6VmMiz23cbwcrBpWzCajy5DMD9kMtaPO2PwWBip+
mnsP83LU6Vr4qL3N0F3ZJXYWQFwM40F1FDTJKGgOMoRBx6MEv6c8j25b4qL9PMKLnQKKDiYUnR+7
Ebf3FgG5YPQIUIJ3t2vKH2m6kkuyQMxvp224bTy4A2EIANUuA0WqR+reOj5ti/thOkmO1oQQQ5Eg
kkDOXPXW3ATikuKxA/NF67TireNfaGTxyDJWPBEAZ96MG/poB0Uxg3XKhvpF5QXH8WEskusvGOmF
8QQ/es4eORBXrnKZmCBuLba6JVgRgo1kFWtB0GkT8c6gTr8jQYK7bWXBekkFz3XNpuBdybzbjeOA
b6sZwnNO5HaGxB8H1gFjP2ABH+ZVURwjO/aw2abYYYUbn9J0W/atwjh0ziZ6bfm6b2olW90toC1W
PpzmH9M0yrd0SQdbLg7rUMnQYkgkl21l0yZ+dXNODrLL+ud19sA90DTdL5saTgDH9Le8S15wM6D4
MYsPz1ug5xEzdoBhAQGHjs40HFRwL7E/d/h+2xlABZw/kut7acugce4e5qv8WbEJNWHEdf4+4sa4
0TZf0O+YpltEwoQV1LP+Jd/SqaLGBd+azftKC81/kSXL37PAw3QTavfyHzId523BIBd2ZdJeny5d
tVMTH0EtI2DVhJ8EcsSb/zC0A9IqS1KwPKFZCGewsjwAGHdTl9113DQVRVYFqgX+iGNnd0cc8f85
1/hvtd5eJGhl41+bbH9t1v3PW/5dSS1/Lf/2bx1+ymv3S//+l/7Szfv/pH2XYNb6f2/ffRF8+fnj
f9wgbu6HHP/Swbv+h//s4P0DHz9mswVk8TgtAOL7Xx28IP/H1ZIWonmWkQL2zALd53+28LLwH8Az
X7neUJhjynidQP5XC6/AH+FOwtg3C+F0SP87HbzfdUTIGrm2o3F1KEFQxvw2GxtBaQlBGQBaTtUy
DI+ZYn8zffuXV0BtE2MrT8D7uf75n6ZEGkUiZiK4wqxKtdFjyLr/xytcp3J/ugKYNTYeJ1xhRGWG
90CXv8tE+JfvASpUCijyVXT727yNbAz5p2hAlIYC9ZEc5079zXv4TYL8h1ojxMAQRzx825gt/9ZI
ZVPYznGH7XlYZOJuWzOFCEMa8zcOAAi5CdWMKpguaOFFfS5uMWZsdtFEh1uSsnSu81h32X52ZnxD
6ZFQWG9Cv70rsobjcUYnixyalAOIEAYhuExk6Ke/G8n/dcaBd3AlYWMWCd9Hjsk8/W2UMsvezdlM
Cebt5BIuP3IoNROIAqRN/mb++dcx639eCdIWdLgx0YXr+LcvPEjgpQ4HzLAjP71co5ZusKw/inbc
6j89zv/sd/+5v/2vLwQmL1ZXqNTwqP3lztoGkSGFvo3KxGT1yFUVW/nKC/v+7y/zf35yFHJBqDcw
7wMW8/eH0GU4pPnrwSOExC5eQ1lhVvnhRHYMbP831/rrcOj62dEYVr7w+gOIz9+jSjhFNyfkIi5N
7k6iQ9IRomlB8Y/0TUv3//59/San/eNieFPYliDexz//8LH+6cnsM6GT3IFU5cYYg+DXEARIelME
EmeMT3o9Rp7z8RJrUf7NheERwFfzvwcTf1w6xxtEmhL0PvB+/HY32mTCPi1UDPlnalBprx1YXygD
eC0iai7CFg6xl36gP9DiHc5sEdtTDHcbmD5uTuoE3Xp5HBLP7zsJtWfVZxOQoOhno7GYgZ7/Plmk
SqzpFEIyHgFah47D9MUXEe4W2D+Wl8Zz8tFsuvjaYLoM3lc+AggSpXPDa5JdC8JgNEwguSazgHBB
ORZUHeyFl27alpPMr/iQObPrt2GyIttTFtkv2ZQ7WqmZZDu0ZvKnFA04/cQWtNAqBhSXO4NUGcY3
bLLhN3gHwWCMBpKgB9PMprJZsJ3DiSJiLUZH6ik27OcKuBgSOnUDPhtzxYTjvl/QXcvRqH0GuQ6F
b2pFnh9MPkUZQHdsfp43KB9PDgTGvZ8C/YN7tjykopWnMWrFcaRs2CXLSGYYkn0r0TReI4Vhehbf
xonVazWPxRRWLc0lOF2rROjUghljuHeSTN86cFV4uZlt6urF96O7n7ZZA7MUzePtqPz62eRG3sxs
jsHunMPHItb5A1GRrCXGZxeccUAXWTOOHhbmF10dp6G8jwp0EPbruoTmmTl01KHsnvUVKKWlu9WB
RsADy/QKIB9ptMuqDg17c9BAcqfl2FPqwaiU9nkSlLUV5E79R7EV5w6r3jGVDszAXMWPa6KLZyuw
kh8IawBIBcYmNKAjomtAX4OMNBdYR6AmAFSQXaDKEfaMrzTaa5hFIdZo1rOROAXDbIG2X5lMnXix
eHZ2wdyjTwszSpFcDNqUsgT5maaXhdnhsOVZ8DpFG2Y8hTF6t2YdusfSZ6p9QA+JVrPu5hwAqgxk
koVLdWuWFeebACEWsGoqfopA5JVP17J4wgQHPcabER/lPdB28wkVOrYQIbz1Lz3uoPhg8eugaWzJ
2JsF3VgIBF6WhA87E7HtRi0iq52erD+mWuKOLnkk8z3zEk1QOnA02peQDufZrujKYuRvh6iUPAqj
e2Axdfd9xcSZ7BrXLDihgjOXPNltVr+0DAp5g14nPQ1iExieFxIJS34s0pesF4pflhiihbLgHkDR
GSferyivu2mpE6ML8BOwtx8ShBy6aukWQJ1LoigOkyrMTA2eu3oTfaGSPY+0rWOMsfYi8cVzm+D4
BWEN9KOgFi2fEU7++yQw9hh4qx4A+c8+2iSZfkXEJscOivI974L82CllPvM5tLuUce1L54Z8rUky
FKrmfMZsCpX7etQAKyIXs8MEVdgxBJiUmfaHNEX+1DQr+j+BFdsbDD8gF1J41z+LtgNEJ22QrErt
mp51NEEU4bD27tEJXN6zuM0/8dgSUVJn4gOGHMvDajq8jgCe/DJCtNGZZ4oEn1S3MTngaBKAe4+A
wlokyCGtp8ixYJehc22rFkvdeui3QV+Szb9JMbWfoxrFhYgOqQk8a/KDHcdC7lDKzgCWAb1nDy64
0gMVyGhfPFcsLkeNaVs6NoGqYapKQAcZwvGXXea87qfYFk8rymKQ5IoJo7/QCBfdt5RrsiPxxD2U
Q0A1XgB9DCMgoJgPqzF10LMEHPOjMkMf7bEJcCC/VaTDmGcE57IR9QwA2czrhU9JjWEVaAwGC/W+
6drQVdxF7gWvW9RtA68CusJrGr8vdCwAU0ywdojMttl+WTsf3MQdFcmxDVCTlWrs1oOYiT1EjSXz
AeEp8geaE4MvaRep8zirwFbQf247dCp5AgSbDp7akI5sHxaCf0FwUPoFKOMULCIxnYuJtDDWG5yj
53zxr/kUw3FJNA8xE9iceZkVhLEV50I8LEHXHgDpxCDRkJyXpphamAz7DY7kULZ5/GXIMSwCzmu6
GRRT9CiXJCcnNF+t2gEsjiaI6+m6/uSbn+yzQEjldh5CzuHNWLYoeQDzWI+YcM923ic8MvwR+hLA
U0fwFTETkeQrBohE1Dk0zMmDRS15mYHPe2Sd3ZIjmYG1Okb2yjBeI3ZHEpE9iclESQUmJVCNOWnW
pis5BpBiN3sooz8zhW/3jibGixLYCJfvO7MRdnR29tHr0iNQ6gAalruhCpQ+qacCELQVs+zKNas6
+SiQz+O0Fhh424UPNywFJLfOkXb7MDAbFbDJ+XE6e2RAsQo7ou9KsjAzVqZRetZlE6AJVjEPqFEH
9JDCUw4W6k2Qbpjidcj0e1oLPDPHtYeE/ogdQh1Th1HhnSqkPvCQpW8ji9qx7DLv7L4h63LcLBnf
0ILb3jcsA3QP4p/YQxbuoc4MuvU0I8cNz0qW6rbso5YcWKjMw7LxlV6w6+DPOmOHYt9DtzxjrF3E
T9AoAfhonT1MGLx8soVDK9b4hj/HvQ5xPABII+uiZifyGF0dzI/EI6K/YOKFmAGlCcxL6I2lbYp1
DDxDeWi3jbty2Gh8UuFKyKUvMruAGSobJORJQOB3vVlDsDTTQBx0ge+91KEq6F0ae/aEOQZWIDSr
ki9b2z5lMgIO37Wxbm+cCFjw1vessHdjgFEZBcDtbp6CJL9whvzTGnBy+PhkhBPVPso6oLoXEWOw
B+uTx5Ya5lkJ4E5QNb5z5zXswT/cUGa5Hmqxr4EbBjx8a26T0sO/MexEjMC6kiA9aYfGuli+BcFM
duuGB6KGRwtLF/pv/WVsLBr4PI+DviaqIxZVKCugIgmK2auHlqQa7bMGYxYUPaiabPdqFyBX62SA
yfaeLtHEbhQUlaBsobs9IfdBsFPXhPgVCui4dzzPIKhP1ynHChl6jxVX9eTItODpiW2mF2fdQxia
z3ZBG3TUPXsizXbljAoJIy3m+qoeA8H2kPVsqKMmNJLQOlqfwzStCOfdOWezqoX2rLYsPs5h2t55
MOPPPgVHlpLO1w3J2J5hCQAtz0BgMqAlf3QA1MJmnaoNVtEsv/RkCPWvOVgplDEYHk8BPoxNAEOZ
g9zbH33aQzoMPcK4Pq5AgPa7ZoXc5GhSuty1hQg/xhkMTzD8zLQLttXfzNHWHiVdI7NH68L5vc10
MryDhUZbBN+MkS619OQSLVqhCuYJggvjji3v3KbpR4cNFsXBdS4reqRXlNASZjcOdNGHDh7gBwcP
Xv5p+5WxV9gowRnXW9FhW8voR8PQ0G3jadsNEua8dA7CjwBsr7xCw0U/ujgSfTmOOruJRpKj/ZB3
cteIBZlXXarn61glhdq6CeKq9e3mTtOKunEv5eTEGa7g5htMYqgKZ7K4t8mFnNQJn3zwTEWb01Js
fJRlo0z3bRmFdfXcQvV6G1HRzN+IkoTvDR0Dg7EMV+Nz2rdYS8CQkJDAFBCtRm6ktexzMtYpn4pd
FEvQXPXqMJuPdPxiMBOBYAj60rP3EPYHyCnAywUiOr9g/1iroS0Y+NDJPP8SSY+CWuQQ4Hb9yff9
jTFozHsBNhfGKq2u/aaCE5qWoNvLlsEH0jX3jofDy6T3Cyp7jXZRyQvwtcrQxct4v6WLXvFsFX6D
tdwgBx2UXVC9Vb/RR0CCZwhsN53f5XMndjh6pHcG/JtKJqP5NfB0+IJnD3fm1Oc3QCVG0Prq4Bdh
eMQqrNH+ZMOisee0aefwZnNTjCLSC/YdagBzmLdtCr5AmhO7spN5E1UzNiZ68QDkrq9TkUDqLwsM
p3q3wC2VBhr2001Deb/0/UUPV50HpbkgFfSPSCXhpMdMOoeGZ7ekAcUEY+ExPGBjeGBxGrFqm8cE
3XTVzUxc8iGTMQDCanqHm1EMlRncZEHoN1JcerPZG9lGsT9hUWxPOF5BzwDFV8h3SUYRYiBiFr31
24jkRdeG0ZnN1xMY12NFtFjafYbI1CMeAMx6wglhDlPHWvuUu4SiTQZFyYPvhvnbTPV6G6NLeGho
X0C/UMAzFM19A0ZkwO17CLIK6BPCWRNh4JEtWDTZAoK33TAFvID1zZpzYDrGXxaRQ4O8dQ5MMUhH
h48Yx2O4g5txfYKLIH4MXKO/5hpT2x2kwBvGteFys6ZD8unG6GoTSMZQ3G6YHWCoygHSfMoaCO+x
SSaIzohNACn6yrzdzVCo3PV0EUcN1a+9nk8w1MXpSVVgWqXPkvrl0UQbjrmpMUjjZcm8lGtTL6ko
pv3mSdPfIg5j+0gJanSAjxVGPzEPcCz0unvrwMDGl4dNd0CEcKO+Dr3HLbKsmJBh/hEV4HcisCmD
ZK1e58g/ia4doPjorM1OXXEdp8Cb+Qxr2lD7ocf/LODr5/267L3rhqeJgFQZhjOFAiOPwdoQYX6A
1pp9BdY7fZn8tOKpajAjnpeBP0qlw1dFcHQVyNe8T9GZ2g0u02GJFkLzEamJol1H5ps84uqu3SQu
C6/HPGHGYNe3Ah6tX4McQAqNYGE5FEnr7wCOwCl9yZQ7IIUbkG4orJd7L5MIk92MaDBnU39udcvr
DTFg2x7PGgjqQ5Jk1Wiz75mOAgRWzyCMjywUj6hM5YdZCSj5HG/+yhZFCZTEDTNYH9jkAc4GWb+c
QD49xWmSHrLV6UvP++GCu5rUFpmbe7z0+TGOJHmxyfDcCBQKCBLsyg7yvKJqOgr5ArQS/h0rDDl3
hS0S5PG09uRRxwvgRIR408pg7I7fhhyQNu6nelSYEeJEG38HqrnfIb9CnuxGMVUXk7aY7yucSRoA
lz7yeQyO0k3oWAVOm7aKdYBtY4gRk7ijSQu7NlmkrpFPlL8GQV/sI5wo37MWIKsTJs78ueUmfuHR
lNfFgLyDcmVZ/xjw3H0Eio1P2QzXVBowdzMgo+NiVYNU7JhQcifzbDyuPu6fFOJEduDpQGkGYPf9
onlxzPoCI8z8CnzSOPaNiFXN7FdjUuSE0EhnRzx0iL3GPYDkvrYNexD2wwBBrGjSBUg2wAuowLkG
Kjtz+WEjUQAHT0N+NdeZTjZH0HRxvR1Z6zoAnuCoLGURL7Wwqz6PPnEvmAV3jy0ShcbSpq5BHDK/
iupBPNlqUAvjZwMo0GGDuUdgqgcEfDVz3x8lAmz2rUxmLKxGZ6U0xO4hz8WGA9xuw0v832tfI1PO
wKQYelpZX3Q4res/RrYDcY9BlEMG1Mzqkph1qfMJ/MCm9fyQWixtKfFTXGL+gP9IF+P4ioyEqD9g
gA5LK0kHBIGBBlxbfBA5pljRehEEMQvVuqj0J9M9WPtiEl8NosoXBHI+QYgZr7dItErra/X8Jfc9
fR4xXzeoW6npv295Mb15FSTrPuWYUN6j4KQD+EkrMguIk+BWmHzAz20M7smWZV1lr43CCnF9eXi4
xm/6I++W0F+QlZZ+So5UmFKhSVqrGCeLPeeBsiUKWChxfR8ibpIA71+1qun3c7tiR1rm9fvaZJD4
JdlDQjo2V3rCUaokgV0vZsWTQwNEk614pB60SPOfmUeDyo+Rjaslarf3AiHF74329gm9MJwoC8io
bvKBwNoGMaLJSzH3OEm3JopVvWF6s7McN3dTbB10wpzuCiIavp8wXoLrbMBNsFNeI1shpzDfVvC/
0Eu6UmDFAYpgj5kCaLqcMHNC+Ys7r8RJzK3PzYbUwtfgkjIEORxCMsHPKjHO2vdIl0BRHQ4T3xVj
8GPxpkGYAo7lP8EKCcguaEaYU4ht9wgVQUOIwo0GM2ixyYMVSn/SZEwOIZVJPRvJ/dEvBJe2OvZ4
sMNVQRwxkXs3YNkremT1QA5k6xAQZ9RBZGnuMPEt5nKeYYKoQqG39Hbi+kVO5pPm0ECD1++fEthf
LpsHWzJpSVeqc3poH3vcfkffANSN9AgU5AeqIAPduKD0HC6jw2ILZ/ctGvR+VxQSpyYXsfZEchxk
cYCas1ccDu3Z5sLuIog51yODu+DHhLpyKcHvQi7bhFujJJBe1DmaVPXWEEidWiiLXxcUwd+GayIk
9necHXf9EiOmDgbZcCmLwlh3K4DVLY5KYagLXZAz0HZGYr5tbY7FF6UaRN/d5sUXGDtbUnP0w+9d
uxbISjAxFg5A9CSEXsW80rs4vvK/1oXqChPbfi7FlNpvkbGcH6DKMKeoHXRxaFDnf/amyw7ttPaf
AUzcU01tRM4NKoVwj9ODtwc+F/d4LB/7tkBgDh6rMuUubU6FMgmgpHAsiVKgSi72FCXR7dQvEStZ
MxV1NzEFFdmaVEpruKqGYmzeFM48RRXBneVKia/sNUMvlmJs1GlYEiWlNY1hUs7ojDoptMHY1JAg
oXJKuwapP6uKWo1efaZu4bzKf6CjiayD8bFpeyi5tcuje9AnJdkjSqgZdgzK6Wf4i82Bq4j/ilEs
TKgSkE4PPdKYYCggJ4TieF+MF8RNdikegpZde+KpQEyRYfLLQrzyFQ477jVpKLD6Td53NyQWIJF3
Uw8L0xAVLDyYLTBrlVutxh0ktsiFNolZ+t3ARtXtQej0/U4ReBGrpVjtdgltUrxtpGhrBB2D20Q5
29Z9m0ZIN8CEsIFstoC2RfMJuNReDPH/Iu28luRGkjX9QgszaHELIFVlllYkb2AsFgtaazz9fmCf
M12FzM00zrZx2IIcOhAI4eH+i4MQNrJiW6k/WtsAzaLhJqFGy9HaAsSgxTCGvyTq5J0TC2l4iNSs
1FxP9UcDu6ExEjY0qPWf/eRL2DeQQOmu5SftBsTkFKP8XZpPBV5XHTyzuD+0RstzGLOXy87qY0y+
Ko1KCw5DQaFHd7BOBGBeXd7SBWDwwObUZf8TLnBPoq6U5c+Oit30jlBQDm6R9HeXsQ8O29njDghg
Icv3kp/rsevFmfQkzEnv1lcVqd5a0PWcpsmylSoI6W3l6fVjK8UaJXRkXH9PoRKshwyWgm1p+Nkg
RagUrSPqyJsmfIH1oMA1Q9NWhLzWhtdq13jTJhH86r725Rb8lxZxhQLYctugSnhHZtffZErdYXOE
NQVVBdHgd+mD956NrYjMWqShsEfz1q/tKouAoIp52qt7RctmbFWN47ZiikggoQV8MDEmQkO3oSD/
0IJDa5wwNbuXlOs1XknYv5MeSH76UrVjPK7isk2AzXVCT3nSp5Rqt4IfvYQVNQH2Z13I0I733ElX
6wNygGzORlxCrUxMWkL58JNgwB1RUisfhUmonpO00Gi1cWr9VtMoukvSyHRniHyz6XTThA+gN1yH
zTpI9zmFw8cGKZHeSZDGlA+h1lofKD9VEHe8FuxNAJqo3yjiNIJuNnwkwIOpMDvbb6xkO2RxHYOd
MYJdlsaqwNB0+Sb24/J7qo3atdcKQLqtpn8UFbDgZZR0eA39topCuMdSqFpH1jtOXKOl4ahB51NN
nIEcFPBtJuYCnRlJ/F1LPVIF3RCZgZ1h0KPs4yANXsHcFdUqbBNuaGLFfKbJbD1TGrztggRioxbn
rqIHAGMxKyv4ijlitM3Q7lKpiPZpgIZyDRf5WjVgPuzHjGrIQfRUy19zHhcR1UKKY7s2yjK6B3zq
G7Ups26VtR0IV8uLIa5WMqLFe9HAhH2VZlNzUD2PKh9fPKSIxq0iuRUzU7SLjB6R2/pR4PGQAat0
GGlg4cpWYVJPE/EBhTPIoo3JzNOtIq4ck9X9g86fBB8buCpCwtakrsIKVCi3+0l+qtMou+2MjGwQ
acO5icUlbo3GgR9vIiPhbMhKk1taHwKLu5KkzvgmxXK4B2Bdj7dV3rS41gxKKeNsKF35VtSHbtrn
pWzHtCbeYqnMwnVVTUn/WhS0L+zS6oNwUxUKB24VGvkK1CFpFZXy/GdZcv/FRGuI7zM6dbyZ2fjJ
ndRo5n0Yyk12lURjLrhpZgjPU12It6LvT6UtppSNtLhM4V6KE3Zrk6zLJDuWDuivmIxXBfwixgf4
lIMTxobvwFzy1uRS4toamza7GhpJfSPrZIQ0TSqqLW2vZyRqJ1o7iYLrX53WxrSRU9Ns3Mj3I/mp
JB2THFmRpJzq4tQSrxUgZLK0dRoGukmigoNTbCd6J7zkHnjVyOBYnRlb4xsfTroOjTqKf8RF3818
H1l47Gs9oc/SxcFE9c4Am9uYgu6C6K1xpwMDx7lV9dHchup2+A358Xbyi6La+LU2PUUaGG036Yfh
uRmV0C1GXzmM1KzvaatHP7KmrLaQDtNqZ6RNEW+DKlPepEGb5T8tCpWph4nTSk3q6DGTMB2z+yLO
AYtOvfWYiqQE1wm+E8lDk3uG76Qm0Ejb60zoHGAaCvhOVW1RTcx8vK7ixtA/BFAwya7pi4a+Tcr+
6ChWgnZISx7xVtDPGZ/h/krBQ+2lcc+U9RXc7UaVur5mVv1z10Vp6MIMz57rfrDIk2uTUjrtdkEA
5kntHDVqSwjuG6/BRSgM4/q74vspMsaUENUgV8D0Rcn0EtaK+jHUQ/wYFmYr7+TeSm8QnYauQLUD
yQU8PIbKoShTiAcp8Qb/FgTVIN8HwcgE75p4CPfNUFU3aTpK4VVEv1m6KhXYUK5QqP53Ke7Briu1
pd+HMjuw05dNegfhoH5UuPOr+GB2BeYKjQ4A38fr6wAFKkMxJPe/66RBtd0NHsXGSAwVrjf1+LME
3ojjnV+HnQNz2Z+R4WEz7IXJD/EgU/2hdvOhDe8UP1Ggtmlemb+WU9TfJKEuchX34+Q1EwEj2KJU
N0+NpldPo24o9IIxUKTWH+ZXJt3QwJ0sQU5tS2ljzR4nbhBOWsaAZkmD0wNlvOSeZxeoVapSo/6K
sajYd5lW3Uk6yYmsltNLUY7Bda7JJix4qXDh/3RXOoUT6JIajQMduzRh9DejrpFgjEpiVhk8u8gY
HqKoof1piJV8H2Wt/K6KBTlMECrdOk4wFvoekgFS8RyBSNj0H1FHZaXsKi1qDzTejB9S0Zp7xVS1
G7jk8A6srPTiTV+JYco1MFTWshqJ9x1NBVTidZh1mA2qz16dsLd2LVuR0ZQQ2bAvGmhdprW0lVuV
K1aYoQ6wmvqZDE9v4oPDSnKbqahM19Oi5GfdVtU1unXBXY7lF4YWnpBBfsnKLnczIQI+mwGkbx9K
uZTv6rAN12HaDTeiJcrfpKqRDvogaauy4I8qaeF7ThZSPF6FJX3ERO6L9VjnI7NktpToehHWndIJ
kXll0sh4pUyUrcmb0QJNxwKTKSXwrw2tMF7EVo/coZLbm6JvrdkQi6ZnQiOa24rkU7+nL4bRnUf3
/51V5K26orbuoqqlTJV4PJCvYwCZSuKtElLrQ+O8Md2UjeS1FUntRabmqvI0HCobL5DTDw+9AL5E
b3r5lW/KdeB6CTvxlhQ9iZ0AZdZd0nvpYyTVPSbEoQ+LR+8R0AVMXCl3QegV9RZIX3YVNaq+HSxy
3ZnPlzOjRSF9GAE50NKMyui3KHvTd7nWenpSNNqqLfXKcbYEa8TrgAYgY6GmhbfrlVaFtmGFSCKy
DDceemCVqzQwde1MiJMH3zepsTRFIT30AObd1KqFCdyAEGRrTPQULkXIzc9aJuZzCu1TW+lda5Sr
OgrBuyFP1LppBBlzV01Nj2ufhIbGmlyigG1Ii3CbJbg6PI0h6vgdVqEHmYzOsseY/W2dc5jtgQC2
0iaZ0uxOM0lvRg/iBaVXKLdcbkSPjGX+cGuvJp2+DYvO9H8osmJtQRvQaZtEKZVdP+386zascUht
MSBRXuSh+8OJqQfbKwWNpEOeVMrOZsnstYSSKyS4a9dgg4QLUuuyHdDWnZKmw+q82LBfxHdGZije
tuOYfwzajN48n2IPIxqahZkL5bU5jHl2N+aKv6X96T8VQsi66tvoxpf0aPYnlHxgJWTo0drIBC6w
XOlZFxMD1joCebM7TLha2k2il+95qHgx1Kem+6FFGpuWh73mXZ031uDGtLeg9UVZvjLpRWQPLVEf
1DFL9x7b2A2XF/22ZU++h21Mm1IWM/oUXVqvLU/gpmI2cYe4R2HN2XyirqO8Vo1VIGspWh7sw84s
dvVA34zKL0xqTIV9TfV2I8dMd9Xoenvbgy3nK0Ek8NeVZqaxPVBXSG0IErEM/KLN75RIla9pUmLT
BswuH3aKHlLgMisxvxOaLKaxg3yJTbc/5JZRVrd+pWqsjT7bRGQ2e8kLpp9eFfePFVRwuvCT1h8q
q0VdrEh9D36gQWq1LizwnsDCk25H6Vp+0cm5XwU5HCnRa4q4SdVS+tnmHnQflp2X3w3FgB+cFncm
ydmoXvVxWFmvCX4Yh0ybhhiiyNgq60pN0b2Ew1tgq9ZGtL3EJL6NOgZoTYIgmVSWslqnZWrq2T3q
P8H4CJogqb6R8FQ1qDOMprUqiD9qUTSFTWopXXBXFShCws82/TexQ2PdrtTcTFdz/xY+m27iyNeJ
GiQSq4oBLok5J8dYQH6YGvnZkLA/8ShorRhr8Tv4voL9D2XYQXZNSYGjCue6Xnt9gWgshtpBsZ00
ChK0TRO25rTDYGgt1LR1YXebK2VoBJ3aOsd/TKnvEIWyeohhRkdOCk7uWSl89UVF8MeNDTl4R5DP
qraVOhQ1XQjIB9wVJWpTPPsQwKSth1dov6G+Di29QgEsoOlrdxyI/qtlVua7P05yvMtgBWksFfKr
Fek7zsYaZiXXIx6EIAbMfvzWZGr0Fg6Z8rM0u1qwfVFKfk9qPZmOUhbQIlS8HpC/ySyLbZ4mDEXU
3igdAYg125dQ0SsKovQ2akY/X0ngM+DiGGOBJFpkWvcUMYGDyL4ZPnZpJRY3sSf2EB3GSONKqvZF
d0t3arpCxG34JXK2/lbycracjuHyURCW57mOC/E3uZDUx7FEL55GO8zJ7ZycGfQJKS6tqWjrCAbI
mRQdAKXBHvVSUxLdULYamBuxt4+GIK52ed1B3G/ZrNEe7Ognu30qz7u131E7SBufUn+h4sL9p6UT
r6bJo/od+0L9orSD+hZkpPeOksDmRY+ryxvcNhrYmLTPh/smFtp883+aAQvUDJIHFY5YyV2jkYQn
tcb0EFvUKHyI28zcSHobHcbB73/KUVNShRXF7+fBoscgXwNta6AfSCkh26QukKJ5L3WzYAE2BvC2
Qvk6ZfFaxvRXGml/8Kg0JEWTFii0Q1Vd4LvF2bFrbDCCTaDTisJDiO+old/QxS3Uf9gaX3RSPqOW
v6LV/yeUbKCNRvtFlM3FCwHUKqAgU9OdAu5rovcU5979X48Z6p86NR6F90Hv8CswWlMKYWhjQijF
fWE8ZdCerAvY62NQtCnifKAANNPgOsxCKp9R/XGQA4cJSpV2dO+WOGniZi+Cmp0C5QJa+BgqbIqa
KnGiW4YpIRD2NVJW4i8NVQ84SeHZEeW9PsRJ3ERF4FeK8D10m/ODt9Cumz8QQyb/8XABVI6G69eA
OYy7SvRH1a7RpuwoIorSVVZtUAWKwmvfX3X0fPULWOzjWT6joFXoCxo8V8SOvsaUfbqaFiA5CLIP
ct5uu6xZK+3q/Jv9QY9/RV3PGjCIF3OFnjVhFgJogyHkfRmSRxdu7yC+suncwUVyy5bscIW9reu5
lkPV0aEz6zQrWLau5DDoNoUS3AxoQKwMV3Mv6SofrwgeS6IIABjc0NXldC1M/EEqnceSrNuhfWnM
w4X3ht2zQJsTgJGVZVRwJBgQX0cXgRrq1KbV2+Vqfu/O7VzZwSOF9yZJ/c97G07o1O7gAI9x/3lr
QJeO70Lhck3nkq2ONI/2l68xY+9VdFfxxDD/4RB9XkJSXySemWLdbI47VGgk36XnGdWO/livpRtv
K6R73W75As+B/fh+adD/KMieCz+vu0/o/06MutyLCI81lQds4d40nGz34zZ3oE1TT83scOeti+0v
QCw25pr2zWh/9DayERf4IguVaBYc65qNCn4KfCednf7rk9SU342h0nVbrVunlESny18jTXeqEcCW
rIIXLwRb6X7K9UtNNYWC9C6MjAuikUfbDFwViD2cMTI6Y7K8JBHlKeQAa6LiqWi3OS7srdg8IF9d
Oz2acHIZobKcXtAd+8Ow+PoNCIo+tC6Js4XT0pFITyywu4FEdyWCD16+Fj2JZK3297WQH0ZMZNpe
v8noLdLfQqIDLtjdYCpOrcSHrJy2te9j5j48nF8up74HT4VGJzyUme+y2NureqTdCRnM9pq3vFD3
Ium7Fqn4FefXpt6ieWFiqd0+W3JyK6AhkaXKm6xK384/xskPYomqjowoz2EuPogh0+b1BzDXZQpi
V0P4xErsHqsJymPbmLodyLFf50MesW/mOfAp5GJJyNUI8CMjZMXE1yiToXDS06Vtqx71owtb/tGu
twi23Iw1dKVmkWe7A05FnkcH3NDGC4fZ0blCEFaWoaHGquC/vDhXgNKOUZshICGOiPz5yMrEgLQT
5W+zAawJUbMzNPbv2dFysYJ9Q2gaoVHwyNXMO8w7P3RTo6yW1s8oo+Qv57/S8TtZsya2SUKgq+hj
L96pSBXY/5rh2UIobiRybF/pXpjFF/K04/lHGNQiRRlXMrhfcwb0aX/EUE3umsnyENx6aaJ1CsgC
WZASdHv7zSi0C5vg8dQj/5SgYs3ELzhgi5fqUctorNKnBktUWw3bXed1q3hI72NY6zgWX4g3P/3X
nYd48mzJLYn8fbm6wtCkPixhc6zmb6gz3SRD8wBz31axVT//uY4iscEzJ3gpNJ51RBy/jqMwtzaz
SEeipzbu+Z0Im3QVDdxIweQRQYzz0Y4OVQ559PDnvBRqLkTHr9HEaqhaoJssYbQ11EdJ++jhEWUi
zWNjlXbfEIpbnY94NB3niCqmQrjgAL1aLjGUE9LYF4mIUgx+K9Wq1X57F72gT0ThVqIx31nKMB4X
70WFcpStTAedMNwMxXet8ijnXDgCT3wpYkBzRYTfJL1f7Pt0PwtT9Q1yeeFgUv9RqysDKZ/25fyA
LcxrmA5kuSpJD+03nLl0bXHZ6hplNPFf4npSC9JBEQFLlUY57JJBifZjq314CtoIpU+ZsuiybTxC
2qv6pljJkTdcmJ1H6w4dGEmfrXSoEpN/zrv0p1Xe12ViDYakIUyh9iBOAGqYqao8KYjn7aYGDQdf
bbMLCSnra7n8CAulXDY08NbM08VQlyD8OqWE9Oi67t51r939Nf+0nn+s1/Z6t7Nt/na9Xq/5J3tn
bxp7t9nYDxt++t+/dEgVb/aDveGXd/z9gd/H713Nv85PzvzD4S93/slxbNe5v3e3/NhvieXOP/E/
hx/zb5l/6/wv7vv+5f5l/74v3IJ/2+/58b6f/y885/7Caj2ecdgbwJXXsNDlmr+k1qotFVH6hMBW
GsuOq1+yOK29GB3ip/NT7vgrK7hHsXbg1wLHXVKS/VErp6oBDZsz67qig2en7VMQS0XoFNbH+WCn
XopFqoo66vLEXXzbVOn6ULJCRJuS4g4q9A4GMeDZ/tDJwvZ8qONppCA+qsu4muo63PT5vT/N3thX
og6zQcNOk9jNvZe6RPKpptkk16us+UVL/Xy8411I0Ti6USLQacKycL7GC6RYKZQIuTVEG6u96KWJ
S889vxoE9P7OhzreyAk1W2lZJOUaWdnXUCH6LqpWx1DuOjPeSQYyQ2GHjM8w6ohJ0tTTr3xj7Pbg
Sl4MYCUXEqd53X85H8l/mSnzdmjI6tGMGboxBuLTGtw7ULYU4HyWF1wgjusMixCLwSzwuTFQUeTj
hdIsoSWMrjbm7a4CNumUI8gFRcreY6ErnT5LZnfGS7YQJ2bqvPK4geCKwZ1n8QRp4nmB2vEEEq0W
J0XkJkfpUs3GbwlKsOe/56lYYHBmPVqOMHnJ+AZqP1IOJ91NmsCVBOzbrtOUdKP+/4wz1wI+LYlK
QKxuQE6awwXoqnTtgQlBDMYpkwun5akZgq2CpuB3zvkhLvIaFBJjv5XAMZS5dF8W/q/IEC68y4nl
BmuV817iWoxg/fzrn96lD2KQognXwwo4p10rnaPJA5piWnlhtktzgr6Y7l8iLWbCAD/cDFDfslsV
4lp4NzHxgt+NgEwcDntCRZ2v/Ym4eIlo2vl5IZ3YwwitcQBQ3OUfFi+J8t3YAErj4i09hT5SlVeq
uC3ru17eiDSo1fCQd1fisCnge1YPQXUAKtNaay22p0tOg39qicfD8O+zLIZBpRfohfPk4VnGfOM3
N7n4A3lwW9EOsHl1bRMOaGfvEcUCaLDS4/U4XsgNTkwrUiNdBqdJyUpZHolSpyu5XjEcRYV8ntIW
HFggkM4P+onFiH8ZJwYiNpRdlsWOFpg18gL0QGCPfci5tgYB/zsfp1WJlP9fh5qlcBS2GZnkf1be
+TyHS78v1SJWdFswqtcuHO+LWtuDlvyFOWN7IdbxeiFF1kmtVFWjdLvsFQi9XJbI5DCLFWFTluYs
Kgdl3/r+t69EGG6E+NmyjwHK/PpKYwfMbsSN0zaa7hAMiO6pYPrzccU1/EKF6M8J/nVGzlvLLD4I
1MOAff01lqWig1V0AQWXqDdMLIKTYefLitC/Jk1RRmslog+5ortkvqpKM0Q0zSdOK7Rte4yF/THc
GYKv3iZ8BO/Gq4r+dyICRT/A34FQYuh5nbp5qpHtNxMNuTUKrMnHSC8wcnWkl19kuMZ3YpVYV0yZ
oSEh77unIqgggA0KeqmoIGTJBvG3AVhXEFbPhj75T3XYRBCHMKOMsqH97RlRs4P5M0QXNsjjxULi
jlsj4iyI3JPBfx0dWau6Woti9L/z74q6j/T/4s/n4koljE9HHrJI5QoLoqmfw2Ebp/ytAeEw9cbL
X08mZHn+DbH4wEIkdJBbCCFCsaIzjZeY4Rit28CaOB/p1FySxblywj0VUzdrcWKhJpqJQ4J2tmbn
9o9/at/KbeOy3a3IrjbdGtkIN3V+92v4f3iLPkI/3/T73m7tl8IV7Y9300FE0x2vLp10Jz4kPQnK
fMp8zCny4hCYYFJERo0YKp1oEAVI+SiXXv94z5vbHv+GWOztzdT1fYpYCiRaBFTTePCdKBf77YSO
BMY74vB0frhPHCZ0uWWJLJbJiTvvYrgRWJ/iFi1T6AO6rSvFVREjgIp8pIBACEyMPdiqJ9Q2HtRo
cMwAdlKe7XPY+Qa8F0mO7s8/z/EdSKfhiKAAlAVKTNqiRmdVU5SEhuDZUqY+qKoPUblCl6DeRlgD
mJN04apwfKz/6dnJs7kcLojiYri1IhmVMgTxmJZvoUXXwHwvw9qZypso2hnyhWTs+OXmapZJ50w2
OGb+5NqfMiXulgqQwIZt0py2iuLdA02xpba7VkkylemSxc+JuYRIE9+Wbh11NHOxaDH1AG5WWyY1
LYR+25Wm9GtjQpsmc85/tKNLAnV4imekzBwziKwsW3ahGNR044FBBWzPdkjybPfjXJ4Jf8dBcj0a
dCostCihYvVoVBh99XH+CZZn6vwA/AG6RpZLNqIsVmY+4urDUVNBsYZcwG+Gnj32b55QX7rxLWfM
P5GoiCC5h1y/tLjMqkOZA1grK8dSvdcMuwbHKqNiBdDERtzbVkXUFioNqZ/zL7icOsuwi2Ua5ahI
KBJhS0TTMYILDVeNEzvIqGZ36/OxltvcMtZ86f00TbOq4rgSGMwQQack44MW2/MRTn+u/wziUqiu
qJB8iojjhOYN1Eq77/dV/HY+xnL2L95CXuwkZouQqgfy2fGzjxApd3xw7Vz0b+HWXUh/lkWAP5HY
sCj1k6QeXVBFPQw0T635NtFVjyVDoR9KVJFGyRlQCFKKddCkFz7RyenwKeRiFiKrA8C6I6TayS4Y
IzuU2scYMypRExz8TTb/xVh+CreYfWFbdRRkCZfQ+1G8nd7dlzXQnOzhv4iDB4aBtILOMbB4rR6M
oTSCqnLMJLnGfsHVuhTNmXiG117Ys06O4KdQi1dKZ76tBu4fKr2TmT/1YRvGg6NCbq30S02007Fm
FTv2fu4YiwXVymZfpKAAHU2BeTnmP40A7SrUt9ADLGbU2YXldXRR/jMjKff/T0BlUZbSKDVlncgK
hr+0Ewv1Sg/rPWqOO/SMm6C8pXJGHsw0TUXwf8mFQ/Xk6kYRDftZDh5xuUWWQ5J7SclXTARMGEoF
QYU3T7vkXnxyfX+KsviAMCGRlo6IglOJbXTlQQyi9Wyclmj53xbB/oznjCVXDdqU6hLdY9ZFT/pL
LKFZyVAtIMLYESZCvltQdDB9d0CgSr3ke3tyHDGHpHrKkXp0quJEUaZJj+JBOXrrQe9n+x0uPEJz
4TJ/cv/6N86y0zEGAkBtEnwnjy0nUbBOxYmltTtzE3kUc6pf3GxW5xf6/HE+Xxj/DOinkIvNGX5l
husJISFC2OD+OTkxaanLHxGaY6J+4ftdira4gE1mIdHiYSDV3pa9R1940K3rQH0MspWvXsjxLg3m
4jLWc9tUM5FYejc747ljhnw0acFLhmbhICH8Hl24MV2KuEjz4kKY27VElMZo3SBcFVmzvLvkQize
eUP6nITDrd4W7+c/4cks4dMnnGfvpyxByqSwM2c9Dr9K4I0kboC69PkQR1W3P9OEpG6W/dXpUSwG
U84MdpdwJE8QDkH3UpXfmnqPaZQkbxFwqNCJVNcT4GcvujdBQegi7L89xGQsTyo/vHBinFyOnx5m
Mc5VmNbdmPDCnf6QtuOqiKHuGReCnBzVT0EWo5oo6Ev1SEk5cXylVAMCZ5cszE/um9QhJFWdwaTL
TrDBpwL5j5uawBBK3XutYvSToTyhX/h6J8frU6D5QT5NkBhlkCKio4U6AhryXQQC4kXSL+xdx0HA
d1KspwCNYDCXna9BqkSSE3xy2EhgoApduMlbdZ1b0l9/lq9hFjuIAKsaCSG+PW12OJym6K2wEkrc
8/P9+NN8jbKY7gIGdM0sxoOKlwzT5KVCxLT03nrtgufi6TjUBqk1kCUs+7qwRCEy6eQ+6D7g46Fu
gSIUNu3sTY9+xoWhO96eeKlZk4fJhrzzEjeHwclUDCoku5ZpAI8Ah2DTwPJFhSEGsyZj1V6YeMdr
6GvExcdKA0XHEkjkPNOnG6Ou7Mby789/qZPTDmSPAiySeoW1mNudMeRGNfJSgpK8ZVmvvsa4eyGF
QA3hfKTj3BEYEaVZiZrTnwri1wmeFMI0SKNaOVGcX8kBul/KjQpYpPyOPsL5UEdAP5aQCHYZbCtI
Rx0c6tdYbZ2jC57qpI2jI31bi48z4DJ3ij1o29gu3f4b9rFvUnEhrnJqinyOu/hgCFXiRU21wjHs
J/MqOUx39Wq67db3kpPw3+A0blr+MxKblv2Ep6/TvdYbYWW62qpaNdvoRXJ0WwQRnB9yFxu5V+X9
/MjI8xN8zVe+jsxiZZp5juSQMj/hbbAJnopXGEUOCkArnmBfrHq3sacr05YfMvsq2CgQVy5Mg+MU
5usDzHP+02Y6iWXdovfJSShdVdWrpD9J0U5N79BJi+MLk/tEOedrsMUhFIqynwsTwTCQkdRrRVv5
6GaJ5rqr1l7xiH/eVFzYkk5O809Tb7Ggxr6LsG9h6mlYFM72lpNB4ypH0QvB+gvb7KmxRP6X+iK4
Fl1f1hh9EY3knEYPlVV7gBQwAJ8b6V9PfudCcU1fz0+eE7cxYF6f4i2mNxbWiDAbxMvi5wbyhniT
Fj+4/TlWjj4rqr5rLK7oA58Pe2pRUZUz6QkAlKK8+3XGwAQTghiFKmRqb71oh38cTiQrKQDCgv+z
+Gyqu/MBT+2JKjjEuQao0HGaH+jTFLWQl0Kzi4BNvO6rHyAqEb84H+II9DvvUJ9iLAtHpSYXKLkJ
nFxV9ThlcNTbn10c/lBTH/se6U4CCFxoiYvEzgZ96VU8vYJsurAWj6Bhy6dY7JNUqAMegzft+8Ip
tLfSy+5xmV3PldVQfoE7zFXmIAjIHXSYOg7J7flhOLVYPo/CYkLFOe1uC5IldwwLJjFOSCoSMAct
ujOGC/jSU7Poc6jFxpdnXYF+IK8qUnes0APzDVdp32HikWzH9dbo/pvN53PExU6Xaygl1xMR4/Ep
KjdD6viIVQpG4Tbdc234KwhJFf5154d0/lOXG/znqIstb8BJXYV/hhSAgS6eZauXcq5LA7nY4KBQ
aHVdEKDOpgC4HiRK1B+QdT0gv7KiGfCSodMyZdrD+Rc7tdl9frHFNiDUXlHQsmUbUDo4oY+4iNIR
Npwi+E2LI/z7qsy8QKmRADQ1Zq+Wr5vA1JSzAjJT05+1uTuKMXZmuan0fP6tTu81/4ZZTBK59Dpp
phkjwhZtkTm7Vht1JcrlhdvF/FGOZ8W/YRazAvapL9YKYcT6IQOIh9LxOsOUKdK359/n/7Gl/Btp
MT3wZoVVLRCpCjAHxopZC1/1ycUSUumdCc04rvCaM6GThw3khdjzdnX8loC6FWQIoaQvtjNzqLHX
Un04JInW/0aGZ9igBx4htWQgMtOmXveA1kX9CpwOylXVgn3RUDGtEF2+sApPbmzIR0GcxyxFXjYj
lURvQ6MKalBeqhtET0U8IXyyQm3UCC8U7f80a4/e+lOsxXHlDVqHbAhvbVQtZrQTMQk2Rc/YJDiV
9R0omMtr7hstxnFb/24UcOxwIu+G/iB2H4KZrpn+u0T8ZUnISEpIMQ7CJgq9hxIzmQZ8Y2LJu/Of
6tS0Bx86m7bPV4JlHZIgYLhR08WX+QU1+lWI9azidxcm46WvsFjDQkALePY9dwTx95Dt+mpdCPuc
UrF46cZxKdJiGQPxBqeZEsm0fCc3VlnxlIvf/DLAljm+cGqf3IA/fe/FWvYpk6nIhlLtT4BoPQqQ
uPClzvTCBljiCO2rFL6c/1on82g6vv+ZzotFTY4kGJPOotZmneid0K4QhBEQaUOWomvvrZEq1iUA
wekU6VPQxYZv4Q3TNgZjCq3WQHBd1PZJ/ZpM0qrGezdDC6OdC5P3o4km1FU8XljCf+bg8brSRZiS
FP8hKn89AUpl9Iy6oYmuSQeOVRxjWkwwt1N0w2ZSVD9MBNC64UEaHL1/6q0rXXw1kOM5P/R/sGHn
nmIx9CpiNUWPvx4Xtlv9++gEm8qNdjDURFt1GnJEGznIXe78wrbS/qA9KK5jV1gnK8udvp9/lpMn
MHTZ/x2QxQeRyqmr2NdqZxB0VI9RQ0HTzlayEfJeudNUyJytZlwaAPnUpv4p6vxUn7LxBJkV2v5E
rUDOIG8S2L9/WDeh7b0HXFYz3nq+tOpobgKWYW5ukQ47/96nNiv10xMsNtgQuFeeIDrrxJWtlEwE
JAqL4UIQ5cJ7LhHYOWX2KNGIIm7qdNVu5U1o67s3RPDfNFt5h3e1Kl49wTbdcJdddavGhjD8XXn4
hT3iGrEZ2MOxe3kRXnj5ZdWrrRvFRL2ihoYoWWiHFroGZyBAfdWvhmcBduCDFPRZ7xh90FzVbRjU
NppX7W/UXlXVjjHQeRNVC1eyWrKuIXWiDupnljreT5jafM+7GGVuoO8/aDUUmAv7WjMrFSOZAzt0
hVgMbvII3VhIqQWl568Q7Sqv/EhrsATolH1ulFR90Xe4HxAOeqS6gfy2ZBjqFlU88zWte+8qRo7V
t3NskF0WExV1pZ9uMsNKNlFlaBvUZcJVKQiy3ZtwT9KoNlyK15U7plXzrOMRhZkO6pwWHicfs/YE
NiV1dperlfFzRntfp9gzoVKPcXDkTrMP9aopjPK1Bne1SkpLW2foLdhDKKhUkGvle4itxV3OnE5d
LKTQ381ncdQmDZ7ww9DtJEjNuyaZRXoVtWqx2pkmadsUppY5cjPqv0RGbh8gy95QgGxFn8ZhIVKq
0cXkZowiZPCFqGyuWsuqXkz8CJ4gw5Z35jAEt0Wr+Ij3sFaiTBWuk74TP8JS7u6pC4nfu0a2dl0W
8IdhJJeui9HAxgYJ8mZX0ea68vHFvhc93BZc+l7mcyd2zXVQjnrhlqWYvXuTgaVMoKMF5YOZ2CLB
jPaJ6CeVimHKKOm2DPMkW1MkUzHh8Dy8BmQvRsWdRpOMTmQkS7gF1/696skBZU8o2zcoksl3lABQ
OtBLM/1hVL5Xw/7yC2zEjEpA8b40rK2oZuqd6MXNVZAqwrWlz8K2hYj7aqV744dSqP+XtCtrbltn
sr+IVdzA5ZWLKFmS9zUvLNtxuO87f/0cemZuKBhD1HenUknlSU0AjQbQffocE+Qj06B428HhO5e4
EaDNZV+v4pM6IweZiNgg8jm6xy3zV+zcJle+84mObk++KQ6R8zIc9cO0Cy2IY3CsLwXwLevUFQcE
o4XZL9HR8D46+MA+fBhyG/p/lvw2u4Yb3/VQ5j3pN/61vsTKhPMBzMsIyELAMI3mG40ubE0ptjJU
4jF6KDWCn6U6a+psuH4H8tPY+Ezq7qTnWDQCeYPtoUusl+76DkmdjGNrQhej6DF04bPtrEo/hXjv
Gj5IZiS8ENG7pz9o0FiKXTn8FYCxiRQ6px67mKBnf/0J1Ik4grM4jUN8gl5ljhiSXaLeT+p4W3e8
ZALzaQPlVBQxTDSu0pcRAbThZdVlCMOoqPjKwjVqmO/Qz1B3tdLj6NME3N2hW2WJaRVZgoR8XK01
L9tzzhovcnD/fAU15XoLOWPQ0uFKNFTXvgCKaOEwZ14VD862oWXi6IldG6Imtkfjs4AaZWN3VYes
eZf0FjhjTiBUe+siw+pn3kZiXnHRd6QsuDtwA9BvRyFNTDKq4INoh6OCI3UyHPiPhCOoDfBCdPrx
jJbW/3yUAKpCYGK5XCPTQIWOdpKh8gSbYv2RQxpmIC9aTSyjeyE8QBJ7fEvTEZhdQPpB5zOCUBeh
NoMZ1cTHYLQVkKKlZxyujgH0nQ6lt8qJJIkzQNblgeANvLTlAWyi08toRkHZtzlot+fcgjjCMWwj
t0SWY3semWYU9MiB5ByGaHYcdN1nVQ8oPczsa8DTNeEst3+2bbCiDdqp/rFBvfCQQoA0sQwbgV5W
O6luoVyVBD5nwlgbbG1lGenqMPGnSemgu4DH+QDCeTCVD31iD7JTAz69PR62QyjIbQF5gAqqSZmK
oGceg85u2cs1WCLxjsCBibuQXTXFgVRQ8c6RrgxBSaaWCm+7sVYMTSr4s8B50VR5Oc64NpKcLFWg
Qjg1413in6EetT1A1oKtTOgUdCzo8qroOpio8skKkXUdUl4fF+vwQ8T4ZwqpcAiy8qSrBrzEEwF6
9RDFnJJXIipPsZD+knwEkUVKoOUVUtkrp2pLXRMgbOyvy8kjCZ5bIB1vbLD8+oqVSF5v7lTZnmVb
A2NjBRQZYNjbs8laMGBkTDCK4ZTXvp+pK8eEIp2Qy3iI2aZyT+CPECjTFM6KMW0s3VhoUMMfkbrL
jFCAN4sS40q1ABpantyX+7L82h4Is4hFVlaojRy3Rp22A6xERQqkUWgVRXJf+eMN1HkBKa97O4Ne
jtoPzlCTR7MGq/n2F7DOtvUHLNOwmkq/BD9NkeHK1ibTqzYiSzpHn4ICAmwQetWgV942xwwpq/FS
TkoyCT1EPsabh17bP0fjSxs99x0n1faDXmkpJQHhh6Qrkl2iolNO6WdhJhUdLoKQdvs9i8bvTJ5c
AsJ+pQlOvfrZVzWaGoEZ65ToSgVbrz/Jn5Gfn+qou4EcV2yV428w1J6jKLLUNudUmli5i9XnGVQ0
yHWtjQIfkw5loSo6ztDwLWwTUiqxGDs1r4+A7ck6qoempoNxivJk0Ac2EBPCZOTg0C5zyamF4qCC
jXR7aZnxR/trhnLlUZUGsOvBTNy/tOVNN8fOpO6M1LCnAn0mSO837rZF3sAo34U4CQhOe1gUs9lu
jSAFmxZSAe3IC608Q5TXBqFWqlKzzKD+lJBrUB7iAsjjumPOH1CwSwcEQNr0KaTqSRlB8ayxfeCT
muRlAAksZCkb/32GZk8FXQa8bLcnkLkbQZZroBkUDEH0NTMtu07z5QLRh+yMCnqxjaeaZ1B077bt
MOcPsGUC1SQRVH7UQiW4Ws5FAjsE8PZZPYRIm3ZC4m5bYYaylRVqlTIDOZAYvEN2RcoTlBjTXdAK
b3oLFW1Z7u6KINY4FlnjWp/q1JU5k/wBPZk41UkM+VkoGwTTMQy/tofFPGFB22fIuKEseDxq/4qB
lEaCAStpEr7h/55UG/saKqAQYDznBKrP2l0OZkPkagpOOYd5PukgbQG5E7LOKg06J8JYZ6BfQNEC
6qRQmSLtLchdo75zusaBgHhHSujTPuNm/S+mdm2YSrTKXSUKBAkFu+08qGyN6RckTDmHESsMr21Q
pwSoaAoJlLu4RiDbNr8O2SGbPcPP3VqXdzMPU8na3ytrNMiCTDhboB2JKpzhomYRgYU9/y0AQzID
HDiZR5S5th2HmQxaW6TcszRAJx3VWLwFsGxBwSG1ylN7NN3Uis7NLgargH0/7Z5Sr78a0Biqc8LL
EvHpd/Pavnx5tyDoFELRCyMGzy7EfnS7zTmBhbXldRkMIeDq/CZ5ubTQdwLBCwzXCaN47sKDbh7b
6jlMXZ1HcsYzRB1uZBSqIlvuLSUyZ+NvdbzORzsdnA5lmO1VY8Xk9ZCWmLO6kGn9kIXfT3+x+Cwg
4gB64Ar8UrzmC/baGAASg3BMBqL60swUK+BI1pbTGl2MmZHYXOASe3f9tUDt4EkMZfBcw/tmqHxN
0cLdCmUPXT0BJQbMFHGaQefA3b4JEn563F+b1I42SBia1ZL+jPLqJZF1qIOkeeWKZprt9aYEfXul
CspspeAq+Iw6NQPYJquOWqoLEBiIBOUjm/LiwwAk57pWjRE6UGP5S23D9B5qASqugzjALQOagns8
G1SIppng+O9a4w/Y/PznbhKnD2QEQrusRtWZEuTA7KkFGC7RgmAftLq/y1oCGQ2jNJOz3gf9WZ+m
4ICK8/gct+0ZJT4io5dJhVqtqUSfvTGVBwPZoP2sN+pXKIJpGwUJ6FRpAnFjZXxARSDzkoo8oE5u
7tUCaf5aiG4LMxIO257J3ANISeFJhKZ49DZfugyeXKjpy8ifBNIbCCEngBd19OckJ4iabltiHnlI
YfxjivJOrR5MA/pSiMyxfNAEiBsZ+9J8E1Q0R+sQGiotUYVgEicLwYrQQAPL30AAoKspj63wIBAg
1NvYkCS36ibdTTnyHQsrD8m9MIDkQ9Y4aNp+2R4ta15BCKYvOBFQNtIvzRwkPN1kIBnmN9js+l0P
VgM4SPMR+6hRSbwk+RJA6D2yNkeFMj/UiQAqAOQJxLshbdzGeIpbXpM0a/OvjVBRTK8NaAr2MBIU
X9AriBKnT++qWrLS4ij7PKoGJs4HLxv0kf03opsyF6XzUI4ohNlaElqp/z4YqImbUL+0kuGxw/5r
IOSHzAvUiSxf+theP+aEGkj1wTr4FUzqfpYKwKEaBeAjuvybgEg3ml/aihPZmPO5skEtWpURpU5G
6G8m6LeNZm8IZEcHLW3+Jne/1YZDjMceER6LaPrGQ4R+PhsKdHQIpAoglQwVr1B31Y+RFJz3IusE
Qj/q/xqhH8HJAMibsDwKqqJ5DnMUJmvT/Tcr89cEdQHSyhlUtQLGAWkqF+LvFvp+gO78vW2FuX/B
PwIOSCw/GFcv4yL0Xk0IwC/aqNJzC9Z9MDhEePwaQEPo6GrcNsZ0hJUxKggrrTLLRQJjJnRAtVsJ
opAD+TDSwiH6IWw5iQqWIyAKoyMDYQk8CtQE+tA90H2pA+pFhqKJXlvxSNyc11P+f7wy/jm2aVeY
UKpFeQjHdh6gL9lTR6gZxB36el8r0TKF01w86dD97HlRijW85Qb0P5cggxpePoWS3BVLNgoyqYto
oY8zBbRz20vGs0JdgwU9zfH6xbFSIQdFOtuHkKT/tW2DPYVgzQNbA0QM8NS+dMKgMtUkn2Ckix+C
2ROHp5l4iQR678DLIkh4fNThUzRwhsbyRvDX/GOV8kZVQPKgHmHVb96j6jmSoKXWHwXoqiQPCerp
24NkTuTKGnUrSPUIZV8F1gThLVI+VRRXgMrYtsGdyGXIq/v3NKKY75swEpd3fncjm9ejWFhAZ06h
0wTA+BQ2yDbQHsq5fLCiyPrKQy1gGZopBOBw5dFr35tHKN9F4XU3BNe1Pr3rDY/qgPXMWO9syimR
aCQFaXBoFeY1cAp4Z3iJfBunH9vTybpSrc1QZyOkcxelX5gJ5nyftqrXALpfK8Zu4aLuAALIxxtR
4rWisBxlbZU6Lc3ED8yhW6zKb2b3R26vZPNxe2C8+aOWKwIpdiNLMAHNpBRKmUjdl5BXG3P12Ej3
27aYw0FNDAQ+SxZIpPweauZZ26so7A+IvuAHuBpU8gb9GM72Yg4JKeLvI18Fo/el55dtAVRMBzME
TzcbcjC3IKD7owSFt+gvbw+J4e3IBMrLuYItC5qgS1vQUVarPAFVCTH2N3Jd2kN/rUAIYdvKss7U
VffCChWe8kktQjQIIHNW70uoK9a8axnDvWEAzEOg1kLmm766T9oEsXYfBkjSoLUU3KgS+mS7xxmF
c+iOfYYNxHcNn1NhZkRdZIll9BmDBB3qFtRCmQA1KUGNRtNKx61J9K1RU+8WIHWcn9oTulDvtqeR
4RgX9uiQGACC4QuwJ/QQJoFMRbGHsPLc8DioWSCaC0PLdK9ibx5qGiQRYEiqDqV6ILKNTtoEetzm
sz7sZIgdpsl+jD0yA4YHzg9RnTkew9hq6y+g67R4GJFh6YWCbOY5hcCSbOyTfL89nazX7YUR6tqR
BR1eR8v6JcLkgkrAVmPTgvzmqTGRkNBjt0M0CaXhocCThzPA/8M4Uv6gZIcsikjtiWTW52mQO7Cs
4c5DigSsWbs0esnVB+hOWL5+AOuBFfOYPpkbxfxrlXJZoYQGo6ijB1vvdhA7yWUbj8OdWHlBYZVZ
skt4dWn2Qv41SPns4Ct5JswYZt2cK+PGHEETwXnAMKcSaBIJjPOgKlZpXp0JvcllUKJ9XRKj9no0
w9ERQSriQn4QXMVmjuZvTe5AxCFDt1OdNatXC17XHCPELQ8P8ASRpeeSUBPb6IiioCkDIFkUfhtl
5UC6lseHzJpLCYWppSUbrKE0OCPT2klIBlAOBHhC+wHkc+brkMe/yjoR1kYovxRS0ZAAD0U7ZxXY
Y/KaggIWkkS6PdQeZ//xTFFz1opmXfspxqONbqBBpvYuIi9h+TC2ngkNlqF00+Qcph+QApyhNp7a
M2jxI3QNvW1/CCuurodM+WgbgZs5rfEdQhbYpfKci5OD66cVmzw8N3MFAf3E6xRVPhSSLgNrIoN4
MaxArQj8IMqxu0kW7LLYbQ+H1eiO5pm/VqhrV2iWIaTCYSUmmSMBgD99GOJVLwIe7Pnk2OvZzoeU
eXKWdHvs3kjyBxRGDY8Wapk1+tBff8UyF6tDZCpFcYCMNgJc5OrQYhgK4PaI1YK5XKuRG205F3fm
3GoLBzuYoIE5oA4tzdD9VACZtz3PZumkUI728OJ8J5Ap4cRuhbHZJSiUgYkPZkDdS5lK4ypMyoUh
k1izU7mjQyxU5ezESq4TC4WkRePKjYButtI/9X7aRaf45at0sxv5OnIkDwfmS2qHJ3HPKySz5+Cf
D6OZsZCvrbpxwIdVxkPih2BdPCQKJxfB2rUytDQQawHXJnSaZVaGKU1zpQYi5rkCznyM9+10RWZX
knn1ftY8r01RsSiaTGmcFQynbVwRtZFE5pUeeRaoEJRVbTokMywUwC41UmUlvIoV83RaD4KKLvE4
ZhF47NCiGh9IfQxVd8jeQ3Efq6i9X/nNSRo5AGSWFwBFAB5OsJoC10kNqqvzbIqlxQvUHcRCq+hk
8kx8V0np3Y1GeGTaoFAFGk5qd/tqiNdJDC8orOqq2TWeaTrNZ+S9oO9nh6YzCLb5i6QZJJWafeEK
nDOfFbLX5inPEECXnE7LECPQwImI07h96+pVNP8bO3hPAJyxSDvQTOCGNohxE2GY03gTaQ7kTbXi
hsgP2xGbuWArK1TAFmVhgAIDrMTAL2jCXkP/R9PxjoXlcKGXDDzNkHwBShAYAurwGeS00/sCtQDT
yK4F0atHyN49+8FzN1sKKY6JeZvBvmrsTDSK8Xba989T5gHERZoZPNEo6tA5zHTSglAqJjQFLKi6
wRn1Oz18IeOnnD8KlRXOTqNdGdgUyg0UX7YnmLHNQeGPHrWFvxJSL9RNH0jxpp1MDam/sgfP3ER2
AKFxXmeM8w6SCkjV41hH9YFmpBAHSUtqKEjZBEzhaB6aZ9WqjT9d5DYjUG4GZzkZO+DCHBVWtHDK
xGiGOWGId75gnBVhtOoed3rCI1z8PjbopYNoBBquFFBqIfVxeZSHhtrXvgkk8HBVWOFusH2nsAj6
RpzuqvDAfQUFR/fDcCqL3Pd2aOl2bAXOZ+YkJ8UGB+NbzRk8a65XH0Sfc4IJPqxZxQfNnS1HX2Dg
dRBOQ+hyQzy8rHlQctaDGFrZizYhcD/A1lJbpw9Ioeo57EkSSHoEiCxDc8X+bF7DPZor3obMKiA1
M9nbXvvdJ/Nz3v+apeKCXPcoCTQw+5y5o2gFldV5ACha/kG9jU7z3tz1x9RCE5pr/kKGObPezcN7
s/cDS7GCXfNxXcxOu5tsHiCddcPEfOgauhQIPJ5O2AdtJKJWiQ/zn4RdeQqc9hMwVcPxT+BgAUbd
Qp+JnR14XICsbbw2K1/6oR+kgjQrMBs0Ctgie8t42Z7x76aAnzP+d2DUQiviQPpKh4Xxs3eUvepG
18V1/No8Rbb/QFB3sYIH9bXEVQ9wBOcqdBPrz//zE6hFz8qEBGmQtfZkN1bnth/SSXWKp9vs/PlW
nok3vPg2VlpwwCHvTEeD43QstNLF2lInuykHAWqrmAJhfx5vsj+GXeyJtjcOn6+FJ8aWn1vCL/XB
eDA9/W6yfm8P/xvJtrUCS9xbPRvGGjgiNcLwyc2NYUMe90NyRnDlB3foaUVbpKvY9WhxCq2stu5v
Vh/Ijy2s/HSEM4H5LLM5ae3Od5tyR8CAWiupPWoOCqNiexaCK1S+RJC7tbb4KwrdkVt8W1zrx8B1
iNcB5Y6/9Ot+KvUS+ruY9xkqa6nSWgna6RGUbbXyFOVQmDdGYwUdUEL59Wxcc3uNWQcKcKGLKsEi
iEafkcIIbKjawf5AjkbsBGDIAG3B0D9vLzDPDLWHBw1kh42I9fUFhLCqOAEx+SnU4b3U+px7MKtN
Ho1NoKSHmCzoWmhcbZiHrUQWXzJvfLt1Qs+/M9z0MD4aj5Kn7PvjeC+c8z8P5DfyNTscJbvGAWOV
3bzwdhU7Yq4+hRp2jf7hAZoHLXh/sG17vE/xbISiJVi1YRBUe7LVe+JuvtIP2/PNen8sdx4JQDLw
jiCxQG2oSRJDCao6ttkC9KuPniCbdotm32HMZiuMphskWN/bVnHlZuAEE1bARmoczXOgzYLCBvUS
SYVaqaoJ20oOzr741fv324NjXJwhTLbcSrBl8NChfh+CquYAsRT8fjhNoxWUhR7sRilIY7vJgsrd
trb8Gr1D19aoK1ccgBUc9M+tnbbtIa+hhdQo7mT0dhJBGT1827bGnDsMDahAiM8AGni5bo0uBUM3
FGi/aiNA2JrTKKac1w3zXqPhXQNVd+SLfsCKg7iY0HFTtnZRTJB2K6wZrUNmbbiJXxz7PL9CW7cl
qNFer1VrhjJ0IYFSoFZsSEjxNisrMAADCQlbhCD9Rw1H7jNoyHZ1a+eC4ZZja6umf8ym1Bv9cQ+p
yl0OahN9eJAKzc5ExUu76QC4tVUZJSQJ4hNA73aIjoqug1Sx/yvO3xMUtUhXgpgOIg2RMVhCm6LA
yiO1Ze4wyGjifgxuC5wg1A5LVDkUAhFfLlWv+nCSTEtu30o0k4S3pLTG/KiJrbXtHCykFXjk/9pc
ZnN1TGo+qUHXA5tBk1hgFbJyRbCDwUWb+04sbkbzLKWpZXZAse26f5HauzBOuWaY+vIYTzDeDcJT
28RXmvHYSK0bp5k1+pWlTh+c4bK23nq49NbLDdKM7TJc0OUbyNOE+VuCpKKmOlqgWUPlKPVeDGKQ
I+Dp3IKF0IsEcOF8DdNRN784X8M6qtdfQ72HUD+Bmv2Ir0EvDdgaTt/IUuLIozv7iav7t1X+KgqZ
lScvVfolGA8c+4z+fllfBCAR0FUUbZfvWy0+SaS6CuUO8y8/1rgNqeEzXtCyfADxfa3vzASYNF4N
l/XkWtukrqUq+oDLUe1bu0kfwn5nRFeToFmmsuvH0ioCTmRirLe5cDtCdW9RLKb1pYkuhmDHBvoj
a1KrFcyHqjbQHYPOouhXX/IKnst6UYH9whq1mWpfqrVg6WA38wBOc85q2/d1p9Duk6GxkuYMJqzt
JWRbRP5ZB0U1YDtUyAA8Us2TBndLPUrdpka6TH2J0Z/ZZcrD0P1J/cDuEx5+gRXuQZmJCxWiK+pk
dJk8VuO+1QhweBKWkVzLTQCnyaEx7IrDQU5dYU5tVQC85p2As6hODpWy3x4341C7+ALKi0JQbQiB
iZlW9OI1b8ryYLZyzTlKmM6zGiY1uWo0CEGxwCajPjgEYErXyF2tRTaqPLsWJPnbQ2JsDAwJJTlo
QSyCd3QwiFs9G2cspRmJri7PthGBbCt6bAtjN8XwWqnkOM/y/T/c9a9FQrUt4tomxX23IDaB5y3l
FBSBgZ1wG5nZawX8DjgXFok9KsoLIAwYihhgXgFPMgtMzb9E8f3fzN1fE1RY92UFNFYL9lSM8z2S
lpY2gr3MlnJoToSRLQuv2/aYngGtCV00NVSK6TyOMkYAbRYVhpRbvaDsGv+mjjwjhdYLT9KIvdlW
tihX73NzqpsBtvS5EG+ntjybkXbXzaZX9kBHK7LwIKtRY0nI9lpjk063aDNW3IqEV12axTetkWVP
28Nn5WChZPV3/NTOMPty6M0I3+SDf10pml+ZWF6nafLpD88ZinOJ7zuD4HskicG6muOxH3zKGho6
t7+DcdW7+Awq3hYFWB+MBSbe5Ne9Sa6kRkWt4Fnn9R+z7UA1Cy3qqo7eystzcm7yAjUk2IkC2xA9
PUgOBfquuCA+VtICA/priFprlfRjBI4GQI+NTzHsPG2CKkbh609BmO+V9E0zDfAejZYCvYOseWnk
/rYj5kuJGZby5DqeRCcyM06YYAam1UdRi12guD6KIT5KJJasn1TcExvDy/Rnv9F2AJZzFpUZlVbm
qEUVBKETahmTDfGIeW6dsXcK4Gn+jedgNQG/Q18DXdoaxDGvxxhwv6q0Qd+w8wtQiAB8lUicM4Q9
eX8NUZGpiDW/BwkLgP75b5XMt3p01xk7kjvd9Kn4A2ep2I761xp1htSgi4DEFaw1ioKXqyWaYICX
6mtTdLbnb/mhH0cH5AD/Z/7oo6PIdBRJMsDWw+itQdYcel5Zm9kteamgeWgkx3Hwti2yUms4GnFf
NXD1AK0ndYwkPpCL3+D/ORv3IxiXJEAN8qi0UrW4TpTRFrRyZ5DfXfeH5F8y6E3wEoRmh+loXcb5
GJaPrr+FWtWZyFWSZzhvmgHSDDVq+85QKaGjRmGy3x43a0nXpqglLUmRGrEKU8kQHNJesoKoO6At
2p5H2d42xRkV3dEK+rpRHpf2cSIJ56JCxl+R95rOqW8xD7TViL4Tx6tXB7wmLXQfZnwh9bpIfREK
dFmQ1hUCBYrisp1IQLINmjeCDH7qY7DaoqYHur9oMNztEbN2J6K6vIg5aEiVUvU8Qxw6oSJw4yYY
7LSoLQ2cz41JTkP7EUkj2M4gm7NtknV1MHFtQMUbmTSFLl8OuKXUoYFoqkzKkwlGQUiFximMQpau
UuTJCQKJs1kZJL6wBjzLonGJ3lq6mWAiOpj9xgHvzAfNK1zpU7jxIcJoB9dhZE2DIzmpE3niAdSj
82Spr4EHmYZP8TN8NnYR72PkH6Fj+Rggn1EFF3HbpQ7TNtIDbQ6RjxI9sis83ztktgZWmZ10XdkN
CiOu6jQn5Us64L6Qe7GnPWmcNvifjn75CdQxO84+mrcJGA67+MqUXVk7GDxQ2s9tCxPo/1ugDSA4
pjG9WaNKlVgsoyx/d/UfU+3R5vWg9X/+U2+6NEMFomSsSvSQwkxqWk3/geeXX5wLebQmfqrop+cu
toBJhEKzgczaMqurfZvMyTiHPmwFgOym3e9Z1Y6t/N4GxP5WXdMG8PegRVdKvlotcvSpP4MDxZlr
9SzExk5Ib8cgedwePyNndvlRyzqsPkptMt/vxQrZTUV3QYriCpltTocpchTtda72hnitdByji3tc
Hn6wiXTqQteFyaC3k1ibU6HITYvOf/EuybSHFEjx7XH9DEyXJqhhKWEijFOFzJCcKyCIswfJE8G8
WwaHSbgKITu3bY65IVYjos7WpjNbIVyygEokghUMd6K0wcWdh8NietDKDOWtg1ZKY+dj4rRE2gfN
rohFB/UGWxihRc65CjGHhM5fRBkwWZk0d2Qw9GEMVQYkUxvACSqIm7fuv2lsBlIYNQMk1sHoAVjK
pftpOeiexgwjqqU/oeI0yJUqoLvzbQGo3Sy2Q7CSyvvtxWK5nwnFb+jVox4CAM6lTX0eQVVKsFhl
hjpmrVxDbY0TIFnRa21iieGrXSVUAKhA4Rm12yi2hfAmja0c6VGlfNoeCssh1naosyCqkPNGZzRy
9eByMpqbHIpGI5hEC7f9z7vdsVKrWVtmdTWkSi6kpFFhKpFzB8iaspbtQLDr9pRGn9ujknkrREXK
Ok80oGrapfTdTVYrW8a5Paiuacs35RGdYE5qJbbkzt6VcRPeP8X2U+AQZ/sjWBFkPV4qgmR1N3Ri
u3hml7sZtCrnYjd0pkWkoxA4gvB72xxvJamNUOHhOhUGzAFN+Cgs2StU3/FPs5vjBFRdkbdtj+mh
qLGjsAUCdej3XC6nNFSzInRIXavVblZOpXo2gveZ5zTMSVxZoQKWaUZpJndIVkeZNxj9XhCIFfnH
ERzapXEbcKF1P59VcNKVPeqyn1cV+nN7jAplNOMPlLyyV8UR75QX9F4GYCkNbOF5csS9fF3t2p1/
Dh62Z5UVNBEqCSRx0f8OLtbLWe0VEASFE8YLrmgrQcYzUm2N143O3B0rI5RnBpMWCt+T6heRI8ov
ESA/28NgVLUwj4CZ6SAyBGPNj4RNAhj+6GMec+GmKm7z4K0OPH38jNTfdX+jodBUngPBS8THbcPM
+VvZXYa+CjK+LM1JuGz8Zob8ZhNaRAdMMLvftsL0kpUVapWEuocIhw8rVX6tFl/qdJK7DCUs1K1z
VBlSt9B+bVtk7raVRWrJxqKs0P6y+EVzZcZvUX8OmjfCO7IZVlCAl5GSIRKAnXQ5ClLM4tzKsFL6
gh1DRCYdCisxbkBBzbkcMJIJMLEyRS1UkKB/Sc/xIhoBxHuQemveR+fZE87qbV1b2SGwp6P5Jt1u
TyMjnCx9BcB0AkuypPkv3aNsBDCkD4BQIIlrANQMAukZ2hOqtPQgu+hJ3jbH8MYLc9QgW2VI9SGB
uVI+ZcK9FO8lgeOKDO1ZcmGD8sVRKwejAojPrsn9gHw4FAX6c5c6KPrbfuRK/Z8WJNLGUTTu6v5I
8tsmumkCp0NgCzmzKy+3Eupejm8BBwWAIirR6Y4CqYGs+zwAJVI6wbVyg06th+Jdte8hHnVq9+F9
t8tACbBPTvm1BgHCp4bXpMY4BC8+gNomuY++OJLgA0Z/54+7MnRC8603r8uQhxXgjpU6/2qwIqUR
gSno/FbxHqnZwFJ/h7uv5PQZ7+KXQoKSQ3ALFqRTZ0WPpffOq1fxBkudjYZRjHplYuW7zBlUB8pI
Vp25UfBLiZ+3/ZhniToVU72Y2lzDWKFE0/vHKr2a0vtmevBBQrVtadkRGx6kURUxNMwpalzDUi2f
avVXm3Du1Qw2AgI9WXASg1nEwBWeGkqjlrKvLoBj9AEQ/8ZsrDHdVcpuzo/T6GBwShCCUZGXU1cZ
kQdwRGwKgGIgNkK/GcIAqmrpqC7gLQX8uocAhARi7MUtMCaDmxq+FSd2YGr7rDyCxEoIj0iwTuSo
KdcDedWGuyiPLHkC2CvwEt+Ji96dG2sQj8m8GwpHn/EAUqxJPcSGf+x8gICM0e0bAoo4wW7G5z4s
3bZ9lzsvzTRbR5MMdKGn+kZvxd0IiUe8mwIQ4fAiIMNzwGOMdmYQykEenj5RkJcpFolO3AMQAQM0
mZjnJIEsFKpjtbPtOqwZXpuigm0xgBYhRRbThlYdOjwaEOaDjzYCvDZwtJIT2ZnG0JqjgXMd5yWN
8QzmAaU9BcbSHtof2bwTgaFopVdhOBXddVy2u+3BMU7mxdA/9qjA1jVTHuEpiseT8CzqAMnIjwGK
P3PnbtvhjYuKamhLV8pGW8ZFfCtDfc2QPwviKXPoQWXtYHCzsQyDkAMDi66u47H0o5AryKHhyxqE
RSVgF4LyEM2/JqB08+omklwePQ1jFsHKaoDFmBAUvenjP8t1cFAHJvChxLen8gk8OUgQ7Iac4x2M
c//CDuWKpaSEaiPqnZ2bN2NyTqXHiIe+ZQTKCxPUsa/MihkpFeat9VVbhvie9p/rpCJxA3IY5BkR
rn5wgsuzogV5iMlSw+6lhYZpX4b3ecy5MzDHsbKy+Mfqwt5LhqBFIqwkiG9Ki/6LYr/t0szFWFmg
In4shKZczrBQZV9l5Soo0UrDf854fzFZdB+LSgolWGQI7ZEkVksOgwH5Lh4hNGeu6MqFARkEXS0w
ErEjN2EvO4DTOtuTxSiAXw5kueKt1qOukwp9trAx5fM50k5kWhj7cmi/KE4ZQT8JyMs8HPAYF60W
ZEGVlNtjKDlhj/rtIHr+8NAmvHLBskTUrWDtinQqMYfocmsKmN2sezKKh2q6DgKoxR3RIyQlLiTq
tieBGSb+esx31/BqDmJf7PNYXnwyGrwegsRC9ILueT/hNODy1pPaw11vGk1pLns4iW+7ujpm+eP2
SHgWqGOjqALTGEVYGNRXP/fkVuLc11jp/4uloQ4MDUyBIEzAXKVEfDTiOLaMGWSBnTndjr3gmomx
G6HZ1Tb3ZsAjXuQap4JHGMwSMSD8ZYviY+bXVohN3t1k0GXXrsbYtAfhmEP4a3tOmc6IrBeOfpQe
fhQfmtrQAlUIISSAiAVu40iNAVu19bGz0nftXmy/tu2xvBHt6cBQQqtW/tEEbIxqAypG2OvM/k9W
F48jcmGdlDuiwp3QZXfTG21ti5rQoTXkrEqi3pZOTebUgZWcynf97D88yff1Z8Fr1uENjQrNhq+m
sZTDXP8pXkfP+kNyPX1VplUe9clWXIccnsldwAtxyxtiY5A0dKLU5RStBrCK16k7/Okzi5xBoZ5C
P6uMOcY4I/xR35bKQsxH2EK908ljiLfndhLfG6q37SSsQ261cIQK2yGJ06SNYSdTzIOWqsdwiOxh
4iWIeGao/EknhbWStYsZItrGcBUju8ZL3jOwbd98DP/r8GQJaqvwOxmTPnWLEWGPmoRXv8aP+Uly
8mPxqj7EmhVxwjDzzFtPHhWHDTSo9smySE3+HLyD1eJX60D32o28HoAaS/gqj/JjX1vmXfr8/1u2
xX1WQ0XcTGsQive2onwOxrOsNFYlPm3b4A6PCtH9lEiCuPiGdlbQrfVLstpjdLUgoAYMqXidr8bb
BBrCluwZvOc2J6AQKqDg1NbCsYJtlMerzJJuVNTjLW0BmrtvItAFOgdvzgC3aABEo5vVWBjXCA04
96csMstWamwVCoKQtM/SqyRGG54jg2s4ih+gYZf7+67zqskRqus44exERoZh+QATGYb/4uy6luNG
ku0XIQLevBZcW5JNL74gJFKE9x5ff0/17l11FzCN0HA1mplQ7CSqKjMrK805MtpaUPi8PtNpmHwj
yQAgZPQViYFXmhaAiOHBlEJGD8AA2zFQMV5gp2sI/8A2nnm2a9GM5eS6r4foG0Crkrr3gQ5fpaYG
vK1+C4gYzrhP80NVvueSW2mvhkI6zEZy4HTnfwvCTxVvFECsDfHJqGIC/mZbauywP+qlt5nAUqUV
z8iSoI83zSvLKAB1X3SkqT4G0Nw3zT3QCIlcbCQxQJ1y28m1g2mGEQBcU4xCzYc+cTbXyOYwOoII
7hK7SEFCtcu5zC77bca5QO1Xs4k0QEHT0XTpVt1TPBw96V7xM+JHvpVmX36491OwpiKqSHPLmB6S
6D4TLVV0AHJUFJshu48wqjw6fIN4NXtNdZP3NpG20Y3XvDhJDTIC2T4ZT8lINCG29GqjlU9646Sx
RIruoKi7yD+p+YHrXgLtzUDdfzrE1T7H/GgZb7X8MY3drP7p9c+om2TGk9ZtcpVoowtolgz2w3c+
UcPPWjaBG9tPTqeJdugROX3n6x+5FqJjzEO3sh2rxwDToMJLFj1x+U9pxOyJ1wOlCOhsoIHVR9TU
5F3NWUb4KeaKKfs/+PEOncRcEZotCiliF21S3YH6mVH+4pWb1HOm5rspzcg48N490lhd/aLHv/qq
J0F56AD01mR7QLtkwO2KO8eX7ZqvwfRcHhp/dBXxPpF6wue6q8fvaBpy0tBOjbW60wKLkAqiZTol
IQNkT2SHJVLF9yolaGlPjilstW3lNBaIG0hyqEkD3u4H6ai9VDY07Akc3uNK4LYkXkUuSqZ8MEhT
s5ZZJkreVnTaJjoklmj2Zmxm92Ba9sjbk4rZ92z3icLRW22XK4HOwjQ6qg4XkhnDVPNR1Spcaucu
Ic8WdyWZ3oACkCJ0NR81WzsWdn0YN2BcsAorcoEAwVu+tXYTLPiHq89gLjpQWeYNZhHR1GJiAhCi
PUt14Yx7J39/QRslMSztEJN34+v2FTSPgq6Xz1xzmPPRR15DvWzwrSD9KESMZhekldbWR7//OrK7
lsPcdHyc9kBwRP0qJemdbEr7wAGTpllandvY3r7eACvYvL20hULWtUzmhksDcHc2OvY0fcUw2zZz
SqCF2Mg/Wj+b413iKma/ok1rq2Si5kSqkqymaqwZO0lxveFO4jYrq6IK+c87afBMHj4YCx0gKJAR
qf4vHmQJfLYFdxup+5+oOFlGMvxsepFocRBTMmFzFHrQUXSnOF57YYq3lQdFu+v71DASsTBoSR7B
4MnAvIWTbSMrvvOsX7E7WNMjbjWCMgupHVCHmr2DwXdrp0Tk6faezL4DzdZgoMTwAWZ4MaPMGE/P
BWPCix7CqLFyRL00SzjXWjuK4+NtQbPzhSDwCKK1QjXgwtncspFMSaFi9gmJN5FwaoaJHVsSndtC
5nESI4WxSbGTpmSoIaUKiV6RCfEZaJfdbOM95VvJzADVgOJV+re6y0hlLDQr+lTzQShrcvmpiZ4L
xemFFYuk/4kr1WVEMAaJjCVX8y0WxkU8v03iMn0TOUmN7CEf86PWRsk310bDSh5zSTsUXGoqTg2g
juxDL47QJtNNSY9yoMvXOeHF177ai9L7yrGtyWEeepMsdmExYgMNxHWWMDiq6+/EH6BF8Q/6U/ZY
7JVjvFXMeq0hcv4so/sqYtwQVRzU0Ngxdl+bjN4IY7Rpb2F1W40nbxXpbMmtt5GNKK1dOcdVgcxB
tn7ZhlULgeqxOYTIDLuGqZy0j94Z3GCn362mI2aJAWaFjGPllDHrtQACS8UZrNzsCKbSMa4qOxn6
09eiEfr5Mz39s5/n5NbF26/NkrwbeUgbLOFed7vPPCH1aIsmfZ9NrnpfIzAKzOYntGncrN1bi04G
bwHgBaB/ErMi1151FPI8E6e0R2MVOlu7TU+zWJg6/jfqKmGgXqZQ2/IZ2ONikWqja4WBbUWw1X63
Lm+qQJArd8Uv70GzK6RD7tIH32nW4CqWdQfDMShd0FCPvTRafWp9VYdcFJY+5RP66x3PSn6Jz5Op
mOV9+2tlndTsZod5IY/++cU6FU5MmiDIe1CWoJOlwdw6kczQrS3e6nnS4vW3srPz/gOqrBcSpWuJ
WgtqhZTDCvUPfyQl8tRO5nAdiRzVEgCBeD9amsttI7fcfA+m9lHsuEO0gps9ixLoNwCYEHzaoOqQ
2R7AKilqPZeoM0oOsvCtt79vb+vyIi8EMC4AnWV9Coyq3mwGYEXogCgEYVHE649Ziy7VtjDQ74JS
PuDColFGChrYWQOK3H2w8QswG0mYl1M9YkzlfV/021gH2FRfPelKh1QfF649MOZhPrMfjAPpYj0u
eZHebupW/eh/YnRQdYKnYvNYADxR/0ydqbeinbQbTEG1BnO0nv66A+b6EwwmcJM4eagSBTuWTtuS
/+Dakx4CJ/AtS9by4IuHjwQL5rNh1zNYk6hTyjCq4b8m1LqyqbgbBn4tl7J422k6IBsB04rZGUbJ
h0zD85R6ZOCTKwBMumvvHGUvpWT80RD/Wdk1boUeSWcNlm5NLl37hTlHXhVLYQO5Rihu5WI6oEoN
5qXRDoLP2yq+vIt/Vsj44S4alanxIUk33sLwVQ7t2//9pVsGXS5oeUHzAIJWJnoGR1vg934JlfQV
t0bSw3swhsc+c4UsuUvX2j2WVnMpjXGDKQiCgjqBtNF4a30nb9Z6ntYEMAqhgrFkEKgAVX+Sha+m
29zerqXgEfleoA+jrx/8YYwFC+IoSWpX9Wan/YJHlTqrDh0MtQBA67agxfj7QhJL0ZMPEi7nGJJC
ie/A3hwg4xxHx9T/8r3Y8UUJzaVJY2Wd8daHGdAXs+aV7zDUoOj5nQes95XvWbrBDA2oB+BfQLWf
7dgdfbmUugzfE38LRDCsBk1FNckPd2hSQkKk4VdeAksmZoB7lcKEAaaNRdmUQ0nWMdPcm77XWqN2
KKQUQzZ2Xlu3F8ZqDJh4of2qosFJATmIzTn5caGi2ZkHVZUaegegd333UzOt5LmplV5e/wImzYAt
q4A+nXJks8NmXdZ4ud8ZHJG7n2GOmaRAczgpf769FFY5z1Lo60JHEwuAHBjlj4tMCocwALR5LXw2
ReZ6xfg8cJpBoLEZ5mz0Ff+7tCyJcuhh7hc0KCrjPKY2GztOiH1Ty5+zosGwooaLa41Oewaphu4w
9OSB3hEDPEjaq4wPTERw4uYcYt39e0pi9FE+EvfzzbTN04rOzYyO9qGhJx2TO+hSBZIAs4OBIgme
khmBKbqVdXQc1z3UmAUxrRXrPu/MtUJcC6JaeXGB9JI4xGPoBUhapASMYmaFvyJEv8g0W2CvRDxI
/yQl+/d362jYx3uHbAe6cPfhUyYHmZSWYhe2Yn+SB5k0REZE+ebaT+bm9PW1Xyv8ssbI7gtzAqIe
xH7lY184DXCoYZuFbobSpS368aOm9MJKkWamV8jigNyFlmlAuQKo3evdGXq5bSI1D80qEktbBWnG
hs/r0PZ7MFDdtpnzzPTVSUAWTacgPFXhANihySDCW72rhdAcfWcSfOBN8XY2vXpJt6nj1zYBeB8Y
7DVuHyQdqgxmmjyPg6umERiVeGTI7yrvt6ZtlTWkgNmMkkA/TMd8BCpFAJxgrXmqxj4uZaDZTBmg
4wBDG3kZcItqkJn6gpoe4zEPVVNVqxjg2JzaNpscXKQPQSJyNo+HsbdJQ90PdhU0fiSS5EmWEpfi
qUdraWdVHXD7HYEbuL3Oh5lsCnHScGbe94OPSlwpvbdaaPhOJJdRu+JyF44XY8VIhADXmJ4uc4mK
XmBUfTOgcag+KBXqilOMObYVE5v5dUz9CbImIjKE5wAs4rUOlXFZ8FLWozLVthuF4wi85kowsLAO
LAEXFHXseIUwatpOfislYGMzJ697DQLeqVXhjk+0Fa9Et+NKQ89OiXI3YccoOPn1ShKPA6V6CV+B
IJNI3ns7pXZc95upHTYSDEJVEoGowdp82tLqACIJ00dzCcAX2Q0cmqyNEIKgWGVYQrtDGEo0fQ09
Z+ZZcEyXUpiIcDQmkJBEkNKNFankwGwHE+wnBAmmFUtfXA/sCDCVOCuF1bqCT4VRL8LE1NR4yxmD
JU/A027W5t7YgBpmi7wsWgJQ4hWB28cohVShf7wBf7HpyRVoUFvkpERxNxp0sg8biYFXCwAYt53Y
/OKnt8kfDaHfdHGbDIKCh7AADYnaYadXmcOX2k7vy+MwNE6f/m2BASoBYGARg7+Aw1Illra3ACdx
FraAbWqGdleXPGaaxn5fiNxKznR2YrqB1IGE6A9TwriMGQ2UPaUuBaoTkR4T8LFaLX+Ik/fbezc7
L0YIo4ApQMTHpFQDcwjhLAS0GLc1wNEwKoP5RTfxvoOherotctYCgA3Uz/EmQg3A87Nd78jQ9vHY
DiFUIzwFvejIWgRoWP5TEPzTENN7hn8TBKQz/NIK5XjFNc7UBVYgIqqGe1QEceZ/2xbd/F2A6c+e
70rS9NqnkWnKz1JqBVPg0PiRlNn4cnvNs20+m4UGgmkD035oVbtW0carvNHXYBZGONphd0j7bSGc
qhweLX2I12x9watIUE9YOo9XEoLha2mArewGjsdYfjGl0qEs9ckqeq8w+anjN0Loq5vbq1uUJ/OY
L0erP3K2zOriauqEWgVVuBEkO2CC+qHo+DBDeSWhNrMI+BOcGgIVOBfQiTHrCpO4E/0QY1HFWN5B
UT4bD4xenL7ykFhaDi5OuBRDRAjGvnIRUUwBorrITKIPQfnqOkeVvopgxfKWpSgCohzw3QJu//qQ
wpAXgjYUI9Pnt830NWFE0h8ewjW24KU9AzIxkOAkPL9mcNtR0uAC9YzQjOC0XC5U0l1ayiBzNMIo
X3nnzTDV4f0lcLUDAgkwHPNoEtmaEo0cIFcTg55/HVLN6NAOHQmnYeRByz1yZSYSnhP5XzVqCU7W
jO1LEvoT7CHitYdqSIrU7CY84lykU/mSaHztfdVeNTxPgZ98alqtbDQ9Aw5ggMf+W+N72ddtXV7a
L8BIA5wczFWKxo5YlS0ivp730Ekij5YXYGrNyDeGZ6wEgUunfymGMZlM9GKMOUNMEoAea9j4DQ9S
x9iavNfb61kUhKsYTOXIRs7QDQ25RHu/jPiyBSYW2o8GWX4TkIh9lICB/DmpAULs2xLn/h0DsjRR
gglWEPPgCrvW7Erx+BhU9rEZVRsU/iwBI2Pqls9wso4GdIOyLQC+bAfZyp4uHB3knqfXMEcms052
KoPzhCMGxXCfSLECTHvO8jXBvr2+JS1XFLxIBB0k3AKGqq7Xp9aDAWyxDEFbgscIeDC58GToL4AX
jSe7ohMOoV16O5Q6u/yVA7q+/lTxUNifRbGXcxvcL0N7P6Qrq5ch9SpOxq6DXxElBzwaAejD7Loa
dyUS2wXYowBaJBtI5ddrB8tWAGHeVyLoJ1wEWu1QwinXEFF8RrIpZyZa17vd+N7/Gn4kK75+4Zam
rVDQH1EFuL3OBCYoSgxlkkOWDsc4toe+vm9EmSABtsoDuqQ3CPNRpaFJKkFhHmQ+eIT80CjxkPGL
TeNNlh8rWz3nV7ZvWQySzNAdTA6xt9fky7WkDxDj55OptkhVxirRpZV23YV9g5XjqcTTGa5ZAF4b
IKsakiFCzSHu7IzvuCNc568hqxvMUPIA2vD7ciVhseBjgEkvIk+FeShUnRhnxnk6EFlkPTLTXjpE
SD+nSCiOerrx+nQlKF4TxaiFPkkRttCIoOWvhR6g4yYz1fw9kFesaeGwrpbEWFPI840iZZCTK4A8
q2tba8JNO8l/rxN0SAIpN2QEEIwyEQ0f8pVcCR7dOd1qgYTo5cBxD9cKNgu+AW19BnovdNp7y/IH
SF2VR1Fbo9sreuvVCq+Jp9s+cWG7UCgHETxmqvBEZ4E5Cq+IAzVvY1MN+u+wSR3UPUnkif/CKSAf
dO4yAi0fG2jySq0HnOojq5HkhwkduWHN79rsS6kB+hmu8RItmBJIA+gTjL74MJ577e4iBBtqLsVA
zdXVPY90V9ppAGvE+oDdqHXOX28hpOHaUmhKHk2Y19JKT+9TUUkTUJfrOx7zpYKugKpiJURbsB+V
ProAkYak8gwkrVX6mDO4LDH5XHXpezlK0eCYoryS9SuHtaATV6Lop1zcFqGMDiNDhSipMp6TqpAS
UijTaFXoEFvB/1jQb4jCmkDxgHuZrWKA0SHEoiFKKbktBiTuR2Gto2BNBLOaUQk6v/AgosK40ePk
VxGe/b7/eFsJlo/nz0IYfxCMoHiZDEjRe45McN2yo02PErd2lS+qNq1NU35LsKUwV15fafyUjUVi
hqX81HUa6Qw0souBDRYTMKyBg/L2upbev9TL/Vcey3M96lKQ+F6O929RDwQIk7mZd76Gofryh+fp
jh/6bpDHzr+QCjwTmjrEa5gNifrEV2o/LEGomyc7A5hayW9RGEghP6SSYALn9ra4c08SE4LRboz/
yaM6dKHxYp9pNVdCnt+JaLsYCVcrRJB50x+feuU+RQJTGW0jslfk0kvvllzGUclC4fNAQE5MwZtc
KXDk8jRKz73sNljtmLt5DUacMHPaequuRcOLmnSxZsYuVI9LWz+FbFTJoDkqnZLgHsYEs6dKTyYl
XYlvFr3KhTzGQuTBgLfK6VrFgy+kpATKrgokg9tbumiHF1KoPl+c5FREfltRzRkNwx6U5qOvWwKN
BT48wF5vy5oX+JAcwgAjegbBMosLmllS0iR+B+i3BNNUXIEpTRDLldpnRkstofccbfIWTCOHDJ2o
Er/lFTeIfnqqanb+e5ev+J/F3dUBxIGikCDgGX+97k4UGq0tGrxZwvp3CvILRA0+SXR/5W5Y3N8L
OYzWSHqJuoSBJXMioIkn0eSAq5tNH+G/KoRA9ZAyQiZMncG5+iUi02JooZ/caBApNzBWYOQr7m1p
22huCqyjqKXPMprIxQ0pH4C5ux1QafGLg5J4h7bRX29rytKuIX9oICcs43DODVYXWqkVHRcIbZdg
RlLNnlV+TLaV57eHAGNWr0oav90Wt/SQR481JbWiOW9QP1xrQ9CFyA+HY2ImXGx1zRbJqrz7oSK5
P+5aLiGldkx6q/ac23JnFR/YA55jNPbCmaE751osKC3UrvV5XE6gTtObQnbjGhNifK7UD3qzC5LX
oQUWsrZGCT8bBQRQH7o7kLQQkfhB3McILo1pbIBvD6yi2kCKYmq0AxcM71wtiXaMyiIGUvQ3QM9N
b01fjFZDu+rqOHz0JemjF/xXSa/iO04dJzfuwCDo+6ib3t6aeRSC78POyCg+yEg/MF+YcHwNWjMe
9W/puSne+mwlKTm/p6//+4zfy9I6kFPQqJFccIGlAqzEITklqavoVuGvtTDPreZaGKNecpTJE9jT
wYmQWLwfkETyHaDkrKCNzMD2cKqUJh5sf2g8x+Ahs2cAwu1oj41MRGB0y9qrEn9I0guHFv5SOcTi
S9nv687hvaMYr/ZuLJwXzcQD3QdvY5q0vlbljBIRlxKmZEXhB2bqEg9G09ma/K0pZtDaFRp8FKW3
jf7Fi2vHM46r+YAzL8t1cEDtCH0qKFeh3MyqDKfmqj50UGptLGyhsGIQV5XhrgGPrBiaBXffYkil
i2DGqjmUgpnlziDagM7hJquXH0TwTAWbEiHv6JFYRK9p5Hbacwbw8cqS+MDkuRgd4WDLRZ/j6HmY
kniSQQaP6f8BgxMYCJTBchJzx6b4SOXfdfVk6Pey4YILwvXROoM0cJI+tdouy9YepQvx2PXSGW0O
Q82bsgRLL/3YClRQyOLJiHbgQL4fWktqC2uMHpV2rXl8wYiudpw5dDChc1zSQ2w3OiBpG9DcAh5R
lSqbf0DJdSVWmbvLq1Wy4CpT38d67UNcPlIgkpHwmOkF53XTmaIQEHX84vViJWZZMN3LJbK1ybBo
OpXLOoUo6Dz2i4mIoAELp7UpgFmHM2wXcjS8UNBfoKL6f20/3jh6atxCzjgNmA5MSeU9ge2Mcqm0
J03jSGxYE8iBxre+ii1VcETpC2mWc6++mIIJD4nQQjr2g1vzMeG4taHiWU8z+4HUAVxcyV7qA9xG
wObTSdxG30UTdF5OIY6SkaBJ4Tf420mViLbmP0zhR17swcyAcc7MygbDHMMMJBinVqoJX97rmJCt
NPBVqT9vXxuzMbzzZ4IYHFMGErhXFcYHIlvBj2ONffQn0eI004hfwmBbotMLDU2R4Vuy9qgjJY96
h1G+IT/fDl9yvkZnsKg1F1/B2KNYeoMWe/gKvtGI7H2VtUCyNl0JxpYcPsqEfxbL2B+v55hi8nqF
9GC+eMwmgacVemU/KBMmoQ2jIW0OBrDYE5FIytLAbluvJVEb9XYthfrKg2UhvIcOqxQFGJMWMpIu
1yrS8cZUZMKgkKQ8paITVFtJBpoGRnY0w2qNdy3/weP88TLGXz+VIbd540dfodb/fFsLzq5+dhVc
fAmz/zmyWZJU40vqbiJRuWlrGdx95V4Xd4aHGLwC2jkNye/5+pHnHX+6G8YXmfNAkrtpkbiOopGI
7a5CeaXW7VTB/GMoEcD2kTR511RwNeSFe/ubF2JQunvgc0VgjZbj82FfGBgXJ71m9KNCgvrdE11N
+8FJAalq2R3QtuV1k9mgnUsjrbDGPbmorTgyUNehGjzL1/t6p+ZdOCmkpTivbVPnVsp1X3KDks7t
Rc7jerrGP5KYc/F1z5OlCpJQJsY7JQWkudMow1Zt1yaO1iQxpiGmODQvhiRf4i0PN/eUoQUheZDX
oKLPXTBzXfvfmthbSc5KXRsDeMGw9CwdrKpgPQuTXdFOVgqOIS6yRbhKXzAn7k7gXVHaAcBANhAV
vSbGu1S8ajrQ59qPfjyiakGq9j4zUjMq7Vx8ReQ7GqfbZ7DsImkGUUcRkba4X5upKiUeysv4YJXz
7oagsbRKO/mChmf5IDmxKDsDPyGTo1mpYXzE3mdVceg19kJ3MkAB1XT2ygfRhO9sBy8+iPEbUyCX
A1qCFZKpk5OPwATgGxIYhzoQTYMrkNHZ1/xD3wBjIfz76x1VKgxQ0etCALDS9V6kYsr1YQpHkTUB
8lXc0esSu0mKlbrRknFDjoaONNqnOGvZ5uoYnekaLoRB4QDk7weAeRiDwkrHBj3AXs05+P96rufR
tHiFGzaNR3QUdHqysuB56zPeBkh60OwL8u86i6GWSN4YBSncTFTVPwdfsnJDeJUa1RKH3DRy5cnz
+63OxwcD4whJpjwGU3wIZdlRur8GYcVNASWk+Xk8GiT0tV3vfg7Qp6RIYKRRLNb3YgSMOVCofEpG
AQytIonRGJWGr74fZftgnEKT6/l7PWjXmIDOLbaMAoJMDnpAgy9UfhkF1Npc8ORAUEgzFKkd6EZp
iVLFHwQvD0in+AZJsh5z2Eb0FCQpWHL6CR3doSLi6FC0FbQ1Guxlfbk4JSbaamMDOGoK9LKl6SLF
7aotrx7zSQMky72ENnI+3WnKoU1XnMPCVXClHfTPLy4hr5TAf4TuFhI20Rag1U44ZXbe/H0JH0oo
UjXEZYAiPrPhCWpoAiZ4wE8IBHjBBxjuSp1keQMvJDA3jdDJY8hnWEhq3Pna2yBt6xST0m/ScMK0
E9qqZfEAvNwVTzbvG7heF+NO0OriB7KOdSnaizC9eWBeTPgdlz1U4XfSoCkJrWJrXSiLRwYoAsx1
gQwEFbXrI1MapBfUESuVVXgMT96kXEPyzFjJLtANY2wEjU5/xDAbWvFVADwuiBn81Cx6N4htgN5J
w2MuqWhbWEn/LJnklThmJ/EcEhuugGuI8wchdbjoiHbX0P+dBAAokMCjgZjBzLMvcG2RdI3i7vaW
aizqRRKlidAkuJCkOrBFnXsosnTbJfq/Mbb/banGDidPSYxkJHV/hfJYN/cReJLWHAn1E/98ahpP
CyoX9pyHfMC3A04tnjjCA56wWwOeX9sr5uEa5w2voOcTnioIXGlAFmDwd0Ze27dNi2oxuxA0eaJJ
hkcfNWoI1wvxy4EDyROOpK4kOyxBZKofhbJBR9KeU9caWJbeD1cXE130xbb5sl4odYSTKYVdN34r
gbjJmk2ZD6YKZMvAuOcnQExi9LjSEsJpLq/Vrj48Ge2mVb4M+Y6XvnLti5MsWXwwmsyq89yS+z2n
/dTVyoxBRPPXu3P1vczuIPWGd2+O7w1KpEZEFSBKUdl22zhF9RatMQXxGzCb3xZKTZA5kiuhjEfw
U1EPG4B6kxR4Ukit9dlIqjCz0d0HPjeZ8NKLrmUrK11y7PByeGbSLJ84m8yUMTCZqQMUQekrUu+i
RIdOox/X0u8S7T4bq29ZTR8rdY2BZumxfSmYHdT0OylJsMv0dfvc9j8E8dsHm2ehP+fVtgFoOzed
Cm1ftgNplRXfu2BjV/EJs9OB2NZIbEK0qqRm2v3oMUjTZY+3j3Oh2w/R2EUUxLhcTCiVnTdCSgSP
3sW1G46v+TjBuVuS/rPSiRBkBLlTLW+gUyYIVqwJfLf5+FREjRWHGPN9Fw1kUBMyTe+3P+4fjp1W
1jEsix42+oa4sMg6y0CyNSJEy9uXYdwn0lZKnA6zAsO08Ud0zu5TGdjR29til9Jy2JM/Yhn/GU8Y
DjAyvOh6A0nG2I4REILvAaxYHJ7mli7oZu797CIXiJgkT1Al0kz0/pLRdxPuMRUtUTO9xIyQnmz0
fb32ffTgZyaI2Qzc/OA+Q7/49a7kmNspAw67osoAFBhDEjcdMdoHT9vW8Y9xWlGRGcnIOWC/kMco
Ipf7SR7W2I4oHDZIpgghcOUEB6zvCbcLi5dOf1KUY9NvgqFFSvI4gk0s8n9HgxUKJ7VYY4lYtsmL
72FUVp3UVOgiejzKe9ZO2yqZHAEurw1fRM6M29dRFpHVeC4BqTas3EhLSXfa//3/m8+2eshoqR9A
IA9gUARchXJIvMJRvaOHgliK51LxZQSfkebc1sh/kAriUowxonfqbCgXhsDhEqq0BogWU/LDSHii
ZO8g0SFa+aLq23IAO7n2xMncymJZRcMQkIp7Fy23aHzFFczc8h3fY8yI09HHwm+VaDR79CQoB0l4
rbrHfA09YPZGRfcMoLVoHx9GQ/FkZq5f2uLdTVwemO/OL2f7++HTvnsCVc1KMmqmzVQMSGpQZ6bd
fJiRubYenyukNpjS0HxVCIaACTlg7JaY9mYlmDXYZBQVhHYtPPExoKWBFedakOiJSS76AG20jpg2
fj/+58dxjs6RQCx+4cf+71/4B5dsCX5hFPi/f0Zsm9gZORxMa3M6bb5PG2t/ej29fr1uVtSLvdTx
qegPRlM1/YXJA8ai0rJRZC9vMTNk1qbjOKF5/tkEK/f4bB73LEjCCA06ljD4eq7mXegx3+dpnAKk
1bT2luVYDhZtk39xwiivI0WOwVAVWQbGP1aSkaZlWIYYv97vX/fW8cNx3z5l8mavHPHsfjov50IS
4xn5zBc8I4Ck/fGIY8PQ+r84GBRY0VCN3lOgjTNLCXMjj+oQSZD90bLej85v4kIdzM1KUHeexrm8
UuhCLuUwCxG6NA/iHHKOHx+/np+ffTKRZ0ykA8PGnPDP+DeItg+2uXn6Lsyn7ycg/uF/3yOAOgP6
t5VX0rl0PP8iCV0ZFMoXXvXaeio0o2QBndy2qLls77fYXjqqb242prmy/DlD83n5f4QxKSlwkfGD
UlJhFrSfOI8uLBOSrI21ImqGDXDeaeBEoJP8jELAuB9+qP2xMWoq6kgtwNlSs6eOAMvD+iz667YW
Le/lhUwmnvGNeGjrsoHMlEgEv8XAIUjJK1Ybm6H5231zHw4Ph4O9coizpDO7WOYCactODPgYguEB
c+I4z+4P827NqSx5dBTE/mypfK0qmi+I6OOhy7OOSJXBez640NSXNTWZBR7schidBN1BJfBnQe+W
s3XJ3ZqEcx52pvWAcUa4i6YkDOddL0WK8oyL0aVDT2qvkffOaW3LASpEYX+eXaW5oTaw8tJYNv8L
sYz5x5KXppMAsVQ/AAHbmu+vtU1x20YTaOh2Z1karILgpqRwFBTgjLhvaDgwweprJkQFAGcG67RW
LqYzYNWt/WAuJh1kI5Mo/+do6TVqHc+/wXCo8dAbFdcoNVb6G37HzwF/PxsTzAk/FjXj2/akUnu5
8VUshwBXemXLX33V+dsc6z+3N/0K+i34hRuB/qx9wZmEhP0CEYS6mPBFAQOdedd6kufIFMsVGlyo
YEQU5x+4yEfyhtXfmTvqJq2TsxbUzGIapAIVsHlhFgKx2gxPQ6rqQOp0yO1aTPS3KgqmBoj+YsWW
krVm8fNA29UiGWGMV26ijIsCXcLll5N7n4CO1cT4JPmNf5rIgN99GrnZWC/Bst3Dg/m4fXS3to3l
f3+fvrAtW4ca0utpvzlZp9fX/WnTkm/f6snXGogKtUzmY9HdijNBKQF1cHbURYn7NEOpKQZlOO+B
6myM89KeBCmrkTLyWs2dtAmUgFWWrDjZhSNRMWUOfEUM2WqzkQfd48pxkjHdPgioQ+Lh0lqo/78r
oxLt4qxaQ+SlroBZJxqHwX0totMC0+XMoRixJMVVh3WCTcAIwIAtgw3I1JCi0CpbM1bmOWaBKSU9
u5DG+MPcyGJFqXgsbnroewyr3qnqYcjcEI1ezQ7l1duWPWuRPJOsXchjHGGJBu+o5SAvM8j07n3X
RNpMv5Jf/jbfRo8Fqdz4ebT6X38Lx0HlYoAZs2XgJTQwxHRtz6pUJpWXGxg9LE5h/9OPUJZcSxfS
24k9uQsZ5zfmRezdirGQ9h1klLGHFpUYvQ6bHoWe21u4pI6XUpj4RkRhv1dLSEkT6VnsJbttLL7r
YyJIK9H3bD0yQGZ0jBEjMF5g4QPCjTh2agOLa2RLzV9SNSaqvnIDzUMYRgqj71HdyzUPGB4zfjUO
8mmwDMfbouXqR7P3nGTXPY5kWhkCnCk9I5JReo8XQs2oMc6GvhS+ipFyOo79sVQjUqlWJriG5Nw+
s2WBqHigMx65dtZ3Ca0aDkqC8bbpvb8rzfgQP0w7IJi+3RYzj5/owtC+i4QCBgIB6Xit5QVKvb0s
Q44GksZ05w33iR6hd/RN7Tct74ToXxUw2eyjUWTNbS0qC7BugEWLKVjU/q9FZ8MUR0UE0UG9y1q0
dRrI6EfuygLpyVyZ2HmBf6QwykKhbpSASqnt1p6ekK5xwl3xlhW2r5rVftyWT/9H2nf1Ro4zXf8i
AcrhVrGj89ieuRHsCVTO+de/h/7w7arZQhOzz8UOFmjApSKLxWKFc5JvAvzYk7S/LZqnH2Mzg1rM
qIjgMFhmkBhBk7e23HHsksbRt7RjnWOBbqFFg4wpJ06hCza6TG9rwZPAuEEyVlWMvBqmotGjHQoA
YdY4Hv6qoxE4c7BBhEyADjF09eu8r7xgHlryUlB4KtEZg/gpczUfQMQ7/dVHI4QznPX32I8OIDLz
29M3IOnuOB/w1WhzvYr/fgBjI5MWm6VO8AGTew5d62d8bPagDdb3yZ1iCy4Q3w+ld3tZN8/3SmfG
OEpM5ehljhChMJOXxEpQvMmBzrVEJfL6ygyUmGx+Ai3WB5iQOHbJVZcxGkWOp06vIRu0J4NtENe6
B0hxED8Wb9rZAOZcgB5WyYt9g2NLm94GwbEFLH3crsAkuzzydTq2iUl3OtbIY24CUtN6Gdvai5Pq
NLQGQO7Fx2b6XDpMWieeioGP26tON5LdaEyNY5YFELlAtGIev6OQj3IjQfM8kdLEF41Z3KmDgFJh
VqUnEDhL324L3Do9GJvBFABSqOirYXycbi0Fbl4oTGuUwnQayl+3BWw5Gdplj/eGBHBt9uygSaye
RAX9Omg8DzQKlCCgjZKYnCOyJQYykCHBpD8uJUYPQDVJXTRAD/A9SCkIo4r7BW3tt3XZctVrIcwx
hOwprlQIiZSfMZr0y12moS+4eWn719uSNu1gpQ5z+qapngmeS1itCWzdY4F7Z3HAR4UI+vttSbyF
Y85aqYx61uSQ1FkfhOyM9NkwvNsirlOe8J94ZKCZTQTOFTKsl6dK1TF0KlD3VRvuclLBdZKfhN/a
YXzpj1FwWxj9W1cnCJgVAFpDe/wVlJUs1zU4KlD2LMIPA0i8RuXEVQWSNBTmPhTBr8nnbYHbC/iP
QJV2+qwuBzPrq2QBa5Ujl4qHerM96SCIinl8sduu6V/FVCZIBt2cLM01lXNoBuelTVz5F6gGhmBE
yd6WErfxbyu2bYP/KkYzGivFqlKTGrmgNpj6euGpqltkzwoPVWLLARkrtRiPpxVymfcYscZI/HuO
OZqK8xrk/X36+0oLI9YX9CHhdRZOTgLAwjHhhYmbFkfD0692TTRvXkoYkjajrYsI4IznppudZHpt
MMFlqTYR9vH8Jg688ZZNP6TSiiJaNFExYkyBdKURqiUkWtIpBr9MkfgFQWq9l2yAT9+2gs31W8li
rEA2M+H/vaYjkNcI+mOuvN4WcF3Do95hJYGxgMKcC7WZsEO1juGjQ9U8l+SpAUJ8HfTJKZeA+XqQ
iD8KQJnWnYI7kEY1uPIYaOUEWAuae69eGABk0aU+hAVikhRT07kxoMM/FhrLbhKzRBszUFYHZaqf
MkPP7wG1kZYO4GMjTHMvaoNhdvJfTt76zqQnc2WzopKZpUEzGCjm272MwnTu95ghi9zbS791wtdy
mFtGKqVxAPEFzgbsNZ6Q488/aqlzNJ1zO28dkbUg5pKJzVDvqwVLXMroN7I+1MpWs+dOve8Ntyjj
XWtystObTtnA2Ceo21GEZqMOQwaiTxsq2NPhOQF52HjoLM6txhPBbJKSW3MdZyoeBYlxl/ZoeCmS
u6LJ7dt7tLV0ABD6RxNmj3A9D2a8QEw7ZN1RMzB3EQrSIZliMIYhXWdaWWSrCTmqdcnDzt8MxNfC
mX0bm0qaQQmTOk9g49TuZS/8Dt69YicelUew/XryE66fHS+XseneVirTJVmZ/9j1sTZUVGUgG4uy
36TPZRSgyL/UHLvcdG7/SvoqPa8kJUk7mKSBpAjzqI0KgnLZv719HCthXbWhlIbRlJCQqXhdVz6Q
y20150AH8NRgfLQ1SZUeWdimQcKMCGQ831Zic0NM4LuCgpEWPKmSq2UqkqRAqTPBqygjtqg5OSCw
s7MQPiTT7rakq25e+tTGQ50W4nF08WS4FJVmUpIpeomgw5ztUDkOw5+MDtDeCQ2mTsC+rOyM/Psc
nivtQeKZw3Uql0qn9zjwoTHvzgaqhZpGS1zWwKF+tHw1KJ+WXZna6r7zTiDHQfutfWqcvnUEztTH
1gLj0YcaHtK4eL4whzzE4GgiADDKQTDx0USCr08/osq6n7QXBVwSt9d4y6Ng5hl0twrAlcB4e7nE
ZYlMl7kgOykDhmVajnnyOSmmrZVOVByH1G15fOSbAtGIgFw12MjB53kpUKgQ5FVhh3SoWR7n9ntr
VrY53UUmWFpC8rLkgBMDQOZtLekfZW91hF0UvQBwpWgEvBRqIHNnFBJ4aFPVtMV0Lw/HeeCFfptC
dBAa0Renrn4ljlYHwzInAGI3yLo24K9tQxDoRGLQEt27rcvmAwpwKOBxEFEPAufApTLNKKd6atC0
QJyd5+Z+mWsnato7gPx4eaf6UR09APzxaU5AIpx93Ja+qSRaPQD+SqkMWWCkauwtsalxKEh6mJd3
Ud9JPLCqLRFAxwQEF8V7kVkvKSgJMtUCcqBWkjjG5BU5PPLfwlVR17IWwrgWPV0SNSogJNfNB1Hv
Hy1eY+yWH15LUC63SVGKvJxz2FwN1hVputcyTliz+Qi0EM4YwPQEsiDbC5WKc0xGCjDfmm9ieWf1
x1l+FvpvSfQoFU50Fs7Igi+8t+dWnLiSyr5wIkRYKB1D6pguTmi+dhgurUwXLMy3LY2GE+yZXcth
zJw04jihqwag27WOep08Pw7TW7NYD/ryMwdgBdhDP29L3DS8f9dTY22iSJUyRd3VSUFPr7e5o/RP
ac05vrzlY8wil1uZNCHUGqwAvdD2ogMmxlYizkuXJ4Za58oZlUY7KpMBMRVeatk027n+iQbbisfD
c9VY+nWQVotGF3UlSJ2lzJBHCNKQ0yfzxxJiw85h9dSglxf0OY6sybi/eRgSG6cL5SbMO6MahHZW
lVlGKyFJK1MnmA3ioSuMu6F/uW0NW8eLVrRAXoN0KNwdew9r5TiBWBsijPqups9p4DjEUW/niWLP
I1BCxIOhFC6aiCfyLleEE/5sbCGGezBbKH9h9rINbMD4kfKYkl+IwAoZyyBR3yPxh8ZjJNiw+gsx
9DNWG4gKB1FTA2K6rt+F3XTfqfWfrhDd28u5cZwvxDCr2fVLPcQdxGRtclb7BEO5dvo4GdaZorxb
eFbflrcRZ2BuCX6AkqPhX0ZeIglinQDUAhTE9asql17U/4lCEgjjM8UHmspPK+YNgG3quJJJf18t
JfqnR63ugJog1W6zPDfpo20rVWwnHQczYXPPEB1SsHfgObINqlXb5CSmgkag1/Vm5A9LfqgXwolE
eWIYfZSpIcYoQszUBbX+kLR+Fu1ubxPdBsbLGyBIQeMLUmZQhDnHAKivihRk0c4wWnYRe1aDbI89
IP0AHJ3boja1AY4RYBLQOInSwOXuAJ8MR4qKmqLR7fWdMvVOxnslbwtBDwbiFyRkWCTZNleAaaSZ
yDUAeDeTv82KDOgTzs2/ZWcS7WtBjQbLxqK+EDLJAumBTqAmUhBGqAgkaurWAGS3BsvpsgkJx7jk
7NSWZiBSBOg/Vg+ID/T3lXEno47nUEUyBGOm6FhNXruAr8eor7Jw1NtyfGtJjEdaFgMTGinUiyzV
qXr1BBa7PSkiFzfN/u9tAmBmXxBuCgDNGKWGTAgzK0XytJp0bxSToEl0b254XUhbVi7reH3A1imU
IWPlAPOzMAGDh7+VFnY8BypW0Tzqhj0n/m2FttZuLYm59yMhX8J5gkKF4C+TbOsgIrS8gQcdtXX9
rsUw6yaBooBAXYjRlntjtIISuMz/RRP0ONOjBJ5QxoFneWagJIo8Rl78mSek7N6M3hu1/2IA4N3+
/1IYFxenklJHNDfYVw9lv58jb5o4fkfe2hM09eE9DyZBbD6zWNU05KmYaNAELNfZr+oUP82HF8HJ
jtNO85tjvDcOqOfey3ZxR3zh+Ci6iNfebi8nFcI62vVHMIcqznOrH+lHdPPdpL0KmNUQeai5PBnM
ljXT2ODGhQxT9VXyPgJdFQOet/XY8n0oyFsGeMRBS8qe2CmT0wkobkg/JctnlUenQcmPqZL4WUbh
jU3blADWfFvmViyBmRMgKCNxgUEmZgO1sknGjkCveKhcSbxLcG3UeYmhYuLoldfLKCRxrJ8u1dV2
rUQy2zVUckYqER6jzo07VQodecx/DpXk5ZbpD0bOce48DZmdUwFZpIQ6VhUIRSVaMqePsBLafTa0
7+UgfhctUnphbN3lmmhyFnd7Q/9dXOYECmKfgtYEi7ugoh6IFZIm6I8FyZEhfExl+F0spXOk8dLK
m2dSRYmH5rfQjMwEA2TJ5bkSqEcej3i8KFNqY3ilCf/ctpytZA3aC3UDEE2gNUJ73OWtqU4YvNNL
aJfL+llMdWfOdBdjX0EtJMc8/d6Z+V6biKeReUe0/udt8ZtWRPsskL0DjxqL2qIPw9AAywdPiPJn
l+YwnNiXyYCL9SMX/hYTGBEc6vr/CmOuHvwUh21rIDUkh0+V/pou6d5qia8J/yW2X0tiFlUra/A/
NlBrjlQH1+7RKAxEp8aun8r7pBPdJupsc+HiSG8azUpD5lAW+Mk0R8iNkmonZ42TaL2t1UC7t7Lz
NM9OlEoPZCgcORF3Yd8955V+b8Qj8Aa6LKjT3pYGHpfV5hYDvVsXYcxAJWbWAng/WQMsRRwfZE2z
yAdWna66IUoY8+dtY9o8qCtJjPaj0VilFEF7dfqhKoA022WoAKDXIATwkD5wTJd+95UDXEljPFI5
i0Dpp3qB6dcWZ2CbybYEfOnbOvGkMM4nGlNN0DJqScCuGT1Va2zEhBwhm851pQr9fRU5A960j6SZ
blHfvStWd4p63R3C17CJPDB4enH0URQ8sp+tSjpmMf8xDJaoKRmipK6oVHTm+koc70Hb7EhD4Q1G
t0MMj9R+4i51+DQMih8B+dEkH6JAHrJo/z+t8ddA20r9Dj3x4ZTjQ0JRdlWAc5ltHFRCx7kxt0JS
0EFTsjBgA11xXxhZW2lWipcXMTR/TPRdsmTBf9HkXxHy5UYOTRNPRICHawdySIzopKvRa7gsHDGb
bmaliXIpplS60uxmaKLOZN+01VkanqTCRNMKD+5uq8KGNlaQu2PsXEGXFHMNqlbXAi7QQlRIehuY
qIv2lLWgP3k11Pdp8fvwHiD1hTrYfe8BSP72cnKlM+sZIV5u1QaKyshwleqjHh0i0xmro9x4Wf+p
40uA9Z45g4yet9G7LX3Tna1UZ1a5Nca6b+hLvYwbPPtAwRWQuHdJ/g2jG6rAsc6tPOnFSjO3IyFR
FeV4azrRcqcNXoVmfG0IlrhBXAUCi6dMdqeEUwreNCTapEwPBCAFmLtBsLJRtL6GQsJoXzSDraN+
WJhC0EPF26u5eQ1hfgh0Xyql0mEMaZi1HNhLeLODBwQ9dpIn9CpArECTqb7j2uK4lC3F6NiGRcEn
RZktgc0lUGUFFXQZeCO0dpNmv7qaIm0QYGwCSPHbbd02M8HgWNYNkY7ii2ySipSW2YoaxKGTTw3a
tDp1bV26Wkem/ZDMetDrys8urltAOvelq0wmsatwec71SuP4hq0LC04dNXFQFmpIZV36BjnvlAlR
FrBBMuug9rWjUpB57itrw1wpBQ6e3rTyDYBu5s7qElB0mMqAVGb8ZBYf1fBYTu44Dw66rqLCawFk
grLF7XW+3lXIRIKODiQC0pjt0xFMOYrLEDKTHGz0z7EJbBR9X47h/yiHfsfqQjLkPiEi5X6eDafr
n+cCHDL3jfr2v2lDT8xKSpWMmh6Z0EbLBjsygc0oPasiqrIvt+VcWwRdNZgnOo5FcEsyFlHHEbC0
OqpN9jwOj4V4X6sco6OfehmLXYpgfFekVQtQgSFiMj6JsZcal5Qopf9ZeLWI6zsco1hAg0eNHiiT
QL68XLOuBcPHTBu3p+qRNNaTaPaczPmmBBPvIWT7cJDZpg5FSqIwBv+i0zdAan9Tlb92udAA+VHD
AjA/pSy51KCPqrmdvkoAxrdW8ZWwtNPwvoh54LtbZ2Uthwlc5alAl9iIBJyeuyTLbGJ8IxlKUjxK
2a31QgEMJShkrzRU2hh9OgRulY78WGPdy+XvbJQ5F+NX9osxLjRIApcG4+oKYivGfnXBqMRpQAhe
nTDXsf8hg0fcrb3wRxvMXm6L9utZPii+5mFqbrHfcnQ6Dwfi4oFn4wmLHs2P0APd6XkOeOHeRgcQ
XpnYRFUCzQbuG+b+bDDjVcwFItdeq+x2ehH70I6M3EYLu92UZ8sCaFjy2Cm9nyaP4tDuUAF66WXF
FaXG0UkJ9wXIudvHfeMsamhmp7gwqG8B2eJyQ5o+C1tDRgwa6tkxXPpjE0uBUmv+jGM5L5wRyc0l
kFB/NHH74d5hQ4iyzNJ0pFPJTbtU32cjTE0At4ER3imzrM0ARyupI4jFa21XCDkm71QVbFnLZIwH
UpPBs/olM+1Un0vAv/cmGt7EZGi/hchvPWjloPLmYLeWB4UkoMNoKnpH2O60cBlCJNqxPDOeOnaY
iq6wgPQ8Lk+T0P0CxS/HfLcuSqDzwHRlFacEFenL/ZiNyJiISWNYAQREGPV0R6U/WXrjGpTLrbaQ
YQIQZT0GaC3k7M6VspqMIhCe/RQdCNgujF8erNqYel0DJLk2P1SgBgbHlW+Y8XNrlo7OBdG7umkg
DohOSPN8zXiyphd1WQaUUgA+G33klU37U+mAbCiIf1t1pGIUCr4Dc8OICLOiuOUkMZ9MhP1J9V4M
gj1KzYMVcdbu+n1MxaDHCLg4iFqvLBuzALmmRsAqD81C88w6TZ6mLH0fu7H3YmxhHlZ34BF6K5W6
sodFP4ckVzD2vNT2FNbWPm013mzh1n5iLB4Q22h9Qu85E5jkWiXFYOkFRgEg3McIDHp4K3SOlB5y
6+W2G7m6P6A9JT1BEx4WFJgMl2ZbJHEVtSkCLXR0SeekJ6ETFt3oSHMajg6QpTvejXX13oJE1D/Q
tIH2etR7GceVin1VR2DxdjTiApA4lZFBy+2k9GswlCqcB8IVAh+6Si6kMUcDlLXg1SZD7sSNXXsQ
B65se/j+XgagEbf1XyWQ8h3wl+HsnBbnoP2ad7yJ2qurk34CYBXQxQbwUezn5RL3SViibwWf0NA+
n14G4WefvN3exq0juZbBWAzJhQk+FDJCNHEGIlzFXm6jTyNv2+C2pC3bBNk7xiC/WirYa3oY5Lod
qG1aGm5dq1yAfa5LtgGACCfUxshO9P8kkvYGAIwLvoCNPaLJIHUhATh7mnyrP4Rag/9+zLSfiNcb
cO3GsVmoaf8jS77cLDXWh0RXIWsOiZNHu2JIMD7jiMtdt7iK8jij9bfhweNdVwYZqcyZ0EOSlO2U
5c6Yp3gltJORnGWpbH+A83E+myDbupdCXfsdjpNZ+aTr28LOdDHcE1EaHsc5K9xlkaXajoRJ3FvS
gGGwtmnN2gZGHXoAM8GSfka0B3WMiQKsjTGxJjuTlWoXpjH5FhXqnLm10EU+Roe0H7dN5uoA0H5b
PFRpIA+rYWEmpRLD2DkpoZ2ovBlz+9ji7vh7ETKmnkQM5eNaYovE4jT2k5XOuPmqXneUWu6Aks8r
/12HqNgmSlKFTiwF/8c2vS5zMmgKWBwdxRfAqbGX3NJBC5H3U3KJJ/n9I/GUgwE6y8wGt05ySPYJ
nE6+G+xsPx1nrwh6u/ee5VP9XDg9JyDc8qurj2PxJBWpHAWhxsctWgyM6+fe2uMjI6CqGOdi4Dxv
tvzNWhhzN48E/kGgK2EhOEXZU2jE39JYm0+9EGffb+/tlSy0/AOz2cDsNQJd5JUuj2QkCoAmj1FN
WUIjiAH3Lhu5m7aLf1vMdRaSkcP46SkEqryZ94UDMiw3RVOrMvqt4emzU+kHKbWnKnJqAbTqIDlZ
jrHyt+EOFY9GRlwQMDA0816qWVhlvSgIVtHuLHuSkHryrHqSzGOu3Ix31lvHeLgqR1tNTu1Ef0Td
QTrKnukOTo/Eqz/7xV3oie6f2yt7tYGXx4aNF+dYAIRRSo8NeerUfYVeJR5v7jUeJCODMRKQS+lV
O0KG8fwee8t+cNMfshPdnyTnYdk9hHaOgahT7Cse4dnNlXtjRDN2oy1W09YyRPd/jJflfbj/nGwp
wOzE4SEPJgdz5/9lOWnXF1KRSJIxZ0+uQHuJSlLuZNqfqXiQ+yM3q7C5YxL8NQZfDETeNAhY5ax6
gEXGY4OYWNTmIB1FG2brpRV3tIba2sWbny6dBJwi1N/R6cU2sMmAipH7L8uIS3ue1U9S/Mz77CS3
cJRz9quRDEdSE/QUp7ulQnYjjTlQJNennn7CKtZmdi/NxE5qFGqc3Wh6Rtq8iZYw+po1DogLEyEI
NfVZbMzMFsX4CNAN4buRZE85sG48aRZ49QEaqF2tCIbhwb8oIXvEFslEE/lIhcbjifK7kzDZROwa
oCK85ypPDOMEwj6pR6mCmLS8CxO3Cs99gh3QOFm264w5XV30guiYh0Hsxjao9mOWxm2d5hgTMRJ/
qEoMeianZJ5frP4tKrJzk/WOOVuAel+CIlv2mvx++7Rcgzoyn8BkyCRk+kiu4hMAGRK9YMooAYPm
n9mrvXtZsN9GlzxLgGfZW/sBrDqce3IrWqYIjOhQoujoLHTHQNoccTnCyU79ZZqvMDZ0HAdN/Csf
OdfH5vW/ksQ4QEUeWxQlIKnpNNdK3yM0qKcAHojqchf3474KR87mbvo95OfRsguwuitYEoHMQ6PQ
oBU1xQmMQxPSHL3Ka/DfckUAeUI+EFgkmnV1IOZY7UQRsz9d7Sbptwm5JpHLLE2n8dlTpwIsmvZt
gBqAfaLVS2eotYDEiUicsTxM8ytIz5vlZIoTxgwdyXD5HD1bG7aWSY/oyseSOCw1wYJMGa/CMnUl
uJrqY1DulNCvZXfR76PameGJhPdaRoMyeLVFt8v3erm3kES7fUo2709aSkILLNIBBntQraKl+PD4
mrE8grBIU3+H02OV2EJoj/KzHtoLItzC1Zt7LT0qpRuasKwDqsHV+B2A9uVf96/i1CLVDEIa5O/Q
FMa4ZQsdXyYoSZElEH8v7XulG85cmQ4ytBzN1S1XiNERA6U0CxjbV2kmKyRRo0NS62VuuVMDhA++
5GanQbYH9GW+j7bkG/exbd0Jdhv0YMkBlvH3yFMAImna01Hy0n1xZ7oYwt517zOCjOF1CUL7sXLD
c+S93t6prfOgwVJVC4UxTIWwV3PatpOmjgjf8NCjc0PxA9qw/4sMyo+h4DGMkPvSNFsAS/VxDWMA
A9LO0OqzUUo7QWo5zpFGtOypwzbTyVpKY6Mzr94xzUAIYHWwubawULAdJfF+KMbk0Ih17ipNJz4O
PXgUwXImomEuj4q323peZ7UhHrVTmjnFRyD7d6mouLRhU874gioKZPEwgNnTOheCk9cByVyzzoJG
POgVmELUn6HpRep3sFKG/UPM6976wlm9WovVlzD2niYkJskEK0xfUche3OazdgEn5vzug1S2hX10
0h4iz/T6nX43c1KgWycAGR2UW4FiD+ZNZrs1+u7QTMgWEpDnabuqdGPyai2cNMCW5SKoQU2AZsHQ
iXC52NaY1bNUxrDcXAqaSfJN0CPNoeJxNnXLmSPvL6GXhRYA2PIx0fShBUgBzGq2ssHLx0j7IwxN
n9roTEhC34r70AsBY/2UIelpgAoFozUILXNwGf6XT8HLFRPcyIFc5ZYRyAkNsrlY2V34Q0Bnzeek
u1rjC75Q2AonlN1a33VilYnppKTrUZZBDnAZfUv5AfZcUSg53nJLBuUHpw0eKM4rzB7mhRIveo8D
I9R7MnwXwyDnOeSte3EtgonX6kqZkaWHiBpPNiE8LboXLy4ZRGDomCi3ccxlU6PVwWOMX6lTpTUb
Km6QHTW3ztGkeXPM4z7Z1Golhtmcvq71uqtxxpbkAwSpRgP6Y+FNb18sYV9xsbXoX7vlTRjPKhPM
C6ojpCHR1mXvCzHsKP+GqDuq3jrTw7S/bf4W632W8HaPGgAreZ2IZgwkLFNDIAWup+ylLe/07n5a
zmJyHz/fPllby7kWwxhJDjqRthKhYJg+k1a1s9JpVVcQdosaIN7mWP3WRWWYmAvDvAHY6VmoYnVA
lZ1gFs0BGlXpmJEtf08O4dNM7PA/WCNaBuCLAfSHIgmTBGq0Tu8yCZJE7WgmQSY/gvDr9tJtefuV
iK8M+CrulGelqcea7tD4toy/5NZFkTpvgttSth4HaynMsZJjOVX6EYp0YunIfWvPA8e5bh1cOn8G
FE5ALSDre3mdoB0BpQhNQpCinDTgFOaLqyscLbY2/quuCoQFvHHYWpU1IRvZyjpiwxn1hmDJK9QE
ekC2EGQDg65IXXBh3164zQrEWiYTk+hFKqGvADIFsthqcepIA4r6o5j74+y05G5sHIxy3xZK14o5
tTT7aIGZB5PGIhsBCB1JmojyBstyaQ9iZlv572RGG2jzqYS727K+SorXwpANwBWiAcKXsfE4S0kf
NyFKLI7qDM+jChBRG9ih42t87PaKnx8Wp3gCDdiU2fWDtbfQpmhbrm4DW7N1eC/0rXwodP/nc9j+
aL0MAW4uQPfiZAaAEnshXnoOd7Zwjo7KIX4Wn27rzxXIHA0yznVVJtA/1m1zH9umSx67nQFR02vo
ZPsq+MWRSN39jRX/oiFYHfllzEO08EHi6HSxLdjoqzok/sOCagVmFIKUczK3HpMXS8pcP1E/jmZe
Q17ndifltAyOBTKI0i7uVUf8KO+I/Ya+iDtscWTYLdypz1GYnpFbCjNnqIiaUm/Lrw9oz63sw8Z0
/yc5vKEsExoo3tvgF+NE0Rt2DZoNZLkw3o5ZGtQQGYdEsh4zv3VFu4Swt6Grm4M9p+iz1/1O+2WC
+hEQAQDPAglvhJesj3qVnVp/lGQ558h/9u1OnU6W8dyJe918In3hAd/INVofEJ+3F+j6vNNPtdDM
A7+G9hjGd4qxNVdLjk/NWi8en6T8OxIfg4j3/fT7tqSrnQCzuY6ZJ4T8mDy6yme2lrDobaRnTl+W
KPEvamen2VJxnCZd2ov9plIsUM+DyQ4Un6z/0mSr0osYrSJGky+Htmy/TUBnDoRC//b36hioEIu0
fYHmSi73eFDACm8teMOIEfnIkQteZMLZm6vQBrpQ1hbUuSmQI8vUVHSCkiFjiNIa+qyU525xTAMF
BUIwFv+q8VCEtlYO5QIkWjTAIwD17FIhpahm0Nw3KJzGzasmkZMZNa8W4TGYX12kgF7AawH4Xejm
QcMws26qkYPrT1QaR5uV+z6MnFhtvSRTT4IOulfN9LRRdcuRV7G91u5SLOMHhhQce2oNsWmj2C3A
gyrJ8HJ9f9soeMrRr1i5VyUuOzJYkAI0MhNqTN8UFJqU9zn8yNIjMF44t/VVBMcsJv19JU8s9bSO
DCpP9SK4mQgkE2/izLmnNqUAwBS7hcFrNAldSimySETiZWpofCVOAbp1xv6sSO+31+7rNX55dLFF
KzHMFs3oIZRyKkY9L+9GbyufiWgLd/Ghe9P33WP1pGO27LfgcsTSS/ZKLJLXdBYfmUYWnyEmBu2e
xBrG5WsDlsf40PwxdNeQ74fSNjJ3Gj5mHnLCldel+7aSyTxaSNcqxlxBpjShUfTPhKHBcX6zkrsO
Y4q39bt2IkiZI6IDRQGSqFf0T2XUGXmDmRpHM8F8fe6jc6Ped9WrsjwOPLDeLUNZy2LU6mVhmfsS
slSATka6V4WuWla2MHKOGU8negxXZh9LalzqEeREfeaVyAXU5a9Yl/2k6IDsrTh6b3q3V5GjGQtx
tYykrxtCV7G6L8lvY/gWL4kN2t7bYrbswqRhN7qOvvrVLhUDk484CoYGMeA7NbM7fTwswAoLu6Nc
BbdFbTnEtShmryY1m8peh6g02Yflh2jsNfL7fxPBbFNRVmptAR3Ywdi/I8cPQvWzngjHvjd35t8l
Y5tdrBYFvVCiNhf3qpeIReNKrSbZcWjq95IV8jLim7YH4DzwTaKNT2U7f/SuMhs8RCFvkl+XJCEY
E5vcZpyPYga63lZ50y1eR/ymjhjZQlSDyoTJdhRbaiSRZgQFVF426EfBRdJh0NnN1OfbG7YtR9HQ
0IQ8PKrxl+ZHSqkBUo7ROFYx7jNM3cwgsBCIU80c46N/iPW58OZA3sXILjCLmHsyHtWkbRcsYj18
tNURTdS2UgYTIuTGVQoPU/+3Fds8Vyt5VPGVw8gr4F/LE+TJQOwcbUV2SffdkM5FxclsX2fvKbIU
5SJFblu3EBleSgJ/2gjPjiUcz9YdAH+kt3RX7eJzc8i+SU4r2GRPHpB0/g2K9/RT8G/reQ0uwIhn
TrXSRq1oUfGDX971eDWDtf0zOwpB7La7qOQEqNf2gvYhiZZL0LxroIf3Ulk5F6SsiwEqWUoB+qPG
7hwu7sxD5NmUoiAmRe8ACBzYshwq9po8LxlIz5LdpJ108q2ZXMF6vb10XxmcS5tUMNaBahro1tDW
x/LfzaO0TPmgtM58EOzYk/FvG0hH5U4+WD6Q4cugRbO3n6C18mDsYxcZiGPs1py347Wl4ivQHoDh
LUwjXXVhY6QgQUMJ/nbWuNHiAtQ8r/yofKj+GlMTwdxaEF311ZEYTRJhPBTqTspPItj5gOflJ2dJ
r++YSxnMYdAH0eyEFMqIj92pdvS96SsBmlqD2Ol2vU+CyKm8NCgAnCu4iaftxcD01LPMiV83IksF
b1vMqmD2HQvLUmCq8xKO4mS2DnltfqJZp7eXe8z22sJvwyt2CVhjpMPM6cK4bifCAq+FMkcx1ixQ
MlCh3U/0DYLsctk1J8yD7Ftf+NHczbvbi7211mtxjO+WzFSMhAHikvnUSn+AvlBmnOiEt45sFNRX
oM9oF8h4rfbm2bDzR8GWRDs8vVnIWXVn6fz4PymlMQmyyerTTqYC5XmfaHtFDAReZHd9FV1sEwvx
OecgSwgziDCelTeEj25lxy9FYHDM4ToTdmkOLODXJC5d0s90f/ZNaUsnOkjrZ776grPglfvZ73ff
TFBzkyCzw9jnEeDI13HLpZ7M64roJFRbao6jFzrRSb3r/OR77uF1dZyehh2I520DZ1Hcx/u7P9OD
fI/GEy/+DGGovJYz7low90YpFsAW6vAt5LX3FDfCmB/G/Qvf8tJT8okej1chSO6eozPmyALe2+u6
1M/sBOP5LNBYaindifmge2GAfj4LHdnSTrJ/n2Tb/Jl+Fx7NncU5PHR92esFGTZ6u2i0qZfxhRUo
NdFfaDYgqhODrMuPDSk5XRRbLmAtgvE4REnEaZkhYhSGXQX00Rinpe4LDhjf1hWFywkj5xiUQrsn
kw4wlKzrwHoBQtJR+0gjjEC1uTGdy0h7GsfO9AtN5lwkW2fUABQ5OgZ08IqxqSl1Dk25Dul7T0LH
HrlbLD0YBi9a9lGk2F2DljOO49mKOf6PtO/akRxXtv0iAqK8XmXSVWZ5/yK0ladEWUpff5f6nr07
kyWkMLO70Q8zBVQoyGAwGGatM4na3FlwdjuG3FDGrp9fR+VrBNZVwZPPns0l6D5eCaKWDibSHig8
AHLO+XI5qZ2dJeH8oEA/+E0WtY9mkSE1z81nMYSPHXCvSnN8ue5XF8/AuVDJVBqF87pQECda0XTf
V4NvFvYPGyRSjvU5Yg4qi5LNOLe6liN5MMvmFhW+rWK9KDn45fT+wAxrU2Vr9LyLBny2FNIdxlnS
hGGBr6LttAm7+lYMlVfGfEX7xRVHiAUgXQ0vKjlG1+2kw9wpzkkhPs0WDJFjBJYOtFHdT2LXWGtg
P4vnBcloC/N7eBnIiCqtUk9KakOrvPhoNbaxKX8opt+s124qY83PL+p2Jky9NFzumJHFewgLmyKw
WbbLmr3ieGZ807R7aq9RxCzu2Jk4yRfUUZ0YdY2lnEK0B/ZDkAIoWyRrFZU1raTLqwMPJelDnBHR
Oi7RvsWJT5RvNH3rgfRFfl4/HItn/0ynWeezs98Lp3aSBktY5qqLGM7n7c9IsH3O17oJ1iRJN1FD
WJ0o8zPYZL/LLOiI6mbNM7OFe12j5V1COxcQEsGS+gUixHZ0K6UOnttAzsKczm2LgiqGPXfXxSxe
cXBg/xEj7RLHaTOsChdD1WLKGlPXdDcO0VpX17It/JUibQ9LdKWxOyhjNujKtTaa9d6jqbndmsTj
9sd1lZZ3CHA0oKcAW5x8dtFNMDkhgX23NvFIh0cSIIg0jiYapq7c3ot62Wiv+zNaj5fupdlxU1AA
LmL11GRm5X3U+JsliDuVjxmjHl2bHVnySsjVKsAxAPM2huMvxTFtQuEyxtud1Yab1bd1h97j6mHs
32v9nyLPY+FsisQVyqEYfpVbWZiOuDdleMCXEXoK+zpCcKmmyZaBpCWP0vb5+p4tmSFG3ynAKRTM
Gcp94j0rS71oI5Ah1mlQqNHtGInNdRELiwc6CiiDSUN0xcp7VRpRDTDBBGwa5CHpT0B/p1aFphPP
tJPguqiFlI6GRBkSLcBdRz+2nCtD/RqITRU2Kk5DL51+OBXxaV+5VTJuEmSgwSFEXQUdIUk5PTJj
DeLw/0MnSZHrDCNjgkMc8HGANri0lLS0C4DGZY1nI7l1MNI0/rAiVLNpOygTRkez7JmFZAgULSr3
JNGKH0ArMzGxHpZPfWXHz2GLICIaWRNkjLQbO00MJHJschy0ur/tWjowlxoYNNpWWsZ/CLto3rNc
aJ7R0Ood7BJ27AlaEYw0l+K7Qojx2HDbuq1zJ0SDLmZzaR+JX0lnFtqtk1r63p5CoATkk2L+NkVb
Nr6Wx+q+mgQJhmjK95MC0A6/dTIjvAGpT3rkYTPqLnU6rrhG36qjP4rRtHxMHLIBYBWlo24dgAdU
bjgVehyktNKYi075Bs+IAUhkuWL2AV6S/e8e86cN2hnSOMEAX+doXghK9P1INXEDDPri2OTF8Gxn
U/XaEP6CgaR7iOp3omRW7I7KNPVuazkl+ovUInfrUNU2ST/knxVK6J6dFv1Dh/roLmocmnij2scu
ExS0uzZgy6pANzPMK42FYqL9LQflZKqke5ozNcjpPMOoCeuAQ0MC1tfNntQ9Pxh9b+9HTF72qDmI
OGh70rU/srCj0UHPp9zDV1f2oW7NpAw4kGG1wxAL1WuzsnBcTTiDCWr2GuNtrTZWT3qdpIhbM9zR
GKR8Lap6dFviOBsBJI4MIFFm59qAxfgUY4oyX5eXo+nrTiQaj6ZhugHKF7qPedVHT93UtPZTnotu
BG8zU9/Y0BY7cKxW1DOnItsMlI4/FSvK/KKmVRUUJOtfRiCcqT5loVluJ65Dplob8ZtOMm4f9Ig7
zwi6i92I4WkV44A81E4TRuAc18bgqb1jtGuPQq0sdmhQWdD9Ef8/YFyJAd/i2KHhaqwde7dkjjW5
HehDcQaHst90jOmvmG/OQq/JGTuQQlF2VZjVO8Gp4dn1hDGKOq90vJgy1WJuFoXPRq9RvxdKe+oA
nrGJ4a8PTcz4LiStc9SGPFEhGwRIvqW00a7Nh/SxtsElpA2opQJXJaFBGbbJVhdT5NaV049uZBhD
5Fe51e/7OgPYqkgE9efm7t9a0gMys+kTBFG9KkIg14jwqBGSPylWOfxypi4JRmfKHsahbHc2piR+
YZS8GlyR2tNNxtLQLyJDe+ANJV5SIAXuatB5Y/A+U9yJRPVnVDiJ6lpFFX2oaYoyVpVU9nAfMlYc
6jAnKG0pbf6gD43z1Ko8ugdE/vgxjM1obZRMAwvKoIZsN1mkOcYgE8E1byQRmIwy86GvcqXzB5vk
9NgqefVokJbdqMRMf5cGQkR3mBxUAHW9GQBfyToHCHd2Pzy1AwNCWsrbgzlZo4+2ijTIDGqNa+56
IWKg+IPXqoNcI5pDLr3l4FiFYTfo0xk7MGaQqQRWARrcLMfHOHyAu/3F4L/0vAZ+IRwnJrMO38eo
BM3hyVDEyrv569AdakXnHyNFZI2iVE2UzTcvcFn1/rlghZ9an0Jo/tRFv0v+g0fGMQ4RdLatmzRr
b9vFy+v8A6QoI6ckt5mYc/cY5khZ53ec+axRvbrQ0dJNd7reBmYe+5j1DGzNefsXlyc2A4mKebJU
kzsMMQafYqwVd5dZf89i3Y8BWamx5rOiP6dowiQPStStWUZ+XsX4D7ESiiwaA/IVAG+ZX38ypgo6
rzAWZ3GIb/mdEXbfcVQOPTswFKtXNP0y6zBv9Zmo+VPOXi0l6Sar7WqQz1XcT5xASXmA1KZbK97Y
v5rJVsSHTl2J+Bdi1rnJCm9oVQPvhFwwzJRcD1HJQxCJK9CYhlc0Zu2mCYjgDrNANJQ9kvHbdUWX
Qq+ZsQMJE5Qv0Dp6qWccETLlHUQmAOMYdO5GKhjfyT5Ef/saBshCJAlwI2DDoRUWIw7yhFXP4kbH
EAJCL4A5gkHXWhsLWbKPcwHz+p5tGtygyksbArqWJ15E9OKWDeF7nmYj3oQ596+v3Xza5EhOAzYG
Zm7+lOuk/IpupLi9jQnb1T/Vw2ucvkXmSnJwccn+ipB7aOORAER9gAihCfQQNn6z1k++ooQc3rMQ
8wymCgld/d3ud5318i/K0xoFJhEC/Nl3YWb3clu0CehZWUbxgkjiwrUx6FcCyZNQ+g6mwmMftw9T
HLsVH9aaGZbOkwZWQgzBz4iEMithpuWjUilq4/UNdcPiu1IECNdIPAVN/ixWmbrmZNAXe5i54v48
ZUz5+JJCjERtUZ8zP5nfqm5+V7/RW0RR+/Inb91/PF0GFwXUeXAFWnQGZZaWlXW8a7T5aszoMy+D
fPpOrBux5gmXzhTgAymAA+EfkNm43LwuxrNW0WAfKbtraqD3CGCgIIT45713mIU7kyOdXaMC/mWS
Ac8W42KuUlq7ZsqPJQLVnCkrXQVLhwoQDGD0xkwyUpbSuRWkHow0hlkg3Djm9nQcgZX1z10D4EZw
T81JgS84m2Ov6AgVYAqksyK3NxkQF0USekxF1f26qD8PRtns0ASDc4V2NB29rZc7hJcGJ0bhICoJ
xDvePGYR3IBOKtC96abaJJ75FG6swHpB6d0dS7c+sJVUy5ILOf8AaT0HB/jAuTV/AKCtE3Fg7Fe2
Okm+dFH9FYI+4UstnYGDQmKCELJD2M+DUxG03xsv3ObAtCx/hM/N/fBWf67RhCzVnSk6oOG+8FRH
CV+yf2ACdjUjKG81tfs5gQ7XTT5j6kX7J7xt1V0BIqq12GNZ1b8ipQ3VomkashCqKl6/p7uo8837
vnWdgHrkw9zpj+lBvSX3ym6tePuVgRouBd3r+Ks7BkhWpWhbNaoxRid24+lbcVRfkChL/WQb7tBS
sFVd9GokT/V2uHm9bsGL5/FM6vzzs2sbBIcdd1KCrRX3mWK4oboCqDAb4NcT8lctKWye7B5v4wgC
6iOL3f4m/c1ek41TufTndU0WXwjnCzh70zNVGDObLNGxgEXtZrftOzsmAUFP5cbYOod2m71dl7d8
8v4qJhlnFEdJ344QF6FPD53vrs5BRjk8X5fydbBGMgvJIPE+rizaQ0zrF7eGq3g8eO8xBbsPn5TN
t2aXrKj1dVRLEih5FN0USd9bEKj9QC9vcZoUTx3c7r15jgAWt6beUqyPNCreFfqMayoPowHiiKYW
h3kAqq19b7bqBzpZTvadAdTClZVcuk1BVYNDNgf4eMRc2keTNtyZiqj14n30qD31Ppoc22P6bu/j
R10Puht7035Lt87KHbF4sM/lSnaZMCAMR6iGevRHFsSvzE+Ei6SCeERrtuGpt/pnSlxlG5+KlQas
RdsBDDQgapB6w+ClZKJmkvC4zEzEl6nCdw3LkJI32nH0SZxi+r4coD5IMkK30owCftXW06eJK81L
CVRcPyyo2JXaxE5VXSlrI8r6gl84/zbJrtvJrhkAZuAX2IxtL/YlAIpWdnzRuNDlOT97MAUix6Bc
SRNtsC3ENZOO9J/2RPnHoMa7rOi9iqGxoPhVVcBjMOKVbMWycv8V7MgXJr6lSUYsfJjSzWDFG0ZX
8ZsXzfmvcjIpQWwi8zfmUG44VEf6s0H6Bdek8oJJ3ujXkZymb/lvxdXWSsBL/hy58/+sqTMH4mde
tp3KmFamAe4Dpry2lbqLwmY7WWh/s/QISKSRZ3Pzvqn0j+ubueRuz+VK12Ou1Wj6UbCkBbnn+XdO
Dlb1cl3E4ooCMAfhHLAzgBhzqRrjo7CtECtaoJkA+UvjzkQrufJ+XcqibZxJkQy/S0DMVY7zviU/
7WrfrXXDL0ZNKF1itBfNrJiGkxw4AwqWkkSImrQ7KOFxgMPeKvfcN3/wjbPvdmKt/raoEZ6YMxQm
8G3+ZM7OTGIyGcLwEjdGr76S4ZgpK+d4cevBdIVRKxX4MHLNt8YYgSVUKNTVmIgnAnO1D/20hlay
LAW0i7aDNx1SaZe7PwwxPOEALcbmsRwCPt7Xa5DWiyJQ9sK7BJkLMHJeioio3fbtgMuOY0gSb3Gg
lCluOjT/xo7PxEgWZk8Ffu98g/N0b+iZW4Q73XxVipWnx+JxORMjLZiTK0jNz/fpOO6K6phZ+474
4Om6flzmj5Xjx7lU+H9rpkuudHASNuURpKgWYCaOSv2ZW75D97YIMHR6XdbyhYlnIyCIHNybMg0s
yY1eH3jcet03uwt4HwBdHZgm2/yQ+HYA1Fy79wFmqa34tuUjeyZ3XuqzE0RZnVITvG5edxi21h15
xHvuVHZee2qD1ms/ut11RRe3DjNU+IM+ccwtXMrTlc4UWpO0XkqPyWR4Rprt0/pnRqqVevliUG79
lSRvn4Hyjo17GNs3el21sc0bo3qjI2Dy9hkrkWzYt+lDAQKCaK2fZznuOhMtpVe1mg6W0kFJ5wcK
os5b/EQfixNQ/NlOeCgsZsSLT8pN6StreCGLNnsmWboje9QmIuAotF4Wo7PwscC8ePcqutsiPQq+
Nmi11MpMwQgGBgN0FX4d0VbSGMhAHHo2lt+clAPYxsVhCsZ7a1vtUHI8aZVb3K12os/L9+VgOsiP
YgAaA16yDWkl45kxwWZbv3+D73fDp2j/EZ+c3Rqd5Ve0QzxJwALzH1GyEaWD7UThBA2r9y4wt/zW
+J79Kk/jHRgXxo2+Me6zjfIZfQBaZ+XqWT6ZZ6JlIxoHrexmLXufuo5bbPMb65btPl5Cr7xZNZxl
mz0TJ1kO7ac2r/8s6sZx6e4edFOn3rU87RE4oZ51zE/F97Ue5vnWubKR8vWaK7jVGYYrMXB7V5Ob
TLmvB5eY6HoKrnudxetvzmRiBhUAmjJ9Bd7HaZGG2MbEyf1Gp+7gfO/XCPkWg5EzIZIrzcy67ZwU
DocYoUvFI6qU17VYWq65t4mCInqempMsAggtRWFHONwTqjXtGHtTlJ9K4XhR1WyZVa9UIZZc9bk4
ySKiVsOUXgVxgNx3cz3adPWJVJtibTJ6qY8WYe9fvaQAW60F4NpULJzYaHvgpvKd4Qpf3AzUrW/Q
Qmh8djdkB8K8B3F/fUVXRc97enb9VcLJkVGHaH1r/ECPQOlOfhY4gX5XV57zoG/ybbSfgjBga6+Z
tc2cTfZMsgKQLK0rsLqO/a2ID7n1POZofth1a9CPS7Z/vrqSWYKe2hjaFoIMNGFygC0Cmw/0PisL
uSTFARod/qG/4+sAeFN0djvHsJwFEXDS7Pwmyt9qfZ+HbpfeKPEjAbQ7gDz0Y6o+Z0AFj1fSfUsL
ev4FUuyphENsDXMWsy3u8vEJHQQuellQdHWdNFlRd1FbUDvOlFroNJQzppaSgaxHIDRMRqDe/uTF
Rlsrm66JkCyT1E2vklnEWNIHliIBZoabtl+jg19sLkBX0n9Vmb/jzA6znhVVxyCndbZO/q0jQa0G
UflbM07os/bj0SucO9GvhIELcQrMZIaptIDMhWvnUuokhhxxN6TSmruUfu8BaQXYIp0+iRBNeN3K
Zbrgyi7ESa6sL5M8R9sYHqZRfc9BCqu3gE/GnCwedyuvhoVb4EKU5MwmvBbtwZxfWn0R1G12iJo1
kJE1bSTTqHtiaWMLEX1xN9G3kT7Z0xP7F09GKAIAnhk0doZqu9wiPgC4rZwDAjE8oQnHSPasXdmW
pYzvuQx5QoSSFuw4Fe7l0c59DEn7TlS4GCv9aK3SVSMetMAqnBKx48n4sOKxljfqv/rJ8+AjUJYd
Y4BsRX9Pq2DIDnm1K5PXiYOS9SUydq32NPL9UPm68qCtUcQueKsLzSWLzLRY17nA6hYRWCWUn7UT
u1kMBLxSeS2rPriu7Jo02SidPM6z+dXVOfdU+6X3qWez3lWKGzRzXhe19O5CzhOhm475fsCgzt9y
5lC0tFJ7O4RmxohwmZOjgtLu0Eb3PI1R5g0/SoZe05Y+otp1Z+sA7Mrer3/Cguu8+ALpJigLG/ws
GbRNRV8GoBanaHCrqWdR/o950QAxca6sdEhAb1J0CoOyXWLcxCTaVLpx0JwePEy5Fxc//41iaD7B
DQv2UDleVqIpzhmFYgbf68KfSjQtbq+LWLSUmbrr/0RIviVPeh4SAREUfaHCcisQd0zsmPXbNHu9
Lmop54HF+ytLunqoGgNPADirmCFE4Sw80U1zsn+iEnPPctA96Lv8Ye1W/QNBLD05IHM2TGB1ocFQ
ungcKjLaJ5DZPndB6pduu0MbLIncxEOZN9C2hS+CYlO58cG8xQ+OsN0b7b5Za1JZwDiYLefvh0gO
gGcwyyHHhxh3ufea3QDspTA9tfXtI9rSvXH3LfMr7pJn9qLt45XQfvH6PRMu+QMwXNKkNrDLY76r
B0/RbtoQuPNBwh4rk68ES0tpggtVJZsqRZ05Qzmv+abygW2wfW+E1+9S33mkj20Qu9a4XcO5XzYu
AFliugBEm194y7G6fFCVHNeXaboNhqrAaIJ+6AnUiv0pN8CBjYE81YwCM4m8nKpuqWZ+Z/zArML+
up0vHqmzL5F2Oo6paKZ+fkdhUm446Q4DrBWGpGt/WKX+nv3NF/M+kyVtbGJXGRDxoLV+YMcTqjL9
fXrf7sxnPKQy13Q1L9l0P4n/kGJs939TU9plRR2c1owhmljoWjAxbdNmfl13btr/ioEYeF3acuhw
pqnkPKoUAHVGBXEjeROx4XZ8X1u7IgS8lf7smPdA1HATvqLjYuRla6BWMeZygzxGQibV7MoaQsMZ
/hrpetusHgAsQVcZBObP/7qRfyXNX3J2ixoGB9yUDkkRCk8J0CswiqFYK25gWQhAVnQDUR5g/S6F
JHbTZoZStN7QIhQGFVra2JtYafzre7W8av8VI0d5WSPIlFkQI/JNSnwW3meNPzgrNec1KZJntwFN
F4ucYcWynTH+bp37lPmRM60Y3poY6TTbmGgYKRBbPIQ57V5pkh+kZ/yNZekvCn7Jf2pwCBLRNmAC
1xX58i/UAXVXWnU/gbm5J586R5axDHSFe/Sf9wDNgjCQjikAcGUhX3BpCtGQKFo4C6KYZAMZeacK
L0HbzBQdQ20Tk/cofGnYRrA31doK0yuTGyIC21wJP766bek7JLtvM+GADhjfYSLpZKvhJnc2VnGv
D75enTjgRtnRSryCBhzxq50cHbJSN/hyNUofMHvzs4PXTKTKRxUfoNMY7CWgnDcU6jIDiKJMyYIi
CvFANla2+csVIQmVItZQqzojHSC0xeRQWh1qUbh5vAECAREf1w/joigk61WYlAZ8NGmjm9DpVI7w
GFN3JeKebYWZpjrx1d4Pw3/qXmatHMzcgToAbSjyzJudlSjM1yrgcZ27qd0X/dvUfl7XZv7aCzf5
RwSoA00ge2FQRDr0qaLj8KlT5sUj2F2EP9LfefR+XcbXF40kRDrycR2HU22Omac0ltK4eqg0AdGi
7r3onTww7VTfRdmkPGFGI93kVTUc24pbKOGBvW+f5XgZrHzQfJVe01q65XmsThUmeKG1ioEmr451
N7R9jOFZ/VMYPzjJnjubpAPIs3VKDK+max8wC/j6ARh5BWKVjokSadnVNtMnq8AHWCnybRSdEYGm
703lhO6MEnyJJfExW2wNnuA/dGMlnvp69f/Zj7/Spf0goz7ibQkTLtG71N5OGNBQk+/26A/Dm2Jv
8nrT1CsaL9vZX5HSijtDxntWQ2Et/Myzx7E6Ffrv67u6eDDRAPCfNZXip5IrE61mEVPyqdQ/7ORQ
2Hf9tO2tf9xvIK2f5AL0olTsvMT6ael4W3afxFE2asxWbv0lR4onDvoZwNOAsU5pyYY605HUINil
6iaqNwW9S8b3LsGsonEzrD1bl/bnXJi0eDQ3TNGD5dEbwiEwo4dUB3tW//36Dn25+rFu50KkdQth
d7iLIcSCs1H7U2Fucl13wRt7Xc7XB9MsCJNIGtqPwSIlo6jZLYumsYHjrAzTLX8IMKmNRuEbNKg5
+CXjp1xTfFpG7gTeU9DTa3ex+FZ3K5+xqO7fr/gDQHR2E3Ij7hNS4StYeiyGbwKJjfwpXIOOXZKC
ohyyvZgAB0OSZCaOA89pZiUGj6ZbPfMd+5YI/59TMGFFEdSgUA3qPGDkO5e3uln1KFUXTQ7Ef+H2
zkcDTtkhXalAfIUsn6WoYD/H8wazE38Ib89WDOh3qeLMUqhCUq/Lea67Wl7au0zloLPCqctat5zy
OogyuzvZNpC7OwPYfCei2HiNa3Zu818DAYil26dlBAzMKY07345y9ZfS5KCIrsNIqEFpMIVvmnEs
UeGwi7Y99r0mAIlUGAL3Qa1Xuq9rLFqr+C9tFqodYAXGED1wyKUTgAFoStDXkHucqojjg4K6QrfB
LbkC9LV0weGJhZsF2SHEV1IQVlVU48TCQgIvtttUqfU7r4y1J+SiEMwIORj5m6caJcsLO9DU64B8
8wDNc9OKxLWMZOXaWFwvIAcDNROzYl+yTcA56vg0JbmXtMguCPFZ09o1hTH6go8r/nZJHWduVbNB
qgKsA2nNQmUo+TjCO804+Hb50OcrxdJFAXODIuBTVZClSpe+7fQGyXMoY7SGq3b7tP1x3e8tC5ih
7WfKFoSMl4fUAWNXBJjWHIxL1k80eWHYO15ttJp/iRy6oEwI2CJ0KIIcWNr1slYLXqdp7okm3NIk
cOaB/cJH14FmvEbpANruI7MV11kr+C5r91fw/PMz59BXUT/WeQZQfc6+oc/d0yN15dgsmdu5btLx
pE1uF0oM3SL1A30zviYCYhsbUK1c36jZW35ZQ/QfIMUPnJovYEyhHluAuSpyr7YocPCANlHjqYRB
nD69d0RkejrLj0q2lmxfVA9Vpzk3Pc+pSPZRIJnahj3Ejj1A2inX0PNnfc9L7ZWtwRctxRNgDUBd
FBNjyPRIh4nHulqODRwd4UCgTVSPDhqoY7Lg+kIuaXQuRnr35Y3ela0JPwfett7VBuEVKHwlTnSX
dvnuf5MlXYF6hlQp6SGrZx+ozrPslFe3HVt7LM1dkbJtwG8D6QFMpnPz1KWZR0UC+GbcVZ5ppL+6
JvW40gEBPnY7E8w0cX2fMfBC8u9JzbzrCn4tZeP6he/DCQA7LlpkpE1TwqJgZsmhYQUQmfBolXej
eRsne1X7VaKpxHgg6rO1Vsqef6usMOYwEakBdE3HS/dSYaCoA5XEgFWijfJeBdYz+8nFtrGzrb42
VrDoQgBqBPeOXBCaRS9FlXofWxx4Jh5vNTTd0XoXRmnuXl/GNSHS6wr9uwy2DyHJkL0OofJsAUDl
uojFJcNdpWM4BFGuDEZMAOQgJjDbI3fb/eJRsq+AvEN0Z2cPn7zuN9elLT1EnDNpkkKagqcVyg/g
TKETAmmlC5DocqPhmx2Tt7B3bqnxdl3iYhYLMIQoMKnojKTy+AuoTgjYTCCyjKuHYSqAPJW8WHb5
ypTRHcLcNxj1W1YBCUd715zRVzvd7+wqsABrev1bltf676dILibs0zHPOa4dFLs9DlBm57bliDrb
IF9DSFtYaJD1ICsOf4lueXlbm1qdeBHCciJh+2hJSy0/NnYmQIIi+5MMK8d9TZq0rQn6jfqpACCJ
mQGAZXrh0buI0OyT4cnkHEy2u76OC64afJ7mPCyGTn3Akl+evabCzL86dLi+DWuLbEtHfhrtoz2t
wQss3K0YBABhDW4fHQlZKT7RRU2SuuhzLzPeWf1sDjuDHJi+o5iyrVW8nquVLN3SOs7knuqfYj3u
1UvFbBSwnSmE18yne8G9mIkbNdh3adC3awy1C7ZozfYxw0A4YKqVdFOIWUdKhVu16ewbgbjCFV0G
GynQ95BZ96aerNjIwjUOgaBf1tD2qXwZw5qiUoQZwWWUDuq2I7bbIpE84Jz9c9s4EyMPXdWNWhno
x8m9EM+itDlVGL+q1M3qVP7SDWdRAzwkAOEG4v+fn5/FkCCC6NpqGhAhV7XqORHJM7fFdPnNmOsP
RDTJg52M2o+Qm+1mZGW2iVMTkHR6bDK+srRLWTjAwzlo95uZjU1L2kwS22rR2hTfkh4rG/XUAY2p
4Ry7u5q2IQocGrLYDv92fa0XzfVMrBRGg6ykEH2M7gohyANwP/wO8FhlbG+JM91zC6RgrPSvi1w6
kueaSteuQgpAHA0QmYjPRPkc1E0+MbfuDoDpjABTltCVtV3TUXJtoFHm4GaBQADHAtrrjU8vc2FT
BXf6UHzSeMW1fW01R3n+XMH5GJ2ZlRGKUGuYlqOm9UtUgei3qr6PnKPl7C39zmlfumLDDfRkpPsh
XHkiL/oEkBIABxBEuNoXpIkBc33gzED+RwGWfLNrLW3T257SR+7QrNR2lhVFTgENqja4meUbKgNM
V08SLKxmVorX6kkTDMOYBG2hF25Hwx96hFawDH0pB8DZPAFbSfMHqzU9jecOLvG42F83rSXtgWow
E4Ig0wF8x8uVd4aKpwbTsfLgw7aM6kZPt2mzsUm25cW0vS5Mne1GClWtM2lyRq9MtQjddgbyU+yu
owz4yOi+7NoHOC8vLnV/KFKf1eqJx5uK+qpn7c3kuUqPcNKkeMTMQXoP0gifrnXlLISc+K65+oj0
GZj+ZFeiNQQpNayCQDUq49UdroaVhV66vgHS6QD1SDWAgC2ZuJOFcU3a2VtliZX5Y5/FmOCwhr1a
TzzZJMJpn66v9pJEgE4C8AhjfXiWSF6j56hT2AyISlNSp3dd1CBPpkzZifc08cOoXSNnW5IHWFo6
t90BrOsPdv3ZIR5RjOoEx+VaMYYJjoh8Tvl0SKh6l8fhSlC56PzPl3P+mDNhetdmKsJqxNRO6pX8
W9+9mFMwUFSK34R6KtA2TD6ur+eikcA/wBBwVoBUcSmyUAjw+2rsYD44gPVpjkNorIRCS0sIwCC8
4zRkhzBedCmChjSb0DWWe0NzVDBuIx4JECuHh+uKLJ557BEQ7MFJCPyWSyl2CcZgs5zPfMTuM40c
eMyfRmCeRl13G0f1yu21uG5oU5+RT2eyQEkc8A4B9+jg0Gsdb24aoHAezcl+va7T/Eu+eJYzIZI9
VClyAXEPIYYhfCdD31qa+VxdufuXzQ7sPCj0YqwehnC5dDliSpZmoL/s9eKhHgBU4lT7ZIh3JKxw
svVdVzk3g/HLcv5VuIOsJ9jnFRjfF6pK02CxE2J8yLM6zW+TD0pMN67VTR+HnuiKbWF8DqXYRvRf
lLbAEIDumZkmHlhtknNE2sQgAydItjXED7v9hJso/nV9+xYDy3MhsxGdn2cxNcoQQ0gPjFHMaaSe
iEiQG1A1HdyyF9sJGVKWOg/CchJ3Sn7+jx8gWWmJuhvJC3xARIqNDuqQ6SMKb/Vx2zZR0NUPqvJs
a79RqLwud+lwnOst2W2DIRy70OCkjbTcEG1rg4bsuoSlWE4D3ihcloopcrnHqo5opDXNiOMHIiuN
BrR/SclWJ7sOA8t5oq145vmD5YOIRBTQaCwkwpAnutxIYwrh4ID36VF6pA6oP1rda9LPkqxBKi+t
3LkgKUZtKoNFaIfIPb1igJhlzxpba7VaciqofuICBasDDr1k+UDUyTW7R7QWt+826g38nv2bJMK5
iFnLM7s3AKHKiz+h/fCC28tKAKKsG14XeS2/53TFfy1uzplCkpE7maPwJMTmjNmB1j06JSt3sFOg
wq5EemuCJLMWJFU7sLXi3RseqP3S56e6ebTWBh6X9gdlBNTIwDxuA9j6cvFEOtmTGYImOMpt8JyT
j6riuyFiK/flkqUBnhvHFBcmkMglkw5jxZh0C67BzlL9RgnBPBW1dG24cilnh3FxdCpoMxg5pkQv
tVHa1GLdDHCbdOSz49pWJZpLEiB/Gpk7iPg4NN+B6eLzsd44XYQptySwK/QOd/bKGV70xqBo0Rw0
4gHaQm6d0CpzQH69gMufWh08xb1wM4Harw7sZLAJDsRB/x0H1GriNqAbKae16ZSllicU5AHYiem2
edGlxYhRAKSpjURDAU1rhlc1cLNMnrud/tvKyV7XMhWI2cYh6vp9qFIQo9Yrq/DFhoG8NpeZUT3F
jqCccLkfLQMLqmjzyvt/pH1Zc6Q80vUvIgIQILgFavO+u+0bom13s4pN7L/+O/iN72lKRZSie56Y
mYuZCZ9KkUqlUpnnQPLaU3OP6n7ZkI0hmw0+SccEHMHUMakVwktWeuEIhZaZWzvfkbL2FBsC7zLd
pPk+dxSeAYYGy1kFYe5YE50saqZazwYY1XLeeRXRoWWmWsNLkeNNVTXyrzhLx12Bh7RntW6Z5P67
tqSgrrPBcIvCO3SChSUd0jhvB/T9hagfuclUN3dmw8F0a+Zg1ZnAE3D+7FtbWnQAgncfr+vzsMMx
3oTXutBIYW3FRrdrXxx+0QZ7LbxGr8N5pNPMEAu7gBIVTKeCGWZspCUURefpaxPs7UX0w8TVPdWD
17StD6g+fo6lfhhV6fDryZsXwFG/wGfVkRji5D22s66aYqyCovRQzg0O2UiQwrThD8pCHFpQCVFJ
AlpGs38pHOdCrcZye976kxxDMF6IkDk3w04Nsc6Ycr/rtALc5dqtUkB4qcvccqLUxdO9pBtgzZfg
RzAXb1G4UQuYdlLZZQ/ucHBreK2lekrwrMW4WIcf/2DbAkfIMwI0wncJAY4d9P517hd56DnVnZJu
bX3zD1DoiQX5F9hJ/k/DYZEMUKVNW2LmUEsqcabFbBdSt2r8ptb2pnFpZ5LX+tWvBrYkDWuIOCcW
3gOzZKY2wGtaNYz31YSRCTBtZy7U9MYbhzman8XBdZlJCXLnbS4GIdCUEh01cROBXDi3SaUHdTxW
pVeyWwQKV8v2arX7h7VcYMzGL9YySXOCjhRgDHiibzrI7cax19rBI6g2DhS1F6JQ/+8hvwvDGqaZ
0QIjpIsd6yt7aqPS67UnRUF1/I1OB94/Ib9zFSIBWwvkSzDhdCpaPYA6RVx6FGl81H0ZSeIyCKup
5GemRG7QX8ampL1s7bOhZQXHoTY3y4mja2UUd2oyQyratB205mJqMMzTW5Jgcnr2I5pgagpERMg8
dIwdHH+6qa1GXllQj8Bzl2uRxzD2OoyFgO7E9PXwk6Qu2OsU9BuzQRLF1xZ11uxGtoftcCLvB5EN
qEWX2OvqMOD8jTcsflbpS2tdhPQhJ+grTp7O+8xaFJt7vyAzgEZL8J8e22q1YZhwBWuqRfpjW2gX
LdM3kTmAG1DW/7N6RC2wROFPe4g6A2MiOKLSr2jMPRaAL8c0rec6jDF5Vxz0ZqhctXRuMRn/ct7O
tZMY9fW5Exe9T2gxPrYzb6OOQ00EnBZZh0j64CDxyFWINkKYOi8lgU0GJuwNaK+YQ6IBrCOfTrjT
m8zPktcKAoBENls4/ykxlC3tEjKaeuJpWtMZSnvRs5+YGD+/bqt/H0WzuRyoo9tJ8I8Q1TO7dPD3
ucMetaj7gFyz/y8QYCFFP4SKNz0BolRr4qBpBWEr9TMrhwPIBCROpULnHW38ByHW/fNSZWqWIsWl
t0XslVfDId2Nd9UPY2s9Wu7P8rcGhpNiwzd4RYOw9+G8gatxCx05EO/DVR5Z2rHvTUHT9QmaHTxo
r3jmLO/u+KDAPA+ydpjObT//H0RIE+oOpYK6Bwhxnit6YJkPyVsPGwH6hLfs8zzYqlcswITdhEfl
sTJzgOnQFtPQu2xoEr9bXTMK+RPdQqsBKjnHa6bkeUz1usQccKhZECAPIGyQPWsJ/ycclKcQFL67
Do5xWI/JVLNFDmLbUb9TcQ/YpB1GATSNt5L73OoXcnDFRqBF0iheBhQ1gYaKifDnqPWmsS6S2Deb
X2aZuiqKR8HD338ihDpQz4Lbeq6FHRvmQFuA5FDP8crxteGZq7QSDsK1L/QHwBaZycdqshnaLUvP
6n9SGFHRi0h2ZMgwBC+ILKPgeQKM0do6yT0xb5Bon1+ntQNwaYawb0q1VcuWA6LvrqLEM/ihbH1D
9jYlM0TYMGaOK2lLgFITvmVVuh0hQcmaWuLNawePA3lGouNtANfs+Wcskk6q6JATmIOAXm0b242c
57QvITz2mTu/zy/bqkELpHlZF0iJ045IrYFUBpjkrqCgZu0yLkn4TktS3/fKP/bM9i5QKn1Mx7LH
snXxdA+tN7evcGxHmm8Z6XOnNX7kYHa3A2FODPGvqencvIi3oLq5qatB9mNkiytk9Jma8dwg83Xl
Qrl1Hsf7mZcuhd4bdR0oXgf70c83ybP9KmPUWU2clp9V2MujYXJ9TLDYg+289DW7jadim1UoCRXR
xYAJHASvWe7Kj5iskLoWtBbQ9nzzX3yBCHfcFq3AKA7F18PwUc1l/M0QoQPZn7TH8z61goWmAlxe
cESqM4vuMdZMmkKKugFWAS6I5rMvbHxcz+x30AoGUfd5tLVVBRxei+faLYK/sFkycOI5VoLbO9og
bwwNaanZoDADJXUFompd/zVG1mZUuauCJOI89sruOYIWdk9m1A3HFH2JOd5r9Ftk1UseSCBWvBUQ
aL0kJhoRMet6vJi5VQbxoHCURKr7pPUVY5M426C7bIjkzXjVFhT1CMpcUOEQ55e6MdXMmGIZO2uv
jxdR8ZLImPhXbVlAzOnIwgkzxYIaXgyIPN4k7XUFvSbMXkNm2ekkqdrKaQBKrj/GCKs21b0zpCU+
TJNuWXwxlu9DeN8lH+c//+zIQtKOR1Sk0/NcoIlJKcEehjZ0HdKNXp+5Wuc6Xv6TbFrIxktJQObT
S0QCFTVebPFsC5YzYUulsWVlM2u4Z1yPF+HDeBPvxk/lEB4Y0FpJJ9NauIZYyH9oIs8BLZxSjRS1
9LKraIemuKtoG1/bV+o23E07c1fvmrfzC7mSh6JGjnkc9L0bUGoVzKNpXkcThXkOJsM68Ms2vWQb
rXn3HwRLzHJSPXYGrQWCqtx1w5XNDyyQ3H/W6g0LK06mSWxlon3QAWO8BznMDbQRrK96M26D1+hd
2f7DdUvX57FUABkmuBWOnQ8P7Xo3kar0TPC6ozCdgOCu50wSXdc20gJFLEfTsiVq2SN/b40feIFl
+mWevDayhq61E2OJImwkI2CtEsWwJXHcLDfcYrjEBLqSvDrkJp/uzzvbmitgthEtFo6NMoa4l+yW
1iytQIsZjeg9jTqLQyayjDZ0sk3J6q35NSrpKkRpZ+p1cc5BASNngKI6Dvyw9/nUXI6qsztvzdrS
4WkJ13pq4HolFn5MO+qYHuDWHVUESdyAVstip6OilRSg/Yw+bPLXrX4mblkqphkhYI/3F7H3sEEC
3IfzVasaoP7RVa6uPJhQlDTR4xmbktvJ2pGxBJsD4+LIqEjVtpk2Z8L5pmhbUCNc8CnZjtqmpdvz
KzlvGDHGLqGE3L5QSttOA0B1w406gk9bL9wAmtHM5wEUT+o7Ban4ecg1V1xCCgdi3afd2DXIi/O8
uEhz50dj6dfEiCIJzpqTwEdQnEdLGB6ehViB8YKmDhXs4qHRXD19qeiLY7g9PWjxXspfur6O/4GJ
RZqiYWNBdYCVYbTvs/wqGtu90wSH2ECnJp1+6dYAzV9F7SVWrsWqhZUiTUekJr2VoOsSzA1oUaye
5ymKKb7O0XF8/rOdsml/b4E/JurHXtkGTZJ1s4m9Xv6MNAOiIdz0inS8oiVY11TiJ2p0O9hvqhX4
hf2MsxTdsLrbWP2tXj6Fg4GnpthVISF//petOtQ82oomXNQnxOfunCgZKSn25mCFe84RsOPmdzXJ
VBdXd+U8e4oGne/ev2P7Na5GDVEQQi31iQePDbmt8930FY6v/2AOxER0ENyB7FqsuPVO1SnVhPiJ
hglvxLXQoYnHx4/zKKvWzON2GHNCWU9M46qMs6gygIL5/Xv8Fi/NkgdQ9/gsKy4aTXYonHZFzN6z
wBO8ZyqmCaEMaTAut7pbq19T9F5AFlhtjS1egyA/PT4F6jOFXqGVyfr/VjfJAlyIcumgdFkagn4X
nHKXtvnI1OAxjaYtxcqeX9ZVX1wgCcGtJNqEkTksa5HuM2s3Ju8tlRzlq8bM42ko+6HVVcyByqHv
DJ7DmDj6qolv59uY75Soke33Of84ORr+4IhZUIjtrvcZvlg8brRtuOGJiwedOzPYZBvlqpQNgK6u
3AJOSIfKNGZmncIslafuVEI0ugd58b+EigWI4IVO43R6XM+Xsf6x6vcZf0jCwz94wAJC8DUFOtN2
nMAODSN7rNiOoHu3qOTjrC2Wo860Yoj96FIXzraQpW1ACoAU1RWjIBa5iujmvB2rJQa8rCHgoRHe
wVDwcbyLS7w60EFFkmV/tuNTGFF3MPFcaty0iEvoaNKTR5v9w5sQ7pV/UOe4tch9cMEdHRoBFa/4
RaN6lnSUf2X//F9nv4auRDxyz2u7QKjQPYBYgDhuDPpzSnD5ikn40Q4memqavx7gRIvdLKCLtwDI
RGOa9BisH63JajjigaJ9oSvaBxHVQclH3waHJUk+z3+yFa84AhO8mw7hzMoKMJZdtEONXMfte8nz
4OrqLQwS3Dsrp4loHUozEzqRJv1Zzx5S3ruRbIZ/JaE6skUIpD1XVF7iX16sD89tZW5pA7kgp/Jr
27keW/Ic9vnGgrzl/7aEgnNYk+50PZu/F95YLfRzMIyhy97U5t8uRNYj24SdZdttCLIo2Aau/QOz
K7dvZM1bMlcQtlEbG8WQhbAjGchl1wzuwB0YkkmOu5Uc+8iS+X9f7KUod5D2DoCZ6M5qruxmO9T6
vJ9cs2Fe8XX+46yvG5pIMWyFa5h48jVMY6bDEb3LsfAJv0Q7rsSe76f000/zH4R46GWlwvNBAYS5
JfveGzeGN7j5pfJ8o972b+EV8fQntL9cl7tgk0Iv9IP9TmU/Yi1Xwqr++RFC0DB5befVXNwFrXjb
u452NZieXXgUmq5DilE3Dy+jlgx2JSM8QhWiR+R0GLEqgJpVpsvJPWNv5QCpb0zbD5IgIvmQ4vQp
GeKUV3PZ1bLQQz3ubEWWvayHjz9LOP+ChWMWSleU3JkRcKG1e3cIN32yYym660o/0Xa9bMJctnpC
4IjxijhMDICYKZ8Cf5ruwMAAYnG/J3/Lmvh9pPwxTYgefe6wmqlA4upubFHVA8GllCNwpSnyyBmE
+FEZOW/aeM7GMAs2+Vb8WufvjWa4nfqeJ/4Iiqth9z/tbirEEowX6qDogF1Ee2mDd2mpcj0k/lk3
IWfSqg7sYgP+fuNEP5Wx36ssf21Kc3vejLW8abl04qtTY5VRN83OXYaGq9hbO9lzNJoTFY9/11bu
5/qFmctAJTtKzDPi2hpYayEQw9HtQ7xRIZS8zy/jA+KHoXvVrfKEGJI3/nljZ187CZf6PKmCwfa1
GjYyn0AHrN2HfszUA0E9jCqfoIyRROZVA/9DOqll11oMsn7Mz3tjDSpsEG2U/F/21QJBiLoFpW2r
zmdZbacu7T7NcBtyiRWr5+UCQ4yxdsWTmsy+wd4q53EKb9AZMGSNTwnanCVgqyEJTLFo7wXBjSO+
EWpKTyur6rGH9Xui4bXG9gd+1ca3pSLZuqtba4EkhCTVSdo2NeZowR9U0zfVjVP+w/sMhEn/WCNE
JBLqcTH1sKZXkDB14HBtNrm+0crGrTSvgPYYs92QoNvxJWVvRef1Mh2adRf88wuEADWWFXLrBlby
4ssin3kr2UyrZ9bCQiFAYTRwCtgwW5i/hP2Do224che02Lg+48kGT3v/m4OIzBfmlAdGHsGgMNnj
SdsLJq8PP0Mj8jrZU5TEF8WWKKsHvUyrzb6I+qQyf68fIBTt0gtT9qwmQxK2GEmLpqd8RuoV9Clf
xgrYxrhrDZ+DrLdhNfqBKhLtypB1Q535OMmoprGpgrlCotqvSqO7ofXRmHdc1o29ursWMOLu0uOM
h3NBcKI/LQff5soKJP0hq669gBA2V2N3Wgv9Lbie/Rg1v0fjcP6ckJkgbB0zqSwSBlgpHdNIahr6
arsjwe//DUTYP6NR2T2EEAHSYdqVMK+Jd0TGJy2xRDzdWV0nDeoEuJfiHEr0zaSYLo3Tf7mG/vke
4nFed5g54XO1VKPPkfEeh7tskLQ+nPJJzHnkAkPYKBq1qyydLaFQqNz3zDVv3/W75Na+024qP3lV
D9zPGtfw+dVz2Lh55VaXMp3M1c26+A1E2EE2GoDtOecbMBVndi8QsPHq4iqNMf46SNZ07an6yOB5
EyzuBKAOiVJaASwsfwb66AdN70/l72B4Ap3EVk2I3/bqpnEcKO2xrWmxt/P+KV1xIV5EQZFrOCmR
gW4x37sNUOfc6pv+NwPDkW8dpl1xFVzWm/xF3d6HH/zi5Tz+avKxWGwhjjSNZmXTfH0O+3ejfFbI
tO9qsCBrIBNpLNvN01QmtTf/yZP8cAEpxJUi6oLenvOdpnQrTFY4wabDZlE6yUkm25VCfIEQaQ2d
FuDoIxSefda/KobkdJZBCNGlqSdDxfEPV4WmwfCQZx/SIYNvtsEzyyUeyCOhZeFMMCO5AhX7TnuI
XTSs3SEfrSc/vDZ3ueaVr/o2eEherVfV7ff6Tes5/vOsfMRkBQGJxeKZXeW2Mrbh98d7yto7hz8Y
seTcWYfA7Mb8sI5rhOAfTUZ6MEwCYpxaN0r2afCsy7o51mPMHwzBN1pLDwbNBkacjc8xa9x4MLbp
ELhlWbzlhqxFZXWXoTdF1R2QLKNUdRxlqtqsdUaQf1AMFIEqxHXabQeNhqq8iJKDKnvRWC8WodXC
QKM0xq/EgR9m5ZwNbETR94G/oFcaLhJfYcTOdCG8cSOVvlrd0Qs44dSogyl1wLyD1VTfjPHCrg5R
4TGZ6tKpoPF8OC1ghIMBNNa53RewStnb9+NGvY4vSOFnr+V77WoH0CxdpHemF2zOR8hVd1ygCieE
mWZ4c8uB2pArtDaqw2ukSDKhOUycbHHM70FtFV/rRCq+r0GDwkK8b2QYp1X3WrrhLVQTB5+HO4MO
7pS+/oNNC0Ah6tetroCmBjZl9qhfWciOoX9k4mlSHTvJCbuSRX4LK+G2CTJ47Lhj19cCptRE48xr
uwH6hInFd01ZcEnisvqRFgYJMWOCSlYyTGhAbJ30fsojLw7pZTZIpp9X/XyBIkQNHQGChy1QrGxn
k4veuGPqjSkbfDkVC5j9fAEjLFljBQVEc+Zuyin0McedqaAYj24q8LgVL13h2fElxuji4LLjD2Pi
EXPr/NPlfWaomQky8TImrGdvJJHRW/OLG57CyHBlju+WLAavev0CQ1hNghYcw8Sjx1wgiIjP2Adt
fjbTRgu+KmNTyQb1Vz/eAk5YVa6EjVoHMMkwfpjjp6Y/Wc6ltNK34u4zrcUsfQAyR8yXHbu7PWZm
kc/fjo9QxKs+okDig6uevgAQVq03IiMuKQDqZpeyC0Z+hblky66dVqhHQUBsPiDRcXJsA8b/QQUZ
IpyTsYB8YNRcOCb6zKY2MS8ajM3dhKqRglCQs/35sLT2idA4OgsuYEQCOgHHwPoA/gknh6Z0Zj1Q
eo+2x0G/TGUlm7UVBPkQmCismSNV7AHr9UYpq4jM20v3g1g9hObkKznZnTdmxRPQWIlhbLgD6mzi
ewZHOFQgaJeB+DAhnhoFqpuVlSwDPdlEYNlbEosIp5PlVBmj+cyZC3quvN2m9DLvthBPcUOmbtqi
AOeiJK8++UoCpPCVzKBPwjLEjJxTD9u4+eDxruiJPzUf5xfw9G4mAM0/ZHE3M/GQGFMNto0mtBxy
NFmWPV7LaX0RNmHiog3Up80HmdIdRoQ2CR5nMyLbC6eplPAjhA1tpJ1u9/MCcxa4mQ4KcIha278m
87OyPsbouhlaLzV2vJWcaCeb8BsX4wcQb5t9VVhlm4xRCsEPUCVpyT6kjusUwRW6KxrbT6yPRNYv
N5txlIIIcMJaVwXYzxSQ/HthNL3mY7XpDOsCc2RuPXP5arJpq1UfMkHMgM2B5wCRHxJDKYljc7Rz
pK3tj5VflDeTukvG0j/vQ6tmgcYDeaMKUUSRnzjCXFGLeAl+dfY4b4qu2g1a6NvVtS2jIl2FciBj
QPBvTFwIOX5Zs8iqE8wT1aqGiuaeKP7c6RP8jImEqGPNNTDhZ5omThmQBwguGY/20LRQnoAe56Yx
fUu779Jb1epxu7jisnrwSbSEYyzB5h+z2IRgAEH3KgVY3vF81yWaivcrozmg+Vn2cCSDEk7oNJ0q
g2mAIv0NHT8z5Q7smhKHWHM8jH+BuW1ORtHlKJjDoadRJHCIsq3ctC3wFqy7pa64zj9Zs0ASLkUJ
CEgn55t3pGnAVsFcLbjpurfz/r0W/pfmCEd1UnWGWuQwx4TsdkUeOMYJNXOnaU9srFw+3GJG/zzi
6gIuSEkF58NhE7b5CFLSIboxim2pHuLsSZe1TK64OBgxwIyBfjaMdYguPpQQvilntipq/Nbppqv9
0jx0BdqL6WcnVaxa2bozpT9yDpCsqug0O3YKnQ8Fn2bmOzazDMXKFvMST4aFcSyluGShpUkSrJPU
YJ5WAaM+JvjxSgA1tWO8SauHlhCsIYSyNr1lb6SN2Stbac6iwIuMuQSwWwpfKec8G2sCzvlIeS/D
GzYObpJJXt9kGEJkMLJYpawCxtTXbm6/p1S50uxh+9f+dmSJ8G36ODVJWMIT6qRwCS5D1SEmj1oj
655c8esFjinORU1hh/7uCdZAgNIt1FuIjLQJyqIyJvDvo004acGIAr0BA/+B6Xnh4yPxNipSgz5y
qjGk4Lb1iFnzCCwSfqANcQS9tCIqNqytnE0AnulD1A/9IempcwU9X/w+UFZFfhorfIeJ+GQLjPYX
dEzV2K2jKr+zGydgaENK0NUcD1NIXTamkNBrsNfovgUnuIq2IU42YPHSXVOZhtegn9S3JOThlROX
IwYEMxrcp61O3ox2pH4RKWD36VUa7uxMs76COJ3uaKYzjOemvbmhCm0ndxoLMFEUBRiS93XQ0O7K
qVOl2hKeatFOC8PotTY71GDrihAvL4rorRxtLXaVMGDQz270bg+K/XzbJ3UiK4ithRMIQ6FCBN5J
jAYJUX8qcRgwDQS9AbodGgzuIYkrjf1QXZXGhtkP5112bWMs0YTIHyZtPCY60GjVu20Jjd8mcm1Q
d56HWfPYJYzgSDyd4DQjYDTypbH7NHjo2s9KRpW/lgBDSZqCKReZGi4ys7WLBKAOzMghkYUEuPos
ia+zHTFuUzALkPJSSXaQ5AF5l2XdnzdOCjtbv4DtmyjMkBWDv5Z8dZ3pFuwhQxO41W1ME3Uk45Yr
G4w2KzKNxNPqC+ZKMUSoz+wqs7sI9toYs1AcA52KLY0/jeJ96oYthIbC7rlN+YUVjhsbaXGYmocB
SqWpeQ+uxcMUFReo1O/OL8LKuXT0U4Q1aGo7Q/sdforRgzOEFKavmCVkAJvQa4v0oBdMkh2tpBMw
HOfSLKCnUrFYF1hBHhusZ15WWI9FVmxsFNY8kwU3rVL8Bpv1no/8sTTsr/OGns4R4dqPSw76uVTA
Qivz+GvT0KR8cFrmWeOzWarbSGMvTp9DMzF7dHjkhrbqZXgh0jhKvdFwF0NMoDHjx0Z/NNrkOtCe
Boq6MJEp055+AWSJczc9Zm5s03aEM8402zjvKbgqFa3c8eGnwiBIalvbOGKukg2SHb2KhmqyiZvK
TBkghClw8iVRWmu51wyFP+bUNS1MEqKvVQ8hiCbb2ad9reB7x/wNJhhBaA/tFuFonViAaB0z5m2T
R3Zdujfe/vL+0v/t+HvZRNqakObSs8QncpNpaa9oHfO6YjoE4KnSQptRMBMYzXU+UNBH8oYrh2Ti
FAOAkRJcqjQDwVxX8uh3MBJVwQQ7+PRoy7o7zAMk+4TZ4EU0FNTn3RGDaG9Rag4vXQhdDzcxouoi
6jvzYlTV7E5NkGflYSG5h63FKCTfmJZCb59JT+pVSTjxJuowsKQpXecFEABVbYy/0cp4M4iTbuo6
fQKh7J2Z7aYqBS3f0P4+v3FOzgAoNUOxDzrZoHsgyJiP900whROjEVXcCDzHQbh1QPAGtdVK1qtx
krF+4xgIiMgnUKGbPXcRjSFBwSM9Bk5dPmXooqjLv220EwCEjWalzTixYgYYHuEXmnYfDZvzayWz
QXD3xhxJkjaAsKNwa7aBi8fbv03sj60Q32oLLUHwnJeJR5ZrhC+qczhvw/w9j5LHbwCwbqF+ibdE
QzgRgkG3OlDfwYaEu7Tf1vWDbv19+jKTVBnmLP0FiSUhFkMKclIIOitxd2CvhEQ7h9MXC72C5005
cd2Zv+GbDxmFOpCWCMFu6pPBMitEhLGfXAu0+1Aab6Mdg7rReaCVw2XmmobELsrx4CGkAhLXeog2
2CPzKv1tQG3G+NEVfq35bLro1Gej3QZ4Z472pBrcDGLCKrnN4kMU7lU09uO/O/9rTr7gd6cnCl94
255JswRHV7NkUhCTkMebGIaI9i14A6UHyUq4xZdD4oHXXxvUj9a8Fxb7VckcXPmiKfP87fXt0/zP
w851vQvvcXT3kbvfS+6Cpx9TA/OoNss4YKoJgizHeCAjpGSAoBB4iMG3HvuD+a7rL0MjiRInWxhp
whJGcH9cqEjFC8AwDE73xs3oyJqsVo5gIKASgFd6UOiIgc7MxhgDJUAoSAuunOd88iFvucumTZBL
9vKaMQQxW8Mkujpv5+M1s6wpgCsg50mdpLlr8hgCKA2TvbKtHFJoRoRYGkVGq+pQ8TuGgWANMWq1
Yl6YOyFqRI3uxXS6BVOoGxTRppxUNxk/ho5tMw6dMfPxvL+ftr7jmy3xhW+WhIrZWU2NzrvK2XZV
51ajMrpEi26m4HfN4+2oGNA9xw1/kFWZ1z4mBrORyiKfwvksrHBRQO1pQiuEZ6HDMO6udebPF5dg
uJxSmbTB2g5YYInD/nFPqBHFwCJT47Wa7YG6g8SXtqx+sGoTVOTxRgwGdRCWHX/ONLLw+mLhTgCN
cFdTCyixbltwrDTvuewReN11FlhCFBkwU9ymFFgoJ+G+/EvVcF/e43naM+jHhCeY2NgWEPcans77
zIqNKI5AiA7bUIeJgsuCOzrm1ChyaKP9DtFRpedIqgw0D1xQJ9n8AxYKf3AP1Lnxz/F6KmAfyzFW
lXuOzl3N2On6Ti1NLwJbYvP3Uh6QD4VUIlDAtgJZomOsshkrPRxBc+bwnaVdo2sGJVrNnVrJ+p3y
FiGoLIGEPVeSsbayAUAtu0yj66ncDeRLtzcDyvi0dbv8Eq+Cqv5SFAebb9r0/vyazvvqKEuZ4Q2o
SODUVS38kGM7c9PJQlwUcy8we+iMcTTdWl4/K3HQxxwjjjr5SmUK1iv77whTOFcJoqnOMAPvTUYG
asWtxoI9JWgltyUHuMw4IaiUVQPKywFax4Qkrm1BmIuObpt+ambgN0aHHqhtbL+dX9D5x59ZUEMg
rUMuMdq2DuNyiio4HuH9yXifuOErNui468Pfoy0vvcLnGwe1g1wBrqF2EW/IWHlpfQXueTethm2F
2aGhlDGJYmL7xML5LoqbFCqiGBwiwueb0iaatFaLPKXMtX7XZWXwYwp5O2ytoqb2th8zDjLEUkGr
y5hmzmWthLzw0zrSXjQGvTdbKY1DpgY0vpn60P4dpIX2e+Cgk1FiKzyM2Ui3A6Px09zZsBl4kdWP
ExQSdjSvyjtVsa1La9SNH3lf1TvwfhkpxlXLIACHyqi+x0MTv1taQmOvLxXrFcX7PPBtI9dVt9Hz
pt10JQj73Sq2O7KzesV47NOkdW5TJy8Sv5lAl+tOdBgCPyT4vx6ckFnalqWJ/UNvbQUs+CiA1ps2
Q9Pj1gqY86ssAkjFNqEZFpsgUAyycUZVG3Z1ClJtb+SoZnu1xvHynXdVWW3Dig3mQaFGZz/oTsRj
N4i1YTiAU4pSL+44Sy9UiK5g+dqwgjIgGXY5623nOYDQAvfBsBHuG8caAeEM7C0qpuy2r/C64I69
rXT73M6gKaHbY+CX9jwKzcqxu2amHUDEcgqz1MtYNtAdI0awCfQ6isCoENKrpKho4aHeQXHEBx1S
fRMHSwriamP8aiYV6g5ZaUHSvuwKWt9FfaA1hzFR0Ylt5NSp3VgZs8eid6xbXS+HeDNAB/VaH5Vg
cM0oG7StXjlK51qg1XnriBmXF7VT9ib6Rydty/lIPlBDs+z7zOmh9NJECX6wyXmzMSbIO22TTEWl
qUmj8pZORt4+TcVQtOCZKPNq41Dm8AN6fNUPVWvHnRpEeQyGpwRTRXmd0P6yTmr7LTJCmkKbJwTl
7sRHvP5COOIZDz1xBQmHornv+pLUfltAftFpaK256A7JP/vS7L+6yKp+FGOvXhsoeewrE61rrZIy
CIWGHaV+73Q2cyPVmg4OZpGfUoezB2foqtaH0iX1CUhbLqFOkYRunFH9scxYvQ0qfZw2zVigf4v3
YfpSaHV1Vxcks9zA6fneTjpbdXmY9ImbT13w02Tx8FlUCrc9PM1PO/SOqIFLwBHW+cngWJCYTmgV
4SVdCzx0Aec/2ZSkeytRyEultY7pZ3ZQ/EK9GGw7ZUKtzo0KNqle3dOfYWTqE4Y4g+I+rs1yV9um
Xm20iNLbysn1EfMf6gTGu9hBTQfqCTTc5Aw6CV5LguSnrWh6u6tbuCa8GxE9tdq83/ZmNGvoaHF+
nbEm6F1cQPrGndQQj4UWrgnXypCO6jbHlv2wRg10eimbaen+MlziTk5MvOlY8y0Wt7rj0y7o9b5r
W02Bko+ncPDO525k6V6iXtvJPcql59FObg0zGjgWoR2HKHmS/0WzsksWAE1xfnIWer0huWN9Z6pH
h42AIGR9QWQ0VZHgSdzaTZ/xPjtsp/0vslMuypfY++jc1LNc1UeRchtJOM5Ojtbv6safatZ8SCxu
rV3BaVxlKJ/kCKV4Hu2aGw72zTGBWNLgMr6HPsnfnuYCpPDxMtajTKijoBKO7xkabdQckgRunkEu
9Wdnm54TSA7XOccTV3dZsRNWV29B6pvjqdQdhhtb3xKMomvx7ryPnKrizlbZ6G+AAC9kicREs7ci
S7E6gFjP+u5H56cv2aHvd9ouPeQ7vq/2EryT5EvAE/LNKjdbVS+B1221R+1H90P3HlIv4L5+d9Vf
6VfUV3cycZDT9jABVEhTjGZKI+jMoRYWpn5YmV5d+9P/4+zLeuPGtW5/kQDNEl8pqVSjp9iOkxfB
sWPNs6jp139LvvecrmIJRfRBGv0SILtIkZt7WHstcuiZk+gWNa37SGpozWKatq5QDWXtGkJCADkD
MdAw4XGeSpiaqdVgxVZwqvN7u/23BZXvxf3z73PxUNj3fcJy/PvSZDq61nuTTeX5lBnu7U8nWsdy
Jc+u3DKCZ0zLcSwb8Joo2wCM/rctXMP2L5fC02c0OpMSxAESRdHLCt3f8eN87LcfEFePvopDRs1N
vqleasEGCs1yiV0ckHgeB5glqjM9PeZfsoOQBeH5Yfj1c3Lz3QtxcyGl2aoLw+XD6DvkrwEZuNxP
JjNJRtNdojOh9d74UH0wWZzqr859fliUgO4j3IXQhVbXi3wwBbnsda1l2eoz65wDrUkLCFWAKzEZ
dI688rWjXUPHwJN89Wck8jLLBbtyZcuUDup+ALzxEMUyjxXEiFhrcqy/6lfVQd/wYO4Uf3wq38Z9
QwG7O6QyFZ3Z1WUuSG4Lig2o7vDuzU7mcR5GLHMEd4dpuBX6sWBI1wBY3lWGmwR3tQge8i2hxC8W
AktwqiYQ0SZfk2jToGeVhMXmucc82SsYrf3iYDxldDhOG3tDHoft6CeeCAq15lvPDXO+1Wzrru4R
uNOU3HUynZRnHfKFtSHw4WuO4NwM503xLRF8qjAjq7+sYWm0/73tB1bjinMLnEuTrCBQAx0WUJYG
V+q+2ugPHaXhsQ1dk9r0pd0W/qO2Mx5E92JlCzXgPmToVCwKTxa3NnWsImNuwEJRty8Kmtq1i2Hm
kbzeXuDKyw4reAwWJBloQ7irryWLJnMzw8/pXoEmZIRhYNb8a84LjaCChAED0PyBgpHHqslBY2kM
dEQ0IS/EepQjwXzB92zYxUFHOdpAD9pEZxMCNoSLiHqlNloE7pFzGF3bCbfkXqO2n7jBpqbdJj6k
XnfIH3Un9Eanc+bXh8GHigWiwgLDZe09fM0h8PS7u9kvHCgg0dB9ETFMXe009xOXs3z2aEV23EnQ
9YwcXbpLh0NqepqIbf7qOsAEviFa/kTGH55NuA8VhUB9JkImA+HwJ10TXLcr37n8+yjJm8DxmhgQ
4HZZQrEgzocywlTZl9L8GLr9ECFRcaNYYOjq7HOGuL0KSYB7EUKBSC1nOgT72PqtZ57cCF75bzF6
/th8x0IaSjiA13J3DEPEbaaVDAtyzdeRWl51TD3t7nflAoHmhH53jPe9k+8imtwZj9kT2eUuIgBf
ei49EWpj5eOBYxpDVAaw2Gj8cb9Fyws5b4oBHA/qVxe7rBcBOFc29cIA58ryLlHMCSrljmHdz8Em
yncVAOwigNfKGUELFmcPoiGLzDsXm6UBMm2jW6zUpyxoaaFuu2X8K0N7zf2Xvgtav2emTL7AOJJS
U0aYGucHvfRZu+9tQUC2thpkrpC609RvvaDLSwvWfn1gnYaPon/oFbWLQ9BC9gCYnlRw5Nc+/7ml
5euduYdCNVFUMmGpNAAgKoAG0QVZ43Xugf06N8GdMFKA6rysQIoybixw27VU9VAV8zCvOYHKBH5z
/rz9ga5TOs4id+RCMrZKNsJiI23iV4lQ3amd4hAea4Ra+odhO6LZiesuAmeSO3+dNOOJ0GGS7Qvp
VKF/7vwlzujIb3HuGBNVcldyJ//2Qld8O9oGOO8AfQOFx3eSu2HoU701IidHNSV90U0vaQS4ne/O
KuerYAMC5NAVgg4xWX7D2QHRJHPui9EEpY1b34XUovbeus+fRorq7ib5Mt2Qlk5H02Nx96V5A70D
Kpjadzl9H6hIDfW7CXnrx3Cn1W7y1uhKCwo0DsqSlESuPtHOnY+6E/3pvGBT0LF2SjdwVIrJcdE8
4Yoru9gL7iQDTRzYXYC9yLS/tg4mPAPiZE+lcEb8GpIAObzzTecOcJKWat3OMDR5Gs1pe9eA5yJ7
xqD4U7dVtrP/0jv6JqMQhHa7O+KTPduiUyZgGVxdLrhxF4wnInl+Ks+2B1JaFUGfQXIxlpcg9LTv
Z5E61ooHAnQAJNpoZUBx8xt5d3bAWAwZaHNmsWN0wIY9x/nL7UtynY1gM88NLD/gzEATApEVg4zP
6T5aODmIReziw8LyFv2ZwUpp+KGTR55HdspOYHntfp5bvro7ca3WPSy3XpnR/k3/Yv5839IIiuEn
6Xd9bGO866IIXrSh3CXpVVZEuQKrVbpp84eu+rq9rOtjAQwfcJ7YVsA+rsK9OBqI1jYhQPmJ2m1J
0N0FcRZu+qAKQNDf2Zvb5q43ERXjBWSMA0iWSeHLz9fnSUPsGmM7QfEwA2FSPzJRYXPFr8AGRMkR
yWvfA2mXNqyultCSQpXF/D3eY3ai9vsNQvh+G/oWcdBB9LzBnWji5K6onbduG7kQQKXQ6bkiZbXN
ZlRiGxXcdJswOv4oNsSJnMFrnahzJKd2yV9IwM+ncDPOtD2ISO6uMdyojQNa9R/7fMlJhqaupkNq
3mFO8GjtzAavpe3OoE8ZvB0IzSJXcX7c/qQrV/LSJvdN4xEFu0hfqlolTXaoOu6tN6mkf1Kn/oC+
GEJ7b/SCn9VJVCBYCUbQBoBDW2RTLUjRcy68UkHQak9h6pTxTytw5HhX99sx9A0b7xhUfljq1uBq
MmVUQgWv9XVSj53Ga00WlaRFD55zB+CLQANojjKw00DrYZd7g0c8PGAoqFPNT77CZ+vU285ELXf8
YA4TcbquvOWXP4DzDDExcy2w8ANyqm2k7Yz5t6P91R3fPu3NtB/d8DAeMEPmYdKmBGlv+qwDHuzI
+7tuduqAAqsjiA1XXcnZjnBfAznfOJMkRo1j8swWBL3NJkbEHkqCjGv5dy7jBkDmLYj34FlFt4xH
qrXZzALGgtSJx3slajGesRmqB6a2m2p4v322r4qa+MjwU6YJWCimaHh0flobAFTrMGWXjDymhTw+
Dll7mKe02ZZ9G4NhafijgfHgkKKHeNv2teeHD4EalgUiIAhY80IeQ6iNUmNjOw0J7tIqvFYRrG4J
PPiN1JEEo+yxSHHzem8heOiyArTeSBcYhpkQglndIa3in501OeCOA8WyiAJrdVFo3wG/hQAUS7v0
zYnG4qjqUA+P64fErmgnmhxZvZf4av+1wF2LLJurlPWwEGnwu5g+xe517vA+U9vtcq+h0yahr+kz
atKh8ykD0yG4BmtnBiAuBEHLC3Al16fbo5RifAdNvBjR7BJO6/fhA0jhBR5oJUvBATkzxK201pMs
AxsiDsiP7AiIwUxrgNXAcps7P9UPdWMTsQrd2vt9bpO742lezEZrwibGyJ7lvezovxj28699HzsY
laP5H5ESxtp2opQhYyqJILbjT0xvqXnyzYVg1AbVE6+I3JE8YBhJTgAdGdDTd2/fu+uEE8wVEFTT
8Xqj0A6Jq8szig4wy/K8Lp1i2oz6/bCEmah5z73TQ+CXnYjhMPvLbhqKN8lVjH/Nur/YRx3SXgaS
IMvA2Q/AyCENS70jV/cDJrHqxyj8FKxx6YdcXP0LGxo/9DlZRmCYDWy0RH9UVUZzyFiM8kdipEeS
qNsGVXBllt8SBhAiU3ZVKuqOXTkf7hdwUQM6K52Z2fgF5UKoAQKytr0D48rB7EbXADRjikWAx9UP
i9gTk9U2cFjITy4/bJ1pKZsVvQTUKpxNXzKG5o3NIQpM8jR0T5HRV4+1LBn5RjUWBojAsMLwqIR6
ugUVXa9tWKbLe/A3DKKR+aunE5sB4VI0VZdMEQD2y19mZ7beQtukwMSZfFDkD7mut+2IYaHEkLz/
4dOjsgbJSg0xKqawL22pkobyjZUuPGV3wfAyGjOVo60CFBPUHaTyxWQHZuzz/iUyBRX2tU9+bplL
hPtCbeKoyUrQqJ+s+qQUO1WRIF54Z0UvyrwVrHM5QPwRNywd2G/0Xq6Vo/Bwh/kkl6VTEf2ol+rT
1D+TvvLCEMP7CfqD2nCS5fRoS/a+VYJft82vrdVA02UhqjCBr10u4FmeGrPOYFDHQxSkktfJiKgK
vDBJbKjIyW9NrB66UMSIc41aximCQiygwwB+m+jCXtqUxkmLghArHlPjeVTlvTQp7qh0qZOa4dFU
BjqlZC9XmmMEnzkKTLeXfP0gwf4ihArs2P8DCFza14JIsfrORPejPS5ve7uzgbatbeRaw9Ymno3a
RrDJwHiVOKOxSUVEV9ft0eUHAIu0NBcg68jPuzQkDloG5XdnSHZKDhyzEWNO7iuKUUCSttkESOAJ
Qkq3l732pZeWN4H+FEasde4+zXET1tHiyNBCTY4pAP90BIDyRHJQmrP4zkqC9z4lnYAmZ81loD4O
e5hMRs2f959aU6Bt2QGRXmtUZwW1zOk+HgcqK6GgdLSsgLtJECC2AN/+5uThBymCCmMUVimXTm98
QHHER6DsdmUL5pBmZ4F8/vZ+rn1FdQFPowEFo5BjuzxGLEN0n5Ic9f6m+fGtia1iYEhOPcWu/aF9
6Ins9CzYhEoiML2ypxeWuU8plZDQGSRYboOHAVjJrmgQPoYbzRIGGSsPMEwBPLdIdi69sMtFStMM
cEEO/9DN2l6PQepUlcdICl2tarw014ExjTal/YS64WEeTL+VRQM/q4u1VLgnyFnh0nLeophRz4oK
LHaWfnfGqZVaWnVPbSIK4FbuB4JUYAfAOAbOeh4swew8aHEnEU4pbN/YGGPHNKtZKx9S0W2lfNxl
gUg847okgbgJ2SGiOMxVQ16TW5teWRb4WmEzjXdGuY2NvRL6TbbVAV+wt9Hs5tZPQzoWZKMmL1Cg
WtSG0dFi/5r+9Pt3gDQFDnlBpXGhHNPIGAEwWjpJ5Oapr2vPlnGyIdabRgeSicQ2Vr8oRrX/vzWD
62X141THSQ3/X4Dwv5N/1i1i5VEHeZjA5a05BBVDKthYHVEE3/APMqS9jM2lgyDOqaQYor3sqVCq
Q6SlTyNpHgUeYe2ywPmgJwKyGkDOOF/XyqMcY+oCWGoyURAnQu5ik6JwqFenAnTRlRfET0HxGtsx
akDPt41fZaz4hOe2l9929pBDPV6Rm1yF7SJ05iA5KlHn3zZxlVTBhI7xYvBMLCr2/PR731ZVZAeQ
NMok27MT5hjyhCgw3t02s/Y+g1kIKssLu8PSCbhcisF04M+BjHbahpR+HEY6JoHz8DG3Q+L2xpj5
EStPADDDuBa67aQnNAonBIah8QLC8A4jGPkkSLdWzhI+LKYA8T98XP6qZlWr5xNmnqAR2TLTQbAd
HO0onQuXqADmU6vR0oMhBYmoy7eslnvVdFRXQDIHJJeJLvDlbpgxsNSlglGhJvTU5m4wa1dFbdbC
mE5mv+et2/WiD7Byji9Mcuc4ZgUZ+mU6yQItd129kEZ25DH3MMv/YGkNLaOFL0UzMI6ryn5GiDME
qqAb/R0YcOvGPcJ/QOqh9sMn1PmEIC1huEyNFtM+U+gAeHhtfPZad9Ax/BykePD0dxKbtDIaX2cN
htKLbZw/NLa5TY0O4xUo9JrxIbBNPwJceqyE5INrtw4VN+B4VfDkYaTr8uP0LUvCieDWFaihDsme
pW9JQC3NBQ/tS6JXOz1+U1qNqubwrObZJkka2siqwM+tXUxcR5TTCSoCVzg/XACwwM0IfGJN6pxY
V8YtWAExANU2gtRo3RLaS8D0gRnpO7Q/8zKK1dYZW1LTRFe3thJt2z7zzExUHVt7ISAVjok/UGMt
M+GX2zrKmpQYDdSm7Qjkb+02Tj/jstzowtnblZO+4DaAEEZlHrK6XHhTTLEBZYhFiLkG+M2LMFW/
MeSmQ+Am9S+9PVk/MfSkbPPIqo6t1aJ0bTbKQS+q3qkVEgpekLW7Dt47FAXRJMAwPHfxyq5SzDnt
C8eMfprZgx18qeMubr05e4jyH0LE38o2o/b3jznuzUi6WJXjxVwUnGyQqZXe3LzqIkb61UAZk5uI
LFClQnTBbTLkyjEqu+iItA0GSI5B+cmkL7XzLP3NUP268DORs76uruKpOje5rPzsnMYJK3srXSjq
HcVtfoZUevqTgk/wCLntQ0QL+rCP/koPzLHcXOC4Vjb1wjQXnE9R1bRkkZJNil81SHHUjDbT/aCJ
GisrD9KFnSWePVtikAdy2TLYkdRsI9USptRHRxrbHQTvIaETCd6/tfD4fEe5KzloUTzGA3Y0697m
BpTn1Y8hfpIltwxKWpKNIAYw1m4m8kbwbC8j8Rg4vFzenKCcWmgIEqF0a2HYqxnHxm/rFuOw8EHm
vunUWvNCVGM3EzTjX+WqUcGfTyZt31k5atpDpWA2MdUWkOdkTeFGn6fpUZ1K2cIIuKZlD3DntV8N
hW5t4yAd31NlLE3gZkLNi+YQ70qIwYVDWxMMumFaTsewgtljIn80pGafyaXkxYsf0Ao1kJycycon
6eR2q7ZDOrlyTqTY7aOksJx2DOw7Q6oTg0IRvXrQQl1+rlUlezPkHMRJkmID4UBaOUShOlYCQFPL
LtmxfNCQeIFDwVWsqMFvsNldbwWaQTNZCt8xvAayKdVsfmi1NlTuxOoBM2Cd/BvszXCeuhybJZoJ
YWRujKhW9+EA8W7aVQMar3mL6Sy/zSVA4+DIZqorme6m7SxvSa1ijKfLmDpTUo0E5b2xqOHr0Uzc
D2lEmFOHif1ZQprEmZhFvtKwUna5RmIfZa7JJVkQmXs0REvw/0499q3EJtOwxaSQCwlJ5sgpSNQd
Juv537qa2MkEEycms9IkYJs4YBGjkOwxvnI0+t+VuJtsJw3b5oO1SvGjhKRYQI16QqPElshXZmB7
n6zSCu+gJyInTjhlpQb2CSB0uhlEuU0KCQcFcWsxENvvi0AdHXR3dnnHkj3UyYodm2p1J3ej/V6P
1RBjnj0CNWzT4oRJzagVe8z3avmpMErbU6U+xnxAxooDxJyDE+ZqpGY7FQpGJ1JVlk45w9mlU6mW
b2ozBaD9AaGl7jTTXGOqE3p85WM1JtHBbCYNGLFqrmdwJ9f1ol9XtoY3pqC/SaKhvZOMWfmhN2OM
lkndz1Ac0EpVeaiMvqg8NigsPEldox3HQW09DVncn55MtY9GYWGADgCaBYJA47qTvfhVlALBjwhv
DiL1y1vZNB1OTw6dbxA2OYHqR/VJHX6l8Z2W0iLZauUXNE8m7WjaIvqGNdNIy1GktAkebLB+XZou
+47UbYpQq4uNY9v3d0b4mUJ3xEgrX4W5aeg3pToc6jymbVbSDuSnt53SigsEYlUBtBs9YlTnORdY
YHAEFMKgpGWSQlXHN45s0HErZQfkTgJbK94dE6joplqGCtIUvkaqSJnRKp2EGimjpnlX5aYTt9sp
eA60WPBR15aF6hwA6+pCRcqXzappgNuswwrjYDrqsbVe7hV5ZBmN59oAl7YcM3cOlRTz0cwcRMRj
K88lqvvKgkFBkfCqLInyc98kM6b1M0jLxVnsEak5dZIM3gOT3v5+IlPciwl6OhXIQpiqx3pr1yDr
w7fsxtQJ/zUBNAqsaKyiJw69EGRuXMSjjRNp7GkonKQvvCAHJ6AqlT+kcfASK/dAGuiNYykIzVdS
kQuby+rP4gErTMyoT2AzAwNA0WjIQn7c3r+V4P88XOQnG4KKxPo3a0SFiXBQkWPos6GBLRhvXTmO
51b4fLeIEtbPAwNPBCN4v6XXGHM1cWE6EohUrFD3+1DEo7KyMAxsgD4Q91oHmIH7XJ02tTE4CfBi
GgkEehlimmCXxSJ93pXzh8kQooDc2kBJiq+ldmir2FVUITIEL3hjbCHhgeDt2RKVvdZSZwALkAvi
NiNG5B3VZI6VVoVx5RS4r2/1mFpoLEwzSFq6PpMg3myG+BVRkk4g9howj0YnxDu/MUDV12DYCoGr
DRXrELU92UahGYHeoAoPUTxIHjhaexRgWzMN3LQbyocxM6GFrjZ9lAr80uqBPstOtMsDHRsocWvL
QWgslNOGBFWeNNIE0fqKn704bcuPOLs1JYqRykBgRAdbjzpuFfbZ6I9G/GEa3u3bs/L1garHGJ68
FLXAeH9piSWss5QSyVaPShXIE1wt3oK4mgSvt+2s3p8zO9yKEghoo0OCFWnLfQHviV3JzqAkG5By
/DICfV+lqQCvvZbh4VyjQAXSnMXhcTZJHxeGzBqo0ZioUUczjbLCy+bfEeQelOg3+ErVzM11xb29
1LV7e26Wu7dpW+Qq2B0gKmQMXpU/a9PkZ0xgZPntXB1Kh2QAhrSB6gAKiTMCtbN26mWUCHp0R0Mt
uk9DJtg/kQnOdStlgzAghIk8T3EXg+hR7WLB87CyV3BswNSjMI02oM2VFppatvqshRKeLVdPRSu9
h0G2yYPqf6hgnJvhSgoszhqzs2FmYfDP7ktwU0XxKQH+mXha/zM3/dtHYO3+ypiG++YpBEcq93Xy
Gj2r3EAttJsityy7+2S2vG7U92oXuFY+bf4Hczb+TQj8gL2Pd+HJbNYmU5B0B+jxKXPmGbXpqlWD
Ln10qkSyY2tXGQib/1rjzkXdj6OUTLDWSPfzgBkW9bNNT52xiYALKETPxlrxCaQEpgFcB7HQI750
UHoaq3M0LMJF5l/dArGKPw5fWfJMhsCt2eeoiwBEa98O2DoTHQUFUkY6b1Ab0a0N09qJ49EzyqDC
4Kk+gqopcaYI0D5msj+3P9/aJQCwBpJC6EQjieFPSzSWy3QBOv8lNFNG8z4MDV9FSiuINNdWhpxO
W4j9l+FBzo49TVaMuwY6qNbr50MbNJSMXtQgoxNNuq2b+m97gA/KtAD18zlDUGs1b6Us0zJ+mcyI
VsF2EnUJl+PGeUKiaqhKIk9Az5vPSeQYXVq7TGpntPOfNkS1t2psN6iVVOljH0wilquVj4WUwFoG
aRHJXOFno7CP7ZrgeMjJDG4FUCy5k42RhrHDxNPtc7G2Mrh4E0D8hWXOWDb5LArAJEFPIrmpHUWr
/KhZGJv63Rhb2461ApDCiq8ni+oD0gNAWXH4L02xYbD6toUpO+m2uTX6kdUKXqy1jcPJA7wBpMML
+/CliSCSZNBGFCA26tA26cP204okhq6R9ff2tq29+yjPY5IaMiDI4WwuI65Rt6uqZqgdjGuh3MQO
fQYV+T7YVbLly11zl6r1XkmrjRLYnwLbyyr40whFBB0TITI+HR+0K33JEjDh1o4aTF4XzF7ZZUDT
9Buzbk4gWAGDV0tzadGtgwTrFCWCXV65eMtH/IYKgAeR75k3rOhQdpMx4xeCGCmqQESrDf1dODaR
pydSTmWLKd7tRa992TObfOccPQkcSgyAOxFkKJj1WzZRdsnUUOC+1q6DhRV9t0bgxLhEOUekADIA
dXHMxJeH8aNWjC0G9LcYHt3cXtF3x4j/jDY6vctU/kLsz1+9Bixjs6FhgG5QnaLA2GSvu2Fhuij7
uamMPiOr3bx/TVEb7fvQv21+5c0DAc8/1rmV2mOuhWEN6yCys7w8L5HYxiCuqvT6GIHWDNpw2v0E
ZJEzd4osOEGr1wedZALsLkECynfTECvNFhkMHKEoeTCNZEAYwXYgY3tWJnWfBJrP0vTIItDCwm0I
8uy1j4xEZGnIAMqJ4P3SSxR2M9kNsWrILZqnoR2fADZ9kkL5rZ7Jr9u7vHZsz0x978OZe12UgtIC
zhxJVoXkeiry+6THoKHZ6IFgT/UVrwBKAGDNMBCB0hl3nNSps7WwhSkEOZ5WV78G3fi4vZrvpi5/
ZAnUBhZ1KpAw8P41B1wPkxVqBRq2Xa2DugiDFp8s3WaZRov2LerAVBi+TNUuGH/UymdCKqcG1Vm1
yeetVfj65BizV2H8p9oM2u72j7v+qhhZQyEDnPeYObkCZbejEeplj9RfAUxAmSkDA9mkfiTk6X+w
g3kMG2CpBZTFvTEj6bW+qaG/U2aoxU8BoJMM6n57HYWa/8ESlrQMmCBG5HldIqlqgiHOFrVpkADO
T+gaTsH9mL/fNnN9cFBqQFkZmswWqDp5M2Q09MEOUiQSQ2Y6tdShvh1goua2lbXPg5sAiCUYzVFH
5o5nyySjbSKkR301ZgciY2y7bFSkEEP0CmGEVsDXdn3xVIiBQqELMSjAc/xJVUAWNc4BEsvGChA3
Md9glmOWonb92t5hBGEBs2oIe/msCL0ULc0W3tjR2ubBp5q93d616zwIy0DeirUswCqeUtlKo34y
c+RBuQHcIQ3Awa1HB2BHwByw09nf29bWV/OPteXvz7yVogSxlqWwFkM7CVyFR+Ab3Nsmrp8dLAi1
dgIBXfRR+NGJmmhTCBJLKOsy7U7KbE8pf5HxyVJf1ZmhpcH+xEEtAqvcNorY8HJdWmbXJtgqIKsq
bVu2iQyoSaNhnPuxGTsMNGzIV24vc+X4AR4Lbn+Qm6N1wz8x9hglpB81FAPampJ5I82yCynO20au
Z0lxW5H5fwtVAlFNOFcUjJAch+Rd7WRG7prlCNSSBJr7BENvyc8pMZ/78hWzaW4aPEKf42OSq8OY
0oZobo3evODHqFfvz+WPWf7+7PC0QxTYwRJ7E/IozXDzHYD8sZviCaSd/bNg5aFPwVo6S142nMZx
ErixlS0HKQRI7/D4odLI09aoI+YJkhJ8BHloPyNfCx2V9a2Ttpkocltc1eUrCPk6GYRNQBWDqYEv
F5SVEscghm+cctIhAyN1OECz/FBb4Ydhsvu0htLt7c1VVzYX0Qrm8UDiRJZJ8MvNBeEP9OWtrnGK
o/p7GZSLvY9fIO+lsZc60abxVFp4bPsyUIM+inL6a5UKDDphQAIVTuRU+B/nu3Vbigx1AMysnSiQ
LOEdRsNh1jW88AQUwKuG1NSP7vLnbUolUZi8snRAIlFNWJh7MODJHfJwMEdJK9vGUU/VEXxPe3uX
Oj/Lt3KXbgLv9j6vtFpxdkC9gSLJktrxqLZRC6DJ2mGfpR8gFN4SJ/dHMAPNHgon20TwRgmtcf42
yixMOREsrfbMfbiHVM595sYxNe9/6YdClLatBN2Xi+MOkUWyWlF6LG56hGgl1A4oyJAy1/IT8Rii
dn1HLjZyCQfOvMHCR20RBlvDnnl/MH3rs7f6DeysOCDjvSj2W/OEF+a4E6roDP3kZWndG7Qx3q1D
T/s9WPoBrabhj85vXh5FaKcVpNXldnIZVKFr9qCUsGk/5tvIhR6xOznRkdANZlprFxzOm9H/FXlg
+fVfBed0dXsBDQWGDQkUQJiX2ztkRGqnBraVD/KZvm+Ck+p0lG3wsM77cicEsq24PGOBov7HHndS
jZjJabV8Tv2E/P5+cDBVj72uwZ41h1S9H9zOyU62U/i3F7rycl/Y5Y5sN0wkl2rYZU61sRP658nw
Uer7H9cHMgrQmqKDxHu4TFGrSCE9PNxe9dnf/KS5kQtCRYc4jde/x7v3aM8OkxCFuewb95Rgff/Y
5c4QKcDUrydD4zRv6TtKGiENjs2fxlOc0UOb+eVRxD+xahCoCmA5gPsEk9HlwTE6zcCQHzZ0kOYj
8KeHDkzit7+Ztuqxz2xwh6WfofpTxHguJkcHS07r3Su7ybl/egvA1AfaA2rdqbtT/PIXHZ9fIJ+g
4caPDrGr35HnF9u5/WuWE3K1w2CkBlYO6QDhC3VDbMR2oqq4KeVzNT1lhT+JTs9KaoNyH6I9wHMw
RsPHtLNhp3WQGo2DGr4LKXgF01CYYwt70VO4auhbdQSpN3Ib7jZIZaKUaaE3INBxpn28nan6S6fG
I6re5UBbtz7KILOYH5gs2MTVpwODD0ivNRvgZ74VGOk1q9sJ1Hzjpre31UOIsMMz7yUfkhK3v9fq
Gs8sLX9/9nAAhhwr+QhLi867gxEzWhDBalZNYBYQBUwbgxb8HYhZ1odDhu9VY4QWI7yBtq3jnS2K
XFbNLIKRmIpHMMHHEk2BQnU/4eSF0tEsntQaDCDOVGxv79fqM7RMJAMCo2JqROU2LLUhLRJYJp6+
j9GF0DpNfcsLqbmzj1FGQbS/j+jdQMttcLJ2qiCEWbtdyDtUDDiiJIQhtcuvRYD5HWsLJ9Ky2cNk
2lvWkU086IIvtr7If+xoXAaXzxDSYCPsTHsoJfWaA4FgyVF8+MinwSfebNBIAh1a6QE2nzhk8lS3
Fw0frqBLEBVCEG4pYAAzxqcYrIgjJS1xcMxT+24/hUi6jrFnu9OHtWm20bs2U+1344XP8hY94I94
Q3rBRqyeKWQcC/MBer88R1ga6rkaTfgF+bwbxkcrqEEy7NkAA94+VSI7nAufcswElxHsBLm2iZZJ
e8t8AboTFPSToC209sQvUnD/WRLn1BYR7cRmMDUB/mYqwWYwiFuC3EFV+tfG/MiaalOJAEnfd5x/
Fs6tcrdG6gpt7htYnRfBvRRM3H8nBVhT5IvQrdJ3ADujh9FBkcxWd8CY3t7elVcYQw4Ecm4LtSXA
5ZfXpkHMXyRFgINkgeQq6Ggb/PsPaIEyZqHJwB/CY25Az2kjb5KQMCoRnUwIvPyCXm08u7cXsraP
KH8Bp7k8DACLcF+vUkOMlLK4dXLopm6qe30XbIyT/Nl5vQeg1UkVzuUuV537chcWuS9nqRMjLRTp
wPKWuTglD8MDaSnYm9otoH+3l7f2nc5Xx6UVvYpBinKxFYOlKrWcAcXE2xZWHOjFargAUO3bGTB1
WKjIzoCUmdS60AG/bWOl04Sh3rOPxHnpvBpN1kB3x5F98zFymZe4UgaKtR+Tb30KbK1+HoxHGRom
GHAutMujPedtJjdlAkj7B74KGLVziodopI1vnuZfAmPq2llAaIenHBn7FXxxjM26Cg1o/6g+uZe9
+RCAzQ2YlOQ9oYkvZBJePQ5n5rijV2uVNmC6rHWyXnPbBPywtuhTLd/76nSfmeBOXBroxayp0CWz
gJh/1P2FsW3TWFTxbZcR2nna45KSVLQ8xl/Gs2A/RQvkTuMYDrU5F7DOnHIpLd396TeyEzzYrvyj
/Gyc6O9tgytpJaLyf74fdzClkcljXWFDB/IQZ55UAOdPkzSghSYAga1ZWhgLwGkFZmvU0C6PpTaO
8PYYG3Km/NB06JqjBPpZxm4nYue+JhgE0OzcEucRVUmtZ0mFJfOUSHTYm77h3T/cy5iJ3o409DO6
V0FSRAOPibrXqxf93DZ3QOemsdRumScpH3sKhKUT3Kd+730xi4qEVdYO6rkp7qDWaahmQ1S1jv67
OEb3IAo4SY/t9t+fj3Mj3HnsWB7FTYn1ELxig7IIHGi124ItbBaJ364Fd/huC3+9vqSLPBKmszo1
VtJ6WdC8gS5giFqVTlNv3DXbX2B6eCMn9Tl6mg4ASu/TP+kkCO3WalgXP4BbbFQXbUMG/AAbelFh
81aXd4tcRvlhTO7/kXZlS5Li2PKLMAMktle2WDJy3+sFq6qsBITYd75+nLI7XYSSG1jXvPRD90x6
SBwdHZ3FHUP0Tf+T0p9TfYPKMdEqu1Zf2i0Bwa9U6b+N988mCAeySqd2sOR5E67ZYbzXd8qVuRug
nCF/pIfORsuT39ngivSVI8TPfANE+tFuuLXsF1BZepc//pozWnwQkfi7TKtWHkf8lslq7E6/p/nt
ZYDfWR3R2epENjDWj+cZiIDOnUICCbQplqva6ZCWQAizS+32JkIME0bIitI9+Nn305282zo7a4lf
tEH/ARY+dSZhlLkeAAy9iekg460rgxzOAvsofHxcbDLRzef+0kKFzyrJeZZUKfAaRbV7VC6qwFaV
Ck/rjW82/6ELQOIIA7TXIMtq4pvJo2MoYGm5ovFxLpCjOK5Rn0Q/Nz7hqpH82UmxzosWL8a6HCv7
Fh5RavuFGwSndnIQ9Lqy3drmlp/YWuEckizyE3kuKV2oY4Ut22eFW1HUffxUA5eyXaSfxhbcfFtc
2lAhnDI1OdG0ZrYUkCXJ7lD9CJu7jT1cC9kW1mgId6M2lGmrKcCAnoTT/gqe+JX0jdn6DfmLsujS
7sWh87ohNW0UbF4DCo3hJVVueLdhgV/FlWYXtrAI4Q7kOoUw5e8d86MDtCWOmZvu0EfUwCKSQ+2D
BHGvvtKHy5v4O5vz9UNhcBaDNGjGFltEtZJjsNPA0qxH/WhckVcL2ePavuuQi4E+sF84r/CcDkdq
V97LrvL+F+kmrPvPDxC+Yl+yJM5ifEUFI3rlqQ29iOyGLYq+1fOGEiCS1mizxIzyufnXoIOXJuQC
oe0q23i62NamgMFs0l92EpwE82owMyL2PETWwOXWxEL0HepiDvuIIlu5ie8kl3t81x9C9/KnW4+a
FoDCzrXMZEFkAVBDgIFpSvv1XbXrx3Gf77dm/tbNZIE1n/eF+6hLpPKqAFi5JweeDr0mMFY6g00P
DSr2tm6nkX0X3P0sHkKvQfEqOREHioOXV7zyEdHGD9Uh1AHAEfQ727b4EUlSBbxUoZ6ro3hto+w6
c8vUG/HMfIcJnxE88KCyQCc4MhFisowaydQwi6JEVFaupEMc9g2tuFMHXtL2Nso2PuLaktCRhYK8
iY7cL+1FJaf6VEXoftO5PD3qTfk84pP++2wnWpj+gAjXdgt5RHBhonGwjysIcqvHRqd4ruj7y59n
ZefQpY+mInSqzO3Fwm1dskBhWRfhlkayzy87A4wbiVXYWZbflmBnfwhoWT7FfFNoa+VuQ0Mb4iA0
NqC7QROMs+miAIK/aQUlukNoeq11VyECZNdl8q1unCS5v7zOlTfZGZzgS2iI5RsUcNWIgyB7iVR4
rKyQgnNBJLdhjisGAho3CBvpxty4IY7LhNQq2nSu8E3loUshCMy3OmBWgqwzBGE5Buca6FEHLKdQ
bCVLnJo90PQ6r4cNW1/bt+VShLA16uE2EwYgXb6ve1CHh4U3lVdKDoYD/heZ4LNVCTZfYFZ/yGVU
KNtJKm/TKBm8VirD+2Ky7uWsUTfWthLv4IDNnddQ0ZsvmXP/OILlthhB++p01n2WHqr4YzOHvrZ9
SL7CS1A4pi9Url2ZDOmoTqj15nexZvftvk/cdHzsso2YYC0UmasF/yAJezeAbhNk10Aad8Eu/Zz8
5urHhLqF4WkP9DG8K3Y0RGLs8qla8x5LUGEHIWRnzL4XbQlsD5ZCJt8ZnUtbd4weom7jBbV2qP5g
IQd3/rXMFhpGEONG7Wl4jPujuVVKXnsTo0d8jgLQnCpDlOIcIMyMKVASglN7m5uO7KXX/W5ALKfh
QYG7sUeMb7mI8bckOtfMcIkrRPljGA3ImQI3DiuMM7yygLuytNHVtRZ4YHWoTKMXBuKN4gRT30Tl
hPwYPEboBoPL69QNdbuWX9TmreGeOZyy4n6yPi8byPra/kEV32gpaJbUel6bmX8UXHtVK9Uz6+zt
f0MRvlyfc6tIe6wNz81dUiAI5/mRmFuTWWvWDjmNuScdHekYyDk3kMDKujqkWIwhf+Z836cPU57Y
IF6ZUBCXf1xe0+qBXqIJLl6NKLh6Y6BhgkT/ZrIhOejWRBW05wYTFNcIAYfJVN01Sqg5UMPOT8bQ
jAfMCNWeLPHYGTBDfohYqrt91ZhekxQfl3/iWqUUHfqmNYs9QkpMF/Y9zkk2pvqIE5OoXte8tnh8
t5HqMmb5fflTNSD+Ch3iocDIl9xdN2Skdl8i49W+T+Ydj6qDpNAjqka3mgzdMGjcX/6Bq3u4/IHC
0Rqq3EBJDD9Qvx58BonGcI8J6R1tnGBPH9NDdgTrIduhGfgy8JqvWuIKL+k+MtQyYKgJ5MlrQ6/T
raTOmiUu//6Mvwiqc8poQil8oQqXQdAz2HSuER0Zuws620o3qqZrh3iJJtg92JckpmIwCVIe38Zq
zpu/aNbL5R2brVmI4M9MSbB2vTWnviywYxLo+5IngvxN4qrjw2WUtd4STDhAMRSzbNBnFF/OIWh1
hpRjKZP6AjFmpyoPldLYOTKK2k6vjxTtBOVW0mNtbUtQ4WvVFinNQIMV9t0zT540jtfytb71Klm9
v3BvaTqkzsnc8H5uFKC0SuNxUuDhXRy8yb2td7Hh4Wt5xXXggbvH6m36sFW2XDMOyK8Y89g7nkLi
rRkbbZeCGAiLKxIvLlGBq7uXKfv3bPEzI9IfGOEkm6kZyEkJ+wDf6pS7ONN2N0G6xhht0LbblGxE
G+uWsgAUjrBU6XUv/zbIsQGFOibmNHbCS+mUEub2M70ZB0tBDgokq+w2wqqtPRUMRo0CEhIZexrI
93H7nrS7atggDF8LTJf7KRiLpBr5JCcwlnjgD52p2qOZ7WqjeqqizkMn0UZJbIVt9vz7CecbDQKN
GXDgkUeXHkGZ8UYsN3is/ckZD6gv+vUWO+GaDzZmFQUMPWJwVbytURjT4joAos6lXyPrf2RgXttw
J6u7uMAQVpVPipxYEqxS3tUPoCb1uisFBYzMpvvg1DmtK7vyFTqhNtzYqn0QPNdN8Oigr0y4d/sw
6EBah3gnLs3XOEj3Sq5fm5G2tbzZxkWnjPfrPzjCoVNAxFZWHDhRGj/X5XPcWgd95G6tjtAYfx0m
6Kl37WMd914I4oSiiR1z5M+XN3ltsZhFmGc3EbyiD+ncrZGY06a30HNG07s+ueHGkyxv7OdacQbj
6H8w5vt2cZ8SPNPqLgOGoTrDFYapHyQn9vQDlEem+/bQHVOf74Z35WNLdnJ1cSaacxRMp6qY8j4H
7kwemkmKIE+baj/oktjO68JOg2Ajm/TlCgIZEojOMDuG4H9WkDrHKRoIP8QE2miqMRwGxesV3Ru6
h2mz/eOLyQhAwosQXKdKkE0AwvzER+VPb+mRHsh1BU1P9KjHmd3uL5vH1yD0HFF8YrCmhvQRCC7m
MhD9lu8Hl92O1+FDt+d2ej04EGR0snvZj58VyK8di91l/K+2I+ALhzFjmP+LdeBHB+nWegxf+KF8
YS5IUJ/G0MMsKobHnfJJvZkk+zL0F+MRkMXjyZt+aBQwQk0mt/XkNcoKv9li7fqSpxNAhHuwCuKe
1T2WN6Gcl7U1asHFQ20Ndt7ILyFip7TC66ff6pv9GroLuMIdOGBdCa5BfNZdd5LZHk8JJ/41WjZ4
1+YZgOGoXpm+5ZKnv9hUNF7OZCmWjKE34aT0dSJPFJsacAwbsF2VvwTahs2snkbch1CUAmsdeCnP
MdQy7KRuxigtvdujB/FXMim3jTQWe7TZ+X+xoD9g4vnoLJLg7QawiPya0oOUfoLd7TLE12Bp/lgL
DOEMGJGG1yEBBpVOAXU7/cSMzsvQz1mpx1rxpuKnKr1dBt3YREOw/ohN1qgEwLRiNQNTKLvWOrwv
EwuMsTlRu43LcPWwLZYo2EUqBxmIdBjskdxHwV2J2z3fiMm2IASTjywWTUYY40uZP0xqE0xiG+GG
u1w/V6ARQbpbUb8SbWkTxQi2hnVo1rWkIEN9nVO7gTop2Qf8oMVPhhQ6oWyT0C+1W8pdpttqsxUO
zgZxFlnMBrP4FfPHXVy4mEUpRqPHrxiqgwzidjTtqZVnJN+j4RYFYhtkSCDEs7otOdhVo1ngCvdt
BNJ6paiBO7JHVXfUZD8VsatvyUSsHgjAIOMGXmUFE/zn66unlmlZAByJYuSXYh2KXu2DIHfBozLY
0QgVcVlxpZoco2qjxj6vQdxbjG2iNA3+eFz4gncpY7w1FRXYSWkeqYFSJnQ5+oF8w0j6Idy6f78m
FvEp/8Bhbut8qYNhlvmoJqhyoOnT+FUMihuC36N+KDBDVWWVG+V+mvUHqM3+ewewBBacjh7L9aiG
AM4YxlGIfgjjCjL0wUMXRhs37dcmmnmRM33qzJQ913XOF8nbekBHPrDMOg3tDs33Zgs+YY27o97Z
WjF487+vanKTKLOwjOJO5kYIt77Ri98gxHBl2zcZ7/EbJIhIPVWG1F+legb97gkCL5lcKG4vhdMu
HMzxWMRqdZuCy7uB1PdGOuj/2QywK4GVAqxEIr+XEvEULbn4IbLOnKBxu3bPjJ9S4yeaH1I71zEb
gk1Cp/uw5b5mF/jFtslc5LXQ7ouG9vPvUBIWox8jh4sMxxsilV7C//WE1fypUavRUN0FT4XIeKSO
lpX2eoltjr+ZyS4hHxamyDXnsvGu+XpMVSHyNzFkpYlDlUwaiJQX1RxmaMdWz/dRy+x+/HEZ5WvL
PBYDyhs4ITSdGWBWPN8vgxexYjJEUWoHFwsG75fMwFAlFMlAp9y0+ssI9TjQ7PU/hiJ/q2vjvqSB
5SgpeQ4aSjY806pbBHUFaFnxLsdMi3CMZsIjRa1QEU3q1AtI8BAb0x7s4Q4kLsEcEN/TNvU0aKCE
W+QWq2H6nPKjeOWB5/7LZ03SviMSdA2TApXmYRdX9AcfEzttHialcZUw+mUmaIC2njtksbvivQHT
r9dX6qHWEsRo4HbdIuyZD6xozPgm4EJBUyCiQOHjjEZdlhDgmaWL2THp7lMCYk2N2EEw3ORZ5wdg
ZbtsD2vX3xJRiJmKzuLjiKKFU7CptAlCtVrm77HWQFY433DPaxa+xBICJkVqpkHtgZUgkLZA924U
L0W/Ec6s3XVLECFkqjQpqhULICPcL2OlHYc7yToGkA/YavZaewgtoYQrPedNG+VRgVI7BnXqzANh
vwE23yR0VTzxwI2BXpMNl78OCdUbkHvMEy/CTc76ArohOlYnByWQmFMl6mG00GuoWzeBXttaeptI
00bq8/eA2xe7RFoJxBVz3C62L0BxT4faBXwT3cWvFKLleMGe8mtic+dK8kYnOFinwaUQUk6vC3ey
gycMZ9PDcIyfgrfyg2584zWfDzkThFIQqUBaWzAk9IhoY6TAIUPLHvVR8yYON+O1VWNFZcBS0VSH
+0VwTHmWThpmO+CO7+mD4ufH0Ossd3BUX9uFfuIWvY0x9MuHcc1254+qz8xgeNcJ68qLWTiihh5n
phtjcZeOXZ9C2wC8hi6ImHqHhY32UNe5sVUWW1ssWDY0oKIj6wsZXFWkCCXkDkpe421C/CZDv/vf
3KKQM8QdiuoguPwF0wUjUp+BWzoB5c13aboJo+fYetZN//IWrq4ErYH4ZNDXwT/Or7fJGEaOqxQH
xIwf27Z7YRWo7PrJuwyzGvGATMqYZ7pVVDkEnMYKglAewCjNrWst8vTkqs/8sdpV7Z2sebniETyS
9JPSPV0GXl3fAlfw19GgtFEfTbMPzXwLAhukfMjTrW7OtXtouTrBEFkYT2HaYxcjg4LEihi/ZtA9
eOgzRy0yw4+LVnHLLNvgxlvHxZQrpkvBLCS6N63PSlI3WN0Up06cmledobvjJN1C9NrOFMnX9c/L
+7nmSuBB/otIhbdK0KRxRzIZriQP0bNyY7Vb5bDVEGcJIZgKXne01ENAmGbgFC1OlheFd2H/WuhO
pu5VDCBhBvPystbuCXTxgY0Oyg7gJhEOW6AVWj1BrNtJutwztfceGpND0ruka25ilI4amp7kfjz8
T6jiZkL1ZUi6DqjmcDsVt6y9U6OXSrqr6R7EqyXdsJa1s7BYpMhjDOa1NpEI4Hr2mHOIS1L0Gmz4
kzWLXGII5y1Hw4AeqsCgSW1LoDugkGqWOJoG3bHxpr9JzS3hhIM3pmYyljLgjOg7zxj0abyq3fhK
a0+AmdJNx0sN4S/ScOc+kiRhU9YIJJx25Dz2FbUL3zFwrv+Mp8TyrRxaP0NuJjfoHqlQjKtC6TbN
ZPBGQgmwP0Ul51eNZvZbI0grnxPXOchI0TsCnQaxEm9mVlw0eL7PPZIB5ikwzWB2WxOva6cR3JHg
6tKh8IIIWzgZFUr9OZlFE/q+1E6SWap3Yapd8QGdeKyydmOn9i5iuOuhY6MNTq/JuXxI1pYJpheC
+A1tlKB5Ot/9yjDqIuV4Kwfmo0nvcnOvbDGKf6XMgsbQEkNwOaQrpsxCuhyaPQyds5NHm9xOeGwn
dNwH3fCkNoYddbodg9M2IZaTpJ0tZ4qNxk5IKnF3ICoGPr4ZyAdeXv3Ke+PslwnnyTRAVlLPSVOo
alrkpW9xho5hvbuMsuLVYdzgNkczMZrMxWSbDsZ9ZCnwqlSrz6R6iqrny39/dRVzjAF+DQKTFYLD
WpPrYKwRD6eWV5Z2U3F7LF0zkzZ2a9VWMDYKi52122XhpPYqwzFN8MIgwVGVfqGtwOQbL4otiHkr
F3lXWRtL1g+AaM1H6EnYbeXKWyQLWxjzf19g5EnVYeYRrxYz/ywTL8lvh+Lhb77In52av9gColLM
ti7QcOIUJIJa6auZfwtSp6+2IuVVy1p8EeHLx4oKYRYNOFl71Mgz6zbutLW/D7ErTAqrIINChvF8
HXqOzJBuwHIxh41hEBC/bXFZr3pAoszExzgY2pdgP5zKoNFCLCHXr6xmP9TeLC1svNNIdtDzNPTI
FW71mq4v6w/mfM0uP08EUe/OQlc6ebQUe9xBkM+m7/nOuplGm73UJwv8S5ctYs3ooBqM8UrQ8WI3
BaPjOkkhRTYnAqQT13cS0gGb3AbzZSG8i/Ulxherk8H02szLKl1FRnLTndLrIH6WwYOj2u3W42bV
r6OqBqIdBU8OJM3OtxGDQoZSD3j4tk7nys8DBHptFNdAU4Rq9sm8ld3Rlq4atCZsjQ6t7uZMdDAP
RSH3INh9XY/h3JGMzJRypNGxGL6Z8UaWYTUu+U2m8H8YgpFgSpS2WYgnt7wz7HgP2eX34NT61i6y
9YfQVTZyj+tL0hELIBuKUQ8hEkhLGkfRhCWZCuKNn316PTYbEGT9iyFTMyt7IJFgCue5waDEmMQS
g3Z3XD6DUl/7gaHK7oWaabFvi0D9xuvMOgQxk26MjDXHtFRyL536Yh/kcnQIWdW80yGQv5csD/ay
Ek4+kyBaYyNVQHZ5F4LULFTbo6xPHUZPjWx6T8aGOno44L7vBioXtlSaFWYMWHvdxBw2Uusg2a1b
9boeDem2KoOhsWVznHalUobfVabwaz1ti/ugqIcTZXFzx6WqRb4zghSZnaTW4MdtHbqhrP4wp6Rl
XgYWKNVWEcA9gdE2RrzRxTc59MRSUJKFswo8VBMw8QvRBdOe8rF+aXQw0mLj+gcEK+FB0UrFswK8
Mu22NekezE6znOpUVqeYkPmXBezQgVbdVcs2y+wRdKtuZuW9X+pa5cuQmEzxP0oHH/pv8kkP0jh0
5CkizyGfzGOvY+AZ0qSqwTwEhmlh01SmJ7WQg33YWwODtJZcgzIEm+j3KSeuVk3S+6DoqbTvWvRO
t4bWWT7Tu3iXTpb+ljYRGllkWXpiCJ6+TaCfvcUNRD1JiUiLGSYKXtK4MUbqEh7SzhvRXPdKJlDS
DOGgX/G0Vb63vFJ/0TyW73qDMy+vlBjZigCK1a6U5fwVskQ9RtisnH9kgTYcGZHSF6ZAJCPPlMmp
+jG9xv+9vY5MM3MabpDrQBqVX4gkooM5qOxajbXSrfIJY91QWs5frVLV7/sstJhttRUBLQQ1ee8H
aRjyXVtE6iFX6+Y+YaT0IZFjNQ4jZDxKfdZ/M7pI9oBWZ44WB9muV6hcgbdfg2IyD+sbHoCYHJq0
cwBtDeFjmKTZQ55NEENl0F+DQG5ZvodUjyy7aoLoneWRPthKW+PxFiuF9cwSQ/LZxItj0MrkKWsL
Ehxon8T7NlGne6UnmZ8mo+ZIgWTca0YZHBoFwdiuo2gM8cASFyi2nqHq51CIrHU7XtfDPS+6EcOv
3ApOvSalez2Q2n0QFxCTNIYy/5GxNnoi2BcEDlElPYaKVmduBjGGp5zR4VENG+WbVVgQOOWW3Nis
YNlTRrrye22UWWm3hUl3hiQrn1ESla8dSBQetVaLLTsrCKQEJJpemf2Azp+2G3ye15AkL8HMZodS
lX8OXT94ClppnlQ9BvcJN9GuYKcqWKq9NLaiR5IE7JTGWtTbhDfBoxIznPugRZwj5zLP7AhMzC+k
CvtDwNMKqL2uX8HUg5uQNDjEuQzBeDKN9BClRXfV94n8PuYEc7pJSTGAqZlB6o5dbtykFdKqtgJL
O5RBLMF96FUy7mIMER1pBRH6kU0t2ltpVB5KU0/8TGtQtdEmTAvWjTacwBGYfKgK7Z8L8K8eUpNb
3AlQhrrNkCTLwrGM3KLKq++hGUQ38IitK1Xp+MNI1dKfKJGQoMiGyK6NguU2dIPDq7iLkTuwRj3Y
lZSljwNcti+zWu3AIUDDQ24VpW8SM7mmRc4epGCM9npENByJpMBh0iMwQZNsuOLjBKHSSU/eU6uW
bDpGrZeOibHvZaMbbD3UOreqRsxXSopal5BwQ8MDHQ3ztqPQ941ZRr28S7R+V+h6ZTlgvtPQQU2U
2rL7HBRNrhrVPEJWrEJflFagM9ruKAExshE3xDFCI/F0JeFPJiNI1Gf1IEE8lWrV6Ew1hfyTJdfJ
Z6RnmBYf8rJ5KXMr8EZSFe8GDZp9F/HEHymv30koNftSM9CsLrVQNDSqwgVrYv8M2vPiwZQnELL1
NDFtw0jye3QBGqewseor8O9PBwWW+NymEqh9/n28pS0iY+H2xlRebwUU8VaZemXEnVp7UcyX/w1D
uLJZopKOFwhdm/rI2tfKegS5+GWItUh1sYzf0fMiUrWCDCSbFSBU+hZxnO7q3/f0IOZAcymSHHil
i4WFUW6TUU4Rw6XKEfpbEmRz5WAr3p4DQTEwXYIIH6MjvDfkBiD6ffq9vAlvpr3k6G7r950NMtvv
8v7yrn3t5p4zDotVCV8m4ZoZqvOqekeBC7qb9nfdFXqv7sju2XLl01Y8OsebXxYI08VkA9q5Ifl1
HgnLJoiOrAbB2wjN56q/M6X7VrsOzdtpSwdjC2k2mIVBlHAeURbNSPKORvuwMm2q30/JLv/35HLz
JmpQZEMpBgSh4ug146mmdymggnt2ayiehp6JY+PEqkc+go0H81r0u8AS7VxVCigdMGB1imvSm4n6
Xf83RwlsPqigId0IWd7znasGXeVKgAJ7U1xDfdtu0o01rKZh/gCIskw8a3LdjOY0T/ec9b4eXeXB
Ticbtr26U+iaAlUBBfWmOEVjyHFW1u38yDN2fehLEAxnWxm73zypoj3PFd3/vhPU870ilA9Vn+Cd
AAHxE5ok35rDLXroTdBQQKLINRywqfZvzVG3rV3xmTm4Lp6pYoMiIt5MEMxvkku/RThbs/5SQsyA
OR15mGJfRl+TYryr1quM1lScLyjZJqNPtwiG1zwvmtFhKfpvyU8BFsJeEZTtkZmV6l05pDavKuey
l5oN7svCFgjCUQ5bEEZac1Oq1Y7fCuWDo5/SkgNbJ6itxj8tzu9os8Whs5pvwSyUirZeNPV/Yfeu
WU1qhf3+tCq4+2yc6mxvglDHCW/jH5dXuAkmOP6yNlgL5k1kfU1kceOD1vktbhhT8+NoP8SvAf1g
5ecG6Gyc4r4uVygc9LxiKDOlAI1im+yrj/SIAoZDf8ou84Zd9rwBN6/hKxweHxrkWVFRFnIRVC7L
MJDmFqb76kRcfvgRO+F1YxupHTvqXeDXB5S7zJvwdqsuumZAaDD8B1nYXauaojCYTbTifnHgn+FJ
/lm9sJ2x0VD3e0bu0hKFHc2sJA6qCEBUs63H/MWfdrGdgqCd2vpHeq09RD/w/LsJM/AkVZus5Wut
URC8AN82lJ/QXiGOE9WGVKm0wAe9zh+aW/OOFra5K5GFBiN96LBv+d141WP42E1f/+bbLpAFP6hZ
UW5Fsyk1b6Zm3yJEVna6Sww7/2mCVcsH75tbX8U/2A7Kh8phA33VkBfogguKJSLhsgd6+dLjfba/
VQybv/RucQTXuL/Fhr8WWaCVB4QICJvnjh7Y+SKyiOuIq/rcr54HN9Dd6HW/KXbQogq2iphrN9gS
SPB73ViNVje3kUvVU1u9kfCwydG+5ryXEPNPWKyFlTDXeHatk3EYIPwIYt6/iJvR0IHKJRTmQO0j
HIncQhZPnRturf6qB3Ws5VnaRsp4NZ74U5oTpzCUOq1lpUNxSprMU2/yYxMnrpLHDmFbTCNrUBg4
hoDPLKL8pYUpLyYzCnv0j0RRZqdoKIKAN889ZYsxa61RRV8CCd9ellhF02YGqpvihNxdcsyQO/KM
pq7vDOiTOVXXlnjp698GWaldfdJ8rsfEgRTN1lW4ZvCoyP0OctGWJU4G84ZM+aTikWAkvqxiECt6
CKEBUXNnUDaSyWv2uIQS/EhWqCX8OKDmoZ2Y3EMfaiOYWEeASAU6m8G5Jt5ChPPUYHNGvKl3RX5D
uo3oedVCUKX+798X75oMrOXVgL9fZh+sZdDmRFJqFleMC/ey21sbmENJAeUEtIqgU0XkdYchom+j
ApTZ6S4mdxAoSL4WgisLqcFmAkEXKFzVMPbCJD9hKOlmNPvDVLdIQHY2g94MmWQ77q19q9y0gYX8
4sZerN27yx8oGHEDzdmpnfeilV5N/S7Sj2nkRTkG849lsSdbXZarW7/YD8GZIbWLeyhGISJB00cd
N7ZejI6a70Pk4C5v/ZpnXi5s/iULt5lZDAppIxbGMBVBnhvpRpa9yxCrdgqFQAjLorEcnvMcopcy
kJfIaCpk6ilKFBTeNzuc1vfrD4RgqqOeU+SasV8tJkwwGuy0N5kfeoZXuvpte5Dc7DN+ah/NDXe9
mnTQF0sTroRugr5yMX+nLLbjm+ZOlWzkyO0P+aS6kqvgkZRsfK9VD/YH0RKaN+KMWzlaNNH2F8sO
r59qw8/4G69PUro1XrZaOlqsTmxlDPqgScAiB6zDdCJXkM1zrBsQjHvxof4p/1Rt4zTuNURmD9NG
2WrDZCzBeQaYre5LFSYTxcU+Z/FJp3x/2SrXDf8fkxFjn5qo48ACbKSlt7uc9EgQZzY3+Ibxb30v
wXGUXVJRJcAejoOEBhfbyCA8lri0e+wZdy8vaeWqBbc3cnqgccZQEDgOz09aHEksV6ueOxLUTvLv
Um0PD7TyZqIo7Q40USnbuIK+nrsZEEwGyBWhGVocnkBiP0Mr8cjB/fOdkc9hhEdEFUrfiLy+biJg
IMBH8IZFJkesYbZ1CxalaOCzlEwbHmT1hvdXan7f6hvNDysDTedIguHJqZa3ILHjYNwudlNlXbEG
7MskI66lQsFYQYWT5+VOtRJ3qOuPQnu7/AlXNxQrhNIYpjC+9PW0lTlNjTVvKEaYLQmC2KXXmI4W
fl7G+Wr98zr/4AgO05QkTiiTsaPmFdOuKPOhvHAZYuUNd44hOMdUGae+VkDxLN/r98ohQr3kvv6V
oltprz82his9ByGoimN4SnPj1H29rs+gRb2cZNDRhRNjG4fudQSHUzns2TDaIfkcg9hXxxt5K0e3
+uEIOCMVGf0eimiihjmqPabuuZPmHxRCzzqKcaMbqvHGiVs9CtDaBc0nJj8Ad37E0zFuVabBQJNp
X7HvRfwk9V5d3GpbjaCrCwJxKZLAc4eC2AfE27DOQ6biJHDpoFefptUhPxU7clVunO4tJOHMVTyI
x6ACUq/eW6ZP01dSG04WJhtG8VWaAG3/yGv/syThuSuXHDpOgYIlleY1hG9sAnqNLmPPRU0fqqQ9
xTKUjKMntXiB1NEdeqNsKZ683nyn4NQZi8qbIJhrlOxAu+hw+bRsbYJwT7RcK3Va4rdBvru2vIJe
y5FbSQ+XUeZjfZ7VwQ7oM/GtiUcfpGnOrScsrR6yQhpHf/Q33n52nTOxg1weR2gDf1yG+sr9NO/2
Akv4rFE6X1AUWLWXvam77DbqoCtgumHjhk+oyGBOkzn5j62cxrxRX5doQKMKsx6zYNv5EunIlN5M
5gMy3ObKLarC9uWFrX4p/Q+A8KUSIhVjUgKg1DGJTk5j4/KS+N0Wb8mqi17gzP99EZkbat6legsc
Lf4Wp5OtKfdK8uPyWla9yQJjXusCQ6JSOPIZYwTfHEvehiJ0EiVyWPtgVhslwdV9w0gRxXPDnMlH
z7H6sCtTYwRWBYJ/QNVgyXIGeQNl1cIXKMLFFlWgyCIyPH+EI6szKJ3YRu618p0Z+NR8urx9q9fM
Aky44eSQ91B/AlgsXwemZ9Re1fuW8hSFTl1BVO/9MtzGDorVJozJoqFy/B0cvLX5bih2EXkKZfcy
yvq9jb50TJWjZgZ+0/MPBQJagral+d5Orwy/e5M9aIEwO2f2eJfZ9R1Y6R5b9/to/2utytlj/AEW
G9OVIk/aLAdwLZm7SUncUm+ug8Y4XF7gqodYwAhOUAO9WBGgyceJkHaKkf1SXy8DrNRAzhciuL6S
kBSdhECY1E/aynZZ7XvrhVKIIL5GKm4V5WjmW7fb6lleLEtwfEPUoVSdAFQrcJuhLQjRuJugnQss
U8hff7Sx5kfZQ6t3XmK9D3HkSO1rLmdP3YDWLHS7MDRwXN6IVYNd/CTBVUqtHGpFiJ/Usd42zMei
8Cv+UG3xAa19UA1KlkSG8BYECASDTYsm7fJG5w7omOOxgzjg1sjE6stqAfHl6GlxaP6HtCvbjVtX
tl8kQKLmV0k9t92enfhFsB1HAzXP0tffpVzcWM0mmsi+wMHZDwFcXVSxqljDWnloIl++BSUOkEgc
H+hN06Zd01/oA2AP9vrJCQUyRmrkgRzIGQTGx/Z3tvP33QGUPBghnH7LqIQJecZ5n2qpIGOydkCN
Ko0snGH3OoBow7xXzB+6qNokksLYqB/DHNQSWo3J12BBD+o0w1tj/75+erzQCfwCjLeglWJfgBkZ
fV7HQwll0tI18eAA9coUi4pOs1WxicZCCOutLIxuhqSCkBLtzTR4tEvPju8tMBPFByyYgGH8nykF
4B+XEhmbkNE77hMCiUa51gK3JbjjmNHPjv0vmon28gVnyGIZWXbbkREtCFfKn2jrDd2z+vP6V+Lg
/kAfoKsD18IGMgw7TN40klaNbTM/dusnE6Qy22Eka7OcfmAFjDq0t4B2XWPRLQo6sreM5EePAU63
xJwqva+l+qin/VodpkaQQ/A8qYGRfRk/DfGIXa21SYtNhLxDltxJTqaht2v4jpS8A3aoMQVum3fM
S1nMvauCXJbSGrKKsseQA3Gn6lMTwaPwrt1SCHPtkBIF1thCSDZirzpQvDzpblOJOtjxWF//qDxf
bGDiZqZPwMDBBaaFZlphjclvYLN5+kCdMHu/LoD7cRYCZl0XKascW4FtphAQKLnTE9VVgWbkdy+5
tlKyfwZNxo0zQacx466gy8LCDmAOfJSjQUvcfHgr+s+yF5wW7+sv/z6jTBm2mhn4Kl6kU+gGau2F
5lMzpIJgwjuypZT53xdHBpJ11U/jWQtMsOsbX15pSoc5X7xwH69/HK4+M6ojOn6qfEHdkfRpblk5
IvGooYVdr9XWXxNT4Dd4Joaxi/8Twg6OZboPAHcZQjA/5ljmJuxE0Xc+dta1m+AXR6NQxSvVZBKK
rJL7fIgRplSQVoPSCKvfw0P8X67KQorFlPIzUw+UnkAPEqxT5TfoEpzrX4PTnoD56giAgBADmoPO
6NGCVjjIR0gwQK2aaTvUFoz2FA0bKnuWvyuqV9xQ2myKAM1/3Fe8Mq//Av5B/v0BLIddjDmgCv2+
uZwauphb9I3nvP4xdLvrYvhm9y2GCYyBHCm5UkNPBTyJVvSpJ48Alr4ug3uJMOYJEBINIIzsRqc/
qpj4xmIKNuZf9OpRj3ZytsvrVSyqXfJesECo+CuI9QkkH4M4RDkMVUTS3/T98yhtteZHlW41IXv6
HF4uLH0hjHENWo4dDGxkIO1rnWltPoJ+z5l5mMDCdHReXyfXWR1XK8PZYlHj+nlyb/FCMvNQ7/M4
S0YTkmOg1kxp7gp3/ohIBGP+cdrHdjBAhHpqU68GgK50K7nlJriZG4PlrnBXIHMMHnsve9aOgSd6
z3Jf0otPyZp/ZlVGOEmwGetNeQxu8xfFK7C+8fglvdV3yv2+9SoHpN+r6ycrMCCWAiEng1aPFqQS
kGnVdFMC97U9Yj1Ao2+JIejU8YRZBAQUKOoAEYddEJ4CW0va2RkPNF9HhMxrSrt2qra1YmNVb8Bq
ciGYrOC6NUslGLeZYfOBJ3gez9TGjyI/QWqKwRhflZ2COqoaOQ1QOsqdbjmR/4Vc2YnLW0qOJvWa
YXP9hLkP/OUvmC1vEVElq+qUCEjJbpDfksGbAk/v10VyEwY3FewrfvDx4P0vMlE3mxtgWCplC5sY
CGgaoF3jUeOjzKS5aXYXFXdSdQgN4HcYqVOC+aMKBLkDZydyZrjBsic4iQAOdwEziL2uNDMgFgCZ
0q+CTjVaKZiAwpAnyCrquHQtc0o2pVkMrhnH89Iw6fFItSYZv6yxNl3bU0GCzvP3czNQxuyaoWJe
9/z4W8AL0ooEqetXD7X6mlQqvrlonYQXu5ZCZte5+MYkm8Ym9TFLoEkrK9wb1gnpknDumuejllIY
W8ZOkNlJMlTBO8MxS9UxRYzMIj0YW/VlJQWwAiTo9L5PUTWEDM0GsIR33UB5ARJrzjJQLeaLySYb
1JLzsqji1JUCTKSaIE9TpFvVGA4WGuw1abbXxXEP7lsc61tpGsX65AOlp9PbzaAM96AS+g9pBSbj
MDENmBJbZqfFDOyhdUEKEXXxqQJ6hQJ8L/h5XQ3O6BOeRHicAcQTZIQAcjo3s9RIqg7zxIAKcKe1
fdTcYB98VdvwFRxjHyj5qA9W4ZBfBO0SdEuxjp/t6Ov138CxkLOfwITi1qgDvZSK1AV6qa85oy/L
d5mcJb8I3uSACxr0XsThxr3Bytyf0fD6AMjZudYliuaZPQHGxpBB4Nb8KK3fRRkLXCbXRL6FsA+F
AQ1gDSthCL/zpJgmYydT5B154Q84XwAtA6ALbJ/xRHnQ+0HmQw8MnoNoJP0tnaLDcCjW2QFP0+ho
rnoE+mll3IZ7kXlyhxWA04Cd45kwzmKRZBSUucA1jJudh+CLc5BeHOlN2T/SHfXAIBQIjpN7wb+9
Lltm1Sn4SoMG12FMQicPPsGDB2jrX1lxV4p6RVzz+BbFllsVDfN9UQTNhiDxong6RkPoEQBDXDd8
XpXVUsBLI+PtMIM0MJ9PVhNfxXIlfDyWuIDa5pr60Qf2XGuuaOEWEwWmbrhVkju1atZxI4J+5ljP
mXgmxMgdIJENMFO7tbaW0J8aUHHy7ARz7vJJTLc2vyeZXP9MGhNq6jrNKY0gTVUfGtQcJmxu1oFj
hi+tiuiOKtzRb0R7RZw7eCZ0/vdFFNVHYPE1BCccFqci6JHpi96YZD6la3rNxrQQEagWVj8S6CVJ
976+rq2VGgaeJt/o/g8qraJMcqpfKiDqYoxsRq9hDOyKcYXSjmsmjh4deuNTDn6O5RPAnlYCA+Oe
uaEDdsGebUxnvLsa0bSMBvy2tnhJ6e+6e9endV9Ym7R60iYsG2uelYucK6/1bgF2De2QucMOpKfz
E1EjPU9ABoubupe/tJ8ACOq2pae79El324OyK1e97Ah15fgHvOVllByAeYTIzHyHMJaaTCIII8N6
XJF3/42spk/QQOfr4Cu7NdbpyYZl7+J7kRfmeAsIBhYSeE1R8WedsDxqfqkYNdLBAcPAL0Z+Ezfr
6x+SqxveN1gjRF3zgs03kWR1UM0WN5WoG3P4JMl6DMACnYFienNdFCcag+zxWxRzY7C5jOdWDlGh
4iWSJ7dbO9uMpkAh3r1cSmE+VjGUjY3gnrrAkx7IqbYyQbTgfpSFGrOai1vZx3pOiggCYgIokOeo
W4eRaPx2ds/MzbeBRoSeCPZXVN1mblcIsIQq6pLENSMZDFHw1soqpR/U9yLliJW6nK6TiDiYCBAo
x3sAnklmUiZJTQpVxwS+G5b3QMnOU8yzfKBCOKFZUXgVOnWiGhdXJIBvMd2J0R0UPxllFRsknGqH
bglKNRj8zYMbpZVQvXOasXXitHWkEY8I77oxcr4iFl6+hbJ6ylY80gJCs+kuN+4AMWEMn9dFcILg
mQgmFaz8YFLLASKwayqPTmU6gM0/WmD/Eny0P6BorLkslGE7dnXX6D0G0VEPKvonvS33sQ/sJxAq
1QUAhRvVa9TfVfLDUB6RlJbGMR3ClWJh+AboRjTGCmO4izpjPaYVeEqfiS+7KfmMiOlgktLp9Oxu
6PVTDNSK6wfEcQjLA7pwb1EXAhAEP7tDUYPk6155sTE0ma2ui+F+BwByYbAQqHIYLTy/sIEWAm1n
xCrMaEzaSwTI+bcAZlg5qaaGyGZ1ePYGhFQ5DgO8IAIlL/0RSG4N3GHFmNEX2Vy2T8o0a4IIY1vJ
Yy4fMtEc9qUh4++DNmwWoYNbmdEu7Yqo8mP8/RrdWrvEDqFM17b84/oZckYMIQbTuyiXoFkHWeeH
OE996LlOE4znP1SguMCakboBKpcRBE7tn/TJKzvHtI+NWz7pIDlx3RmpYz2JXCNPXSxQYlcNKmPn
gklsm7BQ4pFA3TL/yqlxbEZpM7ZENC59GRZ1Ga0e7AhZoKEAhNq5uk2SKWXSlKjEjY7+BBgcT35J
9/7RvNFBiuyYN+mvzE0Pyd4U+CVObReSsZokY0EBrA9/7voivEyy3EqFDAcMrJkpdCRMO/5WMHN4
GHPSUUdOmua2asqpc0EJW9/nQ5Lh+ZwqleopUZTfpY3U3dg0I42bF3aNDc/eJ6u+roDEgrG7FFNB
EojFnQBMFuuxjJRb32zrp37K8QFVmVpb4sf/HpTn6VTkGBqmWXADWSP1c0JIOHtb01jbmu+VlQBs
kffBlhKYqDyW6OgXFBKG/L7zD1P/KMcHG0tGtvp4/SpcuhPoApw24KiiQIf/OzeN1u8qg5Ie9f3p
FuPXcrkFAn7WO7rlhsLJ3jmhPffsZ8LYrZgSQaTKFAirSi8lN9jOTMuVRVdKsDW09aB6eX1KIw/4
ZZYq2siZFWFlo0mIqDwTql7wsJRtmhhaXOGqmVhCQzCL1gAdUlxTsiynJOlxrBI8rpLY3yJDFk2j
cha1cRHwcsUWp65agMY7P2fAW2BNoILbjnfkzX9Xgd4gocVgA/3e9/IfHToM2753MmefnrTb8Eu0
kX4Znc7ks0UWSRnsSrYhP8c2unHwo03nv+rp5ro1cf3Zt5Z/SiGL667Toov1DlKs+oFiJRZ4p5ry
fF0G924QxB/gn4Bxih1QbYFcUBeA90FlvbgjAHMJbXVj+BOSq9yxJF/gwngRD4EIZCsA2wdILPNI
q0tVCgA9BpvNLNeuCBin3q8rRAR38GKBS0ot6IprUd7W9/LgSM+2O676za/kRvdumtAJPXPzqmyd
YFc4ClZbCjArZO7MGppiRlcQ4nnfcOER2KUuWdMx+zV7BLk8AnOK2FhnXF/XmHcXlyKYMy1CoOIr
E0S0idcOO4Lhx8nrASFnryXLrfPtdXGcTtTsdxDoUT+Fm2PrR0NGqZZhntQNinXd3MnTDxJvrfo0
hq7ZfFnqLtHeCqnHjBZ27OX3WhcUsHg2hHuPjAaz7ngVMAHDB6x73KrQF4hirokmf0cEF48rwZxH
gcExhZ0kRoI8AeyKGPOwrFo7SnojR5rALDhFOFwCnOIfTiCsJjAerColufQpVmd6HQMCh3R8UOyt
RG+CZpUbXmBTp6wx8ob/CRqJvOuxEMxGDWp2QdN1EIy1NVvaKOpH3Nwq43Nd7EG/c91UeMa/lMVk
SvGIIFnMShZBDmLh92IieymMBFJEGpHzYCCXWWKM81pXqKqOMZ2S7IDniG98yM0WI88CaSKdmNvW
YoAPzJSzTpjCMt/qZh/3P68fG88ng2YXhEQg2p3h4s8VKgq9qsqmhd/3NQyvVNFX1GHJts+ncRUO
wbQCJzZxr8vkHeJcq0OrFfPvFovbO0ihGtnzSF5KH5vGTS1Xkp9zgAbb+54+XZfFOUIgOs0UUKDk
Azkfo5/WdkouAS3cbWxUf0ER/1Q0xrROzGgUXLP5LzFpiiIDIA1vEiTOF1hYgQzM5d6Cq4qwq6yM
0W2Q32Gt6VZSin2h3oayurZ05MjX9ePsEGMj7lvsRSV/aBH8dPiPaLC3eZY49mB6QfSijmQrSca+
Lp6qIDx0Ye0h4XV9THe7Y605MZCRGvNZi8Ot1mqupnxe/2EXBw/HjbcgwJDwWCM2e/A6+EMsW0J3
l1bN8+AnheMT4LmiMiC4JJd1G0iaJyMMBHpw6pjzL1mkLrEOcjprnnlWib1XwXzmUCx1+nX45nf9
r8kmL2GqYrk/u1O0UnD8GvvRdTzKbDyqFWwMokrGeB1zAmtKUMkg+zUOZAScLZ6h/3qOyDzNOcvH
7L2JW3qu3VAmuRm2BvDALCI7o9zHK9qkYMY1C1GBgqcMWl2GjNkHPGxZjj9kv4mUEDNzE7zLdP1O
WBO97MXiuICRhcuIVyUIYJhP1VYypZWPVsgAAFan8PWDmerNWhrjUyiDg6LW9L1P+qMiSXvLqnYS
yZ/LcropSBCgICOvuzq8y1TgCid6t8/R8/YljTiBrIqgyi6D5vxTEVCQ+sO4cCbn595XnaVbFAgU
lWSsCyXdyuFcuZExdo65myHElLTvysNnMOlerASu3YmwzC5vkGJg24KALwr03Xj6nP+CuvABVjdK
M0D8PuhMJ6ge0OEWpB98ITYqkCpBn5i9pmmSlmkxBrkb4vL4tbwxUAMTjsFd0osB8k2Z8aYAh2Pi
CcBYcZ1oU0zsCBQ1a30t3X4MXvpeOxUmwsra2Yyf1esDMM5P2eFITxUAmR6lJ0CQv5neKNCX4y3m
X2IA5Q8T8TIau+en2sZlpoAfJcfEMV1l7bM5VpNjNsN2KiuvqloPq7IPSoFZSr0WuSruYQPKcpaO
rjKb64EbpUTrCLK12H4fh8YdCuWQhJMAW4xzj6HitximBqFnFaJvCzFR3jh1Ytw2oWhT7iLY4XvO
g5ozNr6GOXTme1olWrephO9pVA+af9tlP/Dsb4YHq/6hadtWiHY62/pZcGXkzSnFwsc3Y2P5YxTn
YI7x8uqWjg5Kb2Cd7ae9Jr3ZqtP0z1K3ve56L18fs1R0vRDGYLRg7j6XSrvCxsRNguR1KzUb6x7Y
2C75iRKD4Wleuus29PPXdZE8C1lKZPRUpyhPC2DwuEUqn0Y13w+BfopENNo8KQD6R0YM6CHgkjGe
xSjtyJYSjITqybiqmnFXVrWnZJHADnk+FAYCdhYLvBDYCmfuWmP3dLCGHF/tFB6HdberXeoqb/lR
+4wdWdSsIhwbWUpjzB6lTF8ZM0hr1o0nbY1NtFEO1WG6TZxicFpBXOZdMmCVoSCEWAkYdOYM+9gK
S0spccnGzFHrLyoScNlkhvUtJcz6LmzeNAu9BYxw7gLIO9k1P7C64siSA6wixaPHbj+578j6/rnX
C6kaIg4gXfEoUNjWNqgBJmBE1fBR8pOi71XUbBORXVw8AGYZ6kxFjp79nL2da+brFfGroc/dbBef
rJsn4xfZgSdkLz9SD0wXtediDksSvd14Vq/BZcH9Ar4FrouRSscw99UWPgv9pawygFZhOMIc53Lp
6o9y32Jmw1l8tjELzLAqOjiNE4r2nYeMEFCVT6R16Ma8yY/Vi7EtD/ZuEriOP/SKrI9c6sfcNh11
kAw0j3BRm7cBgqcTFtfgtdbqI6ihvopjiXJUFwAdhJxip3yV9qu2dZN38Jw5+q4UOU9eiFj+HOY6
GlIMSjwDP6epV/rWfKzd7mB4xYo8FrlXr4cVCGG25TE60VcXTdbrfpQrHDXbeXIMTo5tzwSGlds0
h4VFxqFNNmmdeEp/T0Mv87+q3ktzQZ2IY9Ez+haan9iyA3whc/YJsNU0mzaFqwI1ymzBbN/fN/ld
ZEVOEmNyTfrXAV1EJIB9AZQOoJI6SmPnRiaNnV5W8pC7NOsmp7E+wX8OR0FEQ9EcL4fcE1nbn2cB
WJTP5WQqQKTDSMZHtCppP/Xo5qSdPggKApddPagzgxwBMAO3B0sL52Li0AyMtEeVyHi23sxj45kO
Rq7vQEWyNsDI2nrTft7qvrHWwEO9bik8N3smm7mvZVyNoJWAbDD8/k5fqiOG0Q7YabVgpHbhTthR
copn+fW6WN7BLjVmDMaiJQwmgdQ6PQxYrhPVWDgXACj2BmZe4exAuMd8ONKCGMAK8felalXITmYB
0tp6UmoAxK1IsBlFq7O8XOlMIBOtCkrtpihmgQdj0xyVo3mYDvZK+qo9jGwojnyoBR6GqyICFdqT
SNMu8C6S3tdBaQvbNPNh39rDxkd1xbB/q+YH3pmOr5gbjJQKSprc74bpa7SjwOKI+35uqX2XlQDx
JnMK32zNoMeWp2gkhGuRUEvBEia+HyBezmVoIP7I0eTO3QCMVpL2kkQ74F80MfAEAOX5TAAMMd1h
KiKI3pN20yG5EmW+PC2Xv4D5mFQfuqHMNNwJf5L2mMsiJ63UBRWiS5+JeV6staDihDcE3Oe5mqmk
+wEwvgq3pY8AbjPifTMcGu0kyXtN+7p+3eaM4jw2nstiPhvtYylPZ/88tu+mtsl8Jx6OSnRji4b0
RUoxUQ/w0Wmr5RDUBF5q3cb+s+2DvRQkOceBCIIO5y1LZj4pXG/0ZIDkPP+YRaoBYHMtpWVWYDja
2uXhq6zqbpwCG8vEMG+mb8YBg5fJo2+LTHQ+rvPjBDvZwkIZf12pVMEdgIXGVF5J+C9Gf3YgQRH4
5vmwWDHYDgUjOQBtgBjPRDmwno+oas7RB2/lprBcZUBrMjqVeb6+bh88hRaS/pz04iRBBRVFYaqA
JU+dtqnmr6kdr6beeLguhqcQgKA1kNbNi88sJmJClTJuRx83u0pPph18DFV0I6PAhOlLQYbAy0Mt
bNfr+lzYR0rPHB4I5kByFUAWKCYPbRvcTaOxMasUAwLWmtJmK6t3Cljsk5KgZnxLlEeQ3hyDWndK
9aOiVKD6nw4y8zGXv4c94gZ8Q3nd4vdMuv+ad8pKq5S9XmT7mIZ3dWqtEmX0TBRldBMMvEP2z94G
uRKYN1CrmFe82OZzD7AF2jdB4WZg80mV3aAAhMlNgB837+k3P69/aI49WchnUOxCKwAE4owLn4yg
GtMigrQJG3q4icn71AlCkUgG46R1P6dgvArB3h1lzuRvsjHwSuyWXteEY7JnmjBXPSiLAaDR0ESj
G6v5KUW3YeKFIhBrkRQmFoB1rm20FroYmLEMjom6Q5WViOCk+CeGSoQ6T20j7pz7S0uZYjCKQZcE
a8yKtgXcHppOAlfCV+WvELYhEw5tL0/V/Omlm0w7peY2Ht1BBGB8GWdgzijTY4jJxr40+8ApM9OP
BxMHJtUq8vJmV6jlsdUKdKgT4gIpcUN6EWcB7/jmPgdWQlEPx0bV+fElsUkrG7MboDkH+8RoH+U0
29iNaEyEk3yA/BJw1XD5EMRuhZW0jJWxKGELBrnB+h6o0D6u2/RlNjAX8+axNtSmsN/D1B/Cvm5J
peL1ZFpR6vUdIKpo2Kcrpc7eepAowi8G/8xkgzA96/O/vNQX83S6UevthAe6G0XybpDsQ2mr93Fl
3HRhKOpKXeoHMm/IU2b2JKCxMXd2QmqFdidy8SbyOvunpq78dt9rb0JOAK4glPRR3QPZ1UWTJPIV
Fdx+yIaL9sdg/PSrXdC+VGQ/ZYJLdWkT0OhbEBs86pyaetIjPivVD5MiPIg2juerfx6dsOyKJeu5
mIcBWbb3VWvdlDeNgYxmOEzNnZFtpPC1CrZlfyjIAdSH/2qB5+JmJ7LIN/IAlIRVC3EJcMdHeTeN
1caP3qRh28SJwIPzPhLqiOjvYM0YjMPMte0mrB3jViPwyi+NFW9Banefq9UKhJ9OoQ6CvOPSSRBM
rMqo+AJzCP9l7pYuNXGQz1Gp71PQ061769kvVtdP79LFzjKA4GCjh4hRMsaP53FnjXmPBbI2/9LH
hzI+Ago2Frk7ns0BnMZA/oQ+4MXsraJgYlo1ZynKveFj/b2/v67GpQ/HowQOHK/IP16IOapWLosM
S5kFVk49o8C8+2egndR4B85C0LS714XxrGApjHkroI4ctmA5hfOeNCeiO9281/XCMeVdLaoF8EzA
RG0Ka0pIPzG/dW7cDWClQAaJgyuxcZpUm3n8VQ9FiQlXCmCxMXGBfA4R41xKWOU6OsKYqLOl+9HG
Cq/9IJmiBUKepSFd+CuEOTWr7GdISAiZcDnzXR19gsxeBnbWf/g4GB9AboryNFZtznXJiqI2aQQx
FtUPqSxJW1QwakcLhjezNW5I4KeCK8Q1h5kWAO5OllW27xvqYQaoXoQjP/01h3MAApfSTuoLr8k3
15XjnuFfURjROFeu07KmjvMc5jBua7or+8IByW8oWuvi2sNCDOPmDF8v27aHGD9ZGd3PNnwoopfr
mnAPDT0ZDHijaQG89HNN7DjUqihJC5eQ+y5eN/petn3gdrpGJHANXGXgfGQg4cA7sIx0oeYXvZpC
mb6O1sALdcEc+GPARuV1hbifZiFm/vdFGErS3jIwfAsWBcDTJrE7RKtRAQhbLuj48FwpXkJ/1WHu
amSYCVEo5FRY8VFb6yWbAoGViU6MuakoVAcZmjuF2wUPenSK7NM0COot/M//rQXz+WvNbkt9NuRa
oeswOLSAfsEKdajlTid8vs/myiYkiyNjnxGVnfR1qUEYSPOoo/c16rfTRtLfjNbyGjNddZMG/NY2
duO829LJ/v+dJ5s1GGbsd2UA+cp4lxYvnbbxa1F3QfDNdHJufiTpImoVkJFUtmeGJ7mxAZ0h8K0C
G9cZ31oaOXbSyKxI4NnNqrPWOtmbogIS1zawpYM5NFRcsKpwrooqj2GogNDc7YtPP3PKcdUl94kf
gAhJlM9x6sPIGxayGFMPlT4azA6yyEZZt3vQsN/mz+iobc0J7HEz4thduzWfrrsK7rcCyJ2Fw0KA
YkNUqJk1apAF3KsMKu1Vkn6ZIg8+/+4Lk1+ImL3IwhvFAeijLB96GdmLlX0Myju13c56tHriyJrA
vjn1qPkUvxWaFV5I87EGpCQlFCpyR4kc8jM7VFioAg2cZ2/UX9dPj28e38IYRwsImiTvNbxpK0l1
1Kj1wmFwkX/3+keuv1yXdbmxgqffUjPGFmkz1HodQpg8btOV7EYvAD1ZmbfdvtrSnf0sOfaqWzVg
vFM31UPkFaLUTPQhGQOtgwCIKzmONqz0LQYYuuFVH3vMf/8kxU1H/sOLY6ku45YxakirQIM0kmkf
iTlGDgat1mMl5A7kuuRvi/kz5LawGFMNCgwv4lybYFX5T3rmmZh6muLt0Hq5sc0jxNBw68umwIPN
Cly5F+yQ6aQMoV4YkAuam5fOjnf28KT7s0zsJIO0XkFrqKwEGYjgG6qMb879qQ4DCqFtX61Tcg/4
VCxBbEj9ExiUTtp/XjdagXthx07kiZZUnt1L1oIE0kzdqikeEskUaCU6SsbFEOyHTV0KMXL+qcdu
0ezN1kcNcBv27mg7tej9IFKLcTJBUoTSoEKeP96YzW2eP5Hy8frJzT/5mnUwrqUrkwKlJIjAruEw
fqijIOvhdpkW9+tiAtnyAyPuIMAampdplB6wKe8USngfYHpsNPRDlJ2KJPDi1NhdV00omnEklUVK
OY4g2tDyFzVtj3ESHExz3CdatK9s2Z2KzAGl8EofZEF84Ns/snywwKho9M7OYHHZM79NW7VBMIol
zU3kTzkON2E6rZXJ99IqvplyQ1AT4toKEggLi04o7bIte3Wi2pDE843T+5VR9qsMG2M9/S/FQXMh
hrnYWmtVdjziTBtARqSW5VZ9dOoi4qXqV2jXgmPktKEQjBZdXuYcDbz8ItBT4ga8SaETvaX3xq68
qbYB2Ip2iED7eHCUn/FONB3A/X4LuYyaRtWonRxCrtIo4CWfGaE3Te5V8oQV/1faCXw0N8AvxDFZ
pqbHU00kNLP9/EXC7LD1WufeBIBeUWzlebBlHZm5EoqUZeAUgF0OhG4Aw9ODpWvaotKysiUnCJH/
1SJcB55uS5HzT1pcBS0NijKJUCuok9+pdZDa30PzTEG3GUqqd/3G877a/OBVMJw9L8Qx1lK1HbjB
2tmZ0bXpO2H0RqyjP+ZrQjwr0AXSuP5lKY4xkjQ31aKtIa5ElmJquyQkjmTdW5gymuwjKCSK9Ks1
DIFY3otkKZW1lTBpzEKdPyEmmoZNB1hJioEVg2yvHybPoSzlzJFj8d3U3Ixpg9qSm/dvVHbl8I6O
gtxr/hNs8Jlr5gR4vUApZVe50D5pA6OEz8qt/LYr/AfEcEEQEIlg4luWS4WVA+TUlQv/iGGIVVmL
Hm/cg9LQLJHxesM2D2PgKPSUUWbh8qo6dZTwZ41V3lh3r38N7sX9KwRFt/OvgeJUZNUDHJI5jm9T
8xTZQDtBEXb4qKXHOFLuLZoJRHKPDpOoaHdi/RMbd+ciMwwbWH6Nr0PHt8q+00S0slxDXvx95tMM
cjZ20py0RYaxtezoFFL00oNcWvmjqB7Bl4WNHMwKqaBDZL6REXZRHynQBT3RxDFJfTf27bbSok0Z
yoJz49vDX1ka86lac0gI1SFLLpDpF692ju1/URwWKMSGexnpjBnhAYoh/A5bGo4VO1hHiULBDeXM
VqLxCIZ31CYwdYIl4HMjQDuYWB0mkt3xXg8d/94bPvO9EYNfBfCyr8Fm2AP9yqM730n2oiFgrjtf
yGb8aybVzWip0BHcbpYTJCGoYyPslg2RO9kDcIWTbY9HzPWLxglXwBOdl7Wx84k9GMa9Jpkeh1hx
w9B1soo6MIHeY/ywyj3JfrkuiFdCwBC7huMF5RZgNpn7RccsM1LDxjCg3q60Md1IybT2aYCmx7Rt
tC90zG911LXi0TjGumgEgKcnZokwbozFViwfsjdikvusjzFQo7Vl66kJyVZKT22npXkDzGCSeXJY
igi+OVdj3gxUsfeDGQqc8Lk1ZaFvNRg1htWa4S4LWqA5opjRirCBRWIYwzGUbJxyEykHpiwrkjpa
Gzi9aMHuT4uIiV5nyjCWMlF7CoI5EOun9DY5NWugs6/usvXQOBNwG+dCWv3RAXHa0UUAZxzXjN0+
LFpgzAGLnewcKcnabPQV9P4Sv8XO7vTRj/a/0xPoBAsccw8BiFNzzn/+sbpJr420RSPOGLW7tMPs
F6Q1B0uxsr00AtVMGqQ7lN3Mg4JUziVT/A5CSkyJGUD4iQIdlHWB4DXJM1osX6hA/0CnC2CC5z+p
GImcDir07vRPvXykAfVoEcB6R2zR2//ux6H/tzAmPrXocsuFAWFDMGA+StIBimFUuiOF48d1V8AJ
7pCERjEebjhn1udkJWoxdg17rcYOdM4hXjdJFIGhepR25QhisCqxFace6q9myJ+uy+Y42TMrnk1t
keZlnVEa0dwp0Mc7hbiku2/qB0KPYbXLRI0ckSzm8yVdqUxDDVnB0B+z1nCquHa1rl51cXgXd/am
IJ3gI17ESeDAw4AJmmCoq8PznKuXJo1lUz9tXJ/+NsaVHT0Z9T4J1tcP8eI+zlKwuI+oocwTQYxi
ullbdjjGDXafQ3WlFQYATsdIxBzA1WUhhTFIDLOGXZHQBktjlpe21oYAvcuXXD2lAn0uPtQffcDp
jGEWjH6wC5p5kkaq0kGSYWJ0j8yj4376DrSFwD79B1gMRtr8axYmOGF0D+4nwUJr1RxUv6udsqgj
p+iUZm2hN+IYvQEOL9sWxQn+gX6rycTAlmqYQQigZjU+FqniAL/fyaZNAmzo6/ZxccGh4Z91Nbhr
dMvZlTXN7Nomi7LGzSzfMcBShbIGgPilFVVGR55qDHvbbq+KSNR5n1GRtdmFwYEj7z0/2DLSAqpU
MP5muLXRaqweA2UXpB8hABWr2BQoefke/qPltzjGleRZQzq5gzgzlFdUvzUzQG/KW1+90/vnKFqn
rZtR7/rJilRkbh52bME9n0Bm0Px5g2eAnhr0WyNYySbY3jbXpV3mbH9UxEQPgHCwh84GoGHAwI+l
I0Oyo2dddtVmU0s7is0RMM0qJHVtVFAszxTiOFzm4Yxg9u73pW9IBQR3fnaUq7fYes+L51KqXWSN
nlXifqjSbmyo0xrFBriQXg7g/S5VN3WYO/b/kHZdO3brSvaLBCiHV6UdOuduvwhuB2WKVJa+fpZ6
5l5rc2s2cXwAAzbQRi+RLBaLxaq1nC6MaObLRAtNZCQvz8oyxyeBEPdty6m92r8tSM4hPgHrnqGK
rkaPxHzPRE1eZyf/goHuOJRFg3gPAfgpRl3XZlRPwJCStkbKHazRTTL0bm8WXTB15BZvjiJdtnN2
FA6Uc0x9Ccq4MaatN1nVSzYOO3Bp+BQseaAoDEFi6fXgRMnYB5VTyLT/1vL5RldeCllyNav3iTH5
ujZf1xH5KzNczQbnuGQz7sZexmxokJxspDe12/f9rph+6EbqkiGI6Y1VHvvu8BcLjeJ3HS+4qJvi
q+BJxsYkU5b5GMnesNAKasd7xC2i4Z3Rcn/NO4qy4N1RnMU/ujtzV4L5B5u6BxFZBPqd2cCLo2V5
KExF5bX6rCeV31v5wzQnAuytkxx0iP+F5nyYPqCWz1l8GIRYjyljB/AI/812WUFwLosMat7RHIvn
tGM41jpcSO5SqJlfXqxtl7HC4VzGYBJZzSYMhdVu6+f7Ztf9TveSV17Xe7IHq929+mS7UOICH9t+
eryMvukTVuDcfqVgix2KCINM89Fv0A5TmE0wTKUgP7F5sK5guB1qRU1nNcvBaqcHULfb1aODoye/
zqDdJO+7/OHfjYrfd62j1dUypYXiN8ONaV6b48/LEAID5IVTsiwaHKogGIKw56jdCYPIzd8PXkOo
r6Iv6ozEVGtQimHPyxDIXVs/MWd/+fs3D2RQ3qCKF0W8aL86ddQmtH6tooGPaOX8eshNV1OyJ4M+
mzrd12Zx1Y+N4Pa0/Maz42eFyNkAK02ZOSoQzemAmuhJumfS3qh+RiLh0U2bXgFxqz84Mrg1JgAl
9l3XGMicuCl00i/P3+ZowIkCalZ0oOv8QZcPs5TpGoMDGnC8lcV4gFx65Sbyuzwxr51lwXptxcBg
h0KfKBp1ln7A0/XSuyqKqhJkyIm9b/Q3W/FNJ2xF9OibVrGQMMIg0Ddx1nFeRWVsm5i62Cz8uh3c
rIDqAZSxQAFLktqVREn5zWn8A8iTByZ4e03LAYCs2tnqbV0HbfVLRg+z6JVZBMSltGLJZvHIlpFB
b8Vs/al28/xTVaAZKujY+rqr8oaOh130uKOvBS2vnP2V1hTHU9Ii5CNu4slH82iCEckEm80+dXsX
Vdk3Q3ibHT/uI9/xuven5qrziytjx0LiYso9CrLny9Z6ru6Bo3r1TXyym8pDXWsmisDnu3cpiI/a
vr2qHoo37YaCOyV7Sw9z8JDLrnHPrmJ/AvO+6GXkvHd8+QQThfC2rqD5ny9wyWtKtNLpGg+0nvoR
fN5+4qNKuPfaIEMOTnPVXSLgaT6nIuMw1dNdMxULf7INzM949pTr8U2+n+7ld+Z/EA+0Ux5Sxn5y
1K8w63uhsNDWll0PmLvWDY6WOQ6BfvV0rPb6rsJ7iZfvJG8Ih3tjh2vsdXFrh0K5xK2zdg3LhUZg
m3cimgNW2oMnPTDc6pjnruM1P67Zs35nu5Jv3li+7Ks70UvAOZ84N9+cl2rBjC1P6BaCVqQSzu6r
dTeGn4+m24HhASX19/Kd42k7HVwk+dtTFyJCF3VAbF4G1sPnwqmetPVgRvgE9UZTYGJt8Di7Yyh5
X1uPhOU73VlHDcQkl7fYZhwHogLc4dEotZCOndra2OtTE/eYd8vNYFpNAAEkt3/XwFNkhalHrzKw
AkNO0SvDyINi0GX4rXhhjc6velM4zLKBDu5HV+8D1RFRX24hgIsOe3hhJEfUcDo+KhVQMyBj4xWo
IZ8pHstEUr6bU6iDEQEUuZCJhiTJKYRCiiFLZUA0tav4bA8n3X7Ccq5+kFfq/ooP8fPkJgd09L7a
ognc2q1rbM5u9EbRZiUCtpP3Xjx4MfETpA5AO3x5of6fQcJCQIqAjiw+1WmCRSZnyK96GsRioezT
LA8T38Fn6RkPUFKqvdTrveoDCRIwHu+EXmkrOtKhxv4feM5QBpampTkucwxCoB/je36T1a6GXG/v
yq7t5d81XDTKu5+CUW/dFUEygxHjoRqcNsv5vEo+ZG2fRWzQML3KKwSj7PyXaV33+XOuvmboE8mP
vagkfPPMW0NyAaeVagNErQFZp27+0O8V17ojPrmih3wPkmRTc5VblAL0XuamT+NrFqAgJHnRRfwG
G/7YwN0YLR7I0eKqzEUeUd2UyQj+RW+EbDMIo8o7qu+QU7RtOAh2Z4si040FRmb7qxgAT3cW38Cr
qpNNTIXVnszKfjc6BR7WoqzHRajIwsuruuESbPC/Lsx5YJ0AB8HpoqLRLO11uak9sN2FNp2+z7os
iKY2R7OC4BaRpD1CbQMQSsPQsjL77XDXi/giN/Y+mkJRwoaUAjpQ+SkzWZdpKQXIjEquKs6DDsPJ
wzL6uDxfW6lXAC3tcrgzoC2Zc3CxUmqN1LU1erePI8JDvAai50KL3FhyiXKwixuaPF3G3Foj0LBi
26HcCg2inPnFeIbL8r6rvcYuQxLRQ2HVAjPYSrdiWH8wuDBrNhKTFDkwclp7pRzg+o12R+q2Wli3
/jxBz8FPWnTTCN4Zt4wDBQ9gNEWLGy4s/JHkEJo6Np6Mtek2in6l41PV/b48fZumgXJNBWsGZR0+
Nw/2rQn1L6B9bekzw+terP2wigwn7OtlnO2h/MHh3HJCUqMsW+Dg2S3XbvXuVmm9yxDnTI1YIxsF
d0iLgwYWzJCn21VCJcoYyYv1ldXDnEV0H+XVaz1rnQdBung/xfO8w2Mqua6U5FA72oczTIWPNi5R
n/zXozR3R8KnoKQMpNGg0eanVdGJFin5WHt9AXFKt3Gs5nWokvjeKkb6Y9LJqHrZQK3SRcFT7vcN
sW+TPDFxaEo58+DQyB6/vNqRHHU8LkNccj3azWC5tWPGlZvO833sxI2bSnTcgSKVXdMkbl/Q3m6C
enagkO6TYyO9J6Nu/Izt3HlrJ7U9yONkQbVpUKif6Gn3kEa5AgOu3VEdMy9p1eyuAsExyE8plLVU
1qdhlU/V7yGRcGkCxZocxChWuVcIw82ZKZ16VLsOBHGXl/K8+8PWQOcL8gSomEH5lm+OHqR2nux6
qj1iSp5dvWCKg2osw9mZ942tuNqkHRFLfcbGb5m1T/akuomaveHA8EujcBNompP6W77QADfDnlYK
XtN6QT/ghkk7y3MaKGQXe+NfWwuU78jMwBqrLeQhB92tQOE1Wm+Xp2LjeD1BWTbwKrBIZ5t0hgwU
p6HDrY7mTQhy2LnWuLKZzgeZNPljLju72IpKj47D/WX4Df/goOwC5/vCMwGTO4XXFSWTiQS310K9
rJp6Tx+eNDuYGgHORv7iBIdzdVJka9NY4lS3a3T5zCGYD/0Z97vhqe9FpcAbC4fNia5u5IHk8wgV
TFRVLNvwRejPvy6UeidL5DqK47842mG+6O4HiQA2BRc9GGNcmjSbay/prDsq9/7kQBLX0IXFcRux
J7jb8QqIKv8vqeTTNZqZMvQWKmO8Mevj0FJYFPaTyXxm9eypjhEIzzG4+dRCGVzTbkigdiR+/nd2
wvl3goqAvs1rzCmU08Bj54I8oShR5irI9GzaI1h/QfZgwmnzBYdd7LSa2sBOtDbxQTlQGzdUt11L
EeQjt+wRNRSoCQZpwnKfOJ3TJBppkS3brq6Q/tSeMgruQSfsh5cxnsJ/PndrLH6PRQnu1hOwJOfo
1DsjaW9k0AdZ0uEyzobdOwrey3BBQfoTxemnYwLhhGHOMewkTVT7IVKK6o7FUvsymwZ5uQy1EZU5
Cq6bYN9VcebwlWFkzNO5XM4/p4xRUTA8loMo57c5mhUE5xj7VmfO5OCIGFD2nmlK6IB6q+2bv/Dy
Ct4Y8cdBkMnHznFqK9W07GK9/qxLkP5HT5n06/Jsfak4ceECpusPCGcBZZwYTbZYALO+npDkHB2w
70Q+KMqLVuwMG2WmvTe0t52zc0RmsZEUBziub+i3hLQ8v6XmRCpIXmCEs9mgc3k/QCN3iG9z5HUT
v+lFBX1bBxqaI1DkjjQIDvfl56sDreyZ1E71Yu10OESZvlPG8RvKQ66quL/WdeLJs34wtOH18hxv
WSQKCVHorYLiE4Lyp7A0iqXcbDDKbGx2rVrdasZf3OVwVP+B4Hxg0WelZi6mYsjpQy+Xjxka8tr0
HwvqIDbCakEAEHk4tGpz2xhpuHy2OoIrIxrO52oOVTofnHLyL0/Y1xMZb5S4zCGwMcAVigrE0xlj
FpLLql7VXpeAItyFghwd3Bp8pb5c5rUR9olhhnbPxie7o/0tLYrcL1QW4T9J+Eg3ldN2AjdL0qgg
qmyZBW59VDDLRg0NWkdtUK4ypEy6HqoiulPbLBndSJbH66i3QIifReXbOKsQQmFOxN7ayCkDO1FK
KNmabXo9NPX84OgDfW4yZz72vQZa6JbOtov0jwXl+RkUPsj70CxDsb1WGm6MHM0PzSjiPgDZU7WX
iOL48ZhE92jNZjgeVWsIC32ECh/V+x3UZtEhqDY2XqmT5L7uodgn42g9SCQ65JWkHizJCBQ6ayGh
1hTOAwUXNBzSnaPK8043JP3aYLg0uknRVWXQKcyeQbEQ1z8LGz2o09zMr1NtKqVb9VJ+38vSwNxi
TFq0cmZQNoWQbP88FqOy61iZf0hxqoD4MzVROoVoKRJE3FtXd4i/II6Ak4NmCH+PVh2pIYWFQE9G
/f11GjF6i6bZ9qAjJfyKCr0oc2vSjT6VRvtWsbuMuGM2iegAt493ZJGQpIB/OKNN66eMtXS5wiGV
1He/a7QV6UYwRr8vG7cIh3O4dUVKqlkIVxRodDsmQ09O9JoV9nFw5kRwLxVhcfsoLhn0ci1kXwwn
+jRxfXJj1A41dWFDocp6vDywLTe3XkZuYAXe7ehgYBkxkOsxtx5z0u0uQ2w5cHvRl0azAMq/+Xap
AVdFMI1h7oiteHMHTqSKxriT0BD8AJ8VmE6jzD5QU/REvBWSga94kWOC3MMZVbLjDFKvLaEfUa7B
eFlJ0DlGSjMr9nj+E2yHrTVbY3FpubLLxtLqMY3UYp0LzqkylEz5uS1Y/dg4kia4KmzBOUuxz/+Z
PXdyTFB7ZQ2eMBEB5j74kiGKGlD1OUpE49pauzXQElStDt8K/KFFpwMoH4kLivegt2pXdl5nDS86
aX5f1tSdGibIY52vnI4+FlzjUa0IUjW+GKPSIrUfKYE+XxeFVffB0LXeyOmBdPFRzfLDZfs8j2dO
0bi1A2VmZnYMaD07SMpLVh+NIXlAUaBfVZmr2algP4hGxwU0pJz7LK2BVzRjWFraPUUcpS99O212
O1aqiDrl3FhOxmcv18HVGtqtWlgWaGg9FCZ70fhcN7+Z9XOUBJ5k40Q4xeHiDIjVpBklwGkd9VuT
Z4lbxn11peQ12BrG0QwIZFHQXVaWASpuf0stFVXVikbKObMmtSdFWUZaS6Fq+9RSIdlZuaMletzc
XEKcOLBNG8XWvMoqOABLPChiCRN6U7JwzB8gw+ia9VsS7f/COFdI3E4fJMsBmy6QoOjWyq4yhgTP
ZKRGwxN6ywbRo+bmDCLIRm4AjzTIyp/aii4NBTrklzVkQEoVv0TU1c7qjVkM//hmDnNZQS2fsjLL
rM6pjIbgBi5TebLV4SNDpwoZzENtOALvfH71O4ValnMF1WToH1dbTKIeOw86jm937D51W5Rr2Mj7
n+JwniTTYxINCW3A5htos08G4qkJ9QlsgxXPre2V7f1soxxUEHqLVo3zKLkF/t2qxlQyDervKhoO
CtDs5EPlg5NQ5E7OmZjsZZSoI1dw/Vv+eTqbDNRpsqMAzcjGXwVVPFmN7+wxPrRl+h4RHEdq0/2G
QqGbO+Q6sWU3yRo/Y6CQMIs33RR1tC14p/eOk+/hSw/RjEvo0H3NOnEVGSlBHY1ICfgxKhzCfuEE
VChqtjXjS5oCZ5MMYh0+VydVhaGNpMZKy9XgysQK9GryZwpxN1UXVO1sOtY1GGdWRS9VNqQJGq9k
V1p/JZuejgtN6VfWS2rinvWWpKIm541XedzhVgPkFrlkc2tBQRdbRjmS9K5sMZGgScyeckjAdr5e
3cTyPs8CVCZE7c1k75XhmLSPVhrU5lUa07/YwavP4eu1JGnSEq3A5zRG/G3Im58miCDoGAkCj/No
eBk11K2Q8kJulH+PBJ1epaUVYDKr240m+VDs+eGyQ986OtYQnNtzoL8UdeoysVnjNvpVg4N/lu6V
/DWSv/87KM7tmU5rW62CjVE3Cp44HhqJhRQKJXnqTaKmgy0Xux4WZ6Ntk0QlBEkbsNPiSjj6saS6
k/6Pc2vL8tj6kstFZo0vmshHx04bCbsub3SQxSZeGUdXVCOCJVq+lXcoaxhuLGC7rCI2L8WB5Gas
n02peW/IbVW0oQmOhAQihALr3jw41ojcbps1nchZC8SOjF5S7Z1fGJx2O1H3mErePHldLyKX3rRD
5FohlgBNi7PyLNSfpG03Yi7luEXdOTRXrCEo2ltHeW41AcnPOR8OjgxzBcZFMSPNtdKKMb7ERuOY
uh+HFAYpeRAa9CIa9rHiKn2gK6+V88Dqvdy9dpB/U0KtFfnSJQg9W9vVl3ABTkzmYnRqDNs0XSf6
NuqPSY5jOdAlnGM0iIbatfW7xvq4vBW3V3iFy217almJhRwU9uIM9Qmo1fcPVe0yNaQsdyFL6FIT
tZ+6DyE6QTphc2eukDkvQMpeysgEZNoFhQwFPRPsK6I7zabjRFWLjdJvEwX0y7SvIixpmGXcr5cq
w1n2m9bAvant3gVzuCQ+ztfuDwgX3g9O3VrOiEJixbmLUE2hvjnOrpauS/22T6FG/Oaou6a9tasf
raipetMlrMbH5WQklutS7wBaQ4sD3lfdOX2Gojd1a9kznT2VLEPgE7aimqWHFVQLi5g0XzUNjZBM
juelapo+T/3NQhKaohkObS+Q5uraPXh6BNN7/iyITfoHkT9je1stGrSq4Z5oIeEdmNX9lM9u1Fc+
SVpXw52joa5c2ALczakFSSRas6ASY+ucb5jrspzTHlFhobzSMXEdMIMMaXfoog9t+NaweX95nJsT
u8LjPABLFCMbemNJr807bR6hGSEHtFLRqdvfxczcyR2D0KriX4YVDZNzACXEpTR5gUXm9FWKPvuC
JSgImsJK+6b0ZTCoVHDB2gzUF74BHJYmuNz4cqAu0UunnTGzqTqBS2p8UWZ6kyp0Z9uocVdeUmXa
jzE+A/SRUCpv29h1pDcZbBp2E+0qcwgvT8Gmk0BrCCQa0E18xjikj+nUZYaNhyM2or6iexwT7XAZ
YvNU+y/EGd9QT3HfmRNAoJh0MG4RG2dQcNFDTUSLvCzXmS9aAfEOrzOsEqLzOL7MyEsjSK22Cahd
ZiT/c8EGWQzyEhTn9lS7qFJ5Wca+3ffmgz28tYrI22zfMVbj4RwcMdGiM7UYj4UH2F7R3AEl2Xlx
TKPWywi6GCGgh9tVI+plFwJz259EUkcTBcC93AZRFLuzFlB936MwvB7dydxr7JZZgghPNKWcD7DB
PmZnEkCJ6luS7kbxzmpE7HibIKjb1pYEEfovORCNFOVoL+tGcns/pnSnT2ZgKaK+zE2TX8FwjoWp
5mRnJmBAweB29HN5Aokr25OzMIpE/cybZr8C44IJxWmtqp4AxiAAPBW3tNe9Kf7eoBD18kYWAS3u
dBVQmLFSIwQHUEruM7DoYlCW7U2pIJEuWqPlsFjBGBQHQJ7BEGQL1+u4fErkKSxZ83R5NNswJpqf
1K8CYc5bMFolZTPDLSla6g7InbfO0whxz3+HwjkKgmrTGFl11PW0xl5xkueJpbuMOIJb2OZJZvwZ
DOcqutQq4s524GNxrUQnsx6RwEj3LW4rLPYhtPHvRsU5CLuOBnT7AS6ubhPVA9eKm6UiLYrNoGA1
Jm6vIheQOOaIqSuR+PJrqHxAwDipIJFEWZgW9hygLxQXdlYOWqAVc/d8eZDb9wOcV5CYgow95NNO
DVHvQBAwDBHqh9rAgH53F7SJ4WrVLa2OTgudF9TG124MnvPLwMvsnR0uf3C/OsZWG4DEMwN5DwY+
KyrqQMGQNorCkM24cgXBGT/Y8tqiUABhk9SXMApq7U14WxV6WmOON2r0AoZFLOIMFY2M2w0WIVQu
etiNIVmHkXavc13sLk/e5rZejYzbCYaZdo3cYNGc6map9UmrZwsmehlk0zRXIJz9W6iZAm0VxoE0
p6tLB8hCubWquQ0WzBwf2/w4S4IQWTR13G4oBmicdSogSzp6tNCvo4p8uzyqTf++GhV3aplahDcp
G46XobGH1DckqnYQfUk7UWnwNhCq2JDmWKpSuTXKzGSIdE1CPZY13CtlFoMx3Q56PGdWtv52eVCb
RzEqX/6DxS1VzZqiNR3YQ2lc4QY1KrWvtb6Gplflb5Le5gqKW6KmQDE0oYCCGNm1Fk9epj+OJUld
uYs/+7o4aPEcDDRSBf5i2+T/DJFbN13Oxz7LMZ0qHH2XB6MZv4AWS5Cm2TxiVqPjwgwtd4ZIW0Zn
635bPFI9hSIHlN2MkNZOECfh5XUT2QgXbMxd3zlKiUEVcdDjyaCnO635pgtJGkU4nJNXiqG3mYxh
qax1x+UCyECUYORPXZWJvO7iVc8d+38WCmXnpwcKsaUySm1gOclLOhzApqOBajXpwJgO0sv8aXZ+
j/JzpbcC33HOL7jk+v67dmhEOQUeJbMw5xLAaWP7cva7iZw4tEfZbRGVsFzalRQ12pPr9LY/4N5J
+yhUe2hRaImr9tbjqLP7qZRFb4CXTQp9m6efRVpLb/oCa9xmL21/ZdiQqk+OWfFqmt/y2hRsk22n
DWk9BTWLIMvkvI4GLUeKgh0c54XsQn+sr0Y31ZqlqWkk3ydIcDr/vGwI846+M9QeI5eC+8bpAMc8
UtW0htNGEse1kqBpPxrtFzMFTyQbtaenOJwHkLopy5oIQ7PYgZJDmXqN9KOo92X/MCk7RcVZ+7Pu
XljxMOmRf3mjbi7iaoycX9BtprbmcqZrbF+AXC3KXxu8cnZ22MW+3A2Co3dzv67gOL9g0kbJlBZw
cfmLpbc6KLPtOyIi5N48bVconFcAy4xZUA0ofT4fDKP7iS4ZQch+eSB42jq1jULOHEpSQKQMDf6L
goaGosv7goWX12fzdAAhh2os/G2gTD3FsZ0edZlljDTwWN1IunZjlvKrWYuK1raj5RUOZ4NtQvMu
0uBjtOENzyWKFmRpqIHy3gCBWu1L3d4Ej3onErbYtv0VLmd/6iQ1TTcDt0bJTt2zYzRrLm6QfkRG
l+R1kDjfG5L8oFnrUhSwkq65hnKDqCR6czlXn8HZpRbNRBvaxZcV3ZHq9KpB0VA5jq4qzQJHthnS
rKA44ywdlAfiCoai3vKnAcOpM9zwaNgMb4Zl7y9bj2BYvNRM3uQRQcUbtlsdxknqAcuZPFkXhJ6b
TmQ5pKBnhy5XXqxT10czswYYKZt2evML1SC0Kv1U9o32pZYbgcvaPAlWaNxaOZ2Vt9aItZKHb2r9
YvZXqvM6RIlHrCtCw6ntBHtQBMitWN5Ekl5Vy/DAYxibiyKzUqvggr4ttcAwA02UE9r0X39GyHPW
GEmytIIl2PS27k5IN8xZ+3zZMrbLEVYYXFARNSgpISMGJRfyg5MOoAko0GhTlWrvK8V4y4YMQmrN
j1obZmgazC9NNB8kO0ISEbJ4tZJ4dV1kQVVokUd6lNQOUwWiXwc0pIIvXeIIPu6CTBlqTtEJpJyJ
AxSR1MqllaK6T8PTcRPvZLwYGUVF92omo4IjPyZ9u9Np7lH4YikbDmOLPtrLX7Hlh9cfwflHHUlB
vKniI5TqYZCYZ+JZsySiHN2mG17DcO5Qb0tJK3OsPA6u2g6b5noeXk3J9NLivcle5GpvsAObH//5
4ECa85/96ywrsEpZRI6sGwmDLWTyfJTwWlRQ/TaGgvZfTOIah4vhQHuMVnELOxe5270WVQGzGtD4
iVLv2+7IWnLveOw7k5MuoPKDWikMxzJfenN2m9Lv2h5vMoEyPsgmEYxqc9HA+Oug41nFGwx/IY4H
a4xyHYtWgLPZmtyquy7xpDgmz2NyM5C9g6JXqa1cImI82vQTK+Dl56t1i1MH9d4GjHKy2E4CLeUg
+ZctY/MAWSFw4UeRlAZiJ0zlaCOpMIfUjPzc2le6JZjEzVPxi7kDE7j0vJwOxcoyZ6wGmAZJHg0W
QB7VlRGG6qDeF531W1v5f0lC/heKm7VoVMGYSRYo9qAvDZmQ6ypjEXOFCIWbOTSUgaRqudZL6bWD
d+YUJYSkFMza5smEilkIC0OH/qy4FAr0EtMaLI8CLeE4vZ4yr5LRdNPcOUWQQTKSaYKjfrPwBO+N
KFNEpSlIrrnDEE2meZmj8sRrkcq9MR6ne/O5uVXvo1D25XcwsiKKO8S/EcVdtsStTb3C5UMZtc5J
pnxlneaDbQUGqjGzexXqqYo/ZQ+XsTaa38GT/GeQfCtOSsy8R+SLw3GHXpEAqWu0sXuza96Xx3JH
r5zZfZPd4oWFsZ+3YD/xJMH9Yms/rL9APd0PeDrWUlOH+cxj2GVXE4p8ume79k3l++Wxbj4XrpG4
nWeUDlGHGEhqdgWX3E0QgZCvDAOFChqIGkPQKnpMlB/aINE6nWFuE9p2H6u9hBlu3OpmRlz/JGfu
GLt48kje2pfo8apdaIJS/3sUxKI3bU1kTNzmVFGwJ4NqHjXgbhJGz+Z99tb4VpAGeHvbxVjQh8y3
fd2rD8Yj86VvrWseds07OjNcyFftESc5vu1lh732UYfyg3SVii5Gy/jPgx7dtCDjvXQMc4FAYU5z
npVgxbfG2ygdvUl4bG05qHWowa17Tcq2kCccHiRyDUjFS+UuEla/b97v1ijcOteFkerzckSVcOho
orVAQFN6evJT61BBUUjoGQ6Y/DLLu8EJjUkOLlv31vm1hufuCqDmQJ1tCXidSUc0bV4NxW9JKd6a
Sfp5GUk0nZxfrHu5IsSGSVnTvaG8TP1TK2qZE0Dw14KsKzpixRiMms+emqpepM3hXBD/8kg245nV
pPEN1zMkDIxuWCZNDyXcyHEWd/ahVu96IxiUn5lyVSm+bJaHy7ii4XEuL07GXpETwMbGe413s155
MNS3yxjbG/+/dwk+VDPsrKElxSqlA8r3eoZ0h/Ru28NVbaifmf3U2On+MuL2Rv6DyG2AycnrQo+A
WLMbUONA89SEgMpfYED85YusRT4rSyKN3SjDssnULrmtQKmDmi+96n5cRtmcO0VHjyoYkcDewTkM
GWVAQ6EuKMz0J8md5JuomHwV6n3MvIvxWvfv8LiZK+N5yrMBLjBnj7V+F+VhPl1n9kcZPYyg2LkM
tml8q8EtP1+F0pacZrlsAmzqZxQkH+q8cZNcULW76Y1WINwlMo/7AU/eAIkGFjim5cmpg/u3fYdq
D4HZiRaLOz/MmGRqLgOqQtmzg7qVoJ0/p/FJU68kUQnw5typoGc3oQ+ETnXOMKy2mSg0yuH6Yh8C
zUfF9lNWCQa0HZOtUDhzILoKgsjlamzfJHf1ft7j9epQ3kC5VUWXuGuCksnXDsSTbspQhkTRjR2o
gvX7Uic/O5VX38BZSdvpkl7n2AL9jzsNQeErCvt+vj+rhmf7zO89Y2d5sze92UHnacfZ8NpQF3zD
Zg2itfoGzoiQGx3LJsY8dGD79MvBMx7Hq2bX77NP9iN50IKcghiUKcHlDbIdsa1wOYsqiDqZDQNu
Vrm25KIJ8Aq8/z+jn52G/lVXDlWXfeKV9A464JoViMhGti8eK/zF4lc7NNL1PHdS4BtPN06JKDG6
HrIAay+Hk2s/dlfRo3obzW78eXngm5t2hcsd7JnZUMMkWPMMZLJIIeg3sxQ0okcgAcpXlL4anZWj
AnzUMLq0/syiK6Pw8qx3Zya4vi0fe8GAv47+FYxqNBE4g5dJjEvoS1m/NITZjpK4svZ7TmRE/jLy
tqK62U1n9GcKv2jjVqg6meukn4Da0Z9SpPtFvo+Swp3sZxN5w7QJL6/YBi8nLhcrPM4hxbR0pG7J
n04e8ywLVzfrHX+hcRBCeo3bBh/yZ+vJj9I12bUveuYVD9K1iPJR4BW/2KpXgwZJkgaPBbthCvbK
oISV7oG+82/OrdVQOY9UQUy1Txa7YTWB9BnzDO2tzUUhoWgBOZ9T1GQpUwCKnP1olKDpfJb8MPJg
Qoowy/zLy3cef4L/QkU3kg7qWgPEXVxqepxzUFjOUu6NvePXg7yXZCe0wGoAEYNQ6rSXOR28lILB
V33uaXx/GX45R062yILugHcKX4A6U/7FjYAQD4/tDshy488hAQVfI3rKPtvrQIBYHyRNLBvdQnxr
R9GDJ17ro9yzo0BPDky5GknQkffL4zi/2HMw6qnDdMxOkqUa0yi/UjWIX7RP+QPhmnmj45q9uwx2
ZuwcFrfjRpIoyJcAq7cONa7xKbtzRG0N53fJL5BFissyN3QywTeTznUTFx4xxhAsCtSNY0fx0JE3
7VoHFOTEGECAU+WxP2ZQukKuFtoCiIyPTdk99CA0FJyJy5HHmwqMxdCMpb9bs7lRaykKKZHRLrxa
/Q1GALe0byNZuu+cYQcmwr/ZFtgPcG06yDdgn6frqfVN0aDYH88cSgQu+7K5diIctAmr2EefmllY
tfJdG8/WrarJN5ktWX4254LdsWW7ECZERycaIMALyZ2GAzLCNB3rwis6B91Vh5RCgerdtAQufGtm
0WcB0TnIPGlojD4d61DVWld2rPB0ewjUsTiYoOVI0KNYaB/x+I91q2BYazRup8y92mdZDbR2Bim4
qgaFdc9GQUbvS8b1zFocUG6heB1Oje+1jAwbN1yce95IzQFCNdDkkiGDUerPkpOpfgumIrSLjDlJ
rmrG4BtwJUG/u0KU+WBZWQ0VmLyb3Vay9O9In2l+Lmlz5zK9zI8yqseTIJ/xm9ymNZvnygHVAI1o
guoV0k5BPJvli2q2RqC3lfIst7r0GwwdbOdkkvpqRBHKP9qp9LNEn6+T/+Hsy3YlxZlunwiJwWB8
C+S053moG1S7BjDzbODpz6J0/q8znSitqlZftLqkirQJh8MRK9biJH/T+jCMvSh3s4c+asa/nj/+
s+fMAikCwDXo7J1+YTNOx4gyjt3IxQ8xOuODS4fXMulKVcK8+Iq878QFCywhJiaeZfhU0nV9Iwi0
l0sQY6X5F9gYWXg9o7A7Ag23MenVkLdeZShc+CzVWhYIcSxDx2jOMmF7ukCXdDR0cjiVA36//nms
rqLkptO8VHvVm72hmhc8596FPRvAKBPHBtRAchO+L/sqNyOcTNK95kMwWr4OFAXfQAmOJh9WBgzA
3nDuXJVI19p9eWxXyssTMy404WKdbtvtOB33YlI1X9eigQ1OAGymA2YAuSAFmRgwrhT4glGyr9pD
LfZTnfu245fo7v39RXZsSgoFaRk51C1hyo06cPBBjxx0D3qeKZxDtSIplkfJVCMnhpnQIF41PoBr
kOWgbZp+qkWQz5K3xTFs8KBaTAe5oKx5YIM8ri1Eh5Nm7Sl7YgnzmP3YhM89mB0cVap4rtABc+A4
hlI8huSgJrQs/SjvNWptqBtruaVjb+4Mj1XP5owvt9HqxzZ8Y+5OI7d99B3o09zdW+nvtrqLaeUZ
yc4FFQP52UA/B4jGDJNfTsALFTP02tYf/z7JX526tVI7QhjmxhUYdYdp29BHq/3quOKqPK9YLDsB
sQk0G6FIczbCazUoy8U2dqIxQYbMIcv3APrZGipHXfpYO1MQG5aXdsUmw+Byn32rrOsy9LP6h21d
peMbyH0ARwdF7uMY+Ze9fDWVOv5pkpv3ZmWBHRebUOfXE6olRrKB4DDgQRZ7SfKtkwRDui+1IIvy
oFCpcKw5JMIi+ofwR7D7Sx6SjiaeRkOBM2ZGj7lJHwr7RzdUASRKUWi2tmP5U7Hc1SsAwr9wS6Qt
AHSe+mQyOET0FMeth/Kv+2hFQdG/F/QlHr737JGbAUFWrFRMWUuKAVwHqxhm0CCoJV1xKJZONs2g
YyLibj8aIZiw03un+WsOh8XNGJaFoiyksOUHS10nUFMfUogjxrpfRpi9Iz7Ixy9v4dptdmxkyQuP
TnXaVqyIUhgRxmfXeXa3o/nWil+Evc/BHakS2Vn+OvnOPjYnfbC6nuyIgynNd0BU5joese5GC/Kl
qqfYWjCgJnAijgNxhjMmz37ScIJLXF4WNFn05NDMT3Gdgjfhe5Yp8vcVr0f2AXpHUNjidpYTHhqS
JOcEpnjy7ERAD1FMH5X3IGpILb9MFSd85XudWJO+l0jMKNNGWEuTwwzuUMFij8fEczCVTb5Z0VZg
Nvmyi6y4+4lJ6ZslNjELe4BJs7E2etcHorzVVY6x8sFOjEjRexbQRWyWVD0SOSigrjAchG310Bkf
akXCbq5+MZwnsNeAMMCQFfjyIiEZmZY9zJ75eBD8rissvysDYGJJ8cIT4sfDz7b4yZ2bcN5TqwkE
gc4hpD16n/NDF22bMAuMftMI0x+z3ouHLRK0FET18T36nZf3f3Vrjn6utDW4bvoCeHVcN0Phsyby
watO6y+huRuqCqiqrZGS28YVPZuXpC+sv0o7gPIst7YW67w0hkzhpuHbyrpBa9csHzrnKp/AJWE+
Mfsjy+NdpbrR124zCOH934cyZTB2q2eh0HX8GoZtTsFJdmujFp/qXjscHNCtheKjb8adbT8UeSBG
FXPrSrBadPjAM49GPXJwaTM0PNVbMOcvm/EwshdzBklZeTXGinxi9Xz9Z0YeLNTmUGMth5mi/eDg
UoyqfVGrwGwqI9LD2yZaPJIlbjDtW8sir+cbR/+H2ATBE2YAV0gZmNBP7xKjHwUaOaiwxc5XFh7m
LBDRoaFZMKbXZfk+vl0+F2tLotAmXNhELWLKn0fv9Kon0YRzN200d2+7z7Mqo1GYkD9NZQqIu1Qw
gSZvFn3WzkZTsQutmwAaxNZR27blWtNUWnNngUzQ5/N+Iu96ctMUT/+wUahKAjEJllBmS98lHkyj
mSlWMYzP1DxM6Q0bFJ9+rSjpYMDyfzakIDXZBnCmLWyw5mP+RuztBD4W+5fJv/XDY4Zr0e5zhc3V
nYM6CGh0lgf5n7rMUeoCSc4eVHIQj7abQxT95iiBWN8v79xaOKRHJqTbNgTnam6XMNGGG6Ht8aax
g6S4m9nGbBXlDNVqpI/EpiiLSQ9TDIjMyNgL/s1WCYyu3STHy5E+UtpPojV02Kg5NEUzj9C3yYVQ
jnFtqWZx12LnsSkpdhq0bkKjgilR/jC0q6z9jQFZEe0uf5+14ghSfyDIwfCPJFl+A8+JsFynh9tN
yO4gbeHN1PDCfrimtQNBwwYP4+oOsw27yQ5vYxo9xn/deYPow/EvkFykGrOqHVz8Ass9DNMvZ3gx
LeB2r+roq3S3XFeteOXJAzES9FFc/IMSlHUaZAewaKPphD5i33Dwx3sZf6XlJguvRgK1SvZuoYTc
4SmuSALP5wpQoIHy3x/BdkhVytzUNNemJiwdKPx57Vv/Pd9YX1YQ/yx9UXkcsAov+glu+Pfu1r1W
Ua2uHA2YBn+kudT5zqjL06arQ4p7ZAmRLmSIut0wbi470kpaDQk3gwLlAGSeq0vuWuW0Gmuu4V1S
c79zQV+3iy0P0z6ezQMkeYmqerlyPo4Nyn1hxywaA6yMcBuSeFlSgSbrMPc3iaWYbl3bu6OFyY3h
QY8iF+RGeJNrke9SlIBHr/2H5OJkMeapT9Kqt4sCKbEfY9yEhQCmvItGMU25EruAg0ZF2UZlAZ6w
/PlRtE8dbc6tFP4Hmv2btgQOo06uO8E3JWh4okE1FbwS+U/MSaGSayh1aTp8LjN/pjX3ODhIMm1T
u1cu9jJUXGUqa5L7NXaPRKeANdMJmuR7Amw8afaYlrPNx1QlTLfy/oGk38KJjrwWh1puWFAbiq+g
sEr96+om2Q3b7KXcTVfNod24B+Zrr9wn99EN+N/vtG+NV26qXXITIOB47SZSPJ7P3fP0p0jbrOuh
U/RUS3zaQlx7vOrI4BUqqfDzs7ZIGKIqhYbEUrCRc985R9t5xHrNFnceetwaxyv9SakCdB5EYMdy
l9KQ61BMFp+6aAItKL3isGMYv1O6QTVqrt9NzJaBiyqnwo9txcvBWg7WaTnl1KK0faj/JgaYoFKo
Jn/jvvXRbp6TA9/1mxfIw84f/OlH3m4wduxjarwC/DngN5WXXZXP0XbeWBtU6Haqbu75OT39SZIr
Z7oojSlfNjvcNMV+YFcYr2Z2UKionFfgBMeWgGA53W5g1ipRLG5sNx05OHmxiOuFfEu7MLo1rCTZ
cpbbeJY25U8SO9FTbLjxzulZ+nL58jiHMEH56b8Pb8kOpk9GJISDXyIgauWJTeyzTfeFefaHKQDV
T8BxdK61PVUcntWtJpicA8M0Kl1yHTLECLuV6zwFBfltWxSQiHl06edoB3WjuEVWPfvIkpTk5Hai
NwWFpVRUAUNmXzuejinakuxj8T6QR9Ip0uHVM3tkUTpLLgnJBAooeDbdlWIzm9QbR3BZ/kP3Hd8O
JWR0bvHKR0J16kVkjIsRLANAU1CfO75ttN4wQD9H95r+d0iedP4ysjtDBYZZ/3b/M0sk5w0jPYmA
PsP6jCDJ2DJj7rBNwTb6X/MNL8753wJl1I0RYQI7L2FJIxs7uxXzgzF9KA7A8mvP4tCRDSkBMDSt
on0MftjWHjyj3ORovHZzu2Eh9+zhdcCc3HQYdIVXrl4eR1alVFjnVB8mAysbzDnQQNYBuatwVtHi
qKyQUwcJWZHb1eIg3LqOk2cA6L10Utz/q96OawO6lhD6hAzQqY2qyctwZrBR25jGSyAHigoNmKiV
FEmrbndkSLowQDPfhcZykEe0roj2I6pvmbWZwa87bC/7xErIcCBGBoldEwB2MPudLkkL+4zNNELS
LjZ2cT/woKPPQ3kHPEtaBjRXFHVXvpJjIAQSG4059OWkHUxiKxrclKOIltxQ4yGzP/K/z0DR9Twy
Ie0dh8ZvAgg+6k3FQ2dCt+oV8njzdG/2imt9pdV6akmKSWONMg6AHig7faTfMa1UeJk3vEHubxvd
WHdeLXzixd+vkAPft1cQnv79W/+WKVzyHI9MliYvwiLyJoBo5PLKhEkBd+wBgjIgCtt7ZOde6d/r
zEvfyl12XcT+fDX+HlvAgy87zoqLntiV7pq6R3OVDrDrhg+Z/gx2S9f1CVDZybS/bGmlaHW6RMlp
yIAOX+Vgn93sd6d9OL+gKldWk9f2t0b9ZiS3UdgrVrdy0k9WJzlRpkGHz02wOvRthPGB+aiG3RQq
jMryt0jx+MSK5EDDlLZQ+cXCmPFzGr5bWhCypzp+yvg+/GvGlMVPXEiKoYC5NCulgw4umTYWAi09
gor8gGYroLFRdmP1iq+1esKP7EhxOBWDaaUd7ETzvWkHYfUyqHLX5a+Qtw0Ojwiy9PchWXEas4rO
jUszbFHwN0uv1H9bqnryuoE/ggk6qtZymcFyUS2iM0jNIxCxOKn5PNul4p28agJl5AVRg6ENecQ1
BWmzwKKXKPWzrJ6c6F88eKlT/58B6a6PO8Mc5yJH2TV/1HFPmek9zZ5iVXq/9rmPzUhu1ST1gKwF
64jbw1y8UQCSVYpBa5Hm2ITkUXGEcYsxxUrc8k3jn6zcuBo6XZiZzGpFNF39Ks7CcgFsMLgLpNW4
KRFGqwOoYPMb0mHWNFdxMKgsSItJkbiW5YKG63AloC5Y2YqMfPWDHC1h+fOjAkzTVWiWMaA7NNCk
kReISmNy4h/OONAOmHtHlc/EMTy1EYGup06hD+yX472mBW55Y+W/Lwf9tbzk2IR0vWRQbU5JBRPV
dNe5Xg9pSYCJq9ta2/dVHRT0r+nUEB/BcILBeuiK6lS+RxcWMnQv0HmLp23ttIFZ4gk+BZpzg/gM
NhbFBbPq1EfmpPV1NoN8wtIzdZsbYew5faNWMDX7Kv377PtkXVKwXAj6Bj7DUD9+c5JdjX6FaiZq
dS1AwEAeHdqy51DLmuVQUEfn26peRPXK4wOJgAN/ThJFxqUwRKXXWN2LPgeXMcQmpv2Qv+AFk4GJ
DuhaR0HXuHqI/luRLBQdgWOpMwD49p34HRwfXtPwDVNRKqzlGCZo46E8jHwVpBunp0ivzCzhkA33
K8sj6PU2YBfs38BMdfkkrUacIzOSpxldkhhxBDMmJuW1j1rFUbKankEJE594EctAYn+6jjJxEqiE
AeBYz9A71+JrN0kDi5t7IxbXurgbiwIYWLOovYK1CrrrFewBAUQdDT665MCW3DRNCotTt5sRiu6M
63yHFkCgax4QUjsLarobPNJGhck/3WQ5/Tg2KeWGiBR9nbQwae6KA396KQ4RaHTemV8H1W9Uknbx
nfFofLN8LWg0TzXovuY1FtKeRZV9+Vfa7c7KmQW5PMBJ3fsSFCN2shcaoHyHy16zdgKAH13yB1Tq
Iah6+lHjbrBmzDVjX42dGf4apvuJqvoRa6VBvMb+Z8SWznOTT1D2pTDSVz6gv4Hp3ob0k9Ads30D
wKniKWG7NlMc7rUDcWxVqjNHkwV01GK1La45JsIrFWvu6icCOQu+EWhagPs93bvGHOZqrnAgOnCH
9uDpTdqdNYVmDXXz1AF5Vq+zPLj8vdZCI4DuALjhDLi2nLKCWzuyOmfEUwK4G9rdNbU/uC9Aug/h
X89q46b8g3NH49gAlE6KW07qTtzKBQCP9oBpV7GpIbZkmm+XF7TqgP9tolx5A/KrTd1lE+vye04P
tfvZq4jl1iPXkQ3JE2oxQOV5hg3DOcTgfheNDRDuQwZRQ7Qg2jAotY1ubi4vbC2zsVA+AhIRs2wY
sDn1jtGaQePnwGjYkWLyMGGDSdO2AqkZ5Z27s4VpBlVb8VsNkt9X7ZQbu8s/YNVVEKrRiwevJcB1
pz8gyzTX6jP8AILcMLM2NaJIyDKINr2ZhSJTXD0KSwscLSy0sXTJV/Tc6gfGepSXGh7M0N2oBNi+
6xTsD7b918OYcMw//fb/b2z5MUep71wWWTjWADPo1cMEnmXxmrrbf9g7Bn0xTCjq6M1JR1uLYpoV
GXzfqIsduH+h4fAdlQLfxvx7Cn77y9ZWXeU/azLjSO3UHdCzWNDEyXPsfs7NR8TmR7RQrnVwfmeQ
4SyIatpj/X47siqdiqZwa5LNy/m+12M/eioGf6kn3bHNfMd9fohe2M7dDiIQQbwJ78qD6um6GqCP
foD0dM2iWjMjAz8gxwzDkocPqrL+CkwCrnJkQjqEUILMtTHBzo5bY2s/xy9xHAwBuarBLlUnEIHw
6ZUffS6MWpiB/ScnsqmNmUU8N+RSf55XieXEME6S39asebPwLNtjxautmvJaPepAkv2fJWkn0RvH
1PByInodQ5it5zDf4o/DAPDE52VXPbMEzAnQJgDrYhITVGiy03Ba4kSz3DfQT3PFi1V0IJJ5AmWu
P6vU986CCmzhkrOWijU1HbkMz8N8YFNGcl+4z04IQqEgnx96FW5xzQoKyejAA/SJR40UuiZbiJaX
dg49wfExsb5IOYLtAkQTyqGn8yQWC8LoAMbw0FUAQF3yxppgDLGgMNW0dTD2V4O1D1PwFu41cm3Y
/jhvHND/JlAUptd5pwgya+tcGGWYgTYXQDWScdZjeKYaQB+jF6Uf0x11D0D3eFz7e2UOHReBjowB
wCSU1SQXcS2eVWyCoWnu/Snp78aIPF72wrPIgY10kZHYSISg+Cx3M8xSb2ICkAuYcKND1eLVjgfW
j8s21vYLkn0AIekY7IJe7uktE8U9R9uzKpD+fLnjY0U/G0QMXSjMnOU/WAo+iQ7Pg6dTeWYm6jF9
ypwGu0Wuy5rd5oQGqE0pPr7KivSWYWIQlgHtdr+pit3MmxuMEfzMi1zxcF/dMzyasW+YuTeYdG12
3E5YOcBM5Hzw4mvMQq9ug3b6uvxpzh8Uy6b9z84ZEr1yuhJaeLCTFS2UWXbz+M0qr+bY9GIn9Wx2
h0mvovaz4XDZ8LJNJ09Cya7k2mbNsgiJNuySbqlOgpKXeQmUBYeRYHjmSS9UtLwrO4pxQgNgSsSn
82n0Ygx5N4Jpwkfs8qMR7DudAGPgW6iam1YZWo7cUVLlcA1jchMMtVaWP1NumQcHgtzXU1N9g063
qlqxspMM2g6Ap9sUtLcybrLX8rQ3LASJtkrfMFYddFHfYwIUMCe9uIXoKsar/hoECyAheqCAZhgo
/UKr6HSJKTU0lyd94Vuj44th8IY4YEjNw1pR9F85bYjwOsbrUPLBzSWFWj6IpkYrCx9NY1fukt04
BtAZFlVxrK59NGDvMOyOYi8w95IhNukVuK6woinF3BFoOtijlW148/dSbZB3AkhtEZrCW8KVHvAh
6Y0MhMU413Hsk/CbsOpnAuLYzjT2ZaXavpUcA/VZXB2YWwCURn5X87EeMeqM8Q4AapDjl5hW/eL8
VzS0QZy1m8tHeuUqgTFQoDgYKiEoLZ06haG1EAsfsDQLgm1abt3Q+vtlC6vecGRBOlm1PjURJDoL
nyaDX0SgGzK6J5KqZp1XF4IOPzDBDJ9KruR0vJjyQQeTQetGjzoFBxlXlJjX8heGSiaU4IB4RsFD
2iuoOdpmXtqFH47hU1jOwAa+0HwOSOW5z0WxMYdHSm7pLz2ufPBe7i7v45qzg/uZ4gfgUkYV8PRL
FaStQ3vCjFPi3icQ2CvED95vQn32L9tZC03gS8D1ssA/wLd2aqexc2GY3IAdi97ObhWMpeOFaEMx
lu0G1/B4rgq+f2556WJhkG63IbYIoOJZJxLPsKIQ6EX7KAS+k2g8ODzvv9HMuq46+xZqDI4/k/hl
UaTgYhQggJ91r9fQv5gzKg5hXh9s0ljbqqtzjCtYr5e35OyBisiJqVdkQi6wS2hjSltS2YbgU4jE
VQB9AA3q1osgyZ7/Cm3uTeylVxHXrn1rzHlZdIk3ENeVk6+st7nTRAV0LjFX1n9Rui2q2QdS5h8W
dmRHyovcmsaaW2q5Hw6v3fgwFAfdHoPc3lfs1qi2lfiHmwFFEhTwliNky3USDg/WQhEjcXUTn4jc
1zThtY2hWNZayDk2s2zv0WVOui5pDRfb57AHQUuAv6LAZS+X927tnGDYC59pcVogi06NQNE+z1kP
/WoD3Lnxbd4Qz6V7pm8xah9P/7JxR8akDxXrTdnmWYLQQ3Svrq9NjoJxpdi2tYvneEVS+pqC4rvV
EEj9qdlqtPcLo/Di8qbjr6YKj7Xq4P+tRy57DjPRRRbBVGR8VlBZTR8b86WuFPmqyooUMh0m0rG1
YYUBSl69T9X9oHmDUATm1eiABxL8ABkdk9MdEmVDwnOkjhEw1qz/pZvchzUKzV0ws23B0OW7kypJ
WA+ZqMzpFkBmSzv31P3SrHRFbeEyquvWszEeIhzMXQ9N44kxOZhluLUFaTyt7tE7AQi8+JHbxW06
su0woZtYC6+2f9t1/Q+bgcQYeHMbyQSGZU9/Fu7lUCQxnqYQ7gq6qkQ0/p1W7a40XovZ10rwMgeX
z+HaYQcJCDGRRjOCGH1qsaJaV6O4jXNY58m+1jPip1Y83pZW5vyLqSWLBmsbClpyjkFw5sOCYXFl
M9+yKcRW6y8OFc+XV/SHtE++DsE/Yy4kTgvGT9pEC/luri/vu7kA12cavw4dv22HX1P40xLi4MbQ
rEZ3xbeJeDb4uLHNpgo0EzQjNnCal3/M2vZiphGOhp4n0HfS9vKkNPOGIvKMVbxhGYAvTbRx6eNl
K8zEV5KXfGxmSe+OQnZn1EkPWikQq9omfe1Te6j2Ycs7MIbYdHomIZgtti6xCht8fLTPg8pggJLZ
hQgmZkSVT12oxPkAHBnlk2tq3dvYGxxI37BlFDMWDWLaFIvymjUl/cqnmT0NTpNVeCcb7nMSJgx0
v5iVG/Kw/YTWvJF4CUrjH1ntjrsuLqN0G2lk6Dyz0vPeS8rJxqQUqTpcmsUw7QqWddifKWwBRElq
6DiDHi3dknm2qk3vtnOzRS/O8QT+R9A2tHqoQjSSPZ5kENLsq46Cg92utnWXQ8+402KvJSj0Q96j
r5g31aK+Y01nQBzAGYufWk/5x6SnHUaBaK1jnCIiWtBi6A4pdltH6MYllelcpQPgFiaN9GdRD2Ny
20PK+sGIoYC+ARWKgObAaGb3qcn7AFwtkQNOYifbkQz9MK/W9PCNAMbaX5ldm0cbTDfSe6PJm0Mc
NXSLujIShdCNEGrq1s11iD4l9FUkNajte8yO7oymK7c5catim7CuLcEmTsT1ELXj91CPk94XowYW
WdusVCwYa4H/2JukA9TMYm4gd1n4OaBzbXjXh08QePVc5azF8vI7c1vM8DCU40wH7CunbtsmOgHE
DRFhGu+Lch/TTQKi2PrVdVOvgtIBPVgqkdfVA3lkUkpuRndoaaGhdNDEOVSVIUY5xNVjVM2fl4/k
6h7+oeCj6ALh+J8ujbX1DPYc2OnGZi9isivr5BUV/aeqF4q4et6hRFBl/9n68+dHp3+cCsExp4OA
5+wN90ufHjtIh05oOlWbed606WPSqNov53MywC2jbIDmJCrCoK6Sb1Aorja8rVHNYrdR/VCK22b8
EcULZVSyTIxvKX/BkfeMdGNiXKk0A55+dJmimHeePZz+iiUwHi1dGI0bdjF+xZAOnh4+N1MaFPro
h3EgqneoqfFW8Y49dyBYBLIDTHVo3Dvyugs7TUYed4Wf2jbErLQt4e5BhCozK1VK2FkGz3QDvDf4
j9OVhWJwqgzdSp8J55mw4REiO82+i9mVY3Ew1JsphtAsPPo63hx4WdebBaqqcK3znBbMeLhHUSBy
TRvFotMfMbspq/hSsuRte4tUKd6FudsH3QRsJZsnlC3t2Hy5fHLWPqmLGhv6wKhsn5Wl+Oy4Rc61
pTx/P7hiq2ce6x5s98ZKDmLkHgUnz2WL528RQINAwuuigoO1ym9214lGo814CbTM99nwufaQt8QD
dN2jYxC1KsnSlU3Fp4XrWNBjRcVF+rJmXVb51GHewOzd+rqeiHuVaE0svJEkfANJzG7XdW6rYkBZ
CROLRwGVAVJQAAvkXCQ0xiw3UnzMvH7j7FcaT56FuXOufWr592G6m8ybaVY1jlaPy5FRKTPR8xCE
EQQHdLTnfWI4H13cb8uGKBLn9cUtPRAU2SnaflKipVu1GZakRd0FIIU8v2vYS46XQ37vQiKj2eTt
bR6qoEnnMR4biulQbCd6gChxnp4OqNr1rG8QCtr8V9Omy2B5GILwXft12T9X9/DIjhTkQsbKKaNY
W9NeldlXl28Mocggl89wehOfLkXaviZhvW3kWErXPM46uLCh8XN5EarNkhzBNVtqxwUWkYJ7Hjfw
IeXuI82uXbNX9RDXIsjxd1n28+hSyCs3QY8Hiynce43+1FpQSYwHgKu80ACONgT7qmrQZW11OFEu
cFxQptdlIlFggkGYA24n3+xIEOf3E78rBoizjn9dyUDa/J8dGdwq4taa9Bh2YqO4doxi0zkZqnh/
PcqNy/3YjOzZYzaQXoeZXhtwAbmbOG+CKm8Vqzmn/FjsLEgmGy0/cjbNLWpRcd1FdbviYkYXB6L1
W7PrwWgypgAx3qZmj7KkW2t3XOfDxmqm4psrcqiJtsB0Aoo1jQo3XTtroJoz8CVx3+GOP/WdamAV
43pWogk5Zl6TZxiAqUW46Svj1+UDsWbpeO3SqQYTGcFLDGt3w+G5DI2fLSUBLRWv4bWzcGxFOthG
0c7VFOJLUvHOOjB4lgYosB4Bt4j1GSn9B3AD/7AuTOfj5jaXpFSyGFU8rWITrQQOIfZtUuv2VWkN
KZqrmQr6tBa1MJ4PMCNYJJae/unH6tqsi8rFVN9bN2A0eYAonH95NasXC9pxi58yFwxV0nLiME26
WUc/qR57L4L28rQ39X03bK1uY7AH04m9rlegh9eiCbYP7AMQrERqLdnUNKZP1YgmAvg/PWp0fjZP
h5yQjVN0iq+1lvvAzwHr0JFtMTnDoymrQdluFmhp5t6sBTPmpQ3nszFvC3FVNK+Xd3N1YUfWpEIs
zUU35zmsxajMu8UOIFvUSCEvxxU7uBpZcCPjhcKQPTu2lGRpc5O1xbKuydYD1+5AfAe14x6jzK3m
J9QIxPTOgB6b6hEKSXQbJn89B4zYhh+ASj2Q2Iv3nDpnnpdVNApceDFpt2H+o3fjINfrg8644huu
nXFqoKxloK8GQQT71JJWgFOAaaAmZok1fOjTLBrQ6Rm09fSWuN9LZ2rvbR6Bz1xDfxbPbOSIip+w
chKNBd4PGNTC/izjg5xxKMdyeY3Yib3TZndbcVXTf9UEkmZMJa5RJA9Onk4U+HJfzNGhNlEiQkv3
r93TsICicTCauAxbSOdO76eazeC/8as835t15GnjTcNNj8WhYr9WDgIgfWiGAouNSauz/SqTLDVB
GgCiUYHRqygo2ZVdPkYqHPHqMxIkO46OGUXMosuFbpsPeN2k2LUSEoKWJXbceK6ZNxbf7Omep/cV
uXec3Vx328tbuficnFBSBwVPB4wW4PSVfNJwKfj8BBbYad81Yl4XqFoVkeItvlLqxcsNbze82cBY
h9GrU893mjA37RwvN4oR+GaCosPDmDw6OcqeO9Hetc61aW5nDq5d5GLGJ6psl1d5LlKJ9oEOT6GY
BtRBKykts4mSoaSFvowdagAT9RGEru1SN1EV4cmbif7yp8syduBWL/YJQXWi6TshvMrsUj/qZkCc
5jR+L5pKfyhCMwkDvcXE3z6P0MT0SjF2V8Vo4dWLYbpoCwb++EefDJEItMaxf/RVEf2KQzB5tmRE
KiS4Y37RobEPhZjS6ylye5RCIhDm9qwxXqpOTz/DtgY6t4lbiIaiCXejFT27TfWhVKC5zi4W7Ayg
lzYq8QuBpLwzUa8TUPY7mU8nje80ZzY3Ts0OVdU0B8uC9PzkuqE3lWRQJZXLRz9xvYU3AG0GBnpz
HVhvKXnleYX+P2UYvXnsIf4FdjMguwL9MF+VW6iC6i/t/rIXnEUmyaCUydklOpxA6GGson0Ek5VH
nb+NFpIByc07EnWuBj/yMWkMOvRSq7yQ635CFO58dmgXO+BCX3i58B/ylaXVQ91zA6pTrlNv+j69
K0AW0A+N6nJes4NBsIVWFFwEIJU4PbYVQcOAlOC9W6rYm2pb7DEcmvjVdbiPEG13gDgXO+M5er/8
nc6CLpZ3bFb6TlnSGSSuYNZor1Dq16yfU3mbhaqX7nlzEXbQRoELLotDjD9dHniKh66OCfwBaEbd
j+N4uMUxF795r7V7nfSYtHbSavxyC9LfFaPAbJ8+QBIuHdP2CkrlzVOWlpi+78CT9tpwkj7UmdZ/
VUybFad0xXUxiobAiUtvGWqVMugiH+pEpIAS9K4IgOYNmtG/vOnL3yCdRugaLFm6pYNVW05ORGwQ
MQDD5JuT34BsuNgMvQnausFrDBXSbOUD4yEJZQNcq5ASkcfeBp1A+joE819cekPxrRnvuxIS24o9
W/u+J2aWTT2qLwxC1GMygSJv2rHnKPNMv3yi19l9+ADI/G8wJ6TcM7fongW14sI7V00DgGZByIIL
AB1z15Zci4A1IUxTrNB4tp/JFdlom+SLPH7Zd8jbBz89uIXX76fcwwgGqCv3yU6oKMRXXObkJ0in
KLUZN91p2eTi03FvE5W6x3nKIq1RinYJXvo2ZzBg/8Abvws97g0L3Znp6fGm/3IUs/DnoomSPelz
xjyLoTMND40P/S3QWkUQ3sw70nvzVeEZj9puekfL0n+zXlTzEOf5i2RaSh80LbMyYmKpzUdywJyo
GwzvxAMVvLE4kt89pdu/v6tOvt5yhI58N4Z06pDxJcSPhadrm2hUScKq/EMKKYmO4lu+rKkw04Mz
JMB4Ktawfsz/OwRL6nG0hrqKs3qesIa6iLbMAgPD+O50XqdiXlm1A1gdmhEATyPLO7VjD0YVDzns
5MbjbI9e5H7vrDuWqBoCK9eh7R7ZkRwQslktuvDoR0bawzTctuJd6z8vR+H1Q3VkQ/K01AnNdhxg
Y46ekjD1UEQuaOJFYt/Nt2bzyAFeY9+nf8hcTpYmuRseWkzj7hIsiN/bGOjDRHQd3lqqT6XaQtnp
4nLqWI/lhe6zXd030ehZaXB5D1U2JLebyhmvjQ42muhpdvel8HuiwmSvRwSUYVykrsuUgvSdetfk
EWmxYTWLsGMBA8vP5DUA6FD9dcIkKH9rsmcAaVDLLiFIgx6rYpnnFa8lKDGGmsnSegQQ/dTty7bO
26GE2/f11qKPQ74tDLw9aj/MISHLBNgCbzIVr+cKRdX/I+27lhzHgWW/iBG0IPlKI9My3Wrf/cIY
s03vCbqvP4mOc3ckiFeI2bMTuy8bMSWAhUKhKisTczLQzDMxIIaSDT+j3xkRaaYYOW7jjV6wrX4C
3gHlStsFg/Y9Oq0H+XGUnEq0WLYYPj05N8t91ETSEuwCeGDJ2lz1m3EVOk6zG136Xj/VO1PAbLYU
Uc6tcTUhk6Tz1CgmJl3zTaUfQONgtV7T+7cdlf3mG2siDHZxFh8bOwfGiVkxmvei8vT5YPWVg3Ha
dkQh6v22scWU5GxNvAygItXjXKuwBljvGv1SfLLk3jwiBUqcfI3sWn0PvcqLHp+0u8bNEm9oXJAI
3v4Vi5f4+a/gspJyBAgoiOA+M9hTnfQwb1o3erL9f9Qtqm9Os65qh+52oyCuLsUEnFZFB3qFNeu5
uDNXSlpaMlLBrPEaoAcZEEl6FKxt2Uf/GOF8dJgVK20mrK1b9Z6xoUcgf3/k+8ELnH49bDBYLzDI
sshrB/pjkHNT2mBwrlVgUF0r2SpYj8/hqUSnACPwjuyICJMX9xBj36gJgRrkqkQ1oAZg1yzfiwsk
z/sOXBWiF+eyCbwIMAqKQo3JLagcmmSIR4Q0PU8csP6NaQjdEff2trFr+mrXtH+N8HMuoxWZyTzD
SFc9B4XkxJqosSlYBl/ZGPCGm5IcN5BUg6hd2RN6F4i+xtJ7zQbNqEpAhY+WHPsNZ8Ejn1AdtYcE
q1D28ujR/qM3V1q6nYbX29u1HPF1iIuB6h8ok+9n1pklqiVmOAU4O9Qdf3UIEbljrhDyHfUJ/Olu
dRpdIapm8Rud2eSOklWoHQqi8LVxpX+lu8G3vHld7rNjvcUo8srYij4Z86wrpzgzyHleZnQNMXsY
lNfhY/4S79Pt6FfQtb69mYsh/48ZXtzEqOKIDA3M9CtzRaEvujKwnP7j/2aFe30mRQQe35rt3q/Z
C0/BHvhAydO2t60Ituz7wjnzCytUgy4bYCXZB2tMG7+1Xu+DClpwFy/mOdC3+3/+x+c5VNG7MBlh
Rz8puPq7XeOjIPmerUXgisVje2aIOeXZgsB3nAPtDUNE3syBFzbbQH25vWdL+T3j6YB6hobaJlKp
Sxu07Hq5m2M2Wv9RSXco+npl70/kMTBXlr1O1S9TXpWmgCVnIZ+BVUjbIV4oJqapL60aEQ2IlmVI
u6FCo8adEwebGtXnUlD3+P8sD2IZaJYY0AzgPE/JaNaqeZq7LaF+qdVOYL2V8vtQjo4ZKL4FzV4H
guTrdsi9cE5/3t7dhajBMtJ/rauXy+zTVMbwJ6yXUFworKMiquss7iNBVQexEKViPrBnZt92g4V9
bJFep9LXOD5K0SESpfYLjggDf8xw6+giDWBBG2a0cA+h2z7aGMHqP2zVmQnu8TCrklWHaZ6DlHj2
hlYGtvr5tgXRIrjTJDUgwdbYXqHv4pT2VwRYuVF93jZyPa3IJGgQG8DtANWZq8YOaK1SCdxruZuE
EH+NUXCPMqfQnKI4oqQLe6BmByl2Vb6M9CUQTdwvhMAL68xfziIGRKP7RJLhcHmfrAHBf5L7ese4
tUKN+E2becmYwxHb9e1VL9z9F2a5bDbOkhB1VSx61h7bYJ8Zh1H50JpPTTQlef0NURI2wQ+FKRBw
c/BwqbwdwJ4om4kbl3LkpLQ+5kRyMjkSxKfrfYTIMpAooE/FgMuV+LvR0borJpKCJKaFWsShGgHl
n9xB28oQnoFkwl+P6AEQjZF7BtzQcQp4bOdY5SSrKjN1QXYqKS9p9Ci1H7c/0tLenZng+X4MSgo7
KGGiMui60d81SkCS4N02slCHYAuxNYxP2qD95iN7oAAsFGF8wZ0VJ/+yKjf/sp1q12pO1zjmp3Qg
T6lXbm5bvY6zl0Y5t5/APD8MI4zW5uCTpPUGUY6+8FqFCTDVwSUUNKb51lPddWGEQUqY8ItnyKW4
+SoBQ5+9z7aACZZusdFAULuu3NPg2FBUsffG9vYir2P95S/ggnCuS6SQY/wCs8eE29ZQ/V4Dt1f/
+tdmTMw/oYsHVCw71ZchBMcLBDg0xgLpi2HvtHFlys9UNCu6wJFkmcA8IuVQ2cD997v8LFLJrWrX
eZaj1uDkj+mr0jsYdVFcFOyd+C5eB17maKGbHHo/XOVPtvDdv3AaLuyzCHBmv85mtbWRgrj0bl4p
XrbSP5TjBCLz7MU6/DbXP37f3taFi+FiwXymTeW5yRMLBoNPA2Rwspu+9jsoaPvGgYIn6itxBkdg
8joso1Fqg2gAKCLW1eLu1ESepMYY4TGNJz0lD/Wxf0pMj+wJSK+ceW1/Km7q1ZBqMoTvigVnRSmS
kS9iIJEh7S6315AmoqRBCC/KgsyZ6+Axk+lxmKV2q8iBaDhnaaHn1rjzn5pGMkualLpFXKeOXv0Y
i+xZDT+sWd1M3dftbV3wHDagz0iNML9yxaeUJFUU1DU+pF2G7ij/GCfqkOrptpGFiAYYESIN1MxB
xMJ3P0dl7EqTUduNBG0GBzm6eWL8SgKvXDIDjW7cqaBbRKeV/0yxlScmE55s0MKNkbAIVa0WbtJv
5QBoxkE2/up9MUV2rtQ9+ADNYJXO71EDGoF4W+GVoawwhI92ay5y+2+k6OXbGSMZIIpgoxKYNOL7
6NEs5XYUgqVaqzAC6Mh6MLl5IAcPo2bCP8wIvQUnMiqdjS9Szx4wQ5GpCQmBYk+LypHQhgL6f5DQ
A43ndtgOg6S/YkQRWXwsY0QyqbR09noNiYicky5a0yGDhkuPpGTfNgPdo73fHGtlCumuMmP9gcwE
EXue5pXaTdGOqLn8qU6ltRtjq91SOHDsKkqOnEafdaV2CXq10OMIbfKVy+W4mnVr+hlLk3Eq2yB/
iqQ2fatSi+50Ox1XBmycKisku6ooVKAFR7u/0zNC3vs6qtdqOkWKM9KhmzwllIpjGVu9N8tZG2Lm
XO5/MK5gaDiECtj2yIyMpxnM/GEomm7egQVmCB5sSdbuk9G2encAlL0DDiwqtwDmT68VbSLMbPXg
GC6VTvUACyDrKNagwRJYEFLwQjolgzOrkXSfqYX8ntZzcCq7Ng7cwDTqbd5LiafnjULu2qSgDhp0
UbErqrS8w2fUQky2pNM/aq2WAJoOaf4cUxXDmUAQy6uibeOvtqszFaPzTYGyuGnSFA2IkL6HGAj9
qZpz9dVHVvITGjia34RUBydOkWl7PWrRZuxIIAn8byk+QKYQTRBGXo5++2Xoi+0Y/pMC2oWdxBTo
qw1qvMjwbseHRSNApSBVhC2QPF8a0c0srgYLkBTJOvXtKqOeoQlMLIRwFFb/mODyDTsvsDkJgFjt
+JkaxEto5TXFAPjLXw87g6v03BJ3T8klLatBwmLaaaM0dy2SbREL08INAWYVkJLivwhCPP4h7ie1
R+6N+ygtVpBzXeVr8hSBUloPRAyo1yU19GQB/Mb9h8EEMG5cfpoYZiKpLlEEz2dXH9HHkLr1nMjr
GJz/QZ//k0iiwvuCWAxsIpnCcCE4MbDCS5t9XtdR2OG6kJ7QsSn270A2zk5+0J+fw2O/i13yZBxT
v/boQ/4z8i1krwBSizjHl24Txq2FuSaGJ+Z7kEYQmjoYeBB30xUJNYeOwrRtySnPTXA3vTYEY2l1
MGGDaYE66mFyf6Kxajrqg1142qnexnuwam5FdVLR0rhDXRWZWXaMhjzUULrMJmcoBOm9yAJXYe4m
BWPi3xclwmsbH0f1dDtkLD3NkIkhHQPSGxhHvtTX4dlWFt2ElLtUpU+zN80PDFf1BQiVLGld0uh7
OLPNVnlgh7iJctLPThcFsep1qZr/bkItgRNjMhZTN30tCDdL6z9PRbggkIXBOIQ6UpGBvkh4DpBI
gB5ccp1zA+wHnGX8VtOlpVqDxLoe1NdUBcMuROyMqborVIElUbDhIudYyoCcS+hsBlW8gfx5kaFD
0HmdfIgiwctXZIrbtVExwz4N0IYux8DrSOyBmjgrX3UZKhaSaKZlKbKB/hukZeCogrAXZ6wOy562
4KNyhwqDvaA/iKBcuwFfmmOM2yERXQtLH+zcHPfBWiXVp0KCuSkHlqv3JvkrAH1e9io4F0vLAhSc
oQdQfAEg/NIxetvAEC2TqaY+9cEl9PQPEEK/ED8bIAliR1vLm2Fnb6r3wfZEbZ6lexyJPkq3YNK7
Rs4SOlIjM2CbHT7guy2gAJW59G8vUWCFf3tORSiTeML1AI4Yx4oeiP5IRHznS1/rbCV8gSSfm7lO
v5XYK4OsBy1tAP9QDrOCdKHLg+Tp9pJE5rgzFk96nbUZNk7TfmXmrwLZfhWMTpS83baz0G3EgNif
L8R3e5I6txTpm2T8h/0so97ozHsUznAT7E0fcIXesY7Q+P4pMMuwFvwbBhStwGziD7hoOKdsEEKa
AASIbo/rIDdc23ik6pMyoZQbe1G56iYxbm3xIABczUgKMMTIT0XYETQ1wlLHnpZFBciVtisphdhh
hcHh5tgDQiTZAkzsUvwCux/BEmUb1HfcMpHVg95kUJG4DDr1Je3BSGngWHEhbzG++Q66XxFSatEi
evkMKKXbuBAvTzuhHSj9UiSbbDYaaC8FguIpeDA+1TSQIrfW6yBb5yPNBZ2BhfvNxlQBYfOqeCLx
ty8+cZGSAV3rIjK2JT2YgYgEauGUYygIfTzM6QNbwk8cSuh9WjpFK09O09w3ZjnySNNCqCQ2//lr
72QjEjZQFxhRgC4P+ylnd2mc95NE+glI0249+Jh3+mH3HlhUHQxyeQJb18u6tMUiwZktaU4TNcIA
L4o7Tn7MD9bvaEU8ulJX6r0bOdFB/ikLvtVCqnRpk3NLpawndcBhc0s/epbXYLPBJAjUP13tEB07
5w5A/P/jKtnZPF+lrIx9QjEuagI//Et+TVGMcKYtdAg92w+eFDe7o1tTsLfXZ+FymVwRdGhVqIUx
csvSfpqlnV65A3G1Di2iKXEFC2Tn6jKgXdjSOHBZmfcG6UA540oFNMRlLMw1Xf2p2CXeg3lqn0LB
2hbdhk2woVWPxqjOvZAtvS/Q45FBfkAnd0aESfTnehR9t2srCNKoBDLaaURMnptsrmyCHi9ylKRE
1wGDQ2gBqLV/e+++j9Pl3uFVhTlNNLBlECzxdxCyhDDKNUBgUbeZfP0QeepW84rdtMo8AFFcy4u8
0UVdwx1Kr1h7P+5cyxeNRy1U8i5+BAtwZx4am5XR6DKeD9Ma4zcoWf+0d4HXHuJtubUPYK76nf6z
Vx2MBnrW4+0NYH/1rfWzr3BmWpmtqEkbrN8gmPCXNUcTic59b+EtE1yU0erGAssqVoc3HiRL9M/P
ZEU+fhl31j0ggQ45dfv4Mz+Vz91x/kliJ9RdxQ9+3F7n9Xm8/M5c2DFnaBHKGn5Egww0eQCplaJt
8nxfTsKHtGhLuXgTZnIBUAFMmU72gaIoGZ3qZ/6y71+lL2ujP3YplOFvr27RpI4BJ9QqAH38zrTO
vmJajMVkTSiMRQqm06ntVtGv2xa+p86vvuKZCf4rxjHI0FHZdMvMU+5rkOauOw86KvfPien8kp3o
izy/gZ7RdkHtsq7B9YR02KFI38iR7hJRKXAhScWjAtA+sMkCXcPHoHRIzEqrNCCFlDsVY/G6P1lf
UH0QXB7qdeLGINeYu2ONHvzh4riR5XSKWXWrncpyVdN03oAjvpkdszBI6Jl2ZB1iOY+OoR3R0mvK
vD4OQ5Y9xbMW32U5+JXXQaNIiVPXVPdVEmRPDJCxV5NxnBxVH+tNK0WqugclYg4JqCZDSpqUiRT7
JI4nFZX22HjKbCkBUrdVyTZp2xr7nClS4d3+xtdhCKtkM7sW6EzwbOLyN1Aih0EDMAqKTIbsT0MR
uHrbStuhYwbrbvJVddDXxkSHddPXluAeuw74MM9EJhQb0FMgdy9DUY5GM3gqANaMVbVedWYavlsT
RkkKsF2tbq900RRyRvTwMH14reVkJ0pSJEBtZrSfQOdQxNuoAkVg04+iVuGSKaD34aTITRkZwOWq
0M+QyiFrMco0Ve2utEh1UpPO+mlVGnoet5e10Eq3Qf4G5VtsI4ageeqIMe7o0Fagdhrc4tm+Lzej
ZygezTCv1SZOuu98tIr24dryDD/zEY7eQPgg+BELC774DVz4U1JMU4cD439L9obxGpkfafEfNvXC
BrepUyqHtLRgYy7uA3qPNkkSP93ey+uQerGVfFLVjHOLWU+Y0OdppSjZZopE3AZLJkAmooPkFfqL
Mt+JNAe9qPUAJqTEXMXERF8oFaxioTeOrObMBhe2+w5zKp0EG7WfRX7ykL9Ye3mrhr5yZ68jR6nQ
+BE4gGhZ3DluYzNCmwAmsxn14hyjgqI3xPVlfrkozsVCiK+UErPQ7M2nyFUbR3eNR90jTr4aPGBT
XevevIMyzt/PJV4a5vxOyszYHqMGBEGn7KH3UEOwPoydiiFTa2v6YDlb2a/Ka38IhG+1hXsI6TYa
EHhZ4x7iGwDE6LsurmGZlLGjF8/JO/BGKA56BF3Y8edt31+4CAgr2TFyHUwg8xJKCC929s2iVir3
E3Q1lDH0ZHTkiWcF6ykga1nEJLIUNLC1ULfDcDbQHNzVQ5OotKsSzEsFEkB5vMuTH7QV3C/XKQMs
nNlgfnuWJDVaI+FtDxt4JsVfffsmh14SiQ7cdXUJjzF03YAvQCEXlEGXVlqjA22jjhHO4EW+q54I
cwt1VVsOsnsBBHfhM12Y4hYUDWowNhK4lnJjJxGM9kRPGNhyIxt0QTtIItazAJ+9sIM4WqingAAJ
jVEe8otqqk3anoKltbqvNcBi9cQBVbBe/bVKDsRCdBND6poJ7ITKU7WGKqnNIu0xHIJhpSkGlmeO
jxBe9lu9frzt6wvR6tzUNyT9zCuCSi/luYOpidTO2Bb3E60+bptYcG54hIrpcKAmQOnNRY1az4c2
gFQXCJ1CLw+0h1QLnSid1rfNLMV6GeAMBiYG8QlWdel6FBPaQ5hNwIoOKzo/xtlOSl5DFUoSHnRy
kMHt5tEdkmOVgbzg+bbx7yL05fsA7PdgAgI4AO0LpOSXxklngNc7gLibehomB3SFe2vrp+t0jfrO
5Ewr+yThNQu0AnVepLVoRGbpK0KTD7R1oKtn+kqX1mVJMvs4hRKbkoeA1+FIxP8hZQQdN+aOv4U9
+ABsUKMMCJOVi6tXA9pU6kmYKi7VxqDGhziPygdqgHwrXUcvneQKwQvV2KWDZzvFqnfGU3yYT10G
/urVD3VTbwQfbulQo6sOajNAe4Bk46o5c2WUnVFjYTlKcfTuvfU7EIHHDopl1Mmd+95T1/ax2mjH
YNNMvrXNXQAlDSfENIvoxyzMDMKLzn6Mevkd0zlvqqzFj0EHWoEUV4/RthCtoe4hWeFRKb9DL8UN
oakXu8ffgo1gf/eVB5/Z5iI3tYpYSQvY7t/Tr+kOgB6/dvQH+vHL+j2vR0wvdpthT0wnOZmgNXIU
Vzj6uhQpzpfP3PwsGNEaLOcN+xalbz9p771ToyxqrOF07uhLh5N6qgRw7IWRG9Dy4MmH4WKgaq7m
8Cgu+yFsgKlQuvUUuZPfHlD9um9bP30YBcYWlsfe6haYfQH3vaIkm8IUOgNNhUCYbiDk6czzJkb5
8PZ3XAgF6LAA7I0oiNSav4Ato6zjylLgQpPi0tSH3ITAwkLjygb6CAxTOKho2vKYkCAoorYoTcyG
HNt19KZDwW2vQu3s6SF9j/ww2aAs0Tq3l7V0NC6MsnN85huqFOWFlcPo4LbrcKOgoek2m/YDwhwH
daPeg76/WUG2Zacg+gkyjQVMMVaM2I6yAMSHrwiSTXseK/BMYwTRC9b1IdladxjCGH+qD0gLT8Vr
7Bnb+CN9i5+StYiSYyFAETD2AUiJwQGY5srbea00WhRAY6coDkF0jOuDaX8NqiAOLrgNJusxNoXI
i1IP32S10riALB8Y9of6VdHfiUi9fMH3UWfQUNEGRcx1yaFoaTelOoj1K1o7Q+qpxb1GBfnZQkKI
9wEIMVHYgNYSP8OhZoFOAB/BY09ZK/nzYK1L800nW9l4DAwIRRMRTffVoqB4BDOY4sCQG040l3HI
MtjUkJphTrhLHWWChkXhmLEgrxEZ4V57dYXBh2CEESMAo0hQOlrxH8TlsRIIpmIgBQUwZJ/cLSgr
A5jcxhTdBhUJi+YNUOC4fYCv3PjbAmwAO6sq8LPL89vRqop7FeDmsba9ovYs+1HJbFf+edvMwm4h
7oGAz8D4Hxt7uTQTlA10MuoKBcu6c7IaDHTTW/jXyZCBDq/CiBLx1ZF2cWuR2jIyGiZwXUTaCVLh
nlEoazUUvPOXlnJuhUsGpmwIaBIwKxh2Bp3iWonpvWaKRqwWzUAwASMZ+PR47l7uWD+iFElmoJf6
zNh3o3YwMQai5vTv3RgIGEQyNvwko+JzaWaaJZU0BoNiAtWDMG7WmgNo+O2vf1UmwIchOIsmQZMa
ox/8JVHWBeqYBHOthrEaQGtazhP4phiqIgFZB5S/Iax02+RV0OFMcjEgsaraHDtAsnKQOpayH1c/
wqDzUjAk6pj9aNaGSLeQ/Y0XiRpqZSjbsmY/8Psan4qbc0kqgyEVLTDJDykSsqHyjbRak9l67INc
cDNcT7oyewycpUD6Ey0QztujQKMBzRl+DsACmvkVAXx6XSZuab6kGLBRTlH0boeCruDSKkFhqet4
yOHK4Ek8cJcMMaDbqMY3d2EEFBrDLu7a0XbKXlDXWghN6GwguwBSCrxwNu81RZrNdQlTuPq3uRbs
aZZSvBe/qN2dbnvLkimGxoIQM24NNJAvT4FelO1g9PAWg/Sy0yoVPVjR1O2rtpacLpz+Q6QCoSEk
JpksACv4X9obVKtVAhUHolGJD1w5JO3QihE9P5e+FUa9GZEFyrhXia0NGD28B52TUklNLzVD05mz
4hQrmY7WcbmaiuL99j4uW8QYoAYiTx0dqst11WbTZ00NdGJadi9dax0iMBFB/yR3EitdtUQkrCCy
x71M2rHF1EwEe3VbfswG8dtivBuBuWml+kQaEaZhISaDt/jP8rhbbEJ2XWcpNtQqhlUlPUNUbFWK
SJoXjSDnA2IIMwWIJpd7WJSTbQHciRs5Vbe1dup6w8ds1d/f+1BS+mOF27kwp02aMBzDGKkruQne
aVcftPlXGDeCLvDSetBiYoNhSGbQcbpcjzZPSTInEyJx/5gNNrjLJCcSBd+FGwY1OfSY8Q/6hPzV
r4MxtwkkBvqQFS+S3+T4LUBvqQjaUx3/yE1BvFg0h3FCNuSEcX9elHIaIwxqMIJQkObfmek+0343
Q+2TfyD2te21p9un6uoRgEivmSaSACQ22EUu0jfyQGWIB+NU2fYvCTrgWhEL3sBLARDpGeT9LKRp
Jl+pwiGSdbVFrMXjdQs9B48O0ycquaDxMgSvtiV/QP4E7RWTNTr5Mn6sYEyqMNGyTwC91TQMc29a
NRNc/9dFK+zZuRXu8iB6nBd2jQV1mZ7/lhAb7oJRax5KtZ9eFGk2Qa9KqjU69hlKkma7Syp0CB3T
oMOxHsfkBdzQ6iBSdl/6kmyOEC9WUGxf0WDQrJqLjBG+KnbwoMXVw1i/3PaVxQ8Jwk8NRxs4KB6y
rYZGYU8Ns4DJyPiul3MlWY+aAv2ypDKCH13Ui+pDSyZRbtCR86C4ARe6POBBp2lBayAIx1n+Pshv
c6qdKnQRXRSXV7dXt+Q7aMagOILbDIBELjaadV8EIYZq3bQ2oPxm6F92l9+hyF0LwuPSh0J7HPsH
jQ+8i7igFXdaUc6M8gVAi4+ytiNHm0zBYq6LXJyPckbseDKCiOAkSPUmyIY1GEvI7IYGhNwTr6w1
V4/WrSgpWApdgKcg7yAo+qvfaeVZwUaRICo4G4CoVE23jYm2nWO6D7JxMyEuBw29S/XGu/3VRCY5
B+mhKwBKd5hsmtrpdOKM1q8OA98h1FLMdRH/h+CMx7LBZqOAj+EF0fpp6vWQTZd1RbympvxeyNUd
NBa8xFQP3RR7Um76t1e4dAR0VkexkPdjWIKL0FE9j0YCQgzXRA9Fn6FNmBc7vUSp3DIE1ZTFvJ/x
8+MygEH8e3ncVDNJjZLiDID8CNyVg6MjVzDDVZL+Gk1H0o518GSqK90UhNSls4fKJZJxoI0x7cW9
FCPgHudUZ9im1nSUIn/AfM0qoLHAzFJKd2aGH11orSlUKfNPGQKoYfcqoe5cl6tomp0+EVxFS5/N
UJGB40VjadC1vdzK0JCURM1Ygjxi0KQNrN92PZiu1I0R9MbT9W0nWTzv54GS85LQhkpd1uJrEaod
4+axtCCanZbDOjPClTpnH+NsvDc5ZOdF9CaLCwXdNR5RuHLxGy4XmtAxHwC4QM3CxCRbpjplgklm
XXVyIngfLi4Sb32UeHDyQCLEmYK8AWRFZoCYCLTplLvO1sLsgGSzGh1dH2yMCvdJazlkUNOjDjLP
RzVS6c7CULGgTnO9ZjzncBjxS1BCudIVMLTBgGgUxC5Rv/UH4kxB6YWdAWKex9vf9dpjYchCzR3k
MXhn8bmT1g8G1WzUN4N2X5DPMQ+drNjgqQocjeBwXJ/BS1NszWfB21DsShuZSJ4yNU5r+3aJNEqU
QoiMcNdSbxhtrTAAUB74YfvTlno84ba392zJBhAcCCSol4A/hgtimEdv5DEESCAFMwDJ+k1uZitN
EhVJFswAdopLALwUyBr40vOk4IatFGDCi9b8geb+2gxw5MJKpC8isMOrrWkSKkWDBjA/yScnqqRV
K41+YIgmjRfNQCyAxV/cNPwQuGRjCqOtoZWSTkHvylZpOTYpC6ejwd8fY0hiI1FF3Q6VHkBaLz0t
hNhTlGc2dGdAHpJbvmW6aXKwytizmk9SRSsLrAWzCD97nSmwJgdecijiAvbO63SRuI2SIIZV8KY8
QwDkVa1wscnozMtgKTBA+JGHtn/bFRfiBKPdIJAkYooWvI/0WphkdIY0TADiu177mU3DekZ6MhnD
6ral65okHPGPJd5LgriEJvMIS531gpln3Dq+FBj+PH4aKm5zvxZ1d0QGuQsn68oA2FkYjNraMQfk
BMdkAAvHW2xafiu9m6KB0cW9hFIHOEoYKoG/UKmpU2Ns0xL8r0BXRKdRnTwZ5LMiSsYlPwEM7H/t
oMh+6Z1NWclVQLCwRNFQ033T7dkNEoiav+f2myWVgrB7ZQ7FLBMUUKgpI87jVXVpziwG8M3MDL+B
lKsJUK5+bKfQ7Uto+/6KepG5q138Ngc4E2FVcyiRXJqbwtbKVBPBMQnBddYfqwGApvhkpH9NksAM
AY+L+j+w5EDwXRqaA7AkyMgM3DZ7M/KDlK0gQe8Wtl8PorRucQvPTKmXpopqtM1Rg6lJ2supyjoZ
fpbdhSr2MN1DSev2Ubt6v3Er4+4XLdYi2W7YFsr1CgigXTiIJkiuW9+cDfYbzi7jPAaKVKewMdo/
UKdDX7+MRsea7rrkrplXkF0mgZNVG/AUS8bkkvhlsB9J9wCaOVBQPt9e8JKO3cW35Hw0UWlZyjp+
TdO7tNnpRu+AT8jpoQ5TkZ0dNI4qr+p2FxU+jQSB7fpNwrYCzV2cSRPXLd8VkEidhlaLWa/AUj9S
DACr9XCUaORYSrqe7BKqVGBrbz4LGxAetOw3gsUzR73ovTD7lgwII3jocG1xnxtMH9MQS7h/qUIg
GgXJGAkkjPRFJuAXy7WNBP79Pg9+6KR512VBgfO61gTrFgqP35LC6tWTukSrkWQWVt8Pb0NBvEBt
vAmohESCxlNby65Zmn41pvCN0Q+N9H0YCj8g3b7JcXnf3oql2HH+W7hzZgSGNmYddqIAC18Y+bL9
j4aJyTr8L1t+bojb8s7KZabFiq6+WblZ+qpZa1WunLZ8JqBYksC20LcoOT1okUgp+vqJ8b3fbOoV
oAjUubj4aMtd2tc29ptxc2hospHfmnzKFT8ZDT9N7qPpmIv08Zb39Y9NFt/ODvuMt0tBa9is43Ku
fTWetMwjSY6ZkyweP6AGOzze/pJLERML/XeV3OM0muMq79lIqqH/TqRdCpoqoAyi0dXkQ5LNAr+5
Si0v9vTqRg2UekpUVCdBllrexWW7qaArbtr/3F4T+zL8Of2zpqs6ST83NNPZmqaRumVQbxRqHor4
KbexzFnITcmc/dqcxZihNLwz+OZ2hsJeSWWk/0ZkOdHsyvLJ0DOnMp8t8hN6ilk5ObH+Xgb3tBCc
j2V/+de0wWUo7SgZKWbfMDBdj6tBXeWUejmKQ3EqCvzsb7paJGoyKGNgwOaKfspsRmiYqrCUl69R
sALUWg0PIPFyFO0OIgrm7M69YHGL8R5wkX9tcqfBnNFHVErYJClYWc1VJuuuFOytZCUZO1Kv58An
khcrP267zzWWmHnpmV3uTMS9JdHs+z2X925jb5vuaBBEd7cb9jmgbhKAYNkKbAlUdQLMINw2v/hN
gSYGbR7aMZhfuYwBSptMqZ2jsJ2VzQsdklM8DO4QvWaS6EJdPI1nltgvOYs23dhn8shK6GWQeVUU
eRo0wiup8P9+QYxBAPMAwD6CeuLSTKn0oxSrCrIkrYEwPQW1RYgwWuj6Z6rQv23n49ux4UgCslhg
gXiaNKtuckWSJQw6QGx3DDTH7iI3R5820Kkg+1vavnNTnHtq4LcLNRDfgWQFcuSphqpPBql3ryLG
+vYOXoMuuVVxW2gaRdT3OUyVxa5VP1X7gVRHWu+j6hcYA7X5U1ZelWCj9m9l+qiMEIUS/IKlkHq2
Vr5eWowgSIboI1Kf8nee38nWXtET11If8lg0QsW2jY8056a450JfB3prh2GJrqf5lUavKQgaStJ7
FfjNLJQEej0TLG7xQ2JA0ULBG5g+vlkhJURK2z7AhyyMrd3SF1pFXt3/B5FdlFT+mGH3yNlx06wo
ixUdZpBF7rpSX80wEY/GpslVQaN1YQ8B5kZxlGCYlU3iXJqS4ux/P5cuGcjOprr0BzlvIBVlPiSd
JHtGg+IzaN6bx9ueuvAiYlA/DHuosA8Y/6XhoqIkyvOoBBlYLD1qNDfdHGyYgg/G3J1zEfTngNoG
0BNYKI07DnOtBWWu4WGc16+EenK8R92+DT4te3JA/+8oIsGWayY8VHYZCIop+4JrhR9XrMseANJa
Lt3YqhwN4oYYnnXobLoTBYnOYGxsdfZjVUcNU9pqVHFMM/SNLl53M6DJ4XCMC+jjkMGfifkslwAw
W9k6s9NVYqdeVdhuqorgcAv3CH6yjSCIZj5je738FNM4AAFZKeCQbluvCpCMYLQh+Z2LUE1LvgYN
BOD7IC8KiDsLHWdujaEyKU57vXTHbm2o4IWJtuHwrKZ4E3UbE+f4toeJzLH/f2auVJpZNmdmLnwp
0TFV7GPS30fBSzH0Tv5fXgEGuLvQRWdtMEBtLs3lVR2PrUxKFyLHGYakQZuUpIrXqq+x5bTGdi4P
ZfD3GQDgHphHAWAaD06+AMs6U2OUDaXbN16HHlWR/Q9zX7YcOY5k+ytt9c4aEtzHpueBS2wKSaEt
JOULTSkpQYIbuJP4+nuYt7syguIEb9a8XLPuhyxJ4QHAATjc/ZzzmQ2P3SLwcOZQP7MzOZBoandG
oWAb6damtXeGgdynBp4wN+FLXAJzMdV4smpQ1gF5LljezudxoH1ZAuMDAknl0GsHqXcJHtAkcpu6
dXR7ZSpezlcliIKZurbaz8tOM/eYg3PCNMrR+N805ZsaJkPSvP/ppLX8HhffTH1F2g1HEzL6xkSz
Tvq7yzbnjsJTkxNHDdG3nVUGVtGoSlcI+yFVl6S4ZhfwZFSTczA01AENhTAhFeG+0MuVRItVW0bX
epw8t+GwlK4fr43puXsypCkaAa2EFbdqzKJZdB9leGsmspOE9BY5sB1XmweJWisbicpae6mspbh4
Lvd0uob25FKzc7seuI3RhtU2LvyCob+b30vNR0CPVrjP+YNi+aX6yLWFmHLeeX/Nsz3ZKJFECDhG
YLks2Ch17og63OsGuy2N/KniyWro7gc1XEu09WL2MKhHpU28y+409xo6G/4kFRKrxpB3HJMfFx9J
cNcUnVfbbspu28JN2m0m8BR7XmzkmLtFIEmEivwIMVSmV+0wULnPNFgNFS+rH8zqEHQrtlTcnDvU
T6xok3dszIIGoHZY0TXc6Q1u15VQNkT/BkBC2S28ZWeiB+QE0NcwavdA7mOyayJzyABUwFFkW09S
Fq8Nfhxs6aGUM0fKjT3TwdavhwtNAAtGpy91VI8VqathtM2hhPSkB1cM78lQR750b9LIMZYITcYD
dbJXIZaJQjGq5NC9nwa14K6yKSkRsUAtltfEIeV2aJdY72a848zIZGPoqZGiMQtGRH+o8UgHpqNA
L26yhDpbGszE9yPJUnKTj3as7+B6ByEN2PyWUGYzpykaywCewxMVVcGpq2cFNA1jEwETmnq05Gjn
viX8AdAyxpcWZ3begFXC9Y5cyhegvE0guJHLMMWDW9F+Ft2DSR/0+vdfAWOn3F9WxhvqJFQS4B7R
EwlWJBN5UoBoLd8I/KJ5pWqBfv6lA2omRYRWXwUwMgNnJVo4z82V6KmpyGjOTKF4+71TgfUiR0O/
M8VG6fyuWUtLfjG3ZGNNAB384HlEwuTcpJ4DQ5CMwSCE7byI1o5t+jm9Ka19oUUL45vbwZBrxFYC
iHPUnzi3ZVVhTgILtvI0dPJ4aytPYf5i9b2j1+8CJPA4gS8f+XNeAvcAizkCpq+9UENhJJR1sAje
f0eqA1fS6F6BZBtJfpsUFxXjE1PT9z1qDrFexKMpqXPjPt5I5FnVhSNy63B5UMr8qPCEssHnjZrg
uKYnXllBT4/3VM/dAfwsH+i0zMEHpEgvHan4Q2US1KqHPKFXnR4m+0QIc28MJK3XgGSF20LieN8R
TeTKARoPSuNHIixaT1bTdiF+m7mTACQiIzYEXVvohDv/nlzv+6oZzBwRagJHXhnVQc9bJ4FWp5qH
Tle+Xp6YOV8GXylIPEcqM1BtntujRsNbXsFeWBfo14I+wWuPcNyQD1YULvjy7NhQ9kXPBZLWX2ob
klbmDVpNcZ4WpfLckxD0Via/LimHSprgN3GSRxsMfqFZai4MN0FRQCBiDqgNki3nYww4xOC7GIT1
PH8l2jWxE0837ji5I6T3wn5XaT7qd5fndWasZzZHfzzxN80UZatZFXelBBXCRHjp8DYm7PQkcWpQ
rteofV+2OFeqOzM5cfF+6GhvaqPJ0pfzVa6tU7EeC5aKueEKZAn51qbXmu3VxSrjd9w+Xv4C80NG
Cw/wlthg05MY9zwHh3EDXU/5mudeVd9bNWpYwkfhNqPDwjE1lxwxgQhHQAVOuq+ncJioRcQYQKN6
aQRHK5OHe5NqyoOIeqK4apvUr52hxhuipfqPQm/sNxAJtT7YVFTm9CjkbbWs0l9wjuO7GXVq3Vvo
Po3XUq51nWcUbRj6ZWvEz3oo9V5qqJXHpFL5QYWKLJaiUOXvPFexgn/N4DRci9HWzgMFjspksJGT
TW7fDO22KVwJ2lLoc0Te/8ghn4l6iPHRl0sdeP/DRvllf3LZ5OixTC2KFaRiy2JXi545c6nsDtFT
qG56/YVTtrCMMzHW2ZAn508XIfono9MQche2n7K40Zofl/1y5go9MzG5rjnQJaKXMathCGwY+jNk
ZaWjumqnm1R45eis/mWLM4fqCDnHqWoh/QB6yPPNL3WK3QlVcFfYu8Hy5Ba9bOX3KFibi2s2ZwpZ
GwU89tArRhXi3JRdphAEouCw76VveebpAl0aYGAgqdOLpZaamTsU+kMQURmR5/aXDBE6WsEzUfXc
rVMU/LI9In2fsfd2kZNkJqYDgAbvPxzXCHumEEKllQ2AkBXuouUKjecZWq/AYppoodcBFCecoZJJ
6PS2nO0Nyao7L2UQLfIK2qe/q35ggR/x5JuMZ97JMV4ltSa3qgyJgLC/q8R7Hr3UKDkOMaou4rfB
JqMxMDGCbcwAUGmaPwcelpaswbATUeVOYErgV1Oyl9w2X8CDtoSOn9t5AMUjZY78ovZFG6+lYWCB
GhnbooCKEoX+M5Q9A/RC/vZeGFk80fEIHT4QWE123wicrxURc5RTMWUAXZEHlE/t+LvaLYROc/sc
muwjowretWRKptlmkHECNIq7FpRxsyMHz6xc7coehbh+nebhFqf/5bHNZUfwCAANg402XxM5vnP3
sKSy5IWS4w6Sf8jxGtG6owA1APHQto9Xsf2a50eqHlm2BJSY2fanhqftlj1vYrlWYViTWrdooMIq
ecw+AARFEnDYdKso2NnFWgfdi+1W2qE0XyL6KvKbaslpZ8OOkzmYHnZ9PaRtY+CrSFLp6tiXnYIe
qdTT5TdmVq5abki6p8LLBodKrg7ZoGyJhXPOlZFSAUoFNYevLE6mGqhUUwt8NNrhmX4bhoYj568L
iz1zKuElhi2jIsEBzrzJYhOzJmlgwEqLQku3SshbkK6t0ZHLFRt2JWtdA4Tnl61+HRqqd3ix6Dh0
sXnUyf0Y8IDRICnAL24VJvClAsnGqIM2RKsvvNtnnBmmcBYQnAV4ek0BaKnSSZGplhU6QY3riH6A
kXBH5GYth7HP4h/QJcRT0HZM0mxz+bfRg3h7gEiNoC0UL0L0IEx2ksKAvi9gHNt2FTH9Pm7FQjJs
dipPTEzOctD/MjkXVeU2RryCYPZGThIvD/nSofDVT86HMvETNcMqJQ3ssGSvhk9diKvKuKuIFxc7
I2RuIr9ISBpc9pOvd/NoFIi+n0rCX9hUssJO7aqqK+BvIJCVBquMNWszxwve+m3toZ9L9cvUxCUb
3UB+VoOp0DL8kVKZDR14fO1b21xi2f76pBhHhTDfGimQyJR3Ik4g/kd1TOWIVmTHOltl6LwLzKcy
/a4v6hbMz+Eva+PPTy77ksaVljAMLFCuDat0ONvaYYTi6kJF4+vhfT6qia+De182kwGjgjrguode
Y8R/2Liq+vC5lZbEaZcGNfH6PMwLkkChEMgvP0rs69j8XgfdbbXk9qNXn2d+zwc18XqSgZCIRKAQ
bYfIRigWxE6Aqm9tdi+UdDcN2g9cOmjiKjGYRhe8f9Y4IPiQeoHqEdSPzleuRTAgKymM6xH6M7nX
9+8QZx2ZcPPqIeE/KFv9je32y6AxngEnrsKpiqJIAYO5su6Kt6ZGRPOcykuKSl9ZwMa9dmJn8pKg
ul0EctWBCM/DFqB+tAm8xnCBN3P09Zt0PXjVrfBTjz5Ie2PhIJs9L09sT/Z5a7cMyZrRNonXesJW
JrHBVbIIZ1+yM4kQha60aQYWbTd+03xjR3zN8vV77g+r7L7g6Ap1wrV8tSjFMrsxToY3yVPTboSy
89HsMQdTsydtAqhRdEftM11nG3A6DI1b/mCA5hwu+87seJGuxkkNABdo1s59B3SaUR4EMGyRaxt5
maDwBnMJlzxTt4TnnFiZrJ5E6khVRs9h4AOqbnUK2VjT7UTlyaXHae7TYV0wGyJTrt0+Xh7h7NSe
2J6saJaCGpRLsE1r7WpIYEQu9lyK1mVkbC6bmj1LT0xNVjFNMplxClOZ1K0lJLwIwn7IXLm5kTg4
Lp4um1tau/HnJ/selHy8STKYU+xXrtzlQ+xAV/eyjaXZG39+YkNPQHIQDuPslRGuhru03lBzt1jZ
nh3KT6qBUVv4C09PVat1aMUybqHsKpG8kr+HiyXs2VAIAhkA5aMaCGaD86EUdctTiyCq0+tnxWp2
XQdIZCdeIZ19DYoYvxX8JVMe4yx/uDyHs4HDieHJrRdV4BXMx8AhUleVXbi5wEFSB04XUBAQcJ8Z
S9j1WUc8sTi5glLdigbDGkMVmetOT8wVs14Bvb5TCslNtSVi9NGvv1y3v8xNL6Awk0OAjXGto7EO
BIf0rR1AHnt5EpdsTA6qrCwTO4X4hath1fAywON9gNbRZSOz3n4ykMk5NSS1rjUVjDSQ5I1aWXcD
YvnCVBB+5UvB0ExPBU5FC95ukZGzbRpQFkD/DmTAtBVsk4t1lB9Y8Apss0Yfa1VzguGZ6NuGHXi4
rcLXyyOdf2CdGJ9s7K6r8yxqYFxL/Fi/0sg1NZ51thl69A8+hMUe4uhWu3DbzIZGY/JFIyiBgFD0
fAuKgptVHsFoJqXPfaisLRZB3In4YBhxqsoAYmAU/pZWf2ewJ3Yng+2r0OqNMe4U0V4MEUR5DIr0
0uD3+dGEOIcyHLMQQAnrqMey9780Pjl3mipRTTG+hoCmcSTtOs9uTP0dZE1eZO7Ay1EEHi03gbmQ
gZr15ZMxT04diQpo0rQwKxG/YtZd0aC5LShWinm8PMDZs/vE0OSwASikK+sQhkIz3A54TKJJeqXF
9t/Zm7/M/KwXnNxErNZZD94/mOntAFml/jlUBaA6BbJcv9/XPmLZUctBqzKyHVMWTYmgaNhpauX2
w41RZk46rGj/eXna5nfgyYAmJ1oYa5THBQbEyA+F+73qBnQL1h0wfdtokF7JzaqvnBb7cMHwvGeA
xh9yP2hXmJbx8zSltUnxXqjLzqFtgGo39TQmrS01ddQy3xDUBGlbbjWZ+RoWEyxODwlgdYl9HNRP
njbbhW80DvXLBWL/+kaTc5eXqSSGssV7jd+Fpt+1tyPtZxHuoCLsmOpaqlAFrn17CVz3U8blkuFJ
cFglXNMzC1MhileoMK9rgzh9b9waA8gswV4zdtwr7K5Oh11r9a7M5K0epltVflCTcGfrwWNhfO+s
16wirgwsjNKEu9aMGarl4brOlc8qKX1KYwf8ijIwohlzkM0DybB5f3kKZ2/8kxmchJ5o+oz1QcdA
kvbQ1lvK3guiOJrs0X5YWK35Q/zXYk0O8RJaBnYwvm8LclWThyro1zK/U+pblERAxO8Q8/Hy2OYP
mF8GJ6c3LeXE0Dp4B9cCBwfLppIVF3S9/mUz/8OG/GVnelBnWq627bgv0lvL9KFwRfPUQcmxK7cx
GBGALGsFMsrdesHw6GXnXgjg3IgZsNDCg4a8yYxyG6UdHDgYYLSvgmgdaDsDHo8nUsO+x0id9cxt
s32feiV67oNu4QCfwdbAPsDEYMBGFxEK2OfXMgRH1UodX5+0QP8Q0KTDKpavNMiTB4XlpcBUm/mh
lF2ICbmiutcl1UvCW3lY0uX66sTn32NyZRGpLpuwwPcIa8FXSOB0DgMDoKdl5W2Qs8jJiDmsLk/+
V+eCTdDIIh+Izi1lqu3aCRLTWMdR39g3ibahxWOcby6bGL/2l+Ud9RVGnadRH/d8eltRKVY/GEjl
GdwdWrqW9dxvLI07Skg8O9hX4bBUvv8aLp/fYJM90xtofaRUw4MqdC0JS8qWUiVzE3d6R05GFQ1F
EvTjxKWh2yJHP9wUycvliRu/5HTiTk1M/KFBZsCWJJgws1sJ1YwEaEe6r6uFuuqSmUkA0+G2V8Yt
AGrua7X/yLvnIL2z1IWSxvyK2GBJAkEOLt6JlXQwOjokWJGGdKC6XcX159+Zrb8MTMtwQTRqQMYw
wIeHslynJlCqD6RdgmZ8Pf7hWeAJRh0VJWJgrM69mZoR+onH2Qran7BwS8OhKHigfxisyZ7B9RV/
CI3XjyJgaO6tkjhYeEXMdNvgK/xkHoceAXgQJq4nGNg8BkFrt1zlN8U62NJvOgUUxU23fnLUXcBl
b67Eh/pget2L5aAoAKmwfolDZ6bYOH4NDWSMxnh2T0EqaqEKg/KoxhPKI7vei74Zr82KbwIn3ce5
k/n2o8QXgrdZLzqxOYmULKnVQrAk1uNVYbSPZKmtYnZXn3z+ZHXLWoI2YoDPD9V9yTeG/WQz77Kf
LpkYh3gSyIPOo5M0CyYM60bSt9SKHa1aKK/NbmkImIF6F1gb6Aef22itSMgGg420KF2aveF52efg
iLBWl8cyZwc9C+AHB7v0uCnO7chx08PL49odmSnWlojbhySwws5trIZ87+MQQjGXLc7dkUjVqiP3
Lv6vT2YPL3rAbEupcm308inND2rIDsvh9WCth/DY82Vrc+4GEXJQtILNDhIxk3lEPazo1AZnCvAP
69Qy8CJZItKYHRCailFR+ykOMzFhCpmpqYHbUUEDZGag3Tx2SsVJ1Xetfrg8mp/LPr1QoOaKxAOg
5dBnmy5XxVmSVDW8e2tv6hdyrXo9tKpeupvYDUKHvFvbbiVuDOcpuzZuh8Nw+1q6w8bemI7q1JDl
ufx95mb39OtMNnPRCVmEHF9nXMQepBPycLxs4WebzqURT/ZzBJAoCWqYUFf6TXCdr+VD7Zkb8ybd
Na+S1+74teEk6xajTPeZXwcLsc/cBjkd4sRda1IVKIfBvpbj/ZjsregmyCUPjIzu5ZHO1BjAGqVa
som+CLTBT0kDWILWhapraxe7Bi1KI3db5hm9touMYJ2kxkZroGxFIhn0X5/IaHty3vx+4Rs3Arrf
iD6CawDAPz8OMqZ1cq5huxBQ9jfFFoq+FXQaU217ebCzRyjAuEAYgCcdPVrndnqzSAdgw5HKDr9Z
LdgEgsQZjLvLRuY2Jpof/jIy8U4jNCH6OxoB2tyKDqJ7SNojnipO0yzhTuY2wqmpiZfmNFCAYYAp
K9gbduJnTbrgHuPMT/fBqYWJHwakN7jUwkKnvaTRpo9uEbAq/KmCX0BMs1u4f+ZCftwKo0oFYj2Q
sp8vUN1XZc50G8/x/BHyJY5EVKcMP0BWoJnfomzBHWan78TadHCBnXRIGqHfYtgUyXeJL3R4zU4e
YB84odFpAYWD89HEakw72uLO0dvnmu5V+SbmSMjYr6b2wga36N4ve96se5/Ed+PPTyKErJWH1Brj
O9ZqfoHsO85tP1WXnptLZsaz68RMaaZ22nGYSfStZgPToCJc/TsPsdMIYbKLANSnEk1Z7Wbdc8t3
sv10ea7mDtjTz594mogVsBdBUtpVQCXU/ujUyLGHdQuSlst25k4D6Bjg7kSiAHw0EzuDojDZkOED
cu8pXejoZNPKW6ur8CpbuDPm1uXU1MSdpTBLoIuMdeEq8p8i9tTwubCWwExLVsafn6y+1Bo1ZTWs
WPIuVVoXPRPGIqHhvBFIxBkK7iQ0s50bEQ0oHGp7HAr5CAoXYBsgHpfa1mddANQD/zYyeSaXFJ1y
NISRCDAd6M57BkGjUKw4YfN42QlmLZloYAdkZmxunAyHcKTcmYJw19Rq0GHfsn4TyD40dS+bmen9
x7sSj0uQLAGUhWj3fNr6eIhIhKKJ25oa1DDNIwPLtqaOgtJGNWqruEOqr1E/BSRJerlsfO4wPbU9
8T5rQCtrhz4Xl2TCbfTyIGxlIRUwd56qOE1xxCEJ/6V5k4YizOAvY88VxZHTZK2nARTmscZGW2Ou
m9u6DKARZ5XPmdYt8QPN+SSerHAYYLqg+DOZ3Bb4MlNEuC1MNvIQ5W7HrX1g1Quv9DlfGUXoxg5V
BX1z4ySc7K8mkYCo7hHXA3BJADSigP3W1OV2sbq8YLPj+WXIGuv+J4YKYMJDPj4gVLlSwMZVBvVD
lvJORqZl5BG9bG3eN0/MTWIv5PDzIc0RSRhR78QR4P9M3lg9LvnELKBMCiYyO/TM/rbhYilOmgsr
kKkERA6ZShDvT5ZOzZRA6SPIXgVI1Gr2PQcZkDqSIMXE05QP8C0sjHbu1D99bU4Mgtiy1+psPPX1
rnTkOoTsqx5lG1KQA2tRwi0Wdt/s9JoGVEvGLBnyKpMjJgkUUWgVkiosbnaBHm1Tw3JY2YBpbHD6
hDrtcGBh6inhx+WFnXOjU8OTUxTF+AIpHhjuaeY00SaToKHQL0Rqc5vCxPop4OcamZbGL3HiqzK3
y9gwcFsDjyyCtczWIMjTxdIkjssyjXbRVTAyV0OwExCEczNx02laI49BAT0YsXDzQXajONm0SrVt
43oT6cODwV9jBbQcFCTnhbIjWbjQWTo7VhsXH7plZbQCTw4ACZQREpqPa7cbtdoMn+XUSUufL11/
c5sCcId/25nmPftMrix02MBjMnavRswvFP5NBLLXElCyFh9DtNSuN3d+j+JHwIuA0xcc4efTq4k0
aZWe124QqczDvZRuShDIoVgBsRk1v+67NnRJLgUuUUi+MK1zWxIN8RCGQ80GvemTLTn0acXKIceL
Xge14qFNP0Xn9tVqUY96bl5BjQcsrokuYEABz0cZKb1EY4Knu2E982rL2GsVvcf8tZHfg/vLe2+m
9AZMgQbMPCBq6sivcm6LgfMTNOAlZhRYuKZdDag3dSslvFV0EKCvLBIignomS6/C2RTuqd3JZd/H
sSrJbYWkgbb66N07aVOVK+vbvXS0Sj+q/PK4cMrMrp4OiiiwUgFKMU1dGyJBNYY0iDoT4UKzRJMd
VXmT2ROgv5fndG77AfH3l6XJeZboXW5FoyWEWI5NHC6/dYBRBguxzEwXE5buxM7ETQDzVXtrtJPV
6JRVNsCHO9lOvauRkfeKA8T29Mf/1ch+XiEnh2jQsX/NYYRkRB3cljk4/2RAKJe8cnax8NoB8ZkF
3c5pgl8Aig5Wrx7Jq7XhKhvlcZW7mupYt8o3+iBcti4OHO86R7xeHuDcVYTs5F92yfluqJNAqnOr
g1dW32m7bek1tReCJjJ+xvSKOLUx2XGtnKh5DD4WtwV4yCHHYhd4/dbaVl7wkD8qnZe5qis7ukff
EvcK+AP377woT7/BZO8lzJRUKcHsCkIOMbR8eCpcA80Wwjq0Rbn9Oaf/8d7/J/3MD/93aNV//xf+
/Z7zoYwoWo7O//nft/wz+8cheXv/rP5r/MO/fnHye+vP/OYt/fpLZ3+DD/+Xce+tfjv7h5/VUT3c
NZ/lcP9ZNUn98/PxNcff/H/94T8+f37K48A///nHe95k9fhpNMqzP/71o+3HP/8g43X3H6ef/68f
jgP45x9oJqs/s08ouH/5o8+3qsbfy3/iJQKwE9puARmEJsQf/+g+x58o1p8acpgIHnDbgI1hBL5m
OTq5/vmHpv6JHQFZTVAngHoQNG1//KNCtnT8kfInaoKjuvvYT0AU3Br//nJna/Rrzf6BZN4hh7x2
NX6b8fT45aYovI7a0ugHhjbpmL6btpZKukQg+pLEbqK2cgTW61Ieiy21BpnmsO8Lp695/03DehC/
Acs+cyhrEyhfZUlNN4lCmOHzoa/8NuVE9jNqGfsRmiR8Fg115IlkkB81gjQKJHpK8yNWLUgnVmlq
J3udAM3bJXqaeoCtFK5Wa+WnqfWkX2uSba7SodY9ywzKwm2CEEzRBUXnkpZpjDv9EKSZoylseEp6
XXaCqADetCkKEa6tRrNWOdoChKt1XH1KU6ktHHRj9rorC8GYM4ACYgDNzLWmUgtUK5VZPalaYUfQ
hMpLyTUDLUB3D88lILhSkThobUDGR1J0zsFGLskbpkrqXQ7B40+jSHLJVcB3sdMKKcIDM8yj1BNW
ZL3WPbpAHVutc3T+M9PkXobaXOp0us73yKfHO0vmvLlJhppYa7PIw41aJmnv2EIn8kYbCH1MhEp3
kdwA7F0liRm7ZqymN7EhjNINMd2vErpqn6tKJbUzNEN+ZYq+HRwOGv0eTyXGC5+DaEjpCEcqkQ0I
q7icGjhpO9IeZOgL606uFe1TIRk4qUIKwJdD9aA3HRvSk9RpTAuD4NoQ/4gbXbvu9T6+pa2mftez
Rm3WaWrpaErMG9vw8ia1y2tAnRDwQo6bYXkbZWOnSuLhmd7f5VprNX4m+nRLEB2DzL4LDcmJpLI6
ZHm/KuzGVrDOYby3JFASINS0jwapZd1vAlndmU1jaE4S2RLGktTS4KS6fW/GUnKEgychYhsj6H1L
itsEmiQZso5VoHPQYJRxWd7EfYZ8Q12KK1CEW71nRzk43jU4n7WVTK4cU/DewP11hfpJ1xkQ7tKL
gvk0qMA9gUTjG8DqDQjaqk550gypfYtA9iS8qq87tkqASYcOVqvVhjvo1NQdDtYvBh0ds3yVZQG1
WlE3/TWNpSpE1VQtBVhY4vo+pnVw3bEB0HNqa3jhZlaYdohwo2SbZkZSuhHIBYGsaIRIAfJr4kNl
ZwCJWyYIAB34UK65lghN5tSk1Hq3o7lUOqFUwYIOZivDSQHGvLEyyWS+UmjoJWNtLvkckXTpFb0c
fYZEhPlWyLy9tqWK7nScQBuTSOhrQWdvlnp5PJTpLtdUvq1yMy1WOhQZM9eGIB5eOHLLdHAcqtdD
0KEpzi76O7OzKt2xkTmHY0Yg5kAnSwV6+whE5ltRZHHosaDE64kUSOQ81qlZlwCcmq3h/P7VdB29
l3mV/6gvXkzjBfZQl5+f9fUbn/7m/4e3EyC8Gu6VSzfUFUbdnt1Of/3Rv24o5U9sPXACQV0Z6Ev4
679vKNxdMjrJ8Z+BtB9hmWc3FNSN1BFMgpsLxKwIf05vKNNQIZRLoFyIKOt3bii0vZxHa7iiULYG
4y+eZNCxBOB7vMJOwtGEBSwVRpy5kE4KD32lDjuIaafbUOOmE4gq9vLECzMUzeiQQ/mIVMnR1PkH
zZNv7aDuEDu/MRliMPqQClxWvHYQd6pOruPk6YWp3vUtLrrGtlvPTINHMyrCtejec2UYPKvHESIV
3S1y2WKlZsGxM1sP9eTMScrgkJmQ+gqtQULLKXEHTkH2SZVb0vSHVB4it23zzlEl5doqI/IADssc
UnI9K+mulMKnPqo/CQ5oR4qQhcwIKIalrA28oIEyIQhOUdeKysYxwuA7SEY2oVHcZL2+7834BTnB
ndam9IpqheqBo2OLOgX1WzveB7jRAXvm98AIAN0GUSjPbPpk04nkRqBcvA2k5EoM5gtR8/wmivS7
ZtAeMhFYqI/jXoDMSb4qID9R8T7yDW6EK2ytQ4pocqehSbcphw1rJX0NopJsbbPUt+JqPRRl47ZA
ceB+VAGJMY51JTuitN1SrRqH4bRiNt7Qvao+UNrfFBwlAS2/l+0BfHF8ExW9X4pyG/W9m3F1a8l0
38qqb0HVs+MpescsYEwrCmhw6uqMP6LvCb9ZmE92lULdK1CPg2lDsEmSEwedJGs7LZ9IT1b6EEib
WpDsetCAxYAIl49zMfIDFV+mo+8xSCNCU6z5UENbPAvJNiy45bFKbDM0eKXolchS8JRpsVBdXExe
VqkNWkFAhxIy30zNFODBBMy98VZq6IZkxaZAZBEl1iqK2TrDre5RLY48II6veAHWMR6orsRU25FK
8LyZZv6iKByyZFldO4hU3FIxVqQyPyMrqBCEBL5oIcIHHdUUeTNzHbDmvdWUPXid0TxdAQIXE9Pl
abzWCgu/pyRrmdSxY4pww4oWgA91eEvk4Zvd0fVgFdVqaLK9SNKjVMWH1GhuC8XwQE/+GKRAxaDZ
Ctekr5BaOMhOANugrCPOhBMx3nudZn0vEiCZrVhbGRmRXFnJwLvfRZHDmnzXmfIGrEb3fUu2smrs
1bzfgvu8Q1pRkZy4kVVEEipbwX+OQWbe4FYsPKsx7hULvdtxl++lqKB+VhabuFdB8iBn/iBi6kbg
R3VB7OSlte4KRlKfa/SBZ/GKgtLHHILnDi1rmIr6exEh/BHhu0akI6Thix0IIzxoqb4L03wrq/qK
kvDdlHEHS73+SEozeW+M6EEvg21vKntVH/Yq0MTxUGwIbUDAPRRep0drZii3ZcbXZtzf2dIY8wz2
Pk/6p7Bgd7QgfpSrDwWhd1yR7qMM3mKXDimG2LWN7JEwsHMFMZItybA2ZMFQ97ef1bzwmlC90arg
TRRwb6EWd6WVg067vq453wiWa47MbNDmyRuFoRkhs/VNwPMPs062zPqARAAIMKr8oVOkXRXgoV5T
jXolWplXVoYDIkbuQK+NepN05Sjsp71bZtlu0aacrnh/VGV6BYY8DzE5JriET5GMPOIfsRs3pj9U
DYCk5BUuGkAeh9ykppb6rEDUqOCwKSRppxjNKgCx023BlGxrlPoKaiWPhaieSJfetgpCp7Kv1nEO
pb1arlMvgBjOuoOgJvoawydLAgNXFLlFbD9HTPUskl+3iD48q4026VUXe7ZxtLOn0HpKrV64+lCu
wbMMkHSn3rVAOzlUtNcyhE/TnhwR5q1rO/Cgv/qeD6Vba7RCxbbQVlFls01V98RXEsOtIUmm99GN
zPoSTp81rhoZV3ivXY9aRnkT6a6KreuwTqBQRJ50MzuYOjZbIxh2CUp1EOKsDYdU6lZvmtfI1O9B
FOlmJN2gheXwf9g7jyS5kTTfX2UugDEADofYIhAyBZMiqTawJFkFDTi02M/J3sXeD6x+bYxgvAxj
r2dTbd1dpAdcfuIvQFwEJHaI7TR8sJAN7JPGo0DL1VZYj/Es0o1ahh9tJdReRIXwRZW+7afha1FF
9n7EoIA1dJ/x/nqLJ0+z2n7KjS2LlzFOBGZQzduq1nfFAgTSlC0mWfPwaez5b60VgXQqkdfrNO/b
KEsQJZM4jXr5xHWAZJQ2frIzY3k/TPHH1iq/2ZF975X199kyn6Ii/8yVfmxC/ZgP3oJObuanRv9R
b/qD2bf6Juybo1NRlRkSpjydzV2uZjxCl3D0pV3qfr3K5uvzdLLr5Jtma7hAx6ioLM4YqLx7mE33
ez5MZTCMfbz1GvGxtAsniO2824apeoNdyL07E/Makff3aICJQ5ux56Y3erLOJNqmjj3cV3X0dRr1
z26anxar2DdV4vk8bpkfec53MqC7qldvEjREsezS1E4Nk/I9bgfficpPpZHWOztKnhIxfyx07a8B
pDihane0ZuNdN9uJ39jOIfSct6OTPVhV91Tk9QvE0nfmYjhI6w+P5NObTiBB0LXTnetiNOdmzqEa
CbZ5ztttMQGBc+xt3JNxjYmh/FSYP5zUfGI5n7m8mvssUwcKpOC7QxfBQtW/c0ZFz1DTF4481waY
5k3VT39NkfG+C1MMF7XhrvPUI88H/TDVAb6lQdxgglt00Ptqs9ol2vw2b1bl6tatd8DCnuhhnArl
vk0qlKz6BesAb6BhuFh1sknG6Fs7ubk/eNobYWXfW9M9xR7M2blc0gcimowLx2ANPefTaCEL0y1g
OOpx3lYxlGWVVO/wd/psiJoKpTIp1JvRRvMyhQ9Bs3WN4bFYo66uv6dJ+ZxX7d+aJ6Bj1rkfl+Lv
YvWObNy7wY2XY6EKzteo7y1rGAIRGdSqzd54SNQXG6JQv8S4eEKgz4ZjJwHJdN4+7sY68DqSY8dY
uCLa3QiZLJ8dZxN73VFGItsY2fI1sd1vs1FQrY161++l/mZ20r2nli9VyDrZRspfXU0+FoUsSfbS
mlZ8J+bpLk55J0xveCdIGf0uLfZCuSb7vmU7l+I+aQsLYSaFDUyPst1UFcMeZlWy8Qr5IsSSB10y
PuTlQh/fljjQinYFeoL6GiCT10v6LN3iONfl93qwDbyAkgfSSGNjFNQOmy452KKkUt/FVpDK7IOW
6PemDNM9l1m/DZGd9KMpqbdRVSWbWG8wMYlQb2gsL/fdvOXCldZ9XVC8mFtujdQ4zUMTbuIw+jRO
NRrYcy32QnYmJZghxd1Aj3Yxkr6+jEbcleN6kyFFx3e7Gxqzj6VjvhiqVCBIDbVr5+6Ru+5uEMM9
t/nMtZg8OG754uQsV6JRfCcH1DbJTMzVpUGvRyEqs522K7Kk9LPV5qxuc9hgwtrm0n3uzPkdmjZf
xmV+MAvIOm364vRO5zfoMRGwZ8PWjOvMh6YogtlL6g0STYQDYT6THay5beT8hUy8veVeTII0m9+M
vLoWBODeqh9qFQIYHMY3wMUoTeB12E1czEapP47NhKa86O7cqXO2vaa9L8aJZ6a7K0xxiqoZjbZe
/FCOZdw50/h+Ue5zi3ZFo7l/j4vlwZeSEleDHValu9hWWbDIotrRuOdoac42L3jGhVuJzVhmExLd
Th60OpI93jx+menb95YT+rE33s8NRqNcpo3fqSFIsJw/pnn4bpypaNR92nJlpi/Z1N8bRtvR3HDH
YEFzBaFZ6mppam1E3C67IsK5Wbd4w+v+LbsPWaLQ/NHV1XMYlsd07oO0EFs1CIrv8/IBW+jQT/P6
Q0mhY5vNAg+g+bPmILujCeh2zTR/MENA/qn4gC7WGzdb3rVlf8ceLljW8YPhmjUmpvJb6w0PnZ6O
VEumk0jzA32nOysWxwhYpz90KVGXg/5uSlBlVf3TkDuxDz/xL7OqH4qSgHhR0COH1HsTya5YtVPv
xrLKNubChpzbPKAUJhFIkR2Gm+FBat6Tqbxj10Z/hyLu93T1tzmvSqoZpR+2lTzVxfgpc6N0n0fF
117LthLHLc0q3Xvk6op90dEJz2L70fLSfMvs+dxFuwiXYEpjB0KvrVDx58qZuHV01R/1HJEGFL6H
na3p/aFWHmRnPZbHWHJde1XSH+a+IyLnWj3NcaeD+s3Hk2jK0yKn57BGJkNAP6sT72XoCV5hpxHk
em1AZ/ukeq3wy7zVdkmv5YQqkPBlgs5b57FV2847TULPdkjpJ4E+zp+hWJobANlPsdX7/dymOCWa
ZKFZ+0l0xT01pI9uXd4loSu2YSWgXNrZi1CcRqty3I0zRrup8Ub+VEMoOEi/ESUSZ5qtAi0tfNK6
/GlYEsQVYnyFjLFO3jZx+s0w4+UOxcZTgZDhZqi5Eieh7dFXbei69+FmKtPGr4qWNkdcPMWxfOlk
I3wKWY+dhndd3VQ7TdZ+tQ45ouANuCNb3EeLUNZPO/4WrC4brd7iDv0Z65mE7C/CwTlG0BXkZ0kI
PX+1B7EpiuSZ8/odcOWbOFmTDMyOCM2bH55KEKpb4vd2+R2Xw0+2aIpdI4qdRYBNGlsjLjll4xY/
+WKXZYvxNTYqLJtjFW/RHJzZiZrYzJnK71GvfDFiRRBn8KeKxNapu8TvuwUcMiV9CDq5G9hZrgf2
rJFF4DxrpAZSEAleXfezq31O47dFS7CQG3eyNEAlJeWHpSs25CJI8zcA4CPHN3g722T44VbbZU5h
ABGDiGNodU9qAObcwWgLI+sQD9k7W7zxyrTe1NRvoIQ2aA63R6Xmk1WhPKZTiNRciTJgS3UyxjdV
14DumM3nEilI7mnJrdjbM+52GKR0i/W20z9PYx0eTWXtSjLdpRBHuwTBbbn1p2mQCZiY5WPt2IQx
80PI9R2O82PVimYXOuKNSXkP7cq9VxbHqRrfllkoN8jSPC5VdZe0+gOUgYeOGCy2y2dq7B8KJd97
WfXRGI1DG+OtKQFY9ou1jeP5Q+UYlg9t88lRiUFoYhIGmWO+zc0vYdUZft8uDRlv/zlNH4u2RiFM
UnSMWwSA7flHs1inuiU/tQjBwnHN5ePCz1SPsZ6MjU242OZGqmmTN+hU6aI8DV5Kl5GaKmxUOFUi
TE4dLDIt/C7MTyM34rDUb5NhjvdDlH++K2zvoVLFwzAYJ33KybCH8E3cDPlRuuGpZJymmMVG2vFf
rYMYju5ubL3Ya4qUWpf1vQP82nI0IOXJ56V4qfsnqV6AouNvlJWBow27ThGUwIbe9G3CS2qEx6J7
bJveQWKgejf1/UI/g74JLj54gTjanT4iS9XJOdvVw0Cw7+iPs2N9qDL3WbQmDHv+BX9uGuOQAWeo
8CwW1Q+5gOBwyuWxSRy6hP247+Ek4VX6qFpvY4TDwW7aD0lcNbtyfpGpfHFqxzlm099pPh1TyglF
qb+pVb88ysXx+0r7YfCLPsFr9xGW/VzWS3Xou+xHFfIV7jAPjzOFcR9xx41px2Pg1NL1uyQ1t7mn
x6x4aOycDIWrOaZal7q+ZtvWZqx6bW9Q5xNTyW+vOChemZh/N/EYMWVEOpbZhXvTqtKHQbraSbZO
emd3wthOBrWA0cyywAq1ZdP28v3/1pa7ee18OigMrz1Il8qv1EGLvV5n/j//k7+UP/7r2K7/0f7a
Db36F/279ozEMCAqJP88XMlXQ4x/dUe9/8YMS+etWsUA8VsEBviv7qitr91RXNJQvMKsmP7lv2vP
0vtvl4IxCqVIzgPhoXH6B93Rc4THCh/DExE+qe4IqFPAZc8Lz1aT1UYyJOT/1eT5Xd+PlA/sU502
kMQte7oBGbg2HFMg0QSmbe+5F4iBzq4tVKbjBW1XI96qiid16HJiX70IqcKZzj9tkbOG/a/N34vW
78/PQ/YMTBAV/pUaf/55WYtqfy15shyNf4yj0T3IOe+f9HyaAxQLcUEIq7lDFjGPdpjPGYdf+hD/
akb/Ov6KP/il9fxzfJwP7FXPHYXVS6hOVvSJ4aqCJxN46bHWkU4qU/lnzos/FxGfQE8C09MtalqX
X4nhgGEOBouoxjJIzRZP1RKeeKEn8/b1D7oyoQRaNpzIle/O7J1PaKOQgRFqXoLMcrtD52mI9cna
Ixap8oOR8PJIz5PbbtQw1AzHav/68MZFo2SdUER/kFeiTyI9cN3n46feEvdFo7OBCuVtcUlsUAvu
oq0HnudpAnqwoZK6U6rxgjEhtLbp2R0BLZSHttLyN+y95GC61LK1MNSON34cvaLL1WanraJEaPhj
bL7+/790cUa38DoVL3x5afW8OqldvTj6SM6p1yp9KKyY/j37radTj9fY+8mGGEmEb2XPy1ghXBcN
ABQCssR89Ed7nh67WSZfy4L+rj9xlby8/oPP0Xn/7BuBf4SBvw1QMnM9rb/8XlDAXanCcAk0g4wA
QRG1j3qAbEM4bJKWeKtOnDBoavPPcGX/b2CcNWGCAOu8xJaial2GsyOWIFROv3O6eTl2VEGCsW/+
Bkr3z/v1/70EflsWBGr4QJinq5gmatrnn6mPtmeU+UR9XDfd3TDKT8qQf81Z7t2lIz2buAYP8vrM
/nbufw7JTodQwQPjXMys2dLc9obFCgY9rLf0h9tdA7PjhujAtQ/7ebXxUSuE9GK/LaGy7CYOrWDq
kIJrsLLfhiY1X0wPkLxRDW7Si9PfuAF+O4F8mglwHN0x8NW/8Tc0o2/ToUllMFTh+DRZdfjiZU0U
uKXRfnh9Fi8gneyTi7Eu8IcF1GirthkrKTL8sOiEbJoiSgLIRUnQzdmXdoimu96uu/cFV8GhoG+1
1WSZ3bjGLxDl//ohLpcrWFnMSy9Vq0l6sT0ErYEfgbYcqFDUDyHAt7X4iplFr3W7qF19UeRUH5ts
LMER8ZK+Phu/rzaN8DUcWHWD0Vi5mAxbgdSvi0wGqi6Ubyd6uK+sbot1k+V7ia78rDOj/R+PuXo+
MDAwrrVBfn50+toqbQ0YcdD3+Tvbzpe3kQiLd7myv1RdQm20zt34xqr/9sQQGKydeo+AjDNxycWw
7CQKXe4N0Bh1fTe0ukZCYSdBxV31QY+n75VG+cNz63AXWdVNOO+14YmHMMbl4PLpFy+MbVbxXLau
HsR66xw6VZsfXGA/qFxn1nEwGjNAjK3fJViCbRM384LQrIqgS61qP+sI37CEciun1tz1qrCDZuRh
zCrVb5lflHHUWASvr9HVHwwKAYgLDzN4hfM1mudKUTtZ9IDaO82XUWtISCl2GsOggqxKjnXkboo2
/4vQK/sjjup6LhCvANttAIbgWnAvJgs1zCQZF9ZKFm5+n4VNjAUvHXu3ML9ERkTjkifmQ9lnt4SW
fr+FGBhxdxAC0PwIfM4/uqUdY3a1zcYcm2zrlS64LAf0cGrMf/x68G6g0QELiePPCTwfqa7AANVL
rweTXnXbulEGFkuOu40MI94TDCSn0FysG+/HtTX9ddCLz8NR1utKh0ET9NT2hqWcQxmW3xfdwrLc
sWjDUFqcosG5g/z/R6Dvf9aUkJXNQjrgYt11/sF977RpFnLmKyVEUNd1c4/8UXnMSmvYlXoib+yh
a0uJwzIIG0NidGGtb+kvUQhNBjuvwagGVlE6IP/CbB9m9jeHP3MjG7jynrCWBDvuGnUg3nBxVDQN
x7MGMZigLAqc7jKMRstyoNvS0l7zEBzd1Hbl0PgfymBaPb9Tj/Yw0qTmjTm+QLz/a5KpddpIOa07
ed0Av3y0tHRasLGpB43bNr4YqPAPCbXKsszyrVMp943WD4DfCotOjyydYK5leBLYHe4oBEyggwz9
+Po9cqF+8M9vAh2rI3aC2yEO3ee/KZ57K0mBPAWDpJ8cgxJpXPUWxI5JbLEAjpiL8RibUGEcGYab
uakbCvVcfhARxxtRxjrWWeLExcJl5mCwCXvkN8yuyJsG/GZvBJGZh5veSZNduESNT3up8w1lp8+v
f/yVx/VsvItNn3KE67odjCDBnHZj5qnhR6WyqGyq5JDOmvO2WebuRvx27ZQjioJUDpUi4oqLU273
Q+w4g2Fg9wPQtQY3esBe+UHrvMqXep5sSznS2G56DUBjl+1f/2Tj2hwjdEHtAilKYrmL4dG3IRFy
OXhRVdpHFDHUvaFr9s4ikaEumFOfookNUFMIP3LG5tSJcHrkX8PaGtPrQAmldoPK7SNKc5AYyHFu
XIPXfqHroAWlczNAc704JRCnbLSfBOfVyORfg5frm9yBDVYDOdvNDYSw16fk911AQoLfzs/kEszf
xf1QabYYCDWNYCzc4VBhKN+B2JmBnx2TAkRUo+TX10dcg7bzfQ5CTWJ1BTzdgX92EWCNnMM5I80N
pjgGe0LzZaM35XQMm6ICV2M8AKvZ5K0RfXx93N8vXcalLEF+gvcVkdb5WV8os8Z2FRqYYA7RMcrB
s5kLIJsMOM2Nffb7Lmco2F+WWGMqrF/OhzIxm5RWKI2ghwL05Crb2XiizzZxbnXHMJtp6VdxcVAy
/OFOrnvjdbk6wVz6ACzJAYW4eF2cFI9MlYK0yTNaHktnLsGQlsuudt0fdKDMj2WGJP4yzu0N+8Lf
9y5lAOgLVJ8IGhBoPv/sEHNdjG5wSbHooT64bloGiQS+2JUenYeRcv/rK3pt7wIhBbK66tf8tqKd
No2psBiPTpvuV00iNiCfQYnVenWIrUKH4LeIG7HntY+EuuWgOYmZKzWE84+sq6WMk6o3A+H2S0B2
UvrmEHn0/SL7GPXFn+l+rU8U1aeVSrUKosAcuTigelX3Wt/wkZ2JVW3bJnI/LXoXNOYgdq/P59VP
I3s34BCvBcSLjdNGQx9b+WySwi/Lbsyzb/EQRjSrO8pbKDDeWL5rB/JnecL7CSm+tI5d7HDpBlmC
UUjbdNPWpJmml0YbM+Mfr3/ZlYfeRObItHR053Bi+llk+yX4MDWFu05XkcmMOnqkrkKllHd8p3Xj
AkRt8rZ6U4kgrjTvRKAS7lzi8EAVOIsbTXPLffja/WBLfIwAWps8gutC/PprljprhBzMYCJP2I1h
NWx5WcbA0JuXeSwmaCae8zRLTMC6WNNviatcm3gg5gbVU3QG8NM9H75MCzAWoWcEoQdwzFM0E+ch
KQO3vrl7r91F3lqGgvRLcHOZTSe2AfY2tIxAwj/ZapWmTqYZD3s4Ns1bKvGDT1Vc39vcTTci32ub
mZVev1AHTnbJGa9j0VtSpchDKBrnFfDmbTEaJbDMKt4OUXlri12dVARe8McjMf3Ni2HsJmSsNJ4X
Ab1mK4qeNq0sY4TD2XWv7+Zr9573y1AX96w7ZzTAQobq5yQ5Cn0Kt0UeEskDDfEznDZ8qB+3HNvF
laUkhyBllx59E07T+a4RoW6COkTdtm216UF1NbgJLfFFg1dQUccNPCoFRKs8ernhATHTvfvGdJ+h
Imm7VuoVKI/RfWtHo+XHle74sWFrm0WqnVim9DAS9O71vLKDQSTPehiJw9rVfTbp9N8lqst2sotM
v9TdcY+oLQSg3KMa31Yz/5tjHereSY5GlHyPS6zBFhob+9kBSBcJo79xTV5Z6VVD0Fsd1oiYnHV5
fjm9w1Ca2TKxp+OxyAJbme1bah/VNq6jZfv6ShtXlvpsrIulzpJCV1FskqC0QrsvPAxtFoBvVAft
+jgBcg08RPJ3SmjWLgSPuhvaKN+laQaIuK0R1qihcuUdEIehGcq7eo57fudg35iSK4eNnwktRDAp
PPwXuUSYm02mFHnUSBnrBEn7A8Ss7GNHi2obu8uS/PnhNqhq02NcTeo95+Kl0h301/U1wKoKw31L
F7w7tKEnd42KzP2ymLeseK4uOW06BPJo4mGRer7kWlS6XmdrRtA2RvSQzjkIFIrF26Gdpz8/3LRm
Xcg5JEgMebHiC5IwTl+3+lpfaw5ZaX+u8z7ZolcCdBq+jD/Q4rsxnT/TrouYnKSTdi3xBhQw/WI+
2zZsWCQoXn2BFeQmXoT2zuyjKQ7MqWphbeRAxl3j7zGbhkBmWXIQoeY9JnmtPisDd6fa/CvtW+Oh
mVapOxWn8f0yYB0BbLiRJ+SPXCcIu7gVJ6Umb6OFVUyhTiFOn+FlpE1eN25Gx5h6fykm+jFhqEa5
mfCQNf1OK7FLrnHB+KiD8+a9jkN5CrV6cuCFIHlGHN9Sl/eS5uTlZbHQAhP9e7CkyYjr+ii+KH4y
8EJ6Z58bo/Pe5LmZo0ATmfaLzMVEvoOm0gAboMrrveGUpdzFDt/vQ7oCVyphPvLHnaz74oV5BkzC
aGbYRhK0a20l3ifLpOgXOKU9fy7MAjA/ChjNTsm+MpGR7sxPhSntfOeNsul5H1QrNomWdl9HAPfv
QbKr3aJN2Y+SGs078FQFw0Tgm3p+q+/YWrgd5gauCJTVQdtMTkPzrxyg1uJqrb04bRwmPiwZqwxg
J2F+4AxV+8l1tJJqStMOz6/fSeteuNwr6B8ZBl1Xm8D74h2QKcI2rsUG1ct+OdZ1590b+O7dOAbX
ThwaSOxJknWgbeuN88slK+s6dM2hoyTXc6OUSm8hbwn9ba5r2uH1D7pSFQBptkq0QWtDcOXyi8yY
L+nVoAetlzmB8Dp5pxexeYD3dQ8psn/TFXCRwPvUsA0qCDJxlG9A6smTrSrY0WYM6Sfl8h0X2e1D
s/f2r//Ca68A/V8sS+HyCdoh55OxuO1ksrJ6EEZFBVC6QRmGQvGm6uBWpmE23g+pcyNk/pkPX6wz
JD1uoFWzbGX8nQ9awBKqlYEgTLYkPQC2ARiTD0jaI4YaDeNzRkZrbcDR0uHXgEs9xkJwIIRrJp9L
QHV/QxvANTax4VRELe5Jy9RkYNqc9kuMB+BbuDyJwg49Gr/VWuuA8jamJxA/Fi993d2SZLryQpGP
M3mUHkyu5std63LqymKi8KQ5zs5J5q+t6q3N5OrJzmuleWPFrlQ7aYozbQiL44hiyIslG3tUvJyh
NQJeI/M+c5b++5j0DlDHnB65r0SaARGP+hjOxxQ9D6k7fZznInw/1mBgoeNH7R12sRDI/ngrASZA
Ux95Z5KIy3lgAxghhEkDvpsOOtuZkNeL9Ai5sdh+yjIngScU34JQXDnMzAFVaM4YNUfwO2eHuVnc
oS6djoSKLJlqboVzCN1dOuBWvX39+65lemsTDajQWt0Es3E+FoBTNAISPhDoSQ7kDJhf6HJ9OyMI
Q6GZYeBUbUiDeiHNKtw76CZYtdRz+hWTpenGbF9J9CgyOsTLEiMDulXnPyZtR68JZU6oWHo11wus
maGIl5NKsFJO9bGEIQHaE9AciFKJ8tSNybg28fgjwm8SCB9xlM/HH50UNYaYcquA+PKjwNj6/WIt
8q4NxwwqpRRvs86l8J3BqnTdrH+vFtWcVKeYqtgefdVh9CwTmwSq1W95SFw7kvQ8fybkCGLIiyt+
mbwc8os0A62ojb3S0wermfYmbrenPEpvmZRdaWizKzj5a9QouPAvhoM4KnR3proxtaEKaKSZgEeX
ep/oRbuhdjQGZlkNm9TqPjYauMPWGm60QK68nOT8BKyoB+prU/t8NUwJlxdYvhlE662TjOgyJONg
3njOruw5QXoCllZiAo38+PkotoPKVpuPZiBze7U3NGfII1C58qGbdmCNyiDTcSkqrSQ69vWY33i4
rw1PUddZtQvXGujFxUf3KM4HWCnBMljlNlwmbMP1ykEUoMh21pDLoNL7aKea2N4hX9zeGP53uBQa
cWsTneo+7TJS1fPPj/PM0fGwNYMEQLCf17l91+uDFxC+FrtucOfDWr8P2mxyt24+5TvppDlKJCSX
6WjH20rlQFIT+c5V4y2j9SvvOAkEKw8EyTMI8c9/W7LiY6pImMHsQAKJF9N4aljHo2hpOGUCOsC8
LLcKE9cGtQRdY3pulL8uK/xTb4I8srFMieZt3zTZo+gpBieOSA55vzh3c3djm197+8gF2YRrdgb+
8yIbTC0c1Ca1mrSMAoYrgPadCXSdFkOD6KITi7Xn2PsmFIL9MmvDSguZPmRe85KviG1N4lX4+kV4
5aoRFP2oA0F5ATBwMfE5cht9VSuKtlPSvNccu99rg3puVWPvzSJvbuRTV65dJpzSnk1WzFt7cdVk
EeUZkZciSAwJq1ZJEpWeENL2evfWFb/Wfy/CNGETqFFM/FmQuDhvkgOXR14uAnrK3V0iVbUZ4i7d
jJORUtaDxDAhdQsFPg2DpYcHFzZ6vH99eq8eOkAevOwu4Aj98s6pGitpMiNkfjMRHmsaDySsc3Nq
vEqd7EzmW9RyaD9TzYTxAe1st4Di8qOubIImLmNARm11zPQx22oOv/v1n3ftBNBRM3hrVueTy/2Y
RLiIlih3BQt8WO6lCuWfxXkuIcfAeEsx30yrb//BkNQ64MmRxODTcH7SUyOppgnNIz4s7h5LY8yJ
sBrAMBEkcIQx5tjvRrhBr496bZsT4lJa/lnp9i4emC5fSMzg0gTwXbOt3YjviVtFgScT7c5KJ+/W
QV+/4nLvAfPVXXBSZGmX5gHIErbWkpk/v9I9Ghm5uY3Q8S50K7UPhforsbPplEVF9EZl1BHCgvtA
DW75gODFiBARuqR1OR5fn4Vrp482qW6YtGjAGlyeCDX2JSUTK1is5scSmuUepNocdI4ob8z3tY3F
QwcWxKHODITrfJUjr02SJHeAjGiRc+9YeUZleXH2nYXpWE0B4i4Sya0G1LVBXdDkrDGtTOrq54Oi
d9bWmdVbgdbEz2g1pAHdKhFUdfKBc/ihyo3lxh1zbUJ/HfHiPsffDXZR3VmBnXsTtJUEEmPBDygM
u93++dohmc9XETZDErjYwZMx5GnZpKAQIiffjLWFblNbIwDRJsuNS/rnPrjcvaQJFu0JwMto0JxP
ZCLiSBrNKCho6eKrHaFLQD/+rk+jfuOpniuUPskWi153j5iEuZkoVN+X5azvXNl3HCi0y4C3q6Mi
fEb9CmmAcqAOPlfxjQVYf8nvv5S3a627U6NYt8QvxRBywSjL2g4RBW3GKbCOXsreaE5xg4ZaOGTZ
qZfL4BtVbICGpeb0+pqs5+W30cliqXXTtaebcz56WSGjEFWIbUTujOxhx/WJYsAAX6lVe3DzsMCK
9IONWdt/cJCBoAEn5jEFeH9xicajRK8hzBk4lsa20d0Iki6yEqQn3Y2hLsyxfrZZKYBylulFUsP4
bSw3h1AwsakrkbZYXOBaWCfo3Xma8S12y/phir30BBv5Bd0bSQCDvZ9cvGmfLyZQw36rV5q+D10Z
BZ0r8h2qjL6RN7pvU2IAOJSPdxHP4j6ycTep4nDcaFpt3Tg9164G5AXJNyELcCtfxB1zo+ULQn4W
pTlr2sXo0GzB5den2sHPqY/agagA4ZvXt8e1xIrkkkdnLQla9I/P94fQ5j4r25Gpq/vkjv6T8IsQ
VMfkVEnQdPociNz62Bd2tK+qLr8bqpum0FduKG4Mi0Yf2F1+hjj/CTE9tjBzuKFWy3qQQ4V6o1zn
SzLBNn/9a68cRZrIjmMDDiJllZcXVGfQPAZPFnS1537J3f45shJtZ2dVt0ePqceHeSbdtjUNCBfS
Sq+Pfq1UST4PFQpZL7Bil31suxQIz1DqDUwN/ZfMhZGb0wLTUZna2HnKeo9WuXfclcjp5OGdiLED
sMO0PAxjDcDXEY8CeOOdu6AamohWu6Vru14GF5cFnd7Vl9sGyQaa+Hwlsrh3Rr0wrMChKHxAsVxt
RhPBx5JwwJfDgNoWgdF2pOB6zIWA74mK2aan7XEDBXOtEGStuCYkxlYVzMtEFEvyoUc+hldrSLMj
eCKBAGTl+oMcx0MpBhd9qDqBTbrKPVTwNotEesAkvfBUJNF/gK2wdKodxHZrN/wSNuLFDuqUEfOC
4E55WAzusmWutAcWTfOdBKry6zvl2okA5AQ0hsrtilY5X4c6mfRm0Lg7c3oTvmtq2TGNPZ7URmT/
0VBw+UAbwTD2LgKSNDOdiHY+t06PZWYlY65pOSg/gZlxY/9fCTgttOz+PdTlUzTmM60jznlaebEP
t0Xfmi1SIa/P3bUEllYmXusr9gYW28V14rih0yL9An2mnLsXm9LUBuuqDK9ETz+2Q8blbaCJpKOR
iPsz3u+eRvk26UGHtl2+SpUirnDjN107WGuQTfrC7gE6eb6g8dS09bQ+hqyBDUYZ5GEsFIUMs6l3
pl0035NwtvxuKZeHsVLVMW7aeJ+OKLy+/kuuJBkcJ9ibJtUEaf+8on4NRgQCP1oFt8goYa6HSKUF
jQiXLWXk5KgJwrbXx7u+Gmu/ieIdpoGXeDYlZCjrCWaR0p8sAU9MltPXSBvlvodMvEmbpXxQRejt
02Gxd9x62nFsYm+XTG32MW7G+AaG9eoEkO3SGqG+QYnrfCXkTNG5qTjKcarglxd1+kChA0HNMrV5
2jN5Y9NfHQ8wKIgDJMNpDp+PhxaPzJeqZdMvPQI0ob3s27yugxqh7Z2Mnf6WWceVMILFpVC50iuo
G11sf4VpfN7VCBCSpOt+OaKb1Kolw2Ol+qJKhFK7GOXd11f52n1lUrAzMUmlam9dfKQ2D5VC8lIE
uoiiU5GXYwCNtdkg23grYPlJD7l8o1brRPIM+BvuZRnOsZZo1IxGIOC3yK0O02kTq3baxrls/KGM
2sCuqNR7WecFSMSYm7wvDJw1Qm3XaHqN8MAYbRG6dU6yU+r/cncty4kkWfZX2HW32UgFwXvTZgIB
eoBSJZQqq9rIHIiMcAgiIB6goG3MZjMfMete1aJ3s5xd/sl8yZwbgSvxIBJIuU+lKimzskSSXXe/
7n79Ps+9BhbdvN+ooMSx4SB3fbZ0zy7X8Pq3VhXDvVrb1bhlWGtATlQcr7esovGv+1JudO2z+vKD
A3zFrs1dA8lC9WPuRuLZ/jpRO0W5/8i3zhzUGa9EtY1dwj7WXOvSrc/cm3oJNbPPs9m0AxzcW2Oz
qvaRd1s8spl5A8PfgnZHuCWwVDMHqLwobqo2MqRRwBQBgGfllzsAxuwjbye8Dirr2V3kl4HPXIr9
b89AhYXyZeCMxTBb1ercqCxxNYN63Db4C5DcPCRnVhcAfvZ4uXZ1+NTmaYMoyoXxiFRmNF7JjGdX
pwgqFpEXYtSWs0+Nqtu4AQKOD9TeeP0R4ePZYI7NbfNl3equp81jOW656iAcxNQZGWkb+L8sGtB0
dhpV4qUBV4cxvaqt3En5ZRl3GvVq0FtShvqi3li3nmOAawJwzOg2QsQcULdc7AdGzW+tgZY1WC8X
5buiBVN+hTYTw8MMyktgQqNFBCIQagTka/YprVY4oKFXcMfH89msW0LUvIWUXdv05saEb8pxd+0v
NoB6XTZ+caxZrVs+gwcYqqXzofhsw6rmJesBtfU3nrtZXDlFGz5NqL5HtNY84QOAART71VFXBxtQ
ZuPcrvqx1URq28tLUPn4DHu+s3HhuQNKSvHjYYbknZjdoTJ3sjoLS+ELAXNVSjDlgVA2a8/PUGbX
2DxbN7WoVutFq8qvm7BY7HI0LZkduZn5JwZ6EV5uJDNBX5GXeub7Z/MZLIzLzTRqtorPHv/1GUrr
jQfXzrXtNtZtAIxu7gnMoLeuhMbVEtVC7LkCTJ9g3rS6xeoqQtQqqLfXa9+5W/GZe+ROJUUYWbEF
+4pwHlDuhppIeYp8NS02q7aHZLIZunutjXjeidZFVGVXqt51hGqcB6thBH0At7nQg6Zxzyq69vUC
bYQBT/RcfYApNpkb02ETVvBNdXaGZgxQV24ra9vvI2gVszOnhgz8ae0ZSD7loGWsZ2EfINylX4GY
27jcFNENderVoWdUZ17vpbla9AD/6UJQPle7QFBodJfuvNyvQuG5qUbGshs5RtRBM/T1Ec0nLwUD
NY7oVgwm4EnMlkwtFoC0rdtI9JzWgvjJtuHHb/JSHUnMFvqDNCrl/moR1W+MebwcQPlZdAFytL7d
cCCV83Jl88GrT1cdxMO8VhkIL5cRIF2eluua8cGKFm6vXJu6JeC/xubUfSHkOjil0Wy9fkSbzrtc
jVIdGgWqp6HCZWQUwrHrkjFHOUL4jPnHc9vvIS961oO3yz+imeUOhXwVZFwgzgu4BvnkvBQbsDwj
hHmqdSfqllfV+dN6XWcl5HsdcQPkjwQrHLIXBQjZktnSvF58Lp5hJN8HvCRArm+QS41+HPVy+Ab2
IVYIfwP59FH5Ka8JqTlLVABDxKMf1OLamLsAkVqV0Byuvj47ct7yFgXbCoKaKqSgastDbZbwwiET
DrK64iGJDi0QuvVgzi+53Vge0WlzVEyqw4GBimoRej3loeZxFc7LZwSM/MAKr0OrbPWqJc9vI8O1
fFmfISIbnx2NleWsr4pDAbGHeBngHzJivolugQ130TQua+tGs7OwKpTFVX1pAbH3mMfWyBsLFxb+
B2In8s/lBQZAAmk+xwjFrJq+24trSJLkSDzpFO1ibXDGy37nBZXmXWcTz++c6MxoT2132bIbz/Zl
swE4asRVg96Z48HB27SQlAggjUsoAdXuZnnW6EfAof7ZR6Y0UqzLnrkwQrgTnGe3N1t5Vo8Hi98O
v1p5zzgSIoqUtYBcpmZWoystDJ7maqw91NZwVCy0IJysvu8A9Hz1jFYMRjR1W/UAKJXLWQwo5Jfi
rA+kHeAsr1FRV1xPUbIyX5cHZeibHcRt/I7lACT68DxJ38o8HegoD1c1YjKAC8oKADh8SlTIixz1
GLnYlfqLfzO1i8/ffvmlUWgWOxYwAIyn66KHexJ59tmNbQMqrAI/ztXMBsjf4QXlOVfh/EZsCQ82
AupZwBJnDa9UCH8v8icAsWXVZyuA4kb3BmIvvTMXaR1IpCj2oYZOH5oumjggyXZ+5K7mHGX4QYC/
BJM/KZCWl1uM4mazFlto+u77HGvmU2DzhuOztR/0Dq82fyRcG0R/EO1ILtUOY0thGUkplBFke5Y3
BKzhuudHNjzxZaC6J0Ntewvdp4ci08ko8zVpbPT/0Rdip8HRXtuidA7bpkZJA59H721/JCCwqDvS
PqHT+iDBl7azQ6+Ukh5Mhyg4DK2BoglaJVXq5xAJyExFbCr5QJI7nmttf11qnsP/Cn8V3uP0s7tN
rwPm8ODw8vYbRL2VBXUcQqkTVELoWzjQPKcU5SJgSlCdhw+0jl0OVM8p5wdSCXXm9MGrg/F2zsj+
zE9Z3Sl/c2gL0z5ZSTMs9PJQZgF8zCWE23MPQbl0DhUJJQ1wYSUf+AveGQuUD0HlHGggiMrjJIgl
7h6C+jmguxAeo5rK97V0APWp7j5OOFrOoqCb8ivpk70AcIhC5SJx/r7WDoVGfe2IcSH7JcktxdJl
8WdUzmtwEyOQAG0k+bw3FlDODjYlRRZ7lcffIv6Mc2BxUexc3najek7hAdjx8Ge/r21HnYfioqs4
8ghHNCmbLPnIMt8on2+flXck5qmSTGmny41zwLsh8kR5BTvCzSidI80WvQZx0pPPuxPve90ev/WN
rzawocjkRzwk3W/4pHY5QG88Ap/IWEo5kGpV72jzDcI0Utp9gLAS2Dxllrzu8g4LSpVzSjlBsHR7
CN4dCyilR40DpXNkbeOoQ59NPrKsL6EnKPyqRdiu6Rl5d4oeLDhFFlTQwtQgWBoA0ScfrHH3EBjn
qZa75cD703URYFBkQbV2jsXXkEhPDwB9JBbgxUcWNCF7vb/thwaqfABK53DWlai0LV18ZvXoOlhC
9g/8oq/n4529/U1lQWico3qoCV0faTz0kd8CWLzAT4E+CJjr5PP+zgGlxylJwgqeQ5i7OOd7a4c3
HMgUiNq807VTwp7a2uvnABBDH3og7CYfmQVG4xzISwRwlozznlQAQo5WW3rlHHtOcKxf1Jwd6Y/G
olXgplK19jfv/gl8evWctW3uTBKfGTeDxFJJfSFH/0CYOfsEto4S8obAkwN1UfpTaiaeEk+dJvT9
72P0COcufpC4cnZ+QbbUzldvbDL3yN+Md/uUp03WdygIX1Ey7e1ctvzaX4k08Q71QgeTxA+vuOkz
f4z63aRJ+nbVac/zi08+HzMZ4R9H+8s8qJ36dsk75+ggSTfEaGGGLEK6eDSU6AZcmihcC4oUUfjm
LUwxKzoGFHXFfVGZ5h2w1+3CxdzMMpYArBVpX0RBiHK4DB+QH6bIiCH1o8+bM6CbyOxT4ccHugny
jGukKSBBqVIFDhVAphNsbZUx7uEMB3ZjZhQk66HqH4BmBLaFUjkqCpdHiVzUzTyYFvfc4MTTjTPD
MgeRNJ8Kyuqp5p+kJFyCGgZqMQd3qDAMWWhicunEk14ehLYHxwv0jSoBlCNHUPyaxARd2Desa2AG
SA8N2VxmIgw/4N8gJoO4KXJ5CCZOx2DMsn1zJCglq0LxMP0HOwtBA+iaZEUo71ab+Xw0wgEs3Jmh
bfp7/UwQyUcpOriI2nAUUyJJG1rSkWHzpPCra39fNssu+2///e7WV4yT3qid/f8zvEGOBWHJBN/p
NMBo/+omnHhRL1z0BJeI7gnJHTadSLQF8KI1cyWylEiqOtmW6XJXkCEGUN2CMtHIj9wJF4SILGUR
q5Jt22wiqCR7deiinsjXB3MRjRyIO+9TAfe00EYs0ZMGOXQtTxzk0px7Yx8xzHHh+HgaTmCbQQnw
PGlfKxoOS9ube2jSvsueKvwbyvsKAlAuCqlK6L7ySFCmvT741Jy4DW22MAtPpj+RNK+Dj/OJlC+n
fARNRjrxtT1tNvry6J9It2PFi3CXDYTCr8pu9PdkIdBpwfFeBJNCkilUlao8gM9DXyZLtqAy2RBA
twtZXFPGjSrdR1z7HpuPZMqNPe0z+ubt67GRfAkJHUR1uj078wzs6+BvmOneQUBygfpc25//OzQL
k79crzzuS7cOJYXq5G9NNAwUZEhK5Bhm386LPh9ltQLEW8UwOZruiZe5D0U3tKXHBV1fNNDlowwX
yBmkeswGbMIsFoyZL2glDNbxjAxYDKQ4+Tgc1H5PZPCAOWwtyeAEdUmdE06GqIZbPMBDOh7Lh4GA
kdUnG0H6AnBIkEp2jbJ49VDOWtSAX9dA2tuQ/F1G8pmgmkPVWd9xqPiCTMILHU9GQlV+L5CTJoZ5
u4hI3+OzFg8CFglyyaz3nSHRNz9HD59/j1x4HGTCGpj8AMtkIgli1GqKUd7OjaEZj23TcWQvBKK+
Gkinfqc9HySKBjQQN13TYo4gRPtnUKKt6lkewp3qs0Lf9FzpoiRNw5SJe/M9/x5V8yjTjSZMOnFw
dahTfURCrqCS8Jf6xSlP9fM/vcKjN//8e4Ga0N77n//ljrnspwXYm/pAj7iGGVceOuNqoMvcTVZA
ozRFnfBHILxkLjgFtlUZjsY6M+6yQpcF8m5WNMhShBl4RqdHUZP6pDvwwyASwwWl5PjpeGB/27NB
UJosRnm7FP2Nz0dstJYlBlWOqu5e6rsf7t1vai+hSrvF/cIjlDlJiMJfr075YhSb0t7VgRkJ8AVE
UBFlhR89J6YRZZ7a7+eHTYJZIry2G6CTg4CSI/7P4IjNjdwhk//Yfn+/nQB0PQzvH3Ar8iJ9BHaj
eqURnvzkObNtb3dBj6QnkpcAvI40T3QJBmwx9fEWv/6a2Pt++54Gan/AfXdGWdXh6O1Ls7gPh+Qn
HnRWsZ202xq09yQanTG/NDxoLdOxeDTfnSylsaoe/JYXIECcqJRXpr8xLQ/NjSSWUKWC8iimw3zZ
7N/PUsg+ZMc3sBU5FkKZ0nQph191upemO2f+TBBKxIAGXl/7YIM7kchqOHCdIMwG+SnHW5UJ7Y05
tmXe6vAidLmbZQJVwavOtst8z9yKb8m9dDAyf6LvruszdyzpqIRhqzrlHh8hsISsIEGKzhlhUCgT
jkzfDcxYUEroangke6Y/Z65MVgcffNOUuUvVGapMaPseLCFJNCTVXap0ryIXMkdiQlI4qkr3erwn
HFBDqc6H65A58mwp71l1tjemnzlggJnQQBYpKXDAm5JPJqmVU51wn4WrzGnQ4SToA6U7yqomSUmV
6oSHjrdis+yUNfC4zyHXQ9MNQlNOrkCPBPUd7Ecv5hzhZt8StEj6oNhTfP2a0nz8tR94zgQ8EYQS
upTBrMrpgeeybLBDwxVBwCeUJ6vDYfKVhC0gbqkzAkbQmsmyQsfTDPyBjNZToroD1W27R0ZplPFk
A7xanfADnM2ZpMmkNlZ1wnSjkdAknQlk66pPeJhITZ+7sp+SmlQpz3nBZCGBfEANVFcMBp0vacIG
tbxVnu7anMiPR1Lrp06Wh5s0TVLMkaQPylrE17dLtY8zHyyWlEtkzGqg6/LQnBRuuWtNPNls1JEv
8EQJYzh3bR5KEgOwlepzh0TGA2Wi6bCglbBbh1UzNP2s311H+s914JiUpTeQw0noskIgNarnL02e
H7CxOclaemghpkOfu/WAJypxG90cATbfVJ/85/8k8Z9nmgEfAkAYKBwHjCvQR8sAdTs23PdzrSV1
FT+gZ+2ThZQtHoTywdVwiS8gMUeMT2XCGlTMC3+efUY1vEkt5loOm5iBLc5gInM0MGIQM3InSWR1
TNiOspum4cFvITlaDkERJKWqAEPO78ibyKqPDvNr6PNCn7kzSafS8bwheiV7QXXYRldI3y7c0v+G
Fw+CqYkZoyMh5drF42BmIvclqrxW3T1QlrcOnZzUqd6whSwaUEitTvU29q0YXb4zpAn2WpUN6St8
62Wyh9G6Tp12Gq7Ooa3hSt+yDZvZ+yzRcK/7TE64T/DYVfkMPYd5e1eEcIiVKVP9RKZOsKQj7QK2
/oSv5FQw4MVrmDGyRuPsndaRZ39nLuQkMHQ3Vp/uPfOhpDp5yh5wP3XQn+2pKkmPDdWTcY8yar5A
p1l5Dw+X250YPRjCBGMLiA2x/kSxoG41qrN+tBnP+lbQ7VMDYTbl+5xO+pcqz5lxJGSKKaY6lo4Z
I1uL1MKsmEPjBjGWgo2+GZk57NDh1HziZugy2T7XIeo+oCTaWxXQNdqPFoWfCh0U1XhhlJPggG5A
RQ0bsB3wNnJZYCNB6qeC+CfPG7Re0eENHS5QuObEefIG1cA6dJ8Bn0xg2ndYEIpzRGcW7d8OUg9O
lA1brg1tDiB2uFN+Krz+Ey6FjNsUWAEoNj5qI5/gSadXhWGDfO7873/8VzCjbz0/RlUFZnCFwqA5
E7uGlaRXnpaNtKJaWUdZyCNHsd4Zik7kSgsCTUSrXDHk22/s0IRRMBPHPfjpkjMvhr3ECz+j+JPJ
ng60iwAwtfqgl95s4oGBj2wGM5LPJaukiZ4YKBpXH+WWRdznUnJCCW2Qamh0pk78Hnj//GyMuP9Z
EESCHm39dgwN3iy4q60cyhpkUJ8tQjuj1qSsOfoIfD/HUipKVD1Lu/OnawOYk90fdbbgJwlCjDSW
+I344aGEqRazyVktbZ6GbWvHi0xykI570oPZA5wIny+k+RJClaoOc418EEEluRs6ahGuA5+ZUkpx
SUesBXNdSnPVkTV24/mTDAt0+LlvozXj0juLXg9i8m9/DPomsgczlUU6ntEPiBOK2SXHQEfi+s8A
bZF8hUCSFoO8nQVDFk144cJn2eDHQVCWE5WYYZzJwTN0eHI+pgEsmnOhM+dQ9DK2GbWtVb3Jv0AD
KcD1Kz2nAHdRp/yrCXNEkKHTAdhj8fXt+3jnFXDo/hIUsroh4ifq1HsUqS8Mo9EEdhSAmqSriJ41
OsQyyotGefo6gcKjJ5YGHl2MosIgCiTta0tdA4/+8dAZdh6eOpf/XqDDg0y7wt75BzxQEQ2bULDR
AAguwMCPFybnPdYHnnCN6DkpAJd4/tuEJ7dVIGBIfLlfwHiLvlSa/AnKNtpAIpDLwnTI/B6SFfcS
WHVknQzMF57JQqppePuG0NfCwj0VZ5pJlveAKpkBVCikRSKajteyHDcqt/J6uIfMheZlYrC3C742
TmICw5KDIAer9NDFhgX7ivR4SLt9RcUSs03edLSwoP7S4mc5K0jpf8cLnKxf9QLvzn97/3d/1NFj
QJgO38h+UB1nw4PXr/CQgVbU4dfvOIUhc1YMdSLiANChIKTXL5IxAy134mnrAefGRFWz9Eztg0Hu
yNwTCSPKOCE0PjHF9BRrECV3YLDPrEiaceng1TtxyvcQ1bK3pNQ8yuK80/nHvJjUUjWRCX+KO3fh
RyN5y8TJyJFlJ27YBaQBDkLyoLSYP0KZrSCavCfii8oIFvq2ybdDR8iEZovrLN+Oo96h468f4TTB
PYJjLJHWYQjdsRUD5EaOF11H5LnNYlgUeRq5jvBGO3P2qhrk0KU3R4W7DM+rI5gg6OZjvOmI5kJ5
zOqkOgwePCUTqHSRDAahA5TlCu4YLi5z+pCUxde33+0b3JLM/qFLoTrdAfMJ+yCL1KMDBZAyUgMC
OJFM4pIOR8E9qrVCj9QXKSqBJoPqHEm1/1sehkEiq+/MFZflk47QXzpKPxrLWUKGjsTUR6S18wmb
JNN/9EYANBZsSV4aHdWpj4gdp/xp41x6QZ4wREsrMe7bD37KqCeOYkIYZZQVS6ieqVTYSz3QgZPW
IritwC48cd/iuUIengr1dX0cHhxBw0FuoUYnA9KHbrnqM29DU0a2kSCUHCkdocAhk3Uuo65BviGR
JCx0Ihg7WQw1Q0dlbno6oSCF9uffHXMe73KlqqMWMVnAgGEE2TUKgBMdOU3pAtJXoPDXtGj3b7uL
KAPM+qgC8v3sihRWXtWoOOC1+17dFHyLrGU5ofZg+sSJZkgLyXyZqk4dYaiWzzYyuI8OAC/yrEqu
Dx15FG3P8bLgsDrShzpj6JSy00OHN7ILBXhsE7JvBiZWR/lilzkzCovkPd91Da93L0Iiv2TnIidC
iBcFpQBZOHB/SEcDXYTVCVMyJox0SYyXGhpCW/emH4npJUbBcUic4wb0Rz/KTjbplqnqZ3tCIdkG
Hm9p49DZQCzgaxv3/Z6BvD4gP+CjkDryET1jc0/aHB2aRgtQFVmnlAZFd0ji1stVpHVUGLQ9sj7+
emvCTe5af8sTZDqsgqSQgQKXUJVIEOeNo6Owvu15AlFLMjqrGvxtN8yHKbudubjLJIx05GB0+ZTv
0tSRGt9FZTLlMEy2vWuSalE+9vdrdg4Gm07UjLYPLUrv472aIB0e+xZSHP0c7jc0uIe2c09KYuiU
0pMOh3PaPYvKvSbSadLxosGDJqVg60i5uTJR4b5lUbKGwfgSVqwjfiYtAsBt4sB97UE6/oReeesd
/UfQS15oHW6eG88GaAik30XoOXKimo6aA6pUJ0/0g2l+kuauQ/m+RcrsCGazTFjDYW3bPnJl4PXP
uQwlHVhk98yZxwBW3me6jrD6nbkutJmTU1euo9j+jmdA03WU2j8xF6FTWQHV4V25YyiVkM6HDkFM
DP7NRJhXxn1D3bsY6u33/Z6HY3jFctURNFzTMABbIMhHS9jvxVLSk27uZKHkNchBqDUB0sDzy9B0
hNhTR9OV6SCc82+FiwDu3ADQ9amPmuQBxBhKKdqRa0uaLfrgqW/KozeDNSOdVLTX1UEXZWqCTOII
1RFefIyA9ZKZrIaT+Qu2F+ofqQbdKETNkTRxHVHGX6Dh5Mh0Q4fyumfyGDoyK1GqBPim/YcCyBVa
SuKpQJJCVULe7LK8Cs9qvY6egWh4j1zLSvU4cNR3NLBzWmCqGti7qyGJfrj+YvevO7uZVRrzOvP6
b/6xq0w11iSjVCxSTOBQHl7P9BCtkm60jtrhhyjIFFIbOirNHj//D/oExObubUBKrfj6tdc97wT8
MdlL9ZxGqWJb3pr9u7ua93H68zq0/oCrzGkP++OtMq8b7Ttb5e4FELIuqbV77cZOfzF24BP4+/8B
AAD//w==</cx:binary>
              </cx:geoCache>
            </cx:geography>
          </cx:layoutPr>
        </cx:series>
        <cx:series layoutId="regionMap" hidden="1" uniqueId="{8D50B650-E279-40BD-847D-45DEF4E58255}" formatIdx="1">
          <cx:tx>
            <cx:txData>
              <cx:f>Sheet1!$A$3</cx:f>
              <cx:v>A. S. F. in wild boar</cx:v>
            </cx:txData>
          </cx:tx>
          <cx:dataId val="1"/>
          <cx:layoutPr>
            <cx:geography cultureLanguage="en-US" cultureRegion="HR" attribution="Powered by Bing">
              <cx:geoCache provider="{E9337A44-BEBE-4D9F-B70C-5C5E7DAFC167}">
                <cx:binary>7HzZbt26su2vBHm+8hIbUdTBWQe4pLrZ2dN98yI4tqNeVN99/akZx97OjJeTbPgiG7jxQ4xQpkgO
FqsZVdR/343/dZc93NYfxjwrmv+6G//+GLVt+V9//dXcRQ/5bXOQx3e1atTn9uBO5X+pz5/ju4e/
7uvbIS7Cv7CO6F930W3dPowf/+e/4W3hg1qru9s2VsVx91BPJw9Nl7XNG89effThTnVFu+sewpv+
/ihvnI8fHoo2bqezqXz4++M3zz9++Gv/Ld+N+CGDSbXdPfSl1oFJiaVThPQvP+Tjh0wV4dfHyDgg
hCOdIfb4GD0NfXibQ3c5P9xF8e1T42vz+TKb2/v7+qFpPnz9/aLjN5N/0R43Sj6uW6rdROXNl5X9
9S2u//Pfew2w1r2WF9DvA/OjR/vIeyfyrZX+GvKEH1iWQRi32DeQY3RgcdNEmBvWlx/+NOYj5F79
8HD38NT284g/9dsD/Kl5H2/v5PfjvWhvs+mtlf4a4pQcGNgwDJ3TZ2F+Kev44FHK+eNTfU/Wfzib
1yX9a7c92L+27qO+OPv9qJ9erN4Rcw76BSGDmPgbKUfWATUwZ4RZz3vxqNMepfw0U/1t+u9oln/1
3IP8Xw/2UT+FBYPW3FMc3zX8P9Utzils/XtpdQNQNzAxmfFVbX8LPt5pdWTpJmaPKsZ6GvoRfKdp
VfHvYP/ccQ/65/Z95B0wZb8b+dOH+tPbi/1FNUMPQN5B6Pm/0H2hZrB+YBgIbC7+B8n/4XRe1zNP
y9iD/ql5H/mT09+P/Pq27d8TeYMdgGpnlDP6LNcvkadwKnaHAu1p9h/P43XIn/rtQf7UvA/5+uL3
Q35ydP501l9zHX5R0g1wVQyMKMaPeJvf6HhMDxg4MRgz9LwdL3X8icpv/y0189xxD/jn9n3kT45+
P/Ibld2DTXtH9M0DzE0LNLzxaEL3lDw/MJipW3TPf/yJebwu7c8d91B/bt9HfWP/ftSvVrD1b5vV
PbP/o6DgMYr7AtF+gLcfL5xevmOkZlgHzKSWiY2vhw329YVyQxScW50b3PwaNuzZ9NPh4f6heAuL
13f9qd/epj817+/56X+CQf/hUn9Nzf1BHmiLnxL487S+jYuHt6Ts16AHeoJyE1kmKLovP99aGIIO
sIk4QYb++HhP1/3EfF6X+ueOe2L/3L4v9+f/9/fruu3R+v2QN/ABRoZFqPmqdYH4DREKhp+8Hixv
VXZb3L81ndeBf+q3h/tT8z7sW1jx744f/BPw6942Md+SVm/ycRCaMYNTan7V8qDGX2p544AZENoh
bDyN+ZWIqxVwem96F68DLp867iH+3L4Puf8fQAydnoin5b+DF/snXvtJ9f7sX7+jtP8JIH7WuPrn
h+8o9OYB4sg0+OuGFdS7oTPdItZXu7vnTfpdEd7W01vzeV3dPHfcUzfP7d+pm/Pfr+G9hxoi1TdX
+2tujYEOdAsBzQ8Qv+LWIP2AcJ3rJv9KRe/xFT8xn9fRf+64h/5z+z769n+AO/9sid5R6/yxsd9l
J/eD18UZuLTvBvmf1MtrGeF9zJ958vfC/U8i4BfomqdU6HuB/yfD+0Mls1kBR/heeFN0wBAkzvE/
0P/owESME/4i/fs49GMIdajqNvqwub17uP/3sl/fvWDPyn73fN/abv4D8pD/ypK+27b8SQH/HHtm
O+Drvhfqf1zMX9D8T/TSu4H/hzz7SUrhO534Xlvwxxj8E6/wC+fiJ8r7fi3w/VNu+AvoC9VAevwD
8Ogf/Id6fghVHxdvUry/uBn0gOhQqbIrAP3ys5dRNA8MiyFIANAns/ToKP36vF5nI/7pPXtu0z/9
2b73JCBe/d25ANFlwIu9zcP/4ibhA6abxOLWt5kAqOGi3GAMUygffVSaX3fnJ6bwD/vx3HN/B54f
fIe59x+A+a5U9d3Mxh+496rW9zmKZ6b23SD/Q0V/uRjw5VD+qKRkffGOrNyferkfEhRi4b+jcvlj
cPdvw7wq9L/gI63P3jNmhuT7rnKUU/OxquHbyzCYQP3okzQ8Gtt13Ebdv1fE+KLrnrl98WTf3q7P
fr+9fTG99zIBxh/gvy0R+VKEuG95z1fv6ej8qaz6eau7sd/R6tL/P+p2/7ms9rn+yb5tb50vFxlf
FN2+/fTJXux1fcv/f1RSi/u/P3L0RXs+HrXdG74JnNzbWj18WDS7wrXmSc0/dXu4bdq/P2rsAMMN
ArqzEBRhBNXVHz8MD18emQfMQghZUHPNmQnZfYjXil1K4e+PDB8Qi0KxNnQgOxPSqO5LO4J7OJaB
LCixMwmGarrni6PASE6hKp7B+Pr/D0WXb1VctM3fH5H+8UP5+GdfZokx5xaGiyc6wjA+tqBWsry7
PYHLqbu//j8pNkmXk0SX0SLwSrf3G9fysChlBz4ORM6PuLwy0u5Fbw0EvMHLgaJQQ6rYDZTXAvdr
nhwmgTOxm2x03h4IAZxvjgSYvhypIMWQVQxGqj4PDrJLt5K9T+8Nh3jNAq8MTZj2D4aE7XhjSChv
/HZIZBKuEQ5D1vbg6E7mVpWIbH5WO5PdSi0RiRO6GEp13kJ0t45/RpTsrh6+XCfHSFW0SnU5LetF
umxXg0vd1jMXbw8DtZvfDWTpGAoIdUQMSIbtD2QN5lCUeoZkaTBBLN8gJylSXp57pbmMzcapjN4v
h9LRG+S2nWnH/bjo+ttcN53GpA9F52ukFe0YyYYmos4GkVmtUOpWVXdVlsmgyWVAD3t2Mhuhq0VI
mGYuGrqap7seVZejpokOFaIab9pysBH36va6Dgsx9jIeNTHW86LWlrxsBqEqN2xjuxody2CgSOqj
mR1NqBPDmIveyGTSi7AMbV0TSVBLjRZuQm71fBu0uauj0e/H0G5TaereUIhexQ4OTVkVxNPR5LTE
biZrEeUut1QkYKqNSFHnBPNCm+8UmWwUiNzoZiceFoi1kmGySGtua0ErAvMqtlaMXMXN3az5Rrcs
yk1eRsJgfoFEGblEW46KyVI/Q7NtjW5UO3F12dNB1sainE4KY1G3ochDL1C+SZdR0IlahY6WNpsg
mUVSNO6ULRU7hBvnVpkKMkseO5RJMrb+NJVO335umkow8tDOqdCjUphT5Wg1E/19SB00nRqBi6vz
sbHbsTgy+Cx07VhZEllncbyF0l7HCmIfpyLvdGm2kYgKwC46nRnZ6PNNS/2m23BtOwwei0Sto0Xb
X/VV7VvD3WwSO+eFpwG8rJOtFftx5VLzkHSeSp25JIIFomG5bw6nWWyTkrnR4LaNz4YzVFw0qBSp
eZXRE05FCWMbKAUxKbzYSu2+OrWYNyDN1TQlZiZm+IOmSm5YyddGbS4mFJaiHlwyLUwkoxgkY5rE
HFwhZK4bVgkzYbLQlsMQyDBYz13hklzOSWmIdmqcjnA5WZEwU2n0M0yzKWVgqBwmghPRzgudRe4c
jNsxSU+NeY30Y4SFQm6NL6J2tI1uZSaRnZR3Q5vBlm+yYIW1NVgHCZ8WuOn1JSbRaVbomxxOGTov
+MKgXkdcPTnM+E3SHTI+L7q8F0N1X9ceio6QfkRm0eZrVLVLOn8yYmSHHLY9bszeLrruHDUPqFfO
PManQUudkattPaYiDT2i5Dw6sWkJXubuHFl2Pc/SajmshWQCWedNSm2DIw/pXpkSQfPrZrrQLCcY
NnW6YdGmGUx3ghf0YWbj+qQOQjFie1KFPY+pmyRDJPA8Ctodj4NDw3tMq208uLy7pjy187G84pHp
4DLz1JCVwsDjtp/ns7A/CjtdENILWusu6SOPtk4dDyseJ6Ki6IxGamWlDwY2naL0VXKocolhtDw4
YcWRNmKZh0Tizq0LuybKVeNRnh5W3JRqcEwULKc+cIZ5duj8YLHiPBguyRB6WejqTEnS9UJDnztN
P2xDu6z8fF5UJb2u++Q8JXaiUreJnHBwu26p4O9qp8gyMeHY1vNKpIbTGYui9zHIZpb5LTnExRVl
o530rahTLzUioZKjzLpC+vVALojuttXFHBKRDg+hdqa0TKp+mSI3GkGbqDWjmYis2yoeBEYSZSB6
SCisREk+Z/oqmXrBwlyQJhODvu4pEkOSy262mdm6vVHZZjPZOijetr7rzA1iNtY+RWhpBtMOo64/
VJYgo2hIKEoFmq2PhVXJTDvRp02gf9LZ55xcROoO1XdF33tWeYLNQITTmtCTLJRZ6qexS9NbHlxH
UQxH+7gKXNK0rl6OtjafkVaJLmf3SVuviDoJ6l5kRF8UbWm39Aa+MWHnzcoIpYFlx0GftksGKsTy
0v4ehY0wtfuU34xoEEU8iWzqJeLbHboMbS3c2Nl0VjWdm3arjpYgkKAGc6FSJqfY7vC5quwgPuKt
H4NNiWIsU+2adZEYG35sVf4cJqKPl1OjyVadsmgQrIlBYuzYAltm2Ji1XlfER3nPbMKwqLJmxetJ
oFqz9fHYCB/oaPqmzlYxH2wNXKfURUYj4qtmWsRtfdqMgVvfpEPGhE7B/QErFCt3IkdmcRQawtIN
LxsnpykXDSKiMjKRTNuwG+2c1DJKW9GP/licg6X3eLxoo7OmbYSVN46hP/Tl+aQrEfS5YDS2M8zk
YA1SWdetcVKAooq9wZIJ88m4qsEGzi0XiPqlOgf9M1ueihZ5UtrFNIgg7W0UB5JWkTvVYENm6B5F
dpxzMEOjqPpzHF63Ze00IO2G4fDEVobbRZnMqdsUy3KKwYR1GzQlVzmKQS+xyDZVCLAF0XUTONZF
mygx8POiDyTSDUG12OdZKoP5bio93H8e5+NCnek+E5nh6vrd3K/K4FQnC5AqrGwGd7JLeJM7sjUG
MzmMlynhcCicHPe21m/C+aGHXS1nEeiZIGpF+uuS21lwoQLYuA3pPkX0skUbk27DadVlxyWztaiW
ljHJONjk43YiMkmWId1k+mIAJRvaee52GRJVvkD6gik7nU8TQ+r6tjGYNDpnsm557QW5JbAhphoO
TidR9bkzNlTbVNkZTTYZWeYok8Zg67W56bjUe9CC3jR1F0Vc3TSfWmSr2i3PNbWtrHI1JHCGmZMG
+rquwGdY6OM6p7JoC0EmfJgMmwQUZEXsAlRuaUkrnlwww6JVJ2F2NcSlaPVQNjMWfVc4mQlWjK+t
TAeB9dm4zPDFXHEvz445mMJxFYKmTeNkFGqaV0ZjrsPeM0zLtuJOTvzQtObF3HFBG7TgbW6ziomq
g7eUYkoMUc9eE1ug5TORaa3MTa+bTnBkbsJ0/kEMgYBL23N5Lagw59TSOSLway+IaFid4KmedAnS
68Z+5RWf9FI0Nki1o/s0FPrjRZR/jFpeCSa+HXEvmFAZXDXrexjR8rN1rQRb5s7oT9vZ0zOpeZkT
HLJfD2Bejglx3reO/cSiFPNBYQnHhXm7cCL2ka/J2ulzm8jUjm0uf+DkvwYsuBqYwa05xtkuwHkR
BhZZz0o6gEe3sy5xK3Ao++Jz2x+byae3R9pt0bdRCyzOgNt3EA7DBz74botfjBRr8ZgrmmFpWkum
LTrag8+1LvpNAD5lqn4kMbsg6LvhoHiPw60zjuFu2rfDJWYyWeXQY0m98my3dY1LlpONBWD4g3gM
cqjfDQUL2kX6FoinuRdKx4ERxX2v65JA6Ddfpfgyq86n/v5t/OgrK4JYnRu6AWWLOjb2hskjNsyp
YYFEtn6rR5LdlliTvPnUFKdZ5zaTElG3tUwwxKDi0FU0DstUMxYNj877LhbgKNkxy8RIBxu065B3
Sx5/4iEYcUdRJ1ELQry2fNCqDjySyh6JtlCRE42yi0E46vaQJqk9Iyduh+WQnMGHsWLx9hpfO3WI
YAJxM4GLnPChqW93Dc8qn8Ao6VLz6fHsUpk6CXj7oaACyS4QOmwf/tFRx9/vHwzKdjdYqGFSfe+o
B3i2VJtHO1ExOomd2becdFEwYchSxnbygyOHX9tIAhfz4LMqCOJrvKfMWlwU8ZiGSOrL0DcvQTRF
JWGNxap2mJhs7prLnZwmXnvdu9Y2+MEEYHGvrBguf0MtB8wDoN4TJRaojMXVgGQfQ1QBZqICmYhp
L3gOkRQGsOfSS6vTWh3VWrEMAhmHZQKxQe8kwWJOogu9OlHDWUXP2pis6oS6IPUoCU/rsvM41h3w
2nxOwPscRBSteCJra4GmTcVtvXCbWM7gWUAQn3EgTspYtvMdN0sxFjW0ekQ/w+SYRuACGc4uOFNs
q1Xj59IsL3ifDMIKrWNtVuckKq5QknpkvjP0WqImt1vLyyHqBfcybUQ7TO5EZUj9oR/EyK7CbVD6
VJNaoOAmSerrebZE3HSs9lynjQjjxDEq2IFdYAMRTNDUIhlyB+MYfm8aBL/w0jKUG8WmNAvu1uOZ
MkMnSmPRVrJgbvyp18BM6vc0wZ5Zg4MdUhulq55adtVioTEIHzQ3yMHLmg6LNLQLfUuicWF0dmJe
mNZ0moZrVp+grvdQd6NVV3OkHD5f1wZ2UFtCYLwZe3CK2suS3JnzZa8NfjzHgpT39bR8+0B+TzVZ
iEEYDLwjcJjwBbJvz2M486kvTIRksgh94rPF4CIH+4n39jDoNYE0OQE1zeEckl0R0Uvj0MVz1/R6
j4BHG20qGxksDKexMdBalv0j27AjUfcVNno52p7Rq9vUKDrUQtShtu3gmtVZPIEDPJcCR27de3EK
jyw551fAJtW4tYvY9FpmK7pF/WqC8DhCW9M8a3uPVkhA7CprPbU7utXUFY9XzHR77bwDiiCtFlqr
AfVZiKgurxELL8ZYG4XV87MJOBcTZKdtgEagQDCkVwycY3M4U3CGdC7bQYmJPZTzVTIdWTUVPPiU
pcuEJsd9dgteoNUQv2/W8YSA0AmO5y6QfaOFMo8lZe0WDPv5WBEfR/O56ukiCbUV19p1RhM7KCCs
4p9zsxBTfvz2bu7zsERnGEhvihkGY0++6L8Xlh43OTDO1Uhg2SdhqttwyMXbI+xv4JcRdqw1qBIG
EcOe/irHpE96woiMpkNqrfPgNgh+RO3ui+TjGHDtUd99kMzcdyC6kgWBChIq8XHn7PwwPRFGKuip
6RXO4CeJ8/aavvNxYUAgkOGrcgzMPHxDcc/2FSoo+jGLqBykdjTakUR+YiefokPipLZ2zX8w3nen
YH+8HQAvtslIEY/yngNfEkKECuF8XwmM+xsDJK1A66zopTH0QEnMwK8c1iCaHRXDpEMcUAg4rX6T
LAu2TAwnDxcM9rnX+DGNMzEbJygGVgmvappLWkbr2CqciTtT5wAEssAXpD/Mk22dnuaVTcG7jgw7
nLcmg/DQG7LjdLxsMx8Uf9wt+0IT1hx5M84l1L25E0vFVBYi4xCn3MXWSalOEB79Co+2ikvZjA8J
aeykhTcjx+yW6TRKSv1+2o4xMGRZskLdkqDPFV00bMHz4kfmlen7JwBziN5Bj0ESB1hz8Cq+hdYa
QqKIVuqSt+sSWBzdsrXkiFX3ZneI2cqIVv1w3I0nSaHbjbbu0aWVnhXzYWoFNk63Fhkki5ljkVMc
uukMp6hbl4XLDbA517NZuBNsQTqum3pbUPDH3GTeas3RTJ0ILNY02AEwCgRdNNNZlmmCmXY0Lc3Q
TkMZqEMrITZRQLesx8ZrUSvKxs7TVVN4KvPmyifGYRHZIbvM400OziClLpp7OcawVdMy67Z5uY3a
y2x2zd7FuqfPTqBclhwnfBOr26FaFxAXwgLsUj+fiSTFVZpso27VEKDpG1cPIV6LrsL5ihWOUkB+
F8JCrZ1b3tQeDdySdf85A1ojB3ITaJOwMoSWaW47jY4KZBKRpZGsu9LtaiAkmrNpOup3rMJ4A+4F
qS8xMOvtbMmhvCfmxuyYqOGLq+kR0DSDIdN0GSVHObdT7IZ0hsWXQJ/dltl5lduDfgWyU8H0w8zJ
phUaG4HCldkFfmhtOkudGQTieYAnYcDAM6B1ej+JZidBt5hgQYfwISmSa3CsGZDuRnQ5aJEIk3WP
3aqGsDWfRA0HqywW4xiKpL/OG9dUS6o5SeJq4VFYp2IINCcPSjkNqeinatPUD0NLwU+AfBYcr1If
RQz0UIlOWbZoCuYP8emQLUvjphmBmq8HP+CRk3dnyVTDYTzSCutTPMYiAkjrIpN61LtwyG1idTbK
we+0gFkLpd56MXzTNmo2UX1vmm6WnZambJpulnG0IzypcYSnVralkgOr/biF4IMDGJ+C0K7qaEWp
k+mxU6AbWl9ZoVvh1OtJsEmIo/PbJgNTUw3OmNxmcSLT6SbGCzKfFO2my7Bo9A56z34exq4Zr+v0
LMh9XXkJPoecT8suArAiYcYOd7bUbLRatFpvAGcLVLuhX41jez5idBWn4QnQs/UwCWC3NWRsi2gT
zMDfNWPtT9FSL06TcnB6yDdM6lLv+WkLPvCcOkZ4UZV+WHqoMGTXrWi+VNxV7LwYRzH06xCipszD
ZeoAVYiAJFOhspXJbRrgkzYvbLPKpTZ0VKIg/zTNCxTg+5p/nnNpNHhtAmsIrOp8xDXRmqMNKk0O
BUQ09Nictp2pC97fxFMnQA7iJBA0qkVfLOLZBw8FjZd4ypdDMDnVPMqwdALuDLEXGlyqKhcgMA0w
8I2VOhUfZADpqEjTTyCmz7ujSLttBzhxhhJxf0vwJR1lbap1pgEtWlXekEZ2NwJNl1+bsTsNy7qV
IbNEAEPThR4vIw10et74vfYwxJejbpN0kw7nA5wXwhZVexPrq1g9IHwEpHVbXwWDKaNgxxxim4GP
PS0RkJLVjREDuQ9Of0xKyZCPppMpme26vkzRpmaJ04IYZhs99Umrizl2ymYUE7C0EwPy0PC0fBFE
fmYVouuBc+v8egxEmhQCW8sMPGvEd8m50WvQOsx1occ38wDpOFx6CT/TBrutunNIicRjds2N4XzO
IMdGtzWQZsg8q0AnNdU9h40n0xpcMlFBTjHrwjV8QasQrDjj4F2Fs1eWpdAqbW3Rm4q5OPGCzMnJ
coQIocuXRbNMgh3lWPnWdFVFym5nMYS9neB7M7rjrNnMkD5iEPLkiSXaoPPzMlio/LAiN3kYyVDl
Z7QIQdIj0dXUayfXGDEEH9VD1Lfg5JNcZNBQDqGPJzAC1HRNyGzOgEOSykhr7cxadECOqUIiqoQa
aoFGcCuNDa6PmvJeTZaDgtAN80/gbSwYJKkpKCfe27w6tljpAiEkTMglZfQ6sCAxNjtRZi7SoZR8
Um4zdjYdVkZ334YbXZ2znrq6GZ+RWNlTQu0mhxxdtBjy26kDj2CdW4Zdsfg2HbnIwMJV7QUo+Z77
ESdObYDYE+6YTXzYhF5vmNc67p2U5ve1ZsqWrHlV+VPxic9OqyLXbDARcwnH7srCk+DAbGfD4ZQD
qdEw0SmvIH4Qa45qb2gMbKadmZ0En4FDKFmZn2ITZN/LjG7BZy5zzXKb3u4D5eAIYr0Q1NTgskya
oxJ1sI2q3pl36jHob8e5WYRqBn/+EJAXFE5ImkKOz4aIUcwVhHV4lzlFoZkK3GaLBMLNiQfAVMvO
WJlUWqHhhYV5MnG/L27L+TBstzPl9/B5cSC/wAEjI9DVDDTqorEgqWKdxmNrz/P1iI9zSCj0cbcY
y43WiwRFkUhInIGSooscyLNKLRvTg0KTVHQ8drO+kBaNXA7WkafLmjgmW+r1SZpdzpBTHS9JuQw1
x4R/g8t0rk5Q6/c6E3k+ex2keNG4SukmVfcI0rVzMTihcvI0BVWrdglr2oBnGsFQoHm1O5xcYHCN
40M9AVeqk0E5Cdp3kLeCkNuHZTRDJsNoMytwSlrmlVNkQ/YQV0oW6YkC3PXRkHmb+i2rbqkJjFOk
AHIH6eG6qyfbIuWCRqGNgR7A89UYLCEyC/kFqSKHNrwTjdEvdTzKqLjRq8KOsBlKLS/WuGaHZbFh
3QQpSJBZsDRxJUY1+5lmpRKyyLXMosJViQ40QwDp/UJOZXcYRudpGzkohvMPUcxnoyGOqgbbBG4+
KWq7SSDxwvmqa4gbIirG+wIyTxWHnK6XFZWIg22qTqt6cKrGN7A/scztoM7ByEHUQpuzbQPp4XKy
JM0uqkHZVNuOORLWYNls2mDudPlppN2E9VYnp2G06AHwEV2mJehzKEpgkD2mzhxwqKewY44h5xp5
SdE6I9EFLo6CALLfXQbg2BYfrwN2EQdAL7W1q1dnTX85GocGzS7DdlFDKt5qVzML7KFesPyE4kFW
RgyLGV1FpUoLm5KzEVJpwSkDVoO0wNSgo5ITvzYGYBxrh1DiFTtOcFoysPTYL4EnYhXkX+Oghv38
pAez1AB4FsaiwdcJDGaNMiUgw3BsOpqLPDsiBlQbRH6deXwIrplRC22q1nEPPpBhunDapn5dkvls
4K0waCfTGVLwc+wiwhxc3BN13qexR2siCi1Z1en9AGmdccHJYKdkS2GexUOideDGIpEG23K6BKUQ
zprg7KwqnDAYdkxTMo1wljdafaT6Dson2mMS3LTB+Y4YCwsbjkgymLdFcNN1a5WGrY2aBPz1YRGj
46bfEO3Y1CRrHnpSeiOQMpYeH6fz5KVz4rFYKm1eBGAmmqkEIw8JuEb3IPekUjsJSOZATCH1IvdR
UJsCqphALYzuPEJqHsql4ExqjX4JNgOOTSDnwAtGsKprQ51l2ibv7Dj5X87OrDlOHurWv4gqQALB
LWPPk+32cKOynRgEAjFPv/6sfr+LL+nkxHXO1VuVNzGGRtLeaz1rd7Zz5kWuKeqEhKFISOG29sN5
ntaSw1l2bUlQ5yYeU8Njm5KHxVAHjRseF6Be0qDCCs9mLZ7EBEogtHEe8jbIh8rT9cjucQqzkDTZ
T4aVih6QL0vQV/XrlIEm0VL1g4tLC93NFmGe89fEPVbJMyFvMzoyaW2oG44QHJgba+2WLdKjMsNS
3bZSYQcXKPiPCifbgj/VedSjKFkie4RmPRBf71vwHhtAOfr00Y5X5cZZV/j6srNrKCnmI7s5Mr0Z
mNaPQgsq69YnRsbwoHUWTkF8pvawSmzhzflLNqLCgYMs8Fsz0UYtWtF0i8FGfsNRdOLEQA86Ef6Y
JBkqVnS/8/OYwRRE1WOOOmS7i5ataH6B8Zri5CEe50OYFqsxVxDYcSbMbvdIZIKFs59rkFOJgMF4
zt21CfIJPZ1iIcvhM8LtpdvJPFjuUahQlWvdeFyM1h/nz2l8uN37aG2b9IcF3xX7fFkOGzVdeqAM
zIWxzVAWeIrvRRmVA4g3+1rizLfzFgJ9dxa2wkK8FrnhtdoUppZx5G2GN1BiD+2CvgutYQ5TFIAd
PN0kPebalid4CdB+U4LHXlyYhvKngBvpBJZwvAE/OPnhsCetbfwml16HPVVvPpPy0NDn28M3W290
14N7acY9lwIEEDyeuMu1lc7OVr7m9QMwktFiqP2Ur9fhxHGPbMWzFw0AQoOVoaf5Oltiw/1hs3di
e21Cghxb8XimKA8Nq/IShwdWu+t73Su6UM8+TCfmw3oqtpqFTaL0hz5whi6YtcfayX3RnKGDqSaN
DPm1TAFcAC9LQIK9tzU+DdBlKnXDLlv89lY/jSt7fF6Mde/OXpE/TvbrQCjOvCid+y0c0HCEPt2p
HXF3vJHRVH/Vlb7X5vytRi2c90ZU8G5ncUB/i/tcpRq2sxmVar0x9Rw6+KPpSq+uPNI4Xm/rOwE9
acamBV/HV8rw68SNOG5iauDAwOyfmjacax3vmIkCp8MvWGHH2g/Gz14LXD1IygfORZQ32Ev2NeQA
kG6qfujUtjIjy7yiukqtAW+aYR5G9pGzG48jaOgm/mwEtvnU61cb59JEyp8NXF2Lbkm54FyCfLIA
GqjfZ408VvlhKrtoGqB/X7CNhI32VuGUYM4pGX/mJQiA4qoZkUnwGy9vrR3n86kdUNBR34JPLRy8
1fYYWlWpPHeaHlm1c/LbK0U8VwtNaWOLM/FCrSfzEa6rr7s4JuV+zlct+vOlKjxzrlFOrfPK3Gng
X2iX+VS83cQpuk5xigHG0w0JheNVoACzRqBnczgmoSt4VAzxAFWhjCYVtzOUAYALlMV5pq9Mchmd
T65fZlWs0LAuYo67OqqT92Q4O+5aoOJZyvmSziiyKQi0tW41Acf1spdh2GnTC7fZyuXDKclQ3ZZB
DXVf8SqYiQjGVF4zvCvTsXQbry8f9exBZY+aNcWNia1wxhPoLr3pW+6PvImTha76DLut2XgCFXhm
7jNIIyjD0UklTrst5h+caH5bb8gwRy7+Cl5oC29ECq5OO+DfhQNQyQbbAHa2a2one/wmraVFS52H
HXP8vnlZ+nXfoTK72mh7pvSUOYCnijM0qSr7qtHYErma6CFv15y8T93ezte223uKjPHcQFlKrGCQ
WwMVoWFDCFeBHDe6i9UPs0WgaVrkoZQb26GbusO+6E4eMxJvcEBq5E245JEuwwqtQetVw+uYbVrz
fQaaqbWbWW1c8zKIg6HeeSZOaaUB5sj9Ql4mVr8MxopT5in9vRmDgUQVilsmh5Wq10K+2D8bsVUy
R3nnxNpU+gVQBbtP0MQFRoXPAi3RAJfNfHWtZ82FewktoTCwlaLVodxL2xxywqrD9mDqR0vtx4bu
8hGNgQZV49N21wUnaAYOU1YGnIBxgybApzJKyJuWx/2QeE6/WWDa6CtBnqlIw17fSP6htRQr8odt
rkT+LmErMPpZNIdK+6QyggYfGG4dKS20LNB0PMZpK+2HwkazOn5ZmvtTJQ1E2QKCDsifMhhrCWi1
einrNbdCWecAhAhqpFBVCXC4lwSlwwK5E5Uhn3+MVD/k5nUydT+p9wcZ5rrYN33rF2ncOz9dtDiu
sx6M/Vyuk+nZkTUW25XYJzJeEr3z2wRyyFEYWyP7kaEggia9gHc5wG8HMNt4Jt5yiz4PuX2wIBNi
807H5wENDV4Mz2XboZ19rGqn1HHEvGrkhz4tYclOBY5ZnAno7MbpKscgwbtMk11tvRUwxyD0WZR4
VjEHBSjVlttxhk49fyQG2KwblWrHahhXIPqm3h95ElZJ58n8uBhaaCuvQB0BytDWYuoOsd6O/mSv
Zu7Z86Vd4NBhRy6X5iBRbWEx20loQVCaO3cLECcTr6OB/QULJ3EPfIHQpQFPLT6WLlakCbTpnLSX
AsqfEYCoyh0bp80U1MlrWv50qpCQzYjXau5WBqicgQSs+Z9vKvq/cin3zsd/yjKgMhhysAoovfOq
l66gZMgagDAy6ObPbAqhl/3biLiZJ/fkhPW/l/iPCv/FF0ibxJ7dAuK1hiNg8OonCXNRdI+q2P/7
Qn84Hv9zM+w2eZ66xHDujPDZSG3Vo671+40dWxF69wCM4oMV06iB76f/f3AaFvvfy909u06Dtrgs
uFwNt5XGUoXYi3Hc/vuu/kaD/HIV9w7iGXXG857iKgUKcSdUKPydCQU//cagQt7jL58TgBMHj9FE
NOTOm60z3qMx7pA9UHtTMMAfwPoSTwIAEcNKLlseLxlqefBbY6C0jTmsUnMzObvWgVUOnnu2cGZL
3xA+bNlvnsJf39NffrmbQ/LLS6TbXZmLBJVpBT9bE6hMQQBc//2k/+Ya69YvF7mzWVKccXPWlKbf
htgaVnk4rJbDBDqriNzAeP331f76uf5ysdv//+WOcqOYG5aDlLJxbBkr1p1G/gT+9d9XMf4Ch/x2
T3fWZiKRmGAUl6ExicrAgPrl46j3jRCX/Y4E+Yu9/9vF7hYg6YEMigbng7OsTDgt0EtT4NQZNJKR
eBm2Pxh539zgd2/G3So0rMbWhIHXdvQBh/vNmgToGWvPAvvCPchzm+yt/YYG+9t9wjvXLXob5wbf
+PfPjlu8LRMNYN0t7KQ2w6oOygPw3m8u87db+5VSvPvsHDftqqQGM8i1U1bsoXzV2uM3j++2cO52
59sMe9tlCB8z3NLvt6JmhEosA6REG6LdCFUMeKDcit2r4ynwgV/pd/vMH6uM6AQ3pTN8E45hIzZ2
50u74E7Kms+Gb3kVerSwCHlQPdcv9RpwRuZ9t3Pc3+D95e5sadLqetIxXI7ZCGkY0Ppm75tneL9z
3i5hgAwksGltMAR3z5Asys15C6pFW00Ri+pY7JdN6QGcCLRvcS/j/q24v9rdxlGZrZkXA65WoIEM
60MfJyFdmz06HmBtZqSi/nnefhtN++tN4hNjFIOBHeOP4yHJZpYpE8EBLbrBq2mg+Tl8TQhQOyAu
R+P0zVO1/nqjv1zx9sn+skOqsumsucGN6uWXToMFBq6+NdM9m1k8ZuWuhwapDBVKmUYFHNwsqTog
X7AnhtccVtioqSe9vxD9WemDNxt7txj8wZEPnVZHbQP0DB6RDu2iRf3ZMi8397S6WoZvq+0EWZEv
kWIWVCx9KwuExnQZGxOoNes4LueFHznc32X8YWeQVc3y0OcDsjxryxTH3JRR14lIs2RQJMiXyZH6
QvwUUzwj8ZBm2AqBtUSsg0yePM/pvl/Iehh8WJzoAeI+22bOBtia1W3meju2ChbQNUmkX5LdAnmq
Ul3YkScB80hCDG1pDd3tSaFbaakGzw1OTp84a67Bsii2M2TjdkmDSTrR2B1pHjGcBQjcTBaE5X1L
LlJsa20jx7Cgu8Xa4pP2GOgMq0oii0QExScFvkbaKGlWk/Ey0v0C87tPfYfAmpz9ojoO5a6cYDcW
H0m+Y92bXkQ1f4VTxIs0MAYID3tnviBCstEFaGcwA9T0mAkOwL2aBZxxn6ENROKC4YdRUfpc4ncM
ZboXgE3ZGDh8myGwMnbgfKdogvTh0LAV2ncn5q3O+XVH/G99/fLa3a3mqsK3pwmF126ISNQdVez6
zoN7JuG8yvx09x2++edbTnWKYK5tuRS5yPsNGFcrepuCnUzht1DlV/lXOgTfrCXnr1ex8dMJsr46
te42XaX1nRIFdkFbmHCGs001qBfKm61jArdPwWAe5E1LRhZxTuCEwUhNQJ3Bknb4CTSMBcigSNeW
yoKS8FOXiw2TTwyiWt4gaQPULW+PdJIBYB0mH/NpDUXrAMJwNh6IytZtgWIxR9Zn3neIgjlOviVt
+0Y0I5augr3rxkmhIGrhmGMShmL3mONNWY7oHMJxrOO5hLqDHKSF5sFhEOB48abDhnOgdjJOPZ5C
nJhWWom4UvOUOgbYufVEpjOoO0O8p/K9S6HUySdtfKb9a4su3dRIoHWrtI57ZOXyWLOQlBjDFNLu
0FqrZD4PYx7MybrtP8B3liYyEmkeU3Oj2ZqX4LXQ4cotPhHps45zchGXyUhjY/5cyBsK6BqyXFch
GJitSU+esCYEjobCZzJ5LOoYLkAp2o0Di3QWUJYLREIzdO+KBGY6+z2282p8ZXXQw9A0qlg1IxCO
q8mjVD+X0ztP/ntcrYht/YOmduhUQa/tOz1u+bEk0VBssSHA+X21YSxq4z6BfI8wklWfnHJGqGn6
YSrEObKHRO7mTpxcY4h0qPeJu6qStaG90a47SBTbWY9zZsbWBqehH+BSj0WwEMPTmp3qt5Z7dTv2
kOn6qhzBkSBPDL1sbVTTlfZAU/KQsw98k07QNiW0+xMSjkqeh3Rv6t+exH+uXYqyDN9TZRCE4NHF
/H5k6KNl8bnDIaXHN8K0jXlADtRDhjPEWbz+9lC8r64Jklb4rktqW+D1TXa/eLVSLjTHNy76U2RE
8P5iUCeAYHwVwa4R4Ter+M+7A86Gb+HCDdoGaO+7A1FXferCraV+cYWxgDoD2I+1V2vuNX6514hn
fNd8/lk82eQW6Uc7bTuOc/88FzO3p17kIGjdh6TdsOmb0ulWq/y+19oEeXCKr3lmKEHvC2nN5EmW
SCDVqi9CMCuJ7YTpmzD8fz85y/qzesEHhaC2iVkHDBDp3YvBJalZVTjQUnDQF2hisTCNfj+WmXcL
u8kOCpj42VhfHW/Chn7SRewkZLgO/r3U81cDNgeyngv1B9cJQMXhgNWuJqofLtW5NAvPMFKvLJtH
JNiKrPGzLqy6zk+XEyUIc+JkNOVngTbFzR3uOdoPW4JFt8kTHjAC3XVg1z7FObtk2j4hrW9Mn5b8
gB3rILzTWMQbmnWWZysFCWWaNdBB4WRCyc1dXyC4DSluAQs3BWZ25iwnfpMKaP6gWKZAVxAfuyWY
yl2BaDYkcc/KQgH8rht+lLIO8xJoWamf5dz6MFOttNqV9c0/gKFRLjpKnzxFytINU+GAX8imo468
uA1E2W5hABZx2twQpyVkjVw344T8dPs4NCtQKfn02dsaidoFgBpAjxY5CBeBU9cbYV5lSeunSFs5
Jt4t1LHLfuyScARhAwejT8CJAZhiGAfgjfPREYDnOyjdbdBwX5/g8oZa3XjuzNeDDUvS6q4l9r/y
pltI7G9fs5ZHabsW6cqGUEjJEYlwP29OOLL2PB991o9bjVeHxAlYBVhttWgUwbhtIsnDYFbnErWP
lQZFmSCxjey8PmdngwiES/u3itIGsVwkP/mqNthpgNGwAGFo2hPYjZtdv4ybRUYOlg1JAsQLHX17
S9eaMJUhfWcQ6L0aBB53Ih2WNg5FE/LGlJKgSsNqBtg3MysuhbVaukeqN3s5gBtLtUd9cWK7ITuj
QOmmBfWyn4QVZdZLBaoAYwjOVQvNXp+g0jCWnUckA0zH490UImHzZpX54wAtFEYDYTA/pWb4nTMf
AKMAytxxMLfcrryqz8DbbUReRU6LlWAcOg0fw6DjRwGjsXR+En2xTurM4wowDU+ODo4pnOIKPNZ+
Mnfg1ltra6pqbZYPeCkip4qmtPeSDg+hBKtEvlS/7+omhGM8GixyGVqY4jZgIKjdfZaPW5cMHiCu
LHO3TXtpkPAswZkWxqpR5tuEp2bWGFiR/CiK7jghPNvS+cEpp8eWj5mfGOVeITIyV/ypTO0tdC/A
HbPz7rAGBOuJKNQVkTRiZotVO08dwPVyBRAvSOv+VZsd+GgZeVxmDJtwgVsku4QiNin7oK9/mm3p
CeNrga2aorWAdT99SQf1W34VIPiwO7guUipNRJDayJYmnlUd5+YQddVUBaPonkfkUooWFgcrFGge
CrsjuyJzXEdmVQDtoCAZZr2OF+M5y2lY8wc4vQtBCLcKbcRSWuRD66MOXqyUZ62C1M4eezdc5ksy
UE9Hx5CgAkHSo0DOueM1ag3nkC5kby/qy23hXakWeGw6e5P7kiKtA27LNAIxmWtD2chvL6HsmUfL
F06wE2AhFasMVonbRL2ITMCXMBuzIvXT9Kc2r1zjmJAVTItB2HGrHc12W6MeSQsZacjsjMsXANFW
hDXYFkCGLqoKwwJZMrPXOtH2eRZhd8Lp/dFYjvRUNR1qju4Ap1t9s5R69zbUILDmsBKYN9B8DjWy
y9qMz6LfM5dFyXQzGyRec/ggQyztEy0tWAg9XFXld60TuWATxhmtCoLRooO3heZOrhBHglt0of3o
V8jOFuCV2ydeqQdSgKR2Y+YK5OnNC0DYxlrV7XFiWwHwM0MvWKzq7FIW+D3TMyDz0aigdsEsEJeu
T0Jex0jJof5tdro+ebaZA47BrtmuaHowUcVKFtAp2RKGzP5GN2BLnUYXGJTfONgY0/1c+B0+u5Gk
cZFvquxKtEMJIlOHN5hilAhKHSBeB9veYZoH1dZGAUkUM2nmQ5/Bj7vaxnUGYyipj+MQ6P1DM4y+
VWOgTIsOCvvCZRlPmMmyn3vs806VfvaQKz0n0RBG0A7ULP2EZJ5WDW+lGt5IjU4680uVBKwAPAwp
ttzhUaQFtob+C2XSNoE3yXzXIbhqbgCyHoFVVPQxlRjasmAWhr/A1ht/4rFY9MTy6Yqa18Vbq/WD
x23ReyXs/dZicWJwKN0gpxjiQS1dE+4GpIOZUsQlWH23UWspxhMSeGgVQBbYqJGB4a41U1+D//jp
jPWzDdZJWN94DH8riH4pWMidGs90Mc5SoWCR9gdRz2DD/l2p3L4g918VEblr1IbS7BIzwQW6BnB7
TzxBI2dBQp75WR/W2XOhUp9hLgNNXpNC4BlfqxZIZOMXdus7P80RkKwVWXrt9RXG0tj7Cg9XITGH
v+LieZkp6JVOvQgAbwS0ARlPswD4SYpzq8NxrVa5hWNrAZkgrjpmugwqMlMYvgiSYMsFEVO3h67f
FQbo0u6b20fZ/8f9U51RDAciFqJbSPz8XsEjOpwZBatNnyTauWTN49DD4J6LlUxQiExu+ZIyBvNe
P6oypAiWD9zj7omByyFgNmXRAuJtigX6B6ZPDOxiW3JnMxMZRBRujtDPHahtSyI9p/ilVGibBrq1
MkxtGU5IaZ8ljPvCfK77HL3tDcc0OrXiFYzuChzE1G16fjUQc9K4E4wTuCpzCVX+QXUcw7Nfpuaq
qfk6cXEMiTMSHVBuTl2bbHOMIJEpQiTdG6BVTJnow4nB/ceEDMwU0dsWaPEb+D3P7bcpEgyZWe8c
+qCTAx/c0LIJTpqXeTrr7obP525CiGOjtIOZbnIV2/3KSFJkW8E6ijcdzap97pH/BBYEJjFMzJcK
hnC2m8ha0zvP4HErH3h2LbtzamBwkRXq5XtjBno6b60SOv2Qrnq+m51dp70VxltZBfqwVcNO7/MQ
rFVcTj/H8qmTjxL6QabiFMSdVWDbHOLK6j2BkKKdgUVodIDyL2Nn+an+VMGadyC6kephUas8n3wE
LPsij6YZ+JT6nGfYwWBRsFM6OKrbi9VZYWkNnps+V8DE2W16k2cUmJ3T50Grn5rubUKl1SYA5qVX
4tTvgaNY4oFoJ7tDnZm1UW6PYHVD5X4g8AwD8izIh8vwC0y+yY6zfUk1K7AxucSd3svlRQ79mqRy
u9AEcxJEULpfstqWOoaI+PrtcS5INqUrB/pQAnuxPCrIcfXws0Szb6gvChCMmos/wBmTVSDJo4U0
RI1OokbT4bpf9XAq53fJc0x+2CE87GGlCmCGV5BdKP550N9wMmtcFQM/zughSeoLx31O7BFn63Vs
Vhr2whrTi1L1kaVJHuhLt3E7ONeIsVa7IR02nY3UQOayk75MuxK5wSd9zlvfonYbT257sbMaU47Y
ygIJaHUerdc2fXcBnWPwELOqIKfzDgDkPq0jDjqwtfecXmr+5KLKh7rYvJoiKmT/ULJnXmm7htdw
/TRyLvPsHb2rP43WXrr9vsEgi0nmLsxvZ5Ob2jf+KwIvf9ssGEPnjYFikKTvDJKeu+OMxgXmheKA
ZLCxIY4Cn/BZywJBdHAo4sHOMT1qMOOWqa2B/9JCvFQLi4vk51ybCEAU6alXW825VKD8S4WZF86q
p3pYl2K3QPWc+KoUfYC5YhTRXc0IZ2IGJXQqvnMmJ06SPlqciwAmqFETqlG2Lg0fiibJUTWOI5YF
8MDwvwJQmw/mUF5H/iVRuKJDQ4M2t0iPTADAonpKV5wNZ7s/ls6DNl+6NpjF5+wEgxPJ6qAtH/aA
ilrcfiTmSznOtZ6wOAxgO6DGSdBU+/4tFZjMZb80mCDjgiwaQsd29yWscS/7TI3ay+SIIE+5d4C0
KKiwGK62s5dqm5bAHO3YwVAjmawwuQUhhdhE1whVazyRDgozzYDPPFDgbQZSJzbZinQPXwRNbpRR
JyryG+u+VcajVtSQMxtAVeOGdI+pcWkxxAnDz7InjQw/HUD/KJXjWhK/Gh8qE4NmfgIuPsmBr2Zn
xtyyIRhzholY9FB2CLVk7UcPXdNr0cqB+0ySd9rCyVyTevZcoBcc3JJBoQLmx2Layip06k3HhocC
7A7nyEjNRyw8E7ORTP6W6ztK3kY99QzAh9lQhJjudTIlxYB94KPlRlR6mCFoUZmvVbpCMNUz7VjL
HmwdEqSOP6bv+PB8pupNimFKnfFYjOtx4g9ZEyskxypg44Pr52OIQIqndWgvkQBzxwm0HtBEUVxs
u3lmXG4tew6sYvErjkk07H1mF3xlKc4zJ9AGPW6aZis0OBHdvHfNZ5jq1di999jAtRnwE0A2iiCv
saqRsFFY/63sz63x3BfnkV6ZOMjsoURKpyuHgBZZ6JjjimZpqNC4OzMS9suVJDPmf2VP/y5i/mJR
4RBHnUeJgdGTxn1eUasT6riVjc4yMCJMukLj74mw8IVvH4lfYsSK9oP8+Oait9Lrdy3p94ve+WJm
My9sVLioGSerPi7iDja3Fnfxd+7vXxzM3690t+0sJFvIUkP1azEYEqPnNsh2xyxGj+JV8Xf+pfGn
RoapI0hb3PxSC4XKndmc13ptLA2uhvFpuxl2afE2wvJDf5rsMAgoyM79cf6AivLv5/k3x8DBdz9A
3DQcfNPDXSGaDXnekNtnOKptn4VYVlnyjb+N7xX9y2f260VuG/wvFp/RdbSecshyPeMHTGiE6ZN5
k26/zwsIY8x/c4+M/RiSpcZ4ovnkCBAEDRax6a4okiF1Kfc52+aWvTMqIG04pdRF8GeRAC8bzwKJ
mWEpo0VeqLo0xmtBEhxUCZSwLlyG2bvxYPJj5AhBmk8Ge+vEesI4iAYiB1kQ7vyAOFYVnS/G1xzS
xAL5L2e17zbZllsHNiFZCqWF3OrFSkMAD5GdESzzUKqPzhg2pfZcwLvqbw2XqUKC8I/UMecvrTfW
kg2Y8IVYiI2g2Q7om5dp9qpagpkvsVujbHwt9fmZ18aGY0fEIJMn0amTBlmAGmeLnRk/S0w34Fs2
P0AHbszTmD9UiRODBH2ZOnqVcvypOhfBlTmQ1eR1oKopgtN91W34F2XmWqJjGIwnW7uFqSXyYzRH
OtZ+7m6Qe/6+IH69hAZa+KQeDmmNkFyGZKad/kBpqvXxjcCv2UsDA3K0kP5PTzZGCvUfRrOtMdsu
odvOGSMXVB/Ad+CRK5k9sR6oH3B/faX41XRDFzPimuyNdaEtP0sMosEDgA1r5nuNwpBZa0ZgKj/j
e6NGCqv1QdQZzPTNHArAfrTwB2CSoAzU/VGU0KmmYEmf6IypCdhCCfEwDlCDbIZRWpiSaPTySvRP
2w5kelPqTRkzVPKs2GvppcOuKMSVWocEJhiH6lrpKhyc+Ynmn02+S0H+VeigXfJWFftJj9H1g4/O
rCewlTD38OBgxLJ1p3AatpiQlfncvBbNm8r1sL29MBmyicj8DH5unXjr7HRwXIIiL49sHtwkC0Qr
ZqB2dSzxoixkowGSJO6hMeZb/vq0ZI8ZT2KjO9l9jdcbPhtfWfWn3dnRgApczzbA3FWPyDrcJWnG
RbeVZbFOMb4STCtG6TFT8wY42kTrIUiqdWt22xKiyZTsFfTpTNsZ4HGz9aj5hr2zakw2GcGqQ4Zl
MSL34HjWBqYCOmMWT+RzQN4lka4nMEWF5GFFzRDpEsOaVos6MySGR1QYTv7YN9MXs7VAvFKzwtu6
cRHNU7W7HWCfVaZAiMXaTD0eZX1FwCCdE7+ft5nECFTEK6txJdvLkp/mNESqIOUHpz5KWHM04t1D
fYtktHtBlgjxOORBbjnFKK8fHRcJNjHslkZHtDIoEGtys6fJcHcuOclsPUAhrpwGIT/aX/EXL1Kn
eGuruBKYD8QChYEwArPp5HHqjrZmHpuanrmzMTA9IKNynRcvhGRPXWIcW3zY83qxTy5mDZihjWEz
iLHPBxeSKroRlod9/jL1OabrocIvNOC9NXTEk+E0r31ffZa9wGCP2YFCnEOno/nZWtCW9qUGOJUH
NUVeaQH33o3Gq47INb1NBSznWDIr6Mydmy/f7Pz/+Uh3JykmQjHTvB08YJbvfCZSj3OOIMdtgFGy
an151LzWV77mW3uM+osaLMj4//mwAUVlA0sGT2X9YYJjNXCSDJi3aVoPUKa7fIvs6r8vcTuU/7ip
Xy5xVx40jUszt8IlMFC4cV7bGvwy21SYNFeJb+4GX/r5l4uBI0D9Qygmht0fnkOl1EBckIRwdXfJ
Um00Z3rIOvbh1EgM9IfaWDP2pmefLA1oJoA2k8DofZ2dav1YYBBJCaU8RW4X8WlmmxsDErOJKYmN
AzsqOTW6vs8rY/IqXq0TY4h7KQ6NBtKjNDNMZYB4yPCiKhehbnvnQv0uRB3iW8EfGd1q1SbHzlPx
R32KqPXcNRcFgTDrECC3Iz1HekoMKOR3OfZQNor9CD47KyuMJtirJglsmjqI/3Z+b4u1haFgFtQN
k6pwHjJ/6SCHL7Dk4fIKJbe0As0CA8CcxFoA6h4RHxnTa16qbV60gFfAx3xZzv8h7cx23MayLPpF
BDgPrxIlap4ViogXIgYH53nm1/didgPtDBs2urqA8kOWKylK5L33nLP32rA/wrmUtDdv8jMNtEjD
mYgqOdXXTGY0jcJjeDbKa6+wzjz1ESQP2sQWQ7mk11lPBbv0NeQq+F/S/UArSxoob4ttwYI91kvP
S5Zl7M0kQAR0N6pkP505eHwewuB41U2tManBCGnpcdGgFlm4dJrh+BLmUUJJkC8jd+GP4aSS5nVP
27UscAhHi84IsVqZEJv5YYT6RQ8vMlYUJfrRNm+YBXR90wwHV3wghJebU559CsEehbXs7Ub60oK8
H4FFyQ41SE1Z2tVYEAEqeNmM13OrJZvWeoKoavnNvO/3QJ6oyHbDP6ukuCwCTHA2bVCQqbJ461OW
heRYYMjtGNKMMD+NmeFehwx74fiRMzJxcbvGezlcjoq4SrpTCPYp2ZvtU5yuWDuf61AY5qV68ccj
R6oBRxwGDd1AoyGMr67iWFQ2+HuScjhHII9z7JlBskliaSeYFlRtmTVOhKFSTrbPQzHEy1yW5zpI
S3FoUENhLQmz4F2cEAhjXD3x/wKUgAOjKVkf//y+/65TK4J4NCapIZLmb4f0JtJUqVEnz1ANBrzG
Aaz+7Wj+6xGZefxPl5h6uT+dXpnGCFFC42MeDK8UcGK55kn5/93Ft8O/pjA9qULuQlA/pMqpGu0v
X9Ovy+LP92B9Z0QqaCNNY+QCyWQdGt8rY9Vj+LAOmCj+fCu/2Vb+falvFYXkBlKlTvKF9kP4gEZp
uy/ghV8aazYsGVjP03se2n+5pvzLQsw1Zf4jIZvQFf3b9wf1ZWjjkZ+oQivJy7KI9vK6XqjLSdIt
X/58tV9XfS72kz7jm8igcRNvLCtuUDHWlnQPigsi4blEjf3n6/xidOAqCOr/d3uZ7vqnBy9sskHo
G/THQERcR7HdNQ42lHQLTIt2OSud/2R/5j3nOIDkGfHJt5dpRBsSGF4i07R09NCYTcQNfFx/uy3z
15dWhdUoWzIvrWH+Ey/4841x25VZUQnPQxkOi9eulSplwzqGEQibZKXRncuyBbr5md6/KdXDSl8C
7Qps0CsZl7ZIDsPhgSRLRmZoNgkDCua046IjRqD6iOBEdNshRF+xqd1zVqN0ltJF7wNTwYAaF5+B
2MyzfElbSjIueL/WjT446AteepyoIpVKhoGsoOpJPwt6+CkAhm7aqYL3EI2F0qnZKlU7x4g1INgb
r7p7XbnViuuY6wtmaTb8DKVFgiB+ABqPMgg1dTlzS/rsGrztcj5Rrxhd+OXVlGmpJ7ZWbgDmesZL
APKj2Fv5A3RBJb6MmParT005JsN5zG8iaQduUFEIMdxbCOoqEGaDsuyBhFDlqqawmixUcnCAdaDU
hzo/1lW/kRFqxh89nSytRf4JOiGgE53vy/K1TmkE7vT+00XXXkUrL5knFdxD7YVxp/bSJqINj/Io
yxw/ROmhYMxro4fsMh465ZqO/daqF5G/KaP0tXRfshzDOLVz4i1pq6vxAGdEnZWKYmM0YwtPdjAq
RGgARvbi50g/eujI4bxvzglwilY5Kq7j54jmpv1k1ibniCFgwZE4vKXhjuQH9h2J4Y415xHw+U6N
yNpI49VvD+xPrQ8m42Gm/jquViKUgLYDCCjfmvCz1aSFXrtzw3wJ63UgDguRyXSAnLYVXkb22RiN
K5SgmYgCrmRaL8enNoB7mu4MCEhWsq5G7hPlVXmkK6wgwBmZZbjmQbYUiBkXF4cvMaczjRFrSXex
iz4yeoJADKSC7iT8GQMXMmhGGSEyciAg/YwEAnQaOKhd4PCQdKOz0Fo8VMYed7zt6+5cy7T3oVfv
Sqv98IvKBHNWgRsAFlPfAqYQhcoBBqpX+RS72laCNCS9JVhs5XBb+A1FnHfXXGRFVXyXaxOiHmKL
KtQuZqrnqEHyE8vYNfHg2AcDXYaJVuA3S6N0xBKxInb9AcCKrEThvOY0arTVJQq1jNJRCm1+DSQb
enfUmSS41F5CVG59bLCmLi4T4ZGhLik5BBtvNW10ZpO+x1Q8fUqrVSMf1Qqq1yvKhgy1L8Z8/yRm
T/DV+sCRo1VBIIMqbfR8Q29Xg8Te7qM4snPkExS5SYbWSjwPBeIuBkNaA5b6vaXh2jVg0rHA5nhx
yw9L3JlA+q2JfpMjiBSPcI16iUUjPoCSYdU2k5D2KYAl3m05v6hxu1E1nQrdLR5Mo9BF7KMquqke
vW/Bk64GXKPMAiw+etaG8JAVeBP4Drm1yyOYtnS4dtFkgrYC6dWVWEe8Hisf0NJgeKr455VEvkc4
MKo5hJADII0P8tIUNiNE+3Ro99jnLRgoSF0f1ThiDcVhnS9pPcW5a4/CQweQ3tcHY/zAFoZbcqug
+bFoVKkyrKfhhnB0xJuf8YIJWoHJMmRsVlLmJmc93RSywyVXkjFCQBqA2GvetWJwkplnvI0m7l2G
p3G9Ns34tbeQn7lCcey08SoXlDf6pRyinSc7XQH/XUTalqO10hMkZrGdxQs/Zzq6iiBYKT0AlCpb
+W68ImojwdfCjNYeyujg99i9C0A4bVIeB4SkREPgEcZcEM+Vzj2aPof3QaseYYJrtR3ztQixtPss
jWQZoOAIwucwuE+tQ+/FjF+GsbE9banSdRYkVO7g1YKKxVaD8uVnoy14SedI5B9zPY7C1onXpVdL
27JWbT4frZvi39L+K2r3SXdskCaxODqgnxMWH7GsGMGN4THrbz0EgdbPnVFLwQcgj9Ost5CsmlZW
nlyaANr4EZgZH2oXupgmxOjc6pxH+bd4NBVz3zjLyr6uWYnV4FiWew/KhsRHHD2s84xvkFFY75a0
mGJmQjoC6qM31x4sFKyjDZYGmB20sMZ03Q5PMg9m1q5F1le59+Y4cZcuQqdcfw3wsuVAPXOsBowX
034+9HvVRd0xMvZn7WTeihmNMzKc2eGIl7rVNlDDcut54uf0WP+6DQNZFqFmlgvaucE+oSJraxhW
qz0DDpoSGXUb1ONFwRaiDR9yQTBOLNtReZhqSzGVbWapjVc/tDp97QSGKwrNOKFkHyQQBrJBCpmY
9d0gaEZVYwZv8Krq4D2f0IZkLISGbSHBSk2EPPmqsIRV6tXbDA+2C5koOuXme9SdvSxkHAYjdYCF
l/NccFwRJAMaJdr2kY8XwdVV+84ejPzZq+s3LzjkCLLJDygJ6EEGrqYDGkRkkPqWBkHPZKts4Eg5
RS+8hK10HLUcBsfZz5/SJHmVILe6i7Q35kGsrYdIuQqEA1AxdsIMLheidFKAls2QsB9eM/SLPn40
fRH4yh7PclrDjBjJBFIPvXHvMpTk2YZR7yjSoA7R4m8rS7CrGMLIlmF7j/JC3pRNvxizbF5gMR/i
l5BlRAqIVwCdGPLC+xD2OLlLsl0KOvZm/ykNH4D/c6tjz60AwTSUr8lxkN1TQ0EKS0FkqlVPkopZ
TNOlYYlVcgUS2bJnj44xg3f13pK2gfcGJRWS19rsEZqEAYbXbs0Ascdsp9dv6NpK8Wzh9St9ydEm
8B0QuHIUD3QaVMubNQxdNdBrobxsRrgq7d0dxadACja1xEsd0aTubFV8oFTchCW/05gufO8o6vFq
SFj+y2uhaVuPWIrYB4kQDvA/wRyFpCCtJhHdVBuRzVBB4VOfghx6cnIQ6GS7dMlHyLtH4MNzAPV4
3PHRCA8JgVXfvmdZuvM8GXCZtWWjrvggvXSm0BWlTwKTLmPy1CnpWqWZQk810iQnNeF59z/gpOBn
QLQlgILH6ONGr03/pNERSM6p4M4z7VUtDTsxV1FbbMZhkxH6lGl3XTy46AbD4aZV5kyM7hCmFm7C
aq5cQyR3udLO5CxeWv05i9CkhQ/Pk2hfjuuUxnRnoaJkU+RB99xlW2UXw6gmyvXZi28ehne3QIAI
dFErtYMgtR0Y/gKqzS6WzbUBdnNKkuDU46G6kFNSS0gHyMdtxobdYueSh3ZpFEhZNXofSVlsI+E+
ILpV9IMS5M2Mr/zgfVD2gnPjlvtwZRnufFBsoodmVoBvKWL5b18M0DVJdiasZQDO6Lf4vkvgm0cE
wmO2NJKv0ATL1tlFeuuwixirwERp09Bcbe9Ccanjd43+SBhsGDLOdfWjQTYbjVuLNjEi6U4GE2jZ
QemY9TA3cSPVu0Ff13rLaRidrr+w1GZWJHtEYsDxpFmgaHaCySJBqG2IR5/0HqN9bkQJyFs9j7NT
G22JZhpLRDH91srFDULMpFWRQHzQApvnxasCwUSWP3RXmJHg+tqDezY8+TJOr051ppNueNpibLJL
GKTPAkfcfBhuQsgD7/HuRslWHGQnS2mdRU5KwBPC2jS5KdqJWKwhX+m6dQAtiiHlpe2PUl0i647m
8JIWFrgPX0FnlLGQAoTy3+IBQMvoJN2wTo07qM169LeJhxQabUAhyltLltdGeG1AH/GnBAREAYvF
JMpzohiOH9im1D1U2SbmtCmku15v7b59C+pD45cbF0CYORSPNs1ZLBkjZ4Od4/AJ2QW9CZMybW5I
gel7oFGzihmkz1A7cazVk3KRiCcprGn48Ea6e1ApGU5cDZus8RGAFElRRb4a4aEhqMyQmAtJb6lw
MhpmRtOJqNYPhO4hyQwfgjxiGqLi41AhcTpUA+PJ6sJzUUSzVAf0yMRLb+eC/9b06yQI5mLpzvIC
HI75kVN352yxBE+1u5pP69YbktPmwbhl4q7UHgs83IYKLX22EEJ0RSXYKZAeqsBphPKyCqHQRSCB
OG6J7cr0GJq85jTSqq1o8G56tDrHN9Xc99I+oy5AtUYHjZCpJNkJ5aPQViYVYIHggNMjssel2J0q
3K2dvo6afRbeE0ZreoogKWJQ7Y/bqH5WlR8kBJcgQ6Cszvr6o1HjlYscyOsUTFuoOQxfvmmoLLPS
QvUkvtFgazhOLT1fuZQWU2isWJp3HxJGM8IgILJXxqtVVXN1gL+l6eUsUXp4imTQuWT5yAhPyDra
GPnNzJnVuJvMOlUIqU1OQxOdbd1FIDCydxiNxgDUF9lB0rLXP6WU1ewOnYg8MyFhzoK2oc9L76pJ
N3n8HHL8fvEFma3SKyudXg+KYgEFAtvjgDKCdbYpJgqdd2Dmyx2AGXUU4UdUHRhS9mO7jIg6tCzI
LMNcE3APYA2TBUCNpOz5VW27LmYCk+S3xFaZ5WIz8qNToByFQrvI7cm1tnrBUDlYIMfhvlBJmg7l
tla81pKjgi6HoqtZvHrKonoRtEMPXNKAEAMqvyaoIQtqJkD6smIS1hBYoVesm1NGXF30p4LciBKi
qo6Y2E/qpToCEwQIhv9Clddtvawj6WiiGqr8etsnBz8saRgoNiIw27ei2QRHGPlOVBrMoXnqBmM3
QbDTVabBBAfsjjFMRDot4FN4ddM9dfFMQtqWMEgHQtvd5K5hIMw3E+n+FKSRM3RlK/DFxZiaq9yt
l3pPhd3Vtqq/askuhiHVDKivFdvrCX9SXxMwLQpGP9a+kVylprTBqBSq0yCfkQiLkm5R92F2EaS9
H4zZybryJFL7bCs5BOqu7FjNIeBE4xKrJiP8Wer3EBrhzn25zdlVdhU1cNYfeNsCgEoZxg665Rkz
hYXe7aok2euw3fyWk2h09iwmB1LjaO2+km3Df2qGj2qsFirDvgS4ZXeY2uERiiLRWgMfG4RtgrUN
V8mMzIdScvK6s33t6nY74pFcmj8FbQ0K0UzS5hVhk1KfzMMCgX1YM/X8GlijyuAuZFs5za4RBUea
X0RjmbWnsnU3eUELaLTHgt5abQvpwjQfxSBvp2itTnkt+2Op+9vesl4rQNoh2y7u1lLd+uopTZZt
sG3o/0WNeTMARoKK019c1jOgoCittLGZT2p4TWO+IsjrsVwVTbVDMKVGC0F8Krx0EYTmbAQ9rruS
o0MnEzEkKP1cIX1uqKU1bxYVAfl4iXs32AmTZN2/ytgcpVB9bnUK8Zhfue4h+b159UHLnIAORMlA
OUvTueFWPyAd2Q3apu6KfXKYCYnxaItmYQKC0qRPiy/qz129X5uitPR0BYiAqcqKpn1rilZCa3gi
JjPs6u5BdPsFU6CR170D7ffnK/0qnf73lb6NLT2sr1bv42dxAZIJ6id1CqXOs0REIE2AAQ/Vn68n
/dr/54L4/SVCiJjHqNP//lMbdlBQ7BUTn6G2w5u30lbSloHRXHGCkzI3t/lcsP+a6aSIv1FI81XC
apAg3Mi02f591QwkvqqV3GYsFmcdTmNXPGEYC6jEtOJFx/ieVHdjvDbja8fwDaeKRyZeZLanEK3A
HUxxjUK3QZbq5afCO5aYcZQQ/ScvOktgXD+C9p1GMDULXEU4a+MJXHVcbILiUJX30t1IFuaIwnvK
xmSGNVTSLm0iMIv/FNKjKhN1AhbO6NU5uk3cYhDFtE1ebaJexO4Bk+qIgx6LvYgURo4R/TXq3s16
u8Rryy6kIyKoCfhTAQBrnG442jBUWhvqcE5CYHtJap1HuQWb/cEbZpu9csCs9Ox7226MYZCDLKuL
zQCutPM+upjQFmD3PRVSHUAHEYkESBBo0MIpW+6QDuujGWJ0zTnITOLU/EZfJumbKnzV1dqvtiPf
jimsB198TQrp3jTxEYTs3dBISYyn5II69h9U60fiHCliHQ3fz+BU1XvN6D7c+OqE5Q7Z+I36UfDG
zotaVVbdhE70hBRDTGpwoGQpbUwrdgoLcR+IXKlNsIxU27AgUHlwlOEQKNKpKN4F68tDJADwd2DZ
ZC0ZGuaP2HwsQjk64cuo8pd4KgSTz0psWf8uvXk0XBQvg/k10YrYdoaWI7PIbVhOjzohh9MlDspb
rAAwyIuUWl9yLIkpfw7Hg0Pai0/3NW4c3cXtIxiHOrG2niSsFJanoK4+ginyckDNqtHA8yo+eSsi
j56AzFZI7evhFkc4yXeldZ/g2Y5JGM9HEjDTZgF5C9wVJDBfWOR1dTQEHHlLK2ILoYAikRDYp5W/
jEQDuqI8zSaDWLJTHShs4m3jaG2QCWmEFAe+sMJA0vvlvSIlQW9j9UPoNceoOP8qenrwLEs8mUTP
ieCoFkkKvXFkzFm4TjO4O5eSp0jORhHNeywyBsba4atXqUsG3MriujW7axxidemUe9dmN8QfuyTq
1u6IQVAwUN9Zo3UVcVLOjFE6Jbr1qmOnHqbkF6miUrHVwtETcouaOwxLGMv0aVy46z0GCzRijF2w
apL5ovGEkHJITmF6CcQ1Zwm6vesSHxc9eK31kZstmE9ThI739mSKyadQw6pTta+4G7fjMMH60ZoC
dsO+tKwksbAz6rEw1x1ZxcUuFmDlY2Ma7QpnCZKiBdzMqLpVnXlfAsXNWH+ZzALGFOeX6y9a4Mok
UYYxp5BWumjdkxJINN7jRUbSZCz+MCWaYMa6Qwun7q2RQ4QLZ997zjFfE8dpcE7xmbBkzSoTti36
s2C4ltWGZO1Dg7tHpy2PZUVSrpCcSyrMhAhLpdgVw7iJ9JpU0UUtF5+iByJ67AqSRgfhtR4tOu7N
3ssyh1UYMCACuDglg9Ja+ZX/EIzmgm1772MPmyejB4pSKHWmCzhgDcQGRkh1mjPRCKK2mveZ/xx2
7dVV5XMkWHgw3QUI+hSmfInCoOvllckRqOyejaZAHAg+Hc+hBy9V3FSm4rgYUSP6JKbwqDoSI1yC
NSDTezuXkmwkDrkkq9oAQYBI29jK5FgKe8rrWSzc4wKtIu0TgtCkwlQh55LbkxBFoSN+rHm8k3IV
mbbEMx8m/K4yRygvPoRp89Ja7SGSGAiAHqBcUalE3zMBBIx/YnCUw8TtX4Ok3JbZKpPM+QRkp4+r
dYITcP2RhgVnbI1Wjc9alaLgq/dlj33MT5ySlbJqYHlmr7RSt1KuHOgwWyHy5ZRzdAX2emDigwx2
z8FmRvA8zflJDFYtYunc6UcBVVupcwQTvW2dhDNmXwd9SAlmRoufYU7aNEa1rNtgyfKKMWmBW2Bd
y8NybEtaD3bSwA7ZRDW2W+tcJbM+R0ETCtucRF/XEWUX5nawyUKeBnoW48j6MtI/rWGf8+jAx+Fo
uBQoB6MUJzUuqVSRnmlbfaoc9HC7HqPImMQuJP5yGC+QvOjoZky3IKpjOu6yQGbKemDemWfWZpry
cUOjeAsMuyWXsuIvue0lItRVe9H5fTSeP1evOOROgaTLPiaWEz2XhEaXdLal4CKCw7wElJQaQmk3
pXtz3S+ZdjS8c8y4CWo0nxOuUX3lKMgqPJNHkNS5SlI6p25qmIhmXmzcIznBNoQSaG4N9WsJM1dm
kRQaHCHSLaPqa6mXIe++ks20Imy7VfStQciwqgq3HvudPJ2HK6yM9KWKkonZnoazA3UkbJ/oV8w0
HjlsC0npsJdqzOenWLLskTLyZT5JS4xW0vg+aO+eRYfBXajMtlt+4CIBK1sJxCOoh6aArUsSusIM
8S3NHxrMfBGpaE3WdVucUWCFFa1V1/aUz0Q9oM4QMHxnwaqz9nn2IifmZqxWerhlCsieymO3NIPi
muEphqezUuL6KXF/uDkpPIgMW6JNY30royWs+d1zZT1iUercHwIfS6Yr0OLGqUC4TT6aCh2z+RSp
xlYRL2F16MqbQdT8KNwiWkzeysR423wawyWz1hHfSukzBeuRZfEC6zqpaFcRRwRuNOLFYT8qb9ro
IZBUnVxkRkfrzrrGSgM63uaUzQiRsQ69yWxZ5Dhcwcwyf0LhP817iWhPT+notC7wcvnLFHukje7U
lXikKdMxMkRYpxlPIrIB1iJ8sj+Gw8Y3Dl14sVBOiUa/rCfwrngKXAayGw+HD4hRdhCSSGJ5nTHI
lH9kPXMSc+WZGwRaIW4HXIA9TqMqbxjquttcsPYa332EHBn2jp4DApbibZSGryltjbw0sBGSN2cu
IywfEy8962GUsOSg+iKLjJCQ4VmsmD8hQS1p6xttC9ZzrY6bjJZDK1KLMwzn2at93uMK9HrvuEg8
jeqckS0fKQpGckRpxNoKCbNS+WtstLk3RLhFWCJr0DFleVeEq8rmIzeLLuNzYwHWOJmwVgJcbUit
1EmZF8K5DAkaLsgKqqqQXGh+2NWEn+t0W/QOGEwXtfnI4ZlW5iWj6z0cAXO6IPWpxEmiRMNrSQ4l
kobzTMDwpJ2LZlD5hwJkV2mudsbaEIRHMYLxDJ4Kl74cngZvjQU/l8g7YoquoR6gd+yiLhWgUArs
fXhfJUfAvRVtIsRdiXFjf7F+mMCoTWzUZUoR5hHKqja2BQzeD+3a71/K6axxE3W70k++sdITTj2q
6NBTjTX37pPEXbrNXjOQ0KbvUfCOAVkLvop+C/h2VJYEMp6aqtvK2jrJ2hIK1CHnHQwj+a7i0h/U
nWrgIlACGDJNtla9gs5Fe+D47AyodBkNNPUPcFkVxx2xXVcGWJ5zB/XB096MiY/KcIjjiqQ/Z8Rh
ZCXTCqZvSBw66Q4sbRaJ5M7zkOMaGmgIgypIsQMKEiJAuiHe1H87FPkk9JXIGZWIhUetgQWO4Gu6
2Jz95Dv1CO4lxvVjECJnvkaY2QzjOc7PgvaQEnsAvhxa0kzH5uM7Ck0JekkBOUuCTt/CB2PBnl3j
/CMhMi8u9FlcFMyETeBsr9n9qn/Ojj701S47qHSmgkJ8N7X+1PF9ROLe9cdLm2rLgeFm6PUXHzkE
GbB3F8BlBwcrb5hnx74tBvzEngWE6zVR30hQoHVFn92EgaPwLvpusgfq7qjESLsc8cceJoMPecii
UNdI1sPGLWCDZCPV+Lq0Ef+B92ZJD5jbCTtaUTbLTseuFNNSfMg0Ezqk1eKTb3AUaXZBwvilrVFn
srXAUtmaJF91bX0YNDIj9WI3YqIPpf4mmAuBTojCy++PdCUl2ooU4Zt2FGdxoSE8NK5p6L6SQvmh
N8pdC6pP5uQ7XVc1eqBZ6mhVtRsNBZl1P8cxMpfVi9Kjr8/K9ZiUbH4c0Towzd4UK+YeIu5oFAS7
J3KnkxPHMk8YWeYZHtWGCqOSxd2UcuM31zakkC3vnNltkRhfscGaSV6PZxzEmtyx4iWTbwn9Hrp/
XOBCXTynUcaqqs1YxznoS4E4D4VLZWKLDpHBREclOpfu2SchyG/QthqMnyLgvfHeN2tsaXZv2rK+
G9FJmndF2pqoTfAgEHubERSX6eHdDT8wn2TFG9nCWnSU9H5plddIhZg+LELVtzGKwt8BdG2VSES0
a0+P3etfpiJUGuO7JpMo96KN1hbscR3tRn3PGNqipy8zeu9NnrgvnSSQRFsEqfec0O9X/FU3LFKq
Kg+Gem636kXmvBLxHWfiCbANqifaww1j3aQDLOffffku0vIVvkzwEoQleSZuaCGRLJuMbjOPbmb0
JFYBuWza1WKfl4K1FaXzEPASWYjroWueWb6y6iiq+gt/IWiclCWR0HQeUioqJx6vRoiUA1t92skH
cG202AnfElVg+/oAK2NAOiu6UbqchE1BQaNaH7y3SAWRkBKoIOdz2ogJrJccY0PtMpHbtd5bTWIK
4Qx8OCwQQrBwK/2sNmhjApniAd625aQdKGlHpo1LQ7ZqDn5wmIgzLpW8lTMEPkt4FmKkyRpTPVoL
Ec7uCFuzJADSK+GHeItB35v9uDTDt8F8ddmJh3PfO6ZvD7SRO9qhvvQs0CQSSGCJ6007rBV1XVOR
BVB/RMAwAXiMnOOumhVzpuORVM8S5hbFeGAOLcL1Q6PMiORHT6iwrB6TauFqpIKk3qIXdmE/9ywY
ic1nARcqe+TUcGE+R9G2tMzXHJoDg6k+w2DagCJR/YVuZSvZ98jCMleJm8wKhFy58TCbk0JqiaUu
W4KLfIjyd1ZDL6Mx7IjhUmd2GiQLIm4aSnC5WcPdAs5ntbHTU7PRGte7Jw2Qb4BTBl9NBGoO5ldN
bJQVdoixOpvu1sIq62XR5R8sPEB2FiJW54x32RDcJ4Icr31NBFi7ziMqSHaB2Nu44g1QAf0dfZ0w
5sPmfMIpv+aBlZri6rNWtAir4kz5i2nsdxJBCJRwKC1kvaL+TXTru5Qc6pRRkZfPugTTI7z9ua1n
TA20704B9MImNTeyUUv8JnZsdTR8DRE68x50eL0QKNUJLIFsQ1up5/TMuP0WAyGPlVWuMF4lWTY+
jU2Lub3eZbR1e8R6SmR7La7RZA+zy1F64FAJdRNzBOzbSY+UryJe79nixJIypFY1WzI8ekIse+Bd
WpcivZU2QvZUFcJ8NEiM6QneosLkLNoPHMlI2By7c97uwHcswUOQdmFRaZhzI9/m0bOpfAXBS02X
IjiOmeNyvnVvQUvZQ0RWgF5q6iN/ZcoiFJaEBvfifgTQoi2YnvjxSoiiv5i1f9crtSCJ8XVaGm3L
bz+bVathIpRsyVicyJBJoapLjP/+/NP9zitJqjBh8HDZyKG2vnVkI7yMcT3ycGDC3SVP9bpwOFZs
TVwzM0R8djnnpUUA+vi/X1cWJUz/CgTYKVT93z3ZqpDrulUMSL2dhxVBpAok5bBYRjLaPH4xhiy0
JwaxWg4oM8q7qZTzrL6m1rPb/PjzZ5kUzd+eXvmfzyBpus5/vymeo0JqlKhCdg+Kay2tIqdbTvjz
v7GJJeM33k1ZBAkHORjnCC78f9+zYdVQ5TNOdW5HzIWyE2sD6VHo0KAFVXLK0hMwN6QNYgxAnI1e
RNcwqKcmXQj+UWdu07A3hu0kI1rH0oLQ0Ehvl8mE1AhpUqddcPKmWSdho+MztpKalM1yhOvl9M1k
NE+czPOpUDrKPGsWf5SUENUU+KN2L+1ozQWkRCJ7aqlVa5Dpn+W4tpoffJCAxtyUDD5FtAfpvWrV
o0/WSkT3jS6VnxJJWb8xQAqpfOKuRXXzxAfzileJRpXPyDNtUNmYgEQIv5i37ZsVrxGTzCYPRGbe
OjaLPF0YMsv8k8pLbxDUSYIPtcxETXDC/hb0PBJ1QMTTl6BD4y66ecQ2I7R3EkrwUziTPG/Qb7X1
5jemU0tPmbaOoe/l4aEjCSW6T/Py+mLKFG6zFhhQ2LORykgUmVw2+SoIx2WBXMtIfQwoZGr0x/Zz
5GEkRZYQC+a+NPMUQGakrMmzrr+o5ToXK5qUx4rOqOGa1NkfsKtkZk2k3sTBKg9PYcBJr+sxJ1n7
KYhTevNR4kzqFB/UzKj7CxNKmq8J68a4xtQ1WSC9NYZqe4BH0eQxwFz6nMAJJMTxn5AFCcTIjnhV
3AFC+Iuabkowvvl2hF3157fid7MaGRwQiEaFoGIGJ/9+WuUgSgXPoqND/AkJcAtvgSjAP/BDkgpO
8pwt3Mq/+cB+p9OXJXA2KoIL4nu/j2q8WFJ0HPfK/7DJgd3Rs3PyBQerRZvv6B04f77N36yysiSp
Cn/AORTNby9/1XpqI9f4zhAs1P2xBkYS/oWA9NtvUuIClsKfyi+064r+CsExQBv+G7hOHbFKl4lj
zBubUA18HKgB3/+D20L7wC0BoJatb0tN7qOIjjT8DsD5AunJrRi32v/BJf7ZN6Dkqvxi/34+dC8i
LTvlmwuidVy29n9HEj79+SK/mVDKNP3YnP65yPcojDyvNK/EozeHplsIht01CEyIQhsA6W2a5i/e
oX/omd+3AuCkHN9kzYDu/m0gasbt4DUyX1sRodMQn1vAQHlDriFVPn3UCHpSx8Ci1GyEhzq9HY3I
A20bg/iazjsKpUSCzOyLJBWlehnDp5G6WfIxwS4BXyHTEwjpsvh7f/6WfjMxlmXoTwA9DJVT2LfN
NAjoto4+E6TWuxTjBoBazD42/uUH/+3LKeuYTVWRy8nfVwTTJ9Ws1Afakbv4Ji+4BBaacYNIkWcY
yNlfrve7V/Pny30b2xZGpvX/xdyZLceNZNn2V8ryHdmAY27rrIeYI0gG50F6gXESZsABOMavvwvK
vF1ipEzs6vtyzarMpKQYiEA4fDhn77X12OCxwaXYTgQJRQctOvv1rTPmaexvX/kPH+rkK28Rnjm+
TDCVb+U+Xw878wIg+hLl0wpA5icfaX6xX13s5IsaMQq1sc8drCO6JPgY7PyToTA/2L+6wjxUfuiw
l1aqMSUoJlAOep0xa5X3tv8ov7aG+dm89rNPw9qA3c0WNGy/Hwt+uNaYeb2Gv4sV4iI+ducCg9rw
SP14DVEsXMol5+ZPtqs/26oBLpq3qkRYWd6JIa5h86/aiq3azCo2dwRpbaIdzab1J4PiZ0OP05Jr
WIItGbPox7to0K3Lg3mkyxVBnMBUj9mKoLT9cEAws2iu1Da8rP79Y5qwmXcoBAFkcE7vZufrVWsX
E1kq0073b4bks5H+ExkEF3B4dg3fMHCGffxQbm8mqPzmC6zHNYyZTQuhd9mvzPVIkvEnI9342Wb3
x6vNz90PgyMOuiYcB54re9GtUEDs6t3sIhRnnzntfn4lx4LJCAYPK9zpl0UfuVc+w7A4NzZyA9Nq
PydjMCV/8mz9dAJk3Dm47dgSsYP/+Jm0dDBFpkJzaXUrec6NXMZrDUPLpln9GXlTPv56IP5sYmcA
6vrsyDXE38a7kL6yIdxSngXzQBSdHSznTiyY3V9f6Ocf7YcrnXxdnRRmaVNlpRC5aNbe1lonK431
ZGFd9itsCZtPn7H5FU9nKpfjlgHqg0f6dOc11LT9KeJQa9zHu+o6uEJbYm6HNSnWO+cYG5880z97
pH+43GkqVF0YoR9hPINJvAutW284yunp1zfxJ5cAMc7661MLtD37ZHgEcppCI8+5hz3oAgSc2S53
/s34sXncGQ7TH5UBrnM6IpzRiFMO1lwDb4KStxEdRP2zZ/fvHwSHnU+dmsLDzE4/+SApfWQ9TMS8
C8eet2LDuvb2HLf8JY0Kd8uZ7lCDqfrk8frsqicFD4UqX/adb2KU9bbZFx33Q/rJN2T8fQ5kvBk6
8TOuMF224x+fYN1LMZX44+xuNjfOMtkUL/F5t4bjCJPgf/F5frzWySM1p98gPZMmB6hlEtGkSK/S
9uHXQw5H8d8eIyYiG++vSRCX45/u/aQxNdZI1gNJKO1+1NaQEEl0tynPdosUmYLm7EviBdr2rAGL
Mwpx4HS9MHNA5U59pZP+UpQebb1xz+0CnmoSeUUbS2sIW5iORrzBRXYtBn3fhKhXnNcs9UCgNhun
qzdBwMU0LuSM8aUe9aQVNLDEqmOYxl+CbriLHHXdYJxqR1ypKkVtXXCNNLtN0lsTYxQWwdQ8pt7O
8/IdajmKPG19bXfQ+PQXfTr4HUjiCNV4uKx6r1x67htK5aL+oqe3upOcU/m+TMPwaBqbkebDENp7
g8TMDPUx8Bov2iX0CwXreITFyBvCgx+BjW+xzqFFCb8Kg/6pvW/LVdhfpQ2q+8uazEe2aURjxDRL
ppBummj7c9ujhVmr18R7MJDUxG6AAOsZwtZ5wkm95ncD5wJV+t6QaGgJlBZI84ZV110Jmxt/0diH
oForSUb9Lp5r7wi6S33lw75K6XUCwEBT1rndOjD2vneZxRSzx0tqqU0mLqdi2GQlT0Ocr8oeVK28
882XlD5c4/tr3b5jX3RWd/pD7XQ3fEKS7rK+WJP/obStCVKCbhs2EAECZTqo5Iwcyd7c0+XHb5w2
5+YEF8xPz5An83tgY+nx2Fu/39rDLanaAiYeEHoNoAa/IgRNVwCD0WtUQkW8jcTNSFEp7mFytvQW
NUC8kVZiXgiWCOUnz3kqBu/B060IEmh/IcJqHXrnbmcSJvswGIFEPCyuTEnUMfauQwH4UkrCfGsI
+kIAmobPH7vFRVgULx2GyV57yt3oti5S5Ieol3LUesl525E0SX5k7BFAiU07Q9MYXwVJ8jD0SYQF
pLnPGrY5aBBzudHJjg01NNs6mzoTOxXCIdrMPlAh8qCz6Z7E7YEIgKrb5SMqZmQuZYtn8Ggb1YrH
ZNviK2+igwVcqUWgNfThtUeJxqjp2Lr6tdmCStTxNRAdI3tGnU0oCo8JHYMsjSj0dUvTPmhWeZ+z
Q09ql4eDFj1twLy4dwKYrXj5zVtKzNiWQ/3Ya3iVlhP/hHhkU+x62C+jv5lqYKf9+TSOG9gnTolS
ZKuab45/GRBZrmOOzRBXWR16n/gWHVqfA9R1zhJLPtTjm6vfu2z7XHHdzH3e2RmovztFddXDAZfV
txoDMMJ/6guLUNxI6DgD+oRoCBEOlMewu5oTYVBhDMkV8EQi3y3KQWzEVqAHvoIXWZqWvO4KGnM6
2cvdgLPe37UIJ6K3kVMw/ljCGQmEPEjxHBvJLqONVLvNhZa/dwI0KCkvnbT2nai3fXyGR9gbUIk+
k/Sk6lU9vE1oYPTHyLvzsjUjOm4JvV6E3YWcdpHzEGXXCl+NczDxp+Q08uky4++sVk3zYAxf+2YG
ob32VAgBBTjAICRu4uTguzsUZmAfG7QNVAlbzvOTBUH81cTslhLB+kRtZSVT2lsutT3HuIZ0DIqG
Lmf9LSu6dY7PBFZpO7d/8SQW7YtDBZXEHjGSf9O4B9Gz7lRvHskJIZfHkDMO+lrTYKead0XAiTpT
q6IACaxBIcq7hZvHhJbHa2oQjl2tJu/JwyxlUptUjH+6VgXdTxfMpb9R6ESikQbKES3pxswek37t
uICO3joMSyRXo/HDlBs/TgLg/L4sdpCSy5psGwsgOhR8BYCTejxjZiQAVJM8Hu81BkffWfgeXUbh
3UmACUl826Y4EOjFiWkTIRqSamfXl5Ehd+EsH6purfqRBYaINYnTEujpoYQFVn4TwLhVdlbjdovm
4HW1NFMdcdATY6ySh4mH3rl2SwwfMW2Vvdats56YWn1jDV8D5Eo2nP6ZL6i+9Q0E8+kOYYaJAkAM
Bn3F8wjsMKYcyGC0eLBwhV/67CxJ0k02kJoQrdpxU8fgGTX7LKX35JIrPRKIVeYbrFqmvMRTvcP1
fN6iHiHmPhbQ69jy6N+qL666CPD/RtiWTXSmNGHRmCyDEo2KfXCIp4fMgB98U85/BMzsNem3uAHP
in2icuULThhFfh8UprQSXzGcX1gefla/LPdVlr7K8TD2r8JDXJFLyvGwKxWCOZ4/BSnC26BTXvmD
PPYKb7Y37dlUjASsk8CL4v3enFv7wRjdJll20zbYJbTen6e7VZ9g6qkc48JV9xVAH1eRDh/kL6rf
000nHmFwBoy4GEY8aCHoAEst5c/TfWKOlw4YJToINgQ88uuaexbMteXe5H2wdvMSphNYP1a1q9ZG
z3NbAbdPBm1daPmm74BS0H/XtOLMC51rHSa/ms4s3XpMK2Rq4rXV7y3vJeovgxaZZ5Di27xTQX9t
iAvTf69lecmKsND075PbQJyrqSVXtXlbqyReTclVxRiuKh68wGDjI8CZmONzzDvDX2IOB5cbTSPl
CqUDwQktMINxoF8Qk4bBCo2FKAcQIIut26+TgtO2g4DzoOnDa4k/HVLAbHWDK1BkzIkQjd+bUT86
XrML3eiu0cdV5cU7awyAoce0VOBe2JjySLFL26ZZaFN3PSbBtcOfXblRiKnM6GJCBhRWK3u0L5xk
Y8bhqoS0K8kiJ5cNX7FCGd3Vz15F2xSrT1NcC73dZtX05NUbh22UP+CsB25MSlgZrUVxkREiSy/+
zm/Hi4GuzK83lz85FDo/hg2ZJzvYOqc63mn4EnCILpGGLZOVm/AuFtYrhMx1v+Px+eSS80t+PBV+
vORJ0c+yh4CZjUuGwdrZupt4jZj3KJmhNnS8PsX0/IQ7x/WoYVmO7nsWzbmPB4LOVV7RBgGzYvlg
d5sGVbYzXVT2qpcEQXwrwl3mIwbdOkA4kBswpG77kIpkvy4UwAEQCAOPi5MfXQ/L17rWJK2ZFXqb
HLb+r+/NT85HH97qXI77oaLixnOQV87+ymo8GuLwIMrV0H9SYfvsIvPPf7gIWBRrSub7X5jNgsfA
ctnPJZ+0tsEi/uxr/uG2z4WPHy5jomTMJo+kDYGzinteQPTrdwNwyjy/MXicXD/ak9KQ0KjEfOAH
B53dqdOuKlu/JENsBSNVtTsPjFiyTVBfj8FSNh3/LX2ssBBPCflLiD1Vfp4I+D74HAqxq5iw2+I5
4SBEtoCNsw6EnX/n5c8WsqmSZWxkKUHmrJAQcJInVofhQOgK6XxVHXJ84yH1r3MB5pVbE7h7ZGsF
Dhk9Jkagu/fRinvyq4IIYbGQ8/5zqKVZR8rCcNt5F9KEuc+JKye6vG9gvHW7ttkQN7FKSWMqCIxT
ZJmjWG+Na+XYZ0oeo9pdFtUr0S+rLvKvC+MiGK4CeWjVYZzdRDEhSZn9FY7zukTc3LL/KvWNW9zH
wd5hS+o6d2ZSfkFXCaY0JgBPKQ+79jpHgQpEvR21+Y7HU/ZmMx/Gqlpp2bupbjCnVoIMIBIAGfnT
BFYElyeBiznUg4pNXvmt6CYUu6sQ45NqzWM+nnWdthD4hipyhbNzY9R3ugd972vLop1VGontGwUm
1W4WORsz/bKrshUn5L1Xn7lAp3zEf/g2+uSgl2ceyAac0q3lLBSu/xCIqwB7kjJXgoCfLZxYOzy5
G3v0YGCiXJHuBZJT9tZOh8wd0IuI107UbzPoHkX2aLf+eRvmT5r5RcvIUinPumHnyJidBdny+X3K
SV3VDxNNmhHGVPI08hUabI2dltNEc1YqNq1NdaZVC8O7rJvVRLiq09MyJ4bJa9EXHUOtZmkJbjLt
MszfAa8UPdor/ayrip3s3Wdgm9OiCN+79Bx+HyFD1npCM2Yh9NVdd2nVtAIR23o6OxcHZed0mDkA
EPtoHTlYkMabXHuyUzyR6ci3191bk0c0YbAbpqOd35RNfx4r6I6R/H+cek4KQnE7tkP6PWNFnFsc
/ThWtJ90Ez6beE6qP5FTOV6mM7tN8jpzr4HXwp389QT68/Xsh1nnpGVZINaHIME16lfsSpfBlk3N
rb+U7mouOxIR90khbZ7F/raY2bSsgbobtM1O1k9lj9hoLa43WlgECoy25SYoSGbpPlupf7JsGp5L
DxtRI8vZaTHVjNK+r0VnLsPnP4MOvRWclGEJ250UR1xUn9zJn9XRqBaTAGOYWFRP+/TMPMVozIKI
ftlRIWyW9Cz27tZcF9vP+iLGPLhO7iISpX9d62TdY6q18V9yLfXqbPU1rgT+nx+8L9aqW5OHcKj2
w4W2+iya/Sdte763H657uhR2tTNZAa20iqBvCvBqL+nao8DYplfN3lirbbxpdr++sZ991pN1sQ9k
7MQTn9X1LidEZ3YCvYGtnrYqaBf++lrzfTu5rwJ28Kx7oNprnfaD/ETDwzBXxH3xoIevQX37v3h9
A00g9Wokz6eVyQYMxFDB+wXljuqoIIT2M2Lp39uBjjAN0ild00RSdRqGWfsRzsLU4W7F/n3v4NWC
tTcZUEnSdUHQXtseJ/fh15/qZ8MC8DL5m3TQbAsB28ety9TEuiCJx0QuZm+arcbMu5Bn8b11iZB7
ma568mHCRf6ZHmee/06/rZnISdmYnip25o+XtdzCEgbt1mWrX8P7cqhhAFMroXTM6L+b7x/yP16H
/wzfy6s/X7f553/x99dSjnUcRurkr/+8iF/rsim/qf+af+2//9nHX/rnpXwvblX9/q4unuXpv/zw
i7z+X9dfPavnD39hrxyr8bp9r8eb96bN1PeL8E7nf/k//eE/3r+/yt0o3//47bVsCzW/WhiXxW9/
/Wj/9sdvc8X/P358+b9+dnzO+bXFexbGbX76C+/PjfrjN+d3+s6U2B2KV+gFmQ769/m/i99tHh4H
3SvqWoPpnoe6YAMb/fGbbfzOtD9PI2R7eB5Nh9/+0ZTt/CPL/32W5/guDXIxnz6s3/7v2/rw/fzr
+/pH0eZXZVyo5o/fPs4brk6Thj7hd4EvwVY46z+ODt1KhqzKHRuayaivg75Y5WX72GYWVnCqjmJq
tj/cl7/ewI8X/N4p+dd4/OuKDhmQFrVb8rFPrkiEatknnmXDJcEhY6TPs/Q70RKyJNtb4YMSlC1n
89589Fv7VTdrMD/yZcyJIayJN61bQIy2TcxqsXSq5qk0x2zddE645nTzyXGDr+fDw4PgQZCqAqWF
XqPNl3jamWvHMHD0ICBsNGTDZubZsGicCnBN7EeIhG30OUC6k53ylLirMZdfp3G6raO6J4tyuh9L
FPVZiAISER8GlK7GMjH4JPpQoT5mZvQFuRW4HzMY8f9U5lev9a9ry1yZZEfCbYsEhfDLMPbAvaVE
u/YDLE/lmhiZw+6+KHoT4z6uxjKId2jyEtoA4fgyCHXkUO8iKoJv52pGvTKNQsMOgRay0YYbUeN3
bGuTzEu/wXAHxu68l4Df9JYoodotv+YT6MNuyoyOICAjwwbO0TGyE+O6Uh1F5SB0Nr4o4o1fSHPX
ToTVVhMnvqxF364BSDQcqHh5Rb56kYzme5Bq6XtTWmgHQuYdJUh7slttrXuYAjw3vm28OiP4sniM
lOXvUY48TZa8tZuadgvMxoZwq0NqYU9KWj3dutU0Eerg+/ukJyNuCOG4DJQXqoEbpPshHnBPgP+v
Y2r2JSrMsNPoCVX34ZjrN1PHKTyfumJtaB2JmH0mXqBYEfA5mvRKUn9XlWV7GeqAczJ8SRdxbu3z
KHnrYy2/yvwgPicKq8Um5pMYGccEWKQ5ceUJePtu7NGjq0q3Uc8EHqmBfmDBKchckiGm6LYSBTWY
oIHbHSVrlVA7jQVuf9V50Px06z6GUpSMqb/3J/Fc+HW+Mkq8PGNBXPAkinxtZOYV0ez1ulUTB4Wm
5vQV1eXR1iQuwLQkvUNKDliprVawBORFNteE8Lp8S5wofAsH+7kZVYaaNmN7FzuR2kkHs9sU5AmI
eGOggs4ITTyj5EhZszM0LPI0uijc0PR9Ldwpfhae9tBHGbTYJsZwE8HLFlIzzyIjfHankggMp9Fv
07EGs6i7M1fJDpqVNEProm5NeieuT3qbTXNzWbgSLSoOEB8byNdqCNxdYtDXKDyK003upnstxuan
jQZxeDWQsVo6l1FimHcqdhNujp1j3SYMU1Z4jINAQZDPfPuFcyH+tGq0Z5NTzVmN9omdQX61Ucsm
OQBK5r7wvtKHm3JWBkIvzTa1Qh1bBrs4Ih9UOuDSa4NosKAGWRGGCJzrfFh7Vc9JjeCUo91KeysK
qzxquj99GYXbf2mngGTDkXpnX0f4occOpoOISZByMVgXTXuGEg5FtD32F5Y/UmAIOBVlwg22qtVp
chIZ8pINcDsMQtwl8mxd4eMKxHgR9+69NZpvltlY537RY48uPVBLyHob7M1KXXc5BSkUoxuz9qyt
7kCn73sXygIC02bdxNix0nao3roB831YY0UKggZbtIp3Y1TEqzAmvLCx2UvC5AnKB6tonyeRyyO2
VGvn1s5jYorkvgqd5rox2+BYNkaINTKPl2XXGOs09Ip1Y9jikgxrTL3lKK68afC+jlqRbGPG6jXY
MHku4yK7EglBf24ZEUXkEDeLbhhZYDwnugXyOenzZlsmpfoWRBVUudENL21L4gGKMTn3QpVPlYy+
jjlejbxVN2rUZ3+9bZ3lNvbgVtMvVdjfaQKSp60/cPbNHYL7JJ6frIp2qVWTRS7gTN40pj4c7EwY
e9tLmlXGBPluDIV7ZvAA76QRtARhSwN7biFzmCddEhp7cjMZieAkzlwVUbdzjRq/tCt5rhtgdrh+
K3OHL3vcVolGU64KUph45VjJS0klKmIVAOJaVrKlPVDTLM+C1ppIEY5aopcDpd+VYzlwZ+vimyXb
fDcpAY3CCGhZuqGxVfSRvSDO3oTC5hBXXkn+A4bdwZ+DhQAFui82mQobU4up//h+JIgHNAgGU2Z9
CO0aq1fmAPcqQ/vCQ951HZD5fGllGRqXgYTbMDCpJSBpfZ3iuIJ27uFpadzWWMZtBAC6HGV/DIDy
HNREuTlMWvgSIy4Iz09g6TXSXOh2PW6oMU8ruF5iEzomGTO5TZRK7k/aWoFwvSoJNJzvWHZoSTwu
JAbmPLKdhemXHpgtkZC94QffqtICGRU4EBmNApcqT81Gb6mVM+p7WjjWSOJjmbaUL8SUUa0Jom+w
Iv2Hsm78tcYa/6w6QglFa/WI8jVICyKKUgnOxpHbHtrIyi1JX6IyA7BTJoH1oo2NvgjMftoNVncr
qiI4RKPbnoW2aa0lov+1xOIQQW4+NkNe0izrjU2T9Qc6kekaT5K6atDhbBo7f6yBmS8Gh/00q0EZ
7QiB1UFdE1pJhzu5yHQ9XI0FFiYRjz3olszXr0tNwFAdtCGkp+KB05LV/B1qwxe7JNvKRsnfZv4M
cr2Mmik+coxX+y4lKJEV6IKdQbKQg50Xi6xjkWzpZK2yOiMB0KWNDcekJ5ium5pj4Kc3Krdw+Nci
ONeUbz6a7DuWEirJpe1VuAtbm4TMFOslbjWqK6STR7uydz1o4KaBed8IvrUuxGGPFeNMa6J6Z1iy
3pUioY3lmfvYBkFUGZn/EDcMUqZsbaC81bQjoEo9kd0AfqXObJT0upoplN4OqyOZ9AHpoEtol9YG
Rm2ymhpnuLAqymjC+Say2iLBqJz8TZYPV2hNimqRGY27omdyAReVvmomfDzdXbcBUACbPZ2Zl9Km
LI1mHCABLdGs1eTTFEOQqyC9kmreB2fRACY+7AZgoFo8bRrpVSTZdxFCiQGVP14PAtarOjkUgyZf
rCwOzvrUad41Mj/gZeZhCaiv7C/6cHS2ph3VN5bTX6u+jWjOhrd9Y0ARFh6gaNTSW9+k7lgSZ8AZ
1CZ4NRWKxNOB7LCQkqqblAkpj5p56fUehTxlWuck+jaoHUa1nWwXIoHhL7MBrITlpe+2RfaUraX6
zo0KcCZmvGlbKhChIrmxqAEZ5ZjAV63Zj8t+Li52SWwcjSF7TDs7Po+s4GYqaveuz8n7YnopDlYn
3oqyLw+NpZC85OaD7Dp1HXbTLou4bKnXb3UIw2+i9h50PT0NPWX7HiXXrtZZ61h27XXrtQ0LG9kG
R1bS5KFrWTwbMyyZHavqTGHbSnQM0IWfOO+B2ciLZqjFQxyH/qOnAs7mCT3wKexp18ukcK4iUfRX
vTlCI+nCIVpNDmX/Rdm3aI9iXC22jze5hFXt1qAoG4GH1/QQmggzq4/GGLIh1LKEubu8Coz8zmq0
BqIBRsOhSuyt2doHoY3xbSqdiyprkHMLUF5EF5yb5viUNBGlZQcrUmK03QZlOwVneFa2dG+Z6WIE
ITExwi4rWRcl32Tdgm30zLe0dZ7zQN2NpbyeOItdoIh6lY75PPZOdFf6EAaNUJCXk99JNtmHPI6e
MmrMcLQKfRX7gBP0nlw+X8vYTeYMPsQIIRFcHXDgOKiWtiHpPWV2u4sDZW9QoCD7SUhDd6tBXk75
dFtDRQVhSRxD1lAY1kOD+2Vd8U2iJhnrC5np8kYKES3HnBXUaiXdijJ40xxg07KBF9ax3Ry9msuO
tPNt1H5gtvjqEzVmYEagGkVFI+8cK43OUwiucIjJp0MKYocVzOyGQKDMzvJ9KNGNTC2kKrPJySnp
PHGlg1sj8iuyNnjbM4zpahcabr9JZE8qa5jbN0jf30zHJ/xmpKiemNS3dXAagz2n8jrmocuUfqSm
2mMBnUwsce5XWJPNbqjj4dLK40PSZ2QUJd5EGpuFtKnAKHk+ZjYF9zkxoqntZZrRmhhd4zormSNL
x1q5KBzOZW3mV1GM2shQmHETME0HAJ6tt9HSrHxUjUaGUjydp8PgvfmqfJyy4kWv8AebFQechelC
6+qF3r2E6bz3dc3sVqiwpcGBwuTJHex6V8jaoyXdltayLNBLjWjxxgUUM+La7bDdtZW/81siJgqJ
RsHVW8QeedJLhh5HzClQ38JUt9eGDxZuEZfOTHm1WRM7jb5Vo3+pSNEMh2Hf5RDmkRTgoUc3eTlE
wn/V0mlaqbrslyU7pIXfZLS/jXDYDGlJ8dK2bprcwdAvzes69V+KWr/NVBQCO+FpiCeOkWp0b+Mo
UTthm8bTUDjxlsCE45A798oHzt7b8dc8q8ajPs90rg8PPUqCYYudpiVyxJqRAj6n2QVb/fLcz429
N5JmkQi3WIH8f2vaKb9NQ7QcTWHrWytMLzMePpBNPkDQ2k73fT4DQ2PeWdX6oG2SL874kI3huCmM
8pLDurip3QEUQ1ZMi3wYb+wSrL2XuA3cg5RTMoIDoFopkYVqRBaSzEfNweajzSDIeuK8xPvrIMzO
t8njgZWyTmgXqXxu+nr5ug5ByORpvmEA0UNKgOoMbIH14bwXWbJpOIeDhrzxxzS96AvwcmSgj1QD
nPvShdUfKr70wJnO44mT66T7ighAAqw6zbo1y0h7YM/dnnemA5a4yINXd+C8TvujpSlmryaZNo91
2h7cFF6nLMkTdH1omCXn85Vm9/KQOAluMsuU+n0Td3IbZDqAKuobe9UZDbETJfpPzrLvME/l62TW
yaZOCP7994uEd2XO/07rfh/qhf+zOuL2vZxLcM3pS/3/WEL8dQ3xtn9/e/9Yc5x/4c8aorB+xzbA
MoaM2yMd2qLM+2cV0dB/96ns+ih4/6oV/ncV0fF/123fd1wqzhQYv5ce/6oi2vbvwsMFiqmQzo+w
hPh3qojGx7YORT00ybw/HC+66QvntLYNq70IRACfWAS6hjTF9/Nv1ui6x8KqOQ0VbSoIQZEhOSbQ
jJlqKTvYe2kYGfFGnjc+fVJk/NiimN+P47hgO/EHOJRIv5M9f5AJ1FWcVUEogVb1CIWyKZhCWHBE
3GAXTyLnWEwDuotyKnvgKiq0XnKtHbIVhw15OeA+RyY5NrQdKHGx4mawsRvOPP28z1KJA3s4G8AT
dAMKa0gPvRtuiiZkZ5p2JZ/IDFR5GYuarV2WkKL7SRPtY/eCD2djmfIpKc9ukvkPH2u29ZB3RWCO
BK9HqL3YyMTJOqqE/9bX1JNWYerzqUynwvQbczDVloOPyu7Xd/jv3zg1aVonlJ9n/yBF7JM3keY5
jKmS2OnMh9pYCXZE64BEohzZQe3ZRxNnvLUZgqT7OhmNQf1jqsy7vhKAw0waCOqTrtR3F+GHwrLj
4f/FR0HVFo2+Oddyf/jOB3J2ykC1nOVwSem3ldaWBBslcB43ig0VXvMZTbhxJhGIgxYn433RYIM9
qNhW4UL0fsAGKEa5vVRaY+EmqaMJT1/hOQ8aeylCCZTHhtMdQ53lb7Rv00DCe2LXj4RsoJxHgUH2
irW6s7w5asiG1xxFHvFkfTyTzXXwikuUREDQel1DGWnIqCjOGzaD1qrO9ME+aA0h7oQwh88ZZv05
mt1C7FrHHthnZLwZFFLHjdlTQEEkQXLUSgehoQMgrDdLBEcIQ8N2aRdl515WkUsMj93V2u2QWKG2
NnQ15CuOY317Zudeh0I1otZ3qwUhxeXMdJSxUt6QZa/9yCrwKOTkx7uwCKacgjRr5cIYZvAY5SbW
uzjSii9OZxXALCRFD9DkWYH3Po+Aa9hWPz7SVnC9hdPF0Nh1UQtYSO6U2kupGzlpakU5093MkIR6
tw3DEQA7oJdN51eTs8u8iBQARg86ViTiDrkITQzb4ZNRjGPotMLvYGoQJsBkPGBokk8ap5oPGDfv
TVDGXZOqR1u3o27XNFHkYCcZhvCmt208DoORE02bBq1Q59I3WlDRhLd6G7OZtIIzkTe0OxWW7ERi
xgrC094o7LnA5Ca7QSYWQKHKL5qDHbdwWFON2hGZC/SillGfa+6CPV5PcE3HN/RUW6FA0U23UKzz
1oWMzsMOYlGkVc45pZnLN0JZVssG15pwB5QhUZl5q0HlAcFIdGVce9UXz+7baR2gU29uxjTrPKLb
4gKdRCXLcNcTv0uFoeGV4UdB2brXJmtCBx/Nwq0Gyf2ircs8Wpr0D7n7OMqAYAshkOe6AjnKYNmT
d4aJhMyjwQBFtKACSHIK9SNIS1rTt8mBkKMp3TlWDATKr8wQNXij4SvwPbdAnB2QuSU0e35YvIye
Tp5AW1tUajJeEJESnyycvlDXhpzQFzPnj4xVZQfkKEuFtGA1UFqbS+6Kc7oUU9CtizB1xmUYOu2L
lknPfGmKKCV+gLqkfVVHzJfHLNO6Q2/2Tb9Owfslq4wWGEWkKB/kxTBm8XOkjYG9aoIuhxXuD8G4
z2KnmtgJ9yGZ4EKf8YowzlqcGBml17B1KxfCnBdggBh6vusyKJv8bhh8Aw1Zxfxwn+RTMEerUg/j
sTeAN4S1gT25l34lN5bwIwBsY8shmxUbkZKZS3pNtpySYaUR/kCkkAYdbzUA4X+RaReScdV3HE21
oOMe0HlMeITJfH0ysonzXd7nuX2IKo/koKrKeNLGinodW7yQ+nehvOx+CDWvXo25QWJ51xHdNhhF
Vd0YRY12Pe4M9r0ToTf4NVpCrlTcoeQf4zZFDC3nlsXoAY0jXdpvKS35gDI9S4GcMybXSLZd5qOM
c5DHwXeKKpCwVerPTNe0RbVbGiGJu0YyFuizC62v1inF7wxJsZ9q55rmlt8gJklQPG7k22tdo9mw
y5SP8tWs8pHzNJkBV44tOKTYbip1tKWF1Nd6YMU03IJMewEIJQJIP2n1VdctdvMxlY9sHQ897OIm
SCbgeN6oM3bbAnWzbw6ChqIj/g9zZ7IcN5Kl6xcqpGFyd2AbM4MzJQ7ixo2kJMwz4HDg6e8X3VVt
WXnbqrp3vclFSiTFAOA45x/BwyI1wGfZNvR++UHtQC9GJjKbySZEhgbl0PJCI2rtW0ikVPBaFVGR
Uh8ChOBaz72Z1oCNc2x6TDdrAttLKmId5YexzqlV8CKRUOwL3lVsMoxV71VmnYoQvjJ6UzKtYYL8
MvssctTs8RJnigC6sWBVzivybryUWoNdGWf2ddFI5LayylibLMrLFPeQ0q868fvbauDkOsCiIIyu
BH/kUAd9iWS0UGmlmCN688Ja1ls7CKJkRDD6D740DTnlQRY/BWPvk6oIluGQbu21SBSXUoe7NhmC
4Jh3c97Sf74uhIVxFIn96HWO/7CWKZXF2iY9GlYIPoLvbU9VzZq73h1AHVq8pchjuitcENctKaHw
G94yr84h7RxTHvKq7XaeNd1bHC+XULZGof+ol5oxygBKVtQfj47caO1pIiUZeLFWeTSF3UtDxMLq
T8QqZLjObwrRJQ9jWvX+0VZDh1dsjAVpogmv51NZ2Kx+nX3Tedd+dGlQXFKFJNCahcAUH+TbUPpj
InABUCQgoQnEe5sHrRo3vsr7jKDJAuRqkWBaBu0UHujUmXeDoxZaIzCxkOdui/HTbeceJ5fgSzfR
IBxuNcfMt5kuSrSDgWvgEgYiI3etVwxqkwtBOhWBUwUK1VlSocDbE4a16bvqKTd6+JLEXP2ihSSI
jk6cdDcyJVPr2h/TXl7V8wohXpG+A1CT8lFugiwIAd3y2k2OoROneMdglV1yeDBGbBvp1+9ltCjC
hIE++cHGR1SoNDbvqppKgIUwW3+buYahVOTc5RunrKMna+rMOzZQHJKem7L+vrip5ToKD+Zpyqew
3ePcsD9JWuMLqd2TpJk7CYB3Y9cBOQ+OPxIZOyf7Xa2jBbuZBP01btlEOS4Hwee3VUZRwr6aKdBb
qUybE6/WkKaD0Sp57cuKxpTa+tFT4Cb4FYVGZrApsty79P/JEsB5mdDge8lIdQlE4VT/SIRN4mdG
z6U/FyZtvgT62ukq1ZkorzKUEwXkIB/8dpghGnG/2eDT8doIpRbXEDuEdj4G6UI/ZdHUAaW57U+8
/oT3Eh+WTjznI0+ZNQXbNUKKWFBtRxfulVPQ3sX9Raig3zJxbcY6nn4UThO8B4TC/7Rug3yzbAes
E33fre6mm8zF4TdMBXRvUgfqXPUBIuEoSfMZxW9Jmn0mcwwyFG8ohWJpDW+dbJLnONeFu+9Nl0AG
VjHztQU+IgJomTALRL29cPQErEcbMN36LQC0IITP9iTQtdp+N57hm4ajF1M/5SiPZ3iQZOfoPkjI
KLTmqcyMi8czatNnjZ+HJB876/wQubXx9sFAGBhVRw5QQ9gv9jMdDAH7jXGCD0tNNSYLtUQDrSrs
pBskXrTVLBZtCsHDmdvdIMoR42ExwSL3UTOVeusGU/ZWDMDih1HF+VfW6KC4ztQa+fuQ1+x3hH9+
s7dy6h0CiauaGO5OeBjAkhj9Oa3ZzXrUbd6bY0JaOU651FpqPJDDfzlGduNJrl35rYX4oeVoChZa
/dgQrxvbXxxkNmy/hrGviqupAnrByibDzwJO5aePXvyrX9yOt2RG7CTmrCmy28ZL7VsQGFA33q7o
pmETiZzucmKzVNcW8Y4pJgzP45yAT8Jv+M8DQ76ziUaHFz60+TDxexRtconyqz/mmkZcG5QXP4Hj
quxW5FSGbSOUI68EGuCdrFpfVvvJOmiuL73BfCFDKv4oziPsKrXBeQ0v3cPpTa1+DMG+3iR/ZaFY
VOS8LZENXDn5JeSzxmv2MZhZV+g1JJYgRhQ8S6rAn7Sv5FCtNw5SwPs6m7ATVR203GbRF/LNi0oq
1kZKN4nu9Tvsquh9K+7XhReTx9PEnTq1TCSKken75BhL2M1U5r/93irS4t24oWDW6xLKxwBF3woy
x/EF84p757WEEGFKUlJQWzlSa6j8ka4yXaic7BhTMyyC07s3zWL0ugvH0HtG67Y4x64Bcdwbx8FI
hGYHI2fhBOWyG+0IeKxWibO1DMnJ8vlpC2Wag/09mBpLXaPcdth22UqN5hKsI6x9xKt6XVbnmSS9
9o7DM6NqCgHGRxulMXR5I8nP7XtNWk9LQveWyYnCOeobnusqpRlqMIqKBaYH3GWhmnIw2GJM99Sn
0Pe6DDWrcZzGrSZMtY3dzYzw6nFeh8I/kMM73UQVxPqapv5Nbpyu2TQiDU6+l5F06dHPZFZKrBKh
6Kwr4vaGNBA8k2B9O6LK6/tVXzrLnKGmA7lnEhuxU/t5TiqbiVr6wlSwzUz+HExFTGluMHxHLYCl
0bjFfb3qU5ovKXKKixo9dCLvy9U4jTKRdVdJNc5HPaIyJ2k5u/Kn4TZeavj2Vm3dtX6pYmfacTzI
q6i24VU9pSfXRqhUgjw/1SkcZhIm7Zan20FBsbR7eLRkN4c13HKVq1vuUmdH/lUDlrQMx7Bs+7u2
LrpHkyXL1VwDu/ad/0ayEC3Nl7kjm+3erKK4bhIe4nSajkPH0T3SX3xsLAnMlY8ncDDNl2avQ9SS
Y5byguRbG7W3ao5uU5NgwojS4cPYCBkRPmG7i/oIbCWJR/brljB72Za0qpUH5H44xcfkpx9yLIsK
I3Yzk7exk0F27dVrdPS0N2OB728BFi7wwHrFtHcfWbQfeUb/wMw4TYuhy2s+V48xOgpq59wOnm29
FQXarO3kU/LRdJAFXT1iCsmDBAdwRe9JV2MXz9RVyMzfxHHyFJZueb8yXJ2iznUpLqY/ZsKyHEUk
e68Dk0EbNaRResFI39zwPNRVdD31M/411cpT6hjeWB5NTMgA0l81oac+WqvNkjflqe3KM6BkgATI
BFdjEE837YDrW6dUDEwOEPGQXzwHkyB5Lg/3fsKoCRxCrrxLB1fuUwoGWFMcQxOyxVkjD8EaFgdv
KM4mqWNG5QyuGxkkIUpGEY/cErvrW5/012h+ktHa3dHIsSdDi3t3mcrn0iUTizXiBltNSu9ZD1WM
ivFaGt8+CuHE+yF3+m4HBzVei36ghHQu8nMDibsJRBS+wIAFeO6C5zCn7zVimqHeaiTo20J9M6yN
vP5oWEFnMuSYeLJoOaIW8DcZt85xmnBTblYL/VV22VPEPPFopaiB0Ov6HCRmODDvp7e6u/jdYMFR
4OUUMUE1o/rof1QFXXTIkrlx3Vhr1s9svS06Uuz7pDgxwBx6SKkrZC/6B6m+aLh8/OVBRAERJTly
dQDnI+duFF1AeKm+mR3z0EYdfVzFsx1r9zroY7OP0GwFI61TtH/kO9FFHrVUuGOWvGhvClbRnlfZ
Vucpy9DMOyxVDIXulEYYuqGxeXeJapMPE5sVEtJ9ybWjy6DEFOPN5UEmSX/o4X97oqj1SK2Gw8m1
1Moci8FG+9AG94N2k+cpCuxdxdiLFSrxWL8850ddxmdNJjvRbG5/yBdqFWZvFXvLeUX0Paxs7j2w
ZNt9SpvhTqpBvywCtdO44EL1IFZEzNTk955zMK6v3mZ38HbSpLCQbcSCb7OjqgyVCaEBWeABuWVy
rQ4o35ajwqNet8XPtqnifed4791cHsMBGgbMSoq3WqoTXHh3Tgdvxs7JY8mhhCwwYuEmqDGJuEGC
5lJSMVIVFFJ3NS3LM+qLGDRGpqfOY8OfJDUOLiOGuqBJXTTJ61GWz/W08rcytdwm8ZKerHbio8kN
rQXgftt6JGic9/C89ydJGj3kzNatxuqzXzyMT138VTqc14VO0IsP2D7LbExOXTiTC11IZkQ5AMI4
sXnNZjG9TLN8QZGmSAll7MlMf+XURcaojdzoIhaSlird6KX0aE2cumkidmZeVohZWjYyd0jiHfdR
u+8GRY9M+n0R6loooIIi5tlJypbL3cwvGvHoY1oUl8gCGiphb6+WoPksjNpHRajJYC4/nazKbsZw
uiuMTk6F7Fh21ssjLB30rWmCICbGIKqI02gyO91WQURShmY9lGWe7kTdmT1n/4Lx+7JNzH5w1/nV
N5kRFxGkmLN9WM0j4hSi/QtsweDhZFZ4P3xNhkUvXIdnruVfqMJTUjj0NdYtOh2T3Y3jWOyruMxf
BdExFN6qho20+qUz9W5UOp28mU7ZMZ+JSkeGMuxsNh7ywX8Ua/kxQtIQEX5hBnEFf+v9xD4jNAjF
1ssLj9V4AsmQBJIOghOMtjcLQ8pI3KVU6ZRjW5wRMA33QnvpZgDCxYmIgCtMqugmXNlrWj2IA8zD
fOuXaIR15mAtbCMKfEqy/MlA5lJMijoFNzy5Dkn5+USCt53HJ/RLjH9RnJ6msH7uHfqxqamdsKBX
8/BaBTlRF64STz2+QR4RMlQZJymhxFzuE1O8CkeSkmqAdJe4eNUsNJupFJeMlnDcFSMh/VXYoRGi
cCyg3RaEdkBziLncT/dLu+oP1JX93TDSz+HkY2o2lUt5r6/cfkfBEVtaiwnVnxHIOeNyW0siMkQP
BF/5/fd+7d1Tr/3sLavT7LJS6UMqKRDzEaZcaTc1R50nA0h7795UoyWmJRWWoIUwiR/mvKY/tN4K
M1Fr5JT6DifygymdQ17E9S5cMvyVtu32pVu8KpAdCif67JuXDddJwp0GwV1vOZqVS5BJ22ILbB9Y
tWAUGMeu0wxWlawTRqXC835QL3haxdTvAIOvChm99Uxc17A35ML3oIL56qyUL+Tyge84oveC9Lf9
godzcs7LqM7OnIPsRpVwNz0ASovlkpZq3mRUqIbFaZ7QShXhlJwBGhgUCXNoVTDubKm60xqRRts0
mdiaOl4PdUcQbDj435VA6bWxsaifdEsC+dj+dtYAt2RbBA+ri5AdKNQnfhyhlGs/pgx8Z5PX7Wmm
sDxQ+VU8Z0Tb1lI8x558HIaYfup2OFdqei/aKSQNOMmfeMOP77QhoDB3Urmn4Zzzd7Gv9DPY6zZ3
P/X41rhT+K4T57kLFc9lDr3eBh1QV5qN9XcvddlwpIOs/ZIIz1vvfmGSBTYf5nsqteJb4dAJGaSE
i0yA/ynsJnry8XFMp3wrhhwJpVPpehNGHMy1GPXvtaT1ynPnFmhGnReZ2w9HkkmBZhqqTgKIIqk2
FV9XJ8GHE7DqoOceEeguv0b7jvCYuIKJCqnhZWrm18wXx6GOn61LlWS71PltBncBnuui0XdR1Hbz
Ig4mGCvnTqfZVJ4bZwqX27bg2f7Vpn2f3tkkmvVpRiMNKkNJEqQ6v/4F1l8aEPlxo6OmcNbbKasj
yrv6NKnpZV9Ietx3U9etRybpNkG1hhpzuI9BF4NdG/qp8y2WUeEcc89J1/tMxG702fpFQDlb1NVO
/Y4IJXFZq6LYNhsAfcFuMuVB+CrRzItz74C379Z5SPzvYajb+i7STR+TsZRW7nMvURnwHonr8DS4
cEt3/kw21rkD3i1voo4OLwcJEOhBw4pxJCAN0mSD6IF8jJY7f9gmhYqwyHoGESFZzWvU/FIMeeTd
cBnV3cABaZ7GNm4pugEnEiyQZp1d7yRs4c+3HQBC/uiPral/B44xa7MNLhuZ2YRQ3Fz0WqF5elrT
UBQ0UFKUsdWUUZTXaAAd75XwnrI/VcPc9UjpGo9a06jRkvIx9qkX6BkDKifz0BwrIwtDLoHqwoE7
v1J4oZ2WcMJDWZqmg5AypqNTB+Xa+tOxoP3UKlLy9FG7hUQaohZ/epkbO8vnpIuKi74TvDF/m72U
t3CQNoH3QNa8H3BiDHr0nI3o7boM26D0DZAIYWqkOhc9bjv+vZMSJ0NxqfON1KxaMNgVXn+a5lao
V8iIfon2yeh2hMKIjPf/p+wIK/ucuBPUeFRaN8VhVVmA5iuZOuYjlLBorC4JzdVbGyEl/InulrGI
7YYlxWZZOd6LpfNY3Me09PwTe7ZW17afpD1mgTHVDVI+umpr9q63Voc47sE4CIohM7u5sn2hftfx
kNaPXRoAao9FSlNCNKek/URLFP50Bg2HlziUR12LvEFHOrtIAA4adJeAfpss8YmxmzalRnpFfAwv
5NiVNxrNPOr64FguYm5EkdnMiLk4k9HXXZeoi5QIHdFWRFX1Dqbp/xpr6sePii00v3O6KO0Oklff
uQ7L5r2cLvm/GFZGuSOY5lDPi0Y8tS7BQ5tPH+niuHsSiQx98jG9viDx915oys+CQ7szeXAtbBwQ
HXZZEihDJs9aEpdEOcWNzbpXthL/QWnvXLXyI/XyHxiu6ZeAu/8uJ2Jl/IJ4h6linXRLfvPY5di+
GA97I0HI+6xTV0kaXmzfifMwVW1LocWSUixj4mj6WTQUe3sU8iVX/EvEJygGDzQyM6JUeA/f66It
X9KwdW6AJe4nAEkaJMV8mJsi+qwstZ/1QFP5TkOW+WYUNGWh5npPioWiEy/Mfgi5mE/43fJYFDEK
/QYxbp/QP9bmOQJw0ayqo3+6zg+upHRpnXx+U5H8God+2RerxKKJcl9+IjFH6xzhwPGXd4Qq2y6O
znPYDUcUEoQJuDldSaDAp7ZhGwzp3bLWuw/6L2ljuptyLnse5zc9XTO6ycDRYYW7k2rxY64ECkUc
DIeMEX879BUFVDjZ5w58qpvnn0SWXiNLOTkypaM7NtEX5TP7tHA+GhQgW9WX4PkXX9karMnN0nSU
ISkEKYdeeku5Wd0QG4StLxn2S4UUHGDVrv1prqxKjgNdeES9LUn8q8LS/4zyID37eRrCAqD8f9RU
8oQbXBcoLi7nQHXK+7a65vSGBJeqAdPGfsegEXjGnc+JbBWtWgEzJxHtLb1Uy1B6P8nNo34qnZOs
PIgGyHWfa0l9ArVm4jFBZj0fnXWFQJiqlY2osHn8WvIBpeTJI03bMa8l4bkNWkuJuEhomO0KKt5r
lGz1NoVuGPd1OlaWspe6fJlFgRR2rrSaTqGTeclOVHjHNmC3Dskp5UCXycIg+AllzGcvdDqfnSQj
cA2UjTJF3aZQP3RyhW9i6NLf0CFQzusKI7VFViuTg68csuXEynI54d6iq4EbgKJlJLSICrssRfQj
UBez7YTTV7rkKTWKtvfyq7QyhNhnPExEcskO/YKrKhcBB7lG/plppXVPAIIxxT0IeV78YqlBtaIA
5oQ67XE9jKIyMNdyLd5NWqIaNjDW2DE4NS5lNAQb3Q9BlNkzravcxj3kIXBrWVxaxOq83MmkIQDC
rXRvtlk01Leq4Vfg+C77BQU44+yWugTv7GF5oA9ozUT9aq1xaLRL0UViagvLu6nS/mXjX5lSuswf
oM4YkdC2F7ETvdSoifUGrhYoUszSu8tdmVU8mQm3dW7Vmu6KWOb1tkMf+5yxMmeEJuHx2jdj2J6E
syxUsVEg+uVUAaQHmPPiXiFMiCfS1GbAfqJoYcv6rpC/RQcfvXN0OA573tTZi6JPN93NK4PTazLm
QuGkLPyXWS1d5W7+Ftm8bhrh0T2vPPprAkTwLYSIA0+ic9FvYtTsb1FXec9/S6FJ57nCWQQDSpMX
jffrFgeIfvCHecFlJW3z9rdEKe1TqTnutaqG+xm5/VYtBWXJKL2nn3+rAa7LNTDjHqgnGA914Juv
sQn8e7WGGME6npz1sM4peR//of74u1n4n8yw/+VC/qtZ+V/akP9ncsT/g0rDAJXLvzArT2Xy0Wcf
f3YrX77i70rD6A/pQg3GQeC5YB7RfykNff8PHLBY/kmQ9ULi3PmTv/uVw/AP30NyQf59iJ05CBHk
/cOv7P1BGTmRsJ4LByGVF/9vlIbQGf8s2PFDcioClo+L8g0F2l+zMcKLbGTCaUAzXJLfGxwTO+GI
cN1GfePiDE0twXjDGNHlMzWAiEXJ9Eda6EQyG7hGzgxMqhmlEKK4Q5uoWbzxftY7BkyPkGR/XN88
jkXypxGpZRTmGX+AdRmJxSis8BsIetvHV22pu6c1qON4hyyBxVhH9Eei9/Kix8kR8Kqe9SGXdd8s
SML8Mlm2QZx4P3HCJB95JexLnlKHPOqVH4uLoUC63LaKNAxRqmVT6F++x7I8FQm+TmQM6QG89tVU
FUeiuPeD6j4V45uDFsWCXjsCvX1uNyhagJaZNNAXiQ6nZUJ+nU9cSWtPukbQOJC+n1t8gHlARJ4V
SPeiZCV9EhXAg0Vs+Cn8l4ucA0tt6t/mSETqmJg+XkqRkiwE7Uc3qjsN442q4brt4me3sI/LJT+T
bX+/enwloiWaFtv9ACnnWTrkUF1AlKAk5j97RjhKV9LInQ3Ra3xJuFI25mxbVhA1BW+c1Yelrq7G
KG4J0Og4fyJ8WFnIfI26x+8859eykljo2eolS5BWFP0jFQOfSeeCoLVoa2Y6gABFAZAqVKZ4k4rv
KKUO2RSmlzq3x2F1D2NJEENrHkN4Xz7et16+5GS+Nc6PhAzEfGjO7urvePkiH5C3ju75kFDhMU9t
nGBOOAR1f6Cpr4Pscr+l6gkj+7Px562fpUdUNmaTXWptGqxLEY0TLRPWTtb03hUMBWtB4G57drVB
Bt/5182SXxHR9RBqVJQ0VUUh2Y3TtC1B1ZpMPkm3vMZihmYs2MwqxugSZORBsU93DXidmm+C4TwI
os5ycVipeyvLgyfN3lZEoU3+85S018MYHpO4DJ5G51026rZpUboX3VcfzYjjSevUqNe4apkaHoak
39tePOW2/j2FVM7Y4SVUtNQPRANGC1kx6GLwed2zoO4GuvZyH5YDuiesgIsXP7gq7V3mM/hA1EeI
BuEHmB+eNGo2zn785qp8iOGZntOZWGFm3i2ynRP72ElU6yU5kQhJ1zlLnXU/+u52ojd9Q7kp0bpF
/+Lw13yHl8Oip/uKZEhbLjfEfXwvmaR2bpTjmTdHf5VsDaRS1gRKmdBFT1R2Q7ivZmzxHm1uQ1kd
vCy7ppp8O0/YxHVPsZtp6p0s1ZXAQuVl5hY7Kqy3jTZuFt0x0/KwZreF9k5uW54pOcTWMcoHoNGr
fiSM0IX9lBqgz10I6uqGbTwXdyQsXmHDAN4Xvy0u06iaD4Y7xHfo5kHjtsWXhNituy+w4D0EuONh
g2/omrUeZhNUdztDRmMhV4VUrn3MlvmaJX3GtTMz+TrQ0z15g323zckz8+E5RtjOGLUZ61fxY3EZ
Unt0V3mISyeXQAMIDAhXhuEDaVzLHmSxwkORHeaiJRY0gBCf0RmR4U4y7Zj6O7/hIsFXehnpwdNA
RSQF7t9yT34jk2yXaf9ZUHeoi/5Yan71KDkrj2GYxK4MARziTUDnoK8fbJXcLXa9hVK/cSe7x4i8
qzt/CwB7hWlvO4ThySe+KyUabzMH5pa9iCYVzBhp+du2tClAbVOgcvJGjnagGa+ijZXKZ9QTGXRL
+raU83WoF2JKu7Os+y2+qm3vuXjwiU2E1KhDOiAYL92lkKd+GPEuLx25n9Tu1aW7LwLizAKw+01E
hu7aY5RJI34lhPkbKftbt8SGmWdn5Xi3lDSfYVuqrSp+9XCDr23Q012omYARZMZDcKPd/D107Y7x
7aoiDbML129uMt6mIU13KoB2ovQ4mIltbLid6m4bToC+IWDF0j+6ZfAb7ORA7mO147VmT4uEV7lo
kogwZSd6VcWIBRTd1pDON2qSVwF84pyubNQzddKIQbcDmejaUedRTY9N2N1cjiOrQdWLjlqK8JfD
sm0EysVA/bRDt3OxgavsQUDUEY1dbzKcdD1LIEYX0imd31bfskmcw1Wd6LS6QaeZ8sSQWyu47JA9
s5seiOEt7tFNvvs0ilMEW22GIXuYib6hNGneN+tT1r5VXWu/VGpPYfMt6sVhjrNrFCy33UhH66Ar
TeGNVy3RWSGz40C0QGbbS1w0soSR4ZkEVd38ZN0e39J5bF/9Xk31ae51AkwxB/FjUOYzWp5m4NUS
46b/2cdB/2JR5ry67QiBoY0QD+jNCMSHUlPvTVrhn1kq8UnaAqw8aqElQw8x1DfQ1pdZvrhYvyq3
IwJM1+MLAi8wnRLahFZeTFTPS1wZlDOVKteNLql7j3vlfAumgQ54/IDuTdBQGgOe16NcSTtwVHKV
c+Rl+O7nm7CAatinQeF8SX8hP8pnKboZ5pDFqhwmPgTj4unblC1P+E1ThtUv5fnzlwp6N70DEpTO
OxZzutZiCONj587YlAvltNMxjcISaLFvqBtTXeKFu3opxhA0P9T9tR2W4G2UI78tExIGawqZAVxs
iLshk8Wlpmw2VXNTVlOeXRUuaSBXzaiK6NarK7GtxVpglyOZjimoyAYii6UToX1XBJZslrFYnFPg
UF52g04xk0eWVmq1PQ7bZZtSwKHvoKgbuat61wn3KCtTenoluOR2GC9ph41nWDjHvhAMYhGWeFSk
LbHi6apd5D5VRhp3Ptml+s61y2Ie3Gw+KeBkInaHufCxk+syujF5PsMoeJWSe+N5zXwHYw87EXst
UkgSXMbhqAyM732LxEy+4dgnJoN0HgL+BW/wi3oA0cKmNbRvPhRi1QlhnSgOb1sLDbVdRombj8Tw
+q3LGztup6wjWZI7IOQ9nKiB4F1TgA6tGYpaHN/MjpvBbZhx8CHj38LKQyZ86COsPjma9uK9iSeo
Wq8xbbbpK5SUO54fF3xnjdfflJPJ6n6O3DU5cfHZ2pFWhfPVSmQFmevkbJwdZcR0j1M9eNaNvPhT
2r6lo5k2Xd61M98KmYNGcpWEmidGRg4ltaPOGASWWqvuYuAT6Y+yEkUKAyWgWKPFTnLnRGJaNqrR
9QP37NqeNVIfkjF12JzHqEe2U3fNUrPSDWN7HaxL/krZALErKy+X/iRWv3+NQWZudDeTBunHWNjw
0suAczbIURwmfMrIwQZAgtWO5rptCY/ZaiZ3DhN3ZIdEm9WJK3hnKgoxLypgGGkhQEenCN/7GsfD
Pk+MS9Gxu9AQUsKC7oLcyOvJ0mazAV2VNzMPJjWGOkXLzVJBerUDm0NBOfIvi+SrXxlgJqcbafsj
vnobM/byf6qgbnedVaNFCDL7NH2mfdTuoO1Ms4EyGd6XSVGBgqhnnpkwcoXsAnmeolg898K9DhdG
HJRiaYzkIG0uA4OE91ENgSt7tuHmJ7JV8zkFltrqCzd7sclqcZPFU/tr6JIAbAhLDixpbfS0o1N8
N3j+ty7mm3tVepEW5CkBLCLgKqVlWZ0ICwAD7BFB3eCjnl/DsCKu3yc2FHNO3uyGfPY/RdsAGSZ6
xmHSzl5GkXoyXJeGmW8va12XlKJXWXaMQuE8Ln61ZgeTNMkPoV4S7hDKEsLp5wiIK+4ElMhjYfoA
4DEpmaoimcRfJJ+STSehzu+XxRkhg6bZf8k5nAFEcsXb2SmnRG/4gOU31YbBV9AgD9n6s8AZWUPu
fEV1NPR7YiOa4Fhpghk3s6sDxhEvcq/Szg7rtrLV+La4DlIkBiXO23j0JAgBRa1Cz+Sn4AuGXOps
8O7PgSCGJ1TEHXE0G5Lri3Tm1HO9sNqVMvJ+J5h6wk3QGn85xELQEEBWgMRfGY8ogiPRYYtYi0Y9
NUNovQ3BNsOXHWr4dDVPXL6xk2ZEVeFykQIJlYImjz0p8Bea0+EnNqMiejvou67a9mVJ1T2aeoot
U7VS6z2omBdvh2yDvO5qbsodrZEdr+TVC8+mDRZig+omQV4fFeiNWoVdDTk0GUsYgrpHFK5QXMmU
p++d7OOfntM2PAu5Qm4mIHHmbZ6kpt8EcjY5HorUPpVuWD+yP08fDrKZkET/ZslQGV5c3myBqdqn
qW6umrKHlV2xl1BpWyDm44wUxMSivEDiNOCLQU5M9lK48WoPzUS4IO9oGymm7SADR6JV7LN0Ax1F
CO//Htf5n5lH/yX6838Q1wF3+VfAznPRf2T1rz/jOv/xFf8J7ITuH76vIpe8OYmHMBJY9v7TQgqw
Q/gc3B9MYUg0oQvm8o8gOjAfRXOQ66LFBWyJCZD7B7AT/oHMDUQH+xQVlQHf738RRPdXx6bwfc/z
Y5D6i5MUoyuwz5/ce6iou9xHkkYLhB+fE5WHZw6f/t+YBP/bnxIqfh8fZSnE5D//FJW1UZW1mPId
nS3Oxs2LkfDoavn808f+34TcAYS1f7Yi8onEfKIRUQQXnOqvqaqA0G0QSMLPoAAmFB+0QRLx4ZwY
B9kcpnp4duphvW4KD2XYv/7Rf4mZVJhD+YFehPjZjVw3+mv9c6U7rPsltgKyfbzoswQfYDMaYcUQ
a1Grse6Z81p7zH2BwFFFcfIyer33o/arjnKa6gL/O1NQopF0lJ/smcqa+s4TQSr+XQzn/381wO9I
SuWH+Bfr8MWb96drHkaGeWhy+afCrGd3zYz/rBgC+28Sgv+acUjJICSOkIILjtLwct//+ccg2Inm
Wa7EzpXF/+PuvJYkV86r+yp8AZyAzQRuy3a19+4G0dPTDSDhEwn79Fqg0c85FA/jhG7+kEJiMDSm
eqpQmZ/Ze22wEanngtdyTdmOV2E9CogWkLQX9ZpGCRTk//B5/Mu/MWQqSiqfs/6vy/Pw64v3BjVb
66lwJztL7BYgQhcexIzDH3/q6zv1ywOHUcXB0E1AH19JLN+/vkqLQTBOnNbZKam6t4ERJyJgr3kO
sv+UVbb+Tb97JSmFj2FSeh7Rcr/7zDA3IOFHXQV0ylmj1gUjmXaI8b9Nk3UBJ7n+Oy6A4fr/jKj8
H95BBAy250KKQ6/2ewZj1vd+7woF6nAGDZQKRr/AlKzLP34H/+Uh4TxkUSQDsdqIMdn/+g4GVeBr
X/EqHnaIe0VK7aHAKrBjVkrkkd0+07oVt/+71/zdg1nixpyh5lMiMUvEtIGI3WEe15RCvOA1Rs3B
8uT8z74mJxL/1ggwuM2R/jvzuCTc3pAFzkQntOLzQS3m1mHedI4pxce3q0amkwPb9Hj/x6/7r8+N
sBFQ2pxMPKDe74/EpBqtULXGpW5ui/sh0OkHtnyx4fQFgz4IJgZ//IL/8pXgAOR/HA+Db7TGzv76
gbIBj7uiJfXaMUjdnagBuNbbpRK7NlTW6Y9fDPbb71Ch7poqyvcbmBgpcaxCfvfGOsDcZmZiw64T
cTEc+25R1XmjLLO8KIOs+oh7q4wPSQnF8eiaghEU3gMajCIS0Vng6Nb5mIrJRg6W5FTO511TMEab
tZytA7oaJB01AiKmrFPD/lwXyq/3jg5isa8YWQ5HjjUm3TN9JkTOHqDZdoCXKDdEw2R6WzLYaKDP
l4t/MQ/Sqc7HJfW8lxASQrszxER1i3eKijTCzMMmhGurSlBkqTSazA8/a+lP5nAe68uxBrl+NthI
HwGKsIZ0dDkCKMpgaYGtkcFJqAHnRBSkUm7Q4g0MBk1dV9vEZrO4ownmaR9Qlx4ztqpMSsoGsJZX
NH1+hWacvaoXeqgMEytQt2OLz3WzSDccbq2coMlD68rmtZlRch7UooLmMJnWRzQpLaQxhbbDhjwt
O70JoWJ4ZyKxu+fYxnFMsZ2AMSOpvZmTT05HHzFH4ybY97ZgEFElooAF5rAW19J/MjZeWygqMzNX
gr4VjBkTu6v+K3QTdkvMf+aprJJjVOSsmSbAD0xbXVnoC3bV4Zk7gd7a+5gyQ8ZLfnwHhGG0j/bs
RO9xKA2QW3wrrbiwIbCjePeLKXQeRq4L585vA9UdV4CTe1zQXTWsU3DpJdiRc0PcBe2/e2AiOFiX
YzoJJnNWOaD+q0tCIuolIYKDayJh1GYMIjvPURj6YhAN+a3rdNVyGloDWd6xAeGcYk1y+q4fYQfs
Q1U5L0pZYb6Lx5wEuo7PHdX8YjXdJcLa6DGZTU2uo4p7j0HU0D6HDLNsqE8G4eDkxT5YzEY18wEe
dXxCNLRGFaX0oLvaNOJh9cmgo/HyljAlfhGhagMCZ1fpjuwuoavgA9Mo9VKLbAmYGKKG8LU1xv+K
0YPOOKgXBgO2VTDadJnEWQxjp/Z5MJ716LotMhHPsxDY10XsIFHOBwZ0Q6Kg6ZZJPoL14LH55smn
qQTIR+wEfXX8nPcDW6bVSobHU0xZA0vH5WuBJyU7rxfyTVGimuau6jEu77EvEexm8SUi/UUzXEFV
XicvdVHhO5tyK10xu67XbS0Qdz9wBOCpAxI74Mp2xSy3Uwg8a6P6AVkQZDvJKnOMnZ84ZjQIpIYJ
C4+X5+GnZJaOVdHFtRnKgsuo8wE2sfuH5LYDWoDOmc8un+GVAr2CLlShb5q9sEHC6bsLk5/UM+NO
pkWDQhYxePNYWqxN77kEFWg4BDUMijKvvZ7jiKWBgyfwrU9G+9UaWnUTwlfxj302oRtKVJdnJ20X
TPQirNXhk+t59jlfXfuNaeyc7HVjuQT+JUv0nrtzmBxa9HkWzqvQ0dG7l6Rleut1OIhgreKQ4e8p
7bxD1NcwbEyP7eCXBpXUqF9ovXV368ledxdZ4fQPsFmD9ERMn4tRvzcxibZbmzTT9hDOhZucCNe1
p22OyUhdNgVV3kG7c+fetgmrrPtR1i5bm9BoazgrgZAgoKuyXP9Uee5Mj1abIRvmu1kRTOR3fviV
iCWLCdwTSE1dWJI2En9rwkU9YlbeFqGiEECC1F+7JRqTw4AKCettumA09DPvXWquGQJPxZKcVvLD
nW1x6SK3XJY7XIbe6wTHL91Da8YPEcdDtmu0Zd6yIssJbinHLyd3lu9U2To4GqtRN/2QL/p2TArr
I27d8B3gj3xEYZkDrQANvRBQmXZfURiPt7bfQ+eMRaC/VDK5TFX47/TtnlHtYQngCZ+KegFVzEVj
IEBG6EfAl0n4bCa0j8GC/hzVe1Xh2AZbh07UG7YYXZOeoX4Gkiw1YhRYImrMbIltohbTm6rX2IG2
fswcjs8NA4CVd5kVYt+ZHARtXxEkI4MFK2ypcNiclRUfyG5wA8i0eJKsT+BprAfHQpYv0Vzrx8UT
iCmrdLIV7i7P/ZpyFVSkb9aeOVcznmv8sD3Wi6TmWx7jtzzDRhrrU9cb8THiIsEqlE79a+cUGCJL
n800krZ5usagvNwVXUbgSp8m4EmSQKTWBimWvexLO84c5hUFW/6aH/qrLAL14eVqzjYZpOxu16aN
hBEb+AX5FQwx7WNh9xhka0uFd55TtBq0iyE/yOm94SMk5fWTIRLpPQGWbhu2L1sOVo8AYY4zTNqr
UeKKI9du8hGjVp7Z16pL+BRLLh1VzWyzAv79uxA/TrXn9rVxqE8Y33ZprllMJ6z0b9GZt3pnOuwx
ZwMGUHsTR37LzS0bGEFmyawfuoqxkY5WjVhsSEc02/nsVe8G6nDEOq7IyUfyuTse7XnwCfaJhuKq
GnvH2adV2OwrG0L5meyq7CstRKO2lSW7BDJI0HwKptgd4WUKL0vHO/qtQqUJ1ZhnHoVJVLitWk8P
+0CYJD5O+LwbLt35Jg7HYDq2gKBJCJznFDpuKYoXl91ad6jiKBh2DOt4kMIcvSPYJUpldklOkB4c
7I3M/R3shdgz6+x20o0HqCSrnY8usdctpZ3ZDKTyHOm4u1jhB071GEm6wbWcjzVa+xiL0tMyMrXm
k3WgMC+mrz8InRPFLkB3wgOMtR/4Xjax8hG6m95Dt2Czp6NM3ydqVWnRszT9FlFXPR6rMSRprkHA
Me2CAKbMHmKyfbA61yAfD2N2kZ1XznvtpEW98Sl1fmQchvcIS1hEl2xhQHaHo+gOBJSiejdUXWZv
lpDj0sExonGhaQkC3sdFfEIYKEmkwmHzVoRD5+1ysNOg6RNX9fsunlksxJhLuLib3l5Qj7jdGUgC
/TiHnCsnJrl9CPyBUxPxytIQFJqgG99lTc6nmhuT3sONIndpRGBKVKCrWfg3fdbsPXgP4rAUwfBD
hUNOqVpniYEYrhizChMFzOgzYVVbP13Yi85lP1BO6Ty5VixSxjODDJ0RZuB73gbAu3PKqsaldkSJ
gKIyrqa3IvVRkqRliXFqFNLcxwnIk3PftwNuntFPge14FGNYNJlhWm7q3UBRrqBdjyIRZ9Ir1+Gq
ail8M6fLXkawMB/aJXJgj/wtlDt/yOQ3rPMGfIUXp+l2sEb3e+BsfBAF2EB7bHDMTV2jnwdsi8+s
/AA4uGnM85yiETqaqAvAGQBZZlZeC9GwtJ3189hWPXe77JsfU53WD1U2DE+dbpaQOrxpzmRt+Efr
Bv4SjIBQMyodE3xPsx+RuVP6DHinXFR31TQoHMhek+IVKp32pcsHvIcBmnAsBmJBKNo79jrLaeSz
hS9xFdEkod4XDnn2e+4kfiIuHGrSgLGGvRWd2zZ7XzOQ4psWgXWXlRgRZvuhvHBLGqNNir/zasmt
oN4x1tKSnYsTzNtB0gJvNOVbTPyX3Y3bMBia6HyO52HYO7EQD5Wc/PzYOEF1FYTx8qqp7NTem0rK
Q7uLKOTcTPlkMC7teEIxW73Ec2xRCdVlec3H2boAtUMD6kem7p3AhPme4vQBbD8U5YMZlP3gunP1
xH6C9E5vNPHXkE1s5xMoD7dRPBFlxuhbWzxrc4iPwbBmi/SUPEdLm7Vb1LP1CsgNp88hLatr35vW
XoMPdiDxJeu6PSz0lMIXdyDMiyQNObWMvaqHMkPhH6wGzkZYHvtQObkvFgt6wsXQhuGYWoAX8+PX
1SlQgq9OTKF6t3BCah6JoVaHKMrih1Ve9sE8rYA0ggK1xQTZN98O/2+o6cnU/sDVgI9apJ6+GVVM
KzDJiLS0tlugOBsTNQ+OC7WZbRugi6JHpQvGBk/QLsUPAONtEuNbksAK2kRVG1xZI2f7bujG+kGR
tsDh3GQ41SCAjTBvYm74c6ISRwg3HEVP4DXSH2FUoQ8ryhiHP6kPQBDAVbyxFS5rfHVT+IA2R4S4
G+r+3WgR8F+T0TuOHYjpHbVA/BzyIOQn3625we1hJEE6Vg6Vf4/AlHECE0jNhvLJ4btDEAVoknrj
WCpC8LpUHOyT5SPdkk0LiT8eeCYpvHz/u8SUX5NqrJNzk4bUKmmjSX6Fk0ov5HWsYJCADxyotkvH
usf8HtV7G+OD3HZlWdKhlHY47kZLI/IfLJpYsrKzkvDcrnQr6t3AzoCe2BKDOafutkbCniEFCmR6
1AlmCYR7jvfo+DXHczCGwVvpSh8LXqBwz8eIJDd6MICOmFdX4IWpBS7aoQHOrUAMIZ4YnS6+68Hq
lvBp+/Ft8KLqMadNIl+V33DdawevNgPBiCNG21Qf7eKsRS7UwGXX1O1qRO/xsG9gg7fo85SCX2vh
0uKINP28H9RoNPiUzv0MmWy9jdlSP1e5Wuz9zNXvIgSymq8UkEO78WGSfJRLRAMWliGHt1NYgLy0
BY1u0yPS/RZTkN7TWvUpAsIkf2+DbPhq3H6qDlOacQnpQlvBceqg5zFg9Mndq1n8sYMztvjG8D3X
N9XsIdRrhwX5U+33Bd4L2lJJsjkbwwPttvpKEfyzLVRpcXSCuk7P4yrBhMGMiHAkOgh0Hv6svjJr
ZJhYVqw3UXe7CzjTxM/FVmKowiEOpO7SM3792veFd5l0Nj4zwCy0lGko3A8XYtvloCfzNiR2xoIQ
xyeyKk+Z+9aEgb8JGztVlLUOa/U8CIqA3XZSE+himvgHhUBfgU+0Z7pVS/BzqDqZ842Nd2rcCLKl
rqXM5YMVVNZTL4v2I46LhTucdNbHvlz7FRXX/bjF9iUeJsqldBuVWRtfASqJvGM0RPw9lAHMJWba
jp+oxNPXJrCbp1i60JYNQAT4xznRQRvTLQ62tsHvcOOFrE9PtKEUktrVLOgwHoXxsRlN+ZjzQZdb
xKXBWZ6g9jkf/CjF8msSc6EXYh5Te6ou2DoEqOtmG5kEZ+cybltsi9Y2cRvvfhR56+wzg+MbDUDQ
3uf5uGLkfQ+RSxuUipJ5WZJlJ3u/BhHQJpSaVo4CE05gBGrJ5SGgJOfE3VsoMVZw2RAkxz7omhvf
sty3yJhVJNnwpdxxAqORDXtUDbuGKcllTzipdYwxA5Mb4KdEhyx+FdA4aOnrM+LJs/CjYpHl7voF
mtpmGmv/ZdB1vaasjiG+EMdGpbCudW+mnu3snjEVSSBtZOCEt2UZgQfCuruKAod+J4tpeIY/zjDG
B4H7gZcbtVDYgYLaEO5R1+cV3VhyNkQZXioUfPmhn3jwtlY2g7Jy8xJ5QznOmt+BZIo23bNfoVST
yE6yD7yEQEt+hsqz0g9IDrxMhbE2utDYcqwzXU9oo0CZ8WD5Q88rjDNQkS0YMBGcefHCW9uzN0U/
pyOTHdy86a5YTaflaURdtqDiK7nNjDLgWAy2DIsA7ZYtis5MTfpsEmAXLiM2tAkf33BQ0POxOHQ8
K3vbZ07wijbCUYeySiUwMGsiXnQqg0ZsPTaJPdxwBwOP6gTSt1apVaAcu+GOPfT0xDd4CcAfMhWh
VQzUmaZZEgeoxKh4ddBAVtOBmL5yp/ZeaSvwA9SBWT59I6CrO4JVedsl4jUAE/uilas/k9KPSADx
0whx3jQGX8yHCwoPP8n0jlmLJNB5dPufo5yCv5bk7VtUCecmNA0iOjdLwifuJyiVfs5zegRpV9+x
xbDlVaj95sl4wNfRjrTRbSGr/JXJBdnR0koNJXPbdT0Sii5tN61cb3hrQk6OydPRmPaIKyGFjj7i
cyFnDxllyp6yaxQxKTGytGDnEjoAMyhM/B8IxWLSjHryEkoZ28HVEnY1cLMY1pv0ZiB3jimYJ0GA
9MazXOPOue0ypoE7vaS6xoTbSfcsMy24CMExCwvMayrgznGFhYahZHXrLi7fiB7B4XeFTHQ484RH
vTAlkFi2Q40jfqtsrK5P5PTVT3PLtgZCt5keG238dNvDTq12JqDdPBukQdvHmx0QZTmp5rKeOo5z
H30dp8LADoHJHqY00P+tS63DfPMShwuhsy6kjHgH05vfAl2sugsJgYg2jhYIRI0T5x9pgQvmMPAl
JAckw9e0nRoRvthlhIcQvzOXd18nAy9cq5lqHb74zQzHyD8r/CaibQjS5CWyGN9s+7mGH8zUjqFa
l0n/J9sE7ewKTgMksLrBsFbVhXrL2jSjlOzA4UGScxRmO3fJwzOO5uE1LCu8SfYcVFTaNsOlTVLi
vsd9TJAzGLG2eakJfvpCbuc8qIrggb3o05EPkwEVNJaufeLEHK7dQQbAZGkp3Y3igP72ii7/4YI9
4MIvJis5IkPzvb0/D85rHCSTAlai4TUMoAevQHHYyTbLo1bsx3xCJWHVQcbfx1py5ufy4/gUMORl
nlXW2IqyOW9gLVpeAlyqam+jwirJ6PLG+G7OK8hDqTOp22hSrs9gjqzixMuH6OA7Q3ldw5Hq8P6H
XMWzH4dPUmF+3OjOa0NUGGufaZvCDQ+1iCGpMJxfqFxkP4cH+qf4EpN2X24BFpruHKRc/Qo2Ef0+
vPD0m5QtQssr14IoNEVF8+izVeVDU4H1TvoAoeMLb0J9aBjuJXs5giuDmxFVxK+r8HOMPISSKRlP
L7YAt7lD7pU/ZQhJCbhyKzZC3TSU4P1BkT0NU95y63M+TAciR/JPtsndikAtVPXh63ihKu5k/CaZ
/XWcu7bX/hgaf4n3ppUMkTkjI9A5Q2AXp3q0xi8v6M1PByJDvuGO0f15Zti4bDprtKJDjRf2xvck
OfS5M3b2PujrnHTlNgpoZphMXCE0DSxOxH4+k37vmUvINt2L7bg49PDTuyePIApYhI32PwsvwYbQ
tjEzWUuE1YtCRR7vYnsOb5RogvuZac4nYTbeameQFty0mm7ID2QWHrEOoi4PHNl8t5UoLa7I2boi
kIbmKug894yFddGcu60AXjEjYGeY3lCHGsayXxFuX06m3ioBajYyRqtYgFoRZsl/JJCiyYknApHJ
fV+zrKnbLJAIJbNcbkaspvQqwSyH7WhMEW7ozUKKP9RK5qzGdXxuiaL9qQI7RSxssRfgvBwzlPUh
n8+BOB5oERXjcKJadIzye2ZGhoQde/KbE7Y8JnRlY70FLMb3V8adufEDjKMTLiLaOY8qd0MRmoGQ
HKyuPVosYvHToON7TBvX/3KrJRt2ikCK66LFWblBATZqroAap3WbW869l/ar98aH27CzZtBOGNl4
LDBex9mwH1hVzlgDxKJObNCCm9EzQ0c76g1MNEamh3uhQ6YAHmMZd0/VABENPuIKXpTYNLc2IBdC
UsoEsX3MUB5leF+Ji0boLNj10ZI4J4Ny8nqsG/vWWZ9qiiuu2l1rGqx1kuQ/XoiF78jap8HqDaqP
dRBCWuvGs0o4GshHMLqP+cx3udC1a5NVB5uKQsCKw2OasoI8IA4l9aOv4NLum65g7B3VzF02dVhr
wuwUc4tLwZeVAtLlYrzKmX1au5oJ2wLqYqjeShTDqOuj3MEiTEN5RyVi1XsKTeouOQ+gllo6gj2M
nnhtmkFP7x2+KfWxWxb8G6PbQqthAiIY3qazs2xyOIsukjE0KpiLWhgLS84AYMuVvdS7So7iy6En
o6VGKOyg3WWJtelHplrbuCijbzSNIjwayS+Q6K3lKfbWZnyg/bxyQAi42KwcybGFNrvblu7gFceK
7YbGLx0PF3RKoj/hV7BuGI+UDM3SUCUQR714DQXP0i9/WQ3EGdu+4hCSCiIOXdoJHEqY2h2Utoow
P6P1/MjXtgSZ7Rtu437hUDjgzYpvssLzr+0axM2QhdaynRjLEMANVcnZ6HhCHVgs1EBbp4Cysgv4
yjGDB/lCUmLcWDOHGzHfQRFH+hi1K5oYz/ia5ZF49KY2DewZZfAkD3TCDGpIRfGtc+pf6RyrIbPT
R5uZtfnMIHmEB9R/KY93GROiyDVdxvlNjbJXH6ny2RjWDDbLizG1WWwGrg/0FRdajaBvph874Fzj
e9k2/guXpXHPvKbloq0yYXckYrSFOgMo3t8QjMmiw3EI5LnH5ztSxXFs4RVK5PDKtp9B8cKGq6f5
LUJnhjeaA+QpuJ79QxaUMsRR33sH6vzJ2WJiKnk6Ksvco0fK3rs6A8a7FExkgRQTQs4QnzK1D6IS
WwncJtQsc3LlJ34DdJCwReuA5TRND6VTiXxrtdA0kam3NOce4IR8hxmgIe9HRUXMWeT61CPFgG/C
S8tYHCZvKd8cDnlaixANCxP8QbxpEorgo2D9MpiFa0YPtiqNPvHKxVs0WDYp7B3jhia31TfbifzV
uL3t7yLpzsPdUCRxrs5Sm4SUt5pzqmypWFnovIfMW8vvHP+YJgvGx4ckCA1oIMLUej5n8FX3ey16
toKxrIqO9gWZwEZODUeDV7Ai3AD+DIfvltQCTrVOM1X18iqJH9kzpIY2atQfoy85OKwUTT9cv1j4
R/ALOBVoLzFAtlG8BCQCKcBHFjZmxsRRFu5tjSJpr7giH7DwUfIyUupPUySh9Qa2Kp4XDsx2r1i9
NxeFERzp0YJtewv511se5szxpiNVBfeuau2cNdEawM5AXjQplDUWjDtD3ZMymMWTv9MWvwmKIIL0
UzMG0W1IfVfupdU5eHwISYkBQ/QB4FLou1RVH1Fk+uW5SZxMn2qRNhDw6ON5o1rpNnTscVjeZK3q
y40t+VasM2jSeTeRjhmnDkvJmEt32Ij5xva1Qe8luE9QyVoLWmxyuJDZajGejyP+owrId3SIG24x
lkA+FCJc0/QJk0k7LGnktdUui7+lP/EfFUvisJhWB0LAHIQ3bnbI5ulSv17P52FZzpHLN6QrAZ+l
ianZhG9Z0eCFaBrR/TTcTw/WQgzhBt4AME9wGiSxFrMfnPx4NHJvmbZneFjFiNUBsjaaKa3tBmyp
HYMnNGdKD+R3YjEaVNj2Lqxg4GQbI9MsR6fPVHTusLm+WmYD5lLJwgENROznVuRlGx2xYdvEv7Sw
RzkZi9nQOipm670GIY6yEGgpc+h6eYLSkfFQQ7YE9u208FS3hGnY06nNC5TUso4+ndaMy2ZEiEBU
5iAJIriiXcAAAWaVWVPU2LJ8gvZi0tskn4rmOyQKBDrcqMrrsWC+fxoYhgKznRj4rwrs9IapUmf2
jE4s7HkWoziC7hjJV88zHWvNBHzp5KkARWDfxVSvwYl4WiyNXOMQWzKNJgDATMhE3/QB61o/w0B8
6SQe1fvCSMs+kjjmpDeEQfnRPvWBsr663IbVrWdFrbUNJvQcW6YVDPg8gO9/E3v9Kbf5/1FVcoDW
6d/bzZ8/TPb5Uf1lm5n5F2ny+sf+Jk123N+IEfGBhBBQ7kt3TWH4mzR5/RWKXYRVAQ+LcJHt/cNy
7vyGhs0PYf0JBMr4SP+fMnn9JTQ2/H6qAeSX4Z9SJv9e2YXYizlBEHoOqWwCIfSvSjKDsCHBvIa2
n5NV93eZfxcb5n0tRjTk+GcztvPpwRYbFZ3dHMrmPsrwZyf7GN9kAIHWYnjvJYI2mXW3fqzQEqLM
nHG+PtnLddre9kT9KeqBaqOmo4gh69+J+jOU18l0SVpU4Dz89f3/U4/i4/8igOn/R2U88r9//wji
lq2yj798VD//cvall6+kJkj2F/7BqmP9+7MY/SaQ0XohKEm0ERS1//0sBr8hMyN6Z/VRIYEN+DP/
eBiJU5LsdVGpQoeTtodO/x8yeWLehYfw3omoOFwHnsKfkMkDYvhVgOvyQK+JO0jlbUQ87Fp+fRqJ
K2hgnGCG8gfdYdiefEL34rLAjMfmgyFA1XRQiHq8GEuQSKbaeunFtmwT0EEAkEd1QGSH5d7v+vEj
MaPz1AHAV6zsFyJL6lJrtZ8WMo32ZggceERYnLnw3KINT3BZRqjJA2HbrEhLrFsTowN9zeyzinG8
zva3zf6i4I+KeNpDKUQ9JnKreLaCrmLKIlxgAxXIW5/uLPLOJaOzYJ9FbvQcWX72ooEdXaKpitBh
FGHwMCJW4J8HEZd8x2UqTzEywXEfBxKkaJ24zmrRdtWOUtA+hzo16ivD8mwB99vpi5BNFPovcNwk
4/T6IvOL6IEBlHOVzaxgOFf4a70qHK5xf6lrwEMFDRWVEZYebyAGQ/RLezQwqff89PlrDPf0omAu
Y21aMXfsKfKRAt9eZvCbdevAabTYPd+zUjHfkLHK+KLwed93NKWRvWMBEGU7byx0SJOFUexs8REB
XDIFzIBWBHa8d1qbqM5YwIJjHRZl7yOLMSJwQKDfeGkepFvu3SDapBSeVxaj2XdLl+wseyqhzzq3
5adFl8fqFmbXhQkiQq1incmzJFZhhK6yJG55KOL0SVoeNJdRVqxmsOHn12VYmuvO7ei00VpOkP5S
qGrMaJB3bRAlupcib+J3V684+azK3GeXrdopVw3NMSQlkGtCBghNw6U32wU1FgFHhAg8DYUiUJDv
RfOkZJn8YLiNia6Pa9Q3tNbLSxlqIJpl0tBwydn/60vbNtl4OcNy2n47uF2GDHxH3XDi75BoyOmQ
+ATWXtB3U0MgjdTwRmPhXKh5xgPYaMjsZDEoVgFrwvnDsPj8aIx2MYPOkTqhO63VqZlbsrZJ1riW
ABl+ZGiirich6gIN0+pWJRjeZdcr4gcTaQ5wiOMdvj1f9uOm0I5XEhOKgW0PWqxg3Nuq8spUlv3U
4QwD4r804zuSDA86+9TphbKuxN/JPDh9IHaI8X2fzeFnBtb7JUSCT1hDr6Y7l73ibc8gkLBFhdGX
7EO+dAfBHz4yp8/phKRC5IWpVRAJHVOSn0+JcJ6DVgKQzIfOPIYuXsatxnI57TRYXlyldBFoBmaQ
VOhbWKCyGbeS+jYaJ2zZaFL9n3ah4Dgg7ltuQVVUL9lUuJ8R6VZf7OXYCamm5I2b87uuGsfXMnDG
18J283sPUe58HDq7YqQ0pc1IPETO1oqVbHgfDw4zmVg6HUawYCI/Z3JmUR7ocHS0JZzCAGVw4upu
FDNxFWOCYEFiwtBe37xYhAp8puSwyU1vZzrn57QbuaHJtXZlMAzHNB7Ywxt7xeojl3Z34A/9n2OD
LgYRFvFvdNtOz/M8Eibks0SBnsmSGyaAmZ+0cogzVrCLlp0gUtFHTdgTNd9ZTvWDxByHpE4iZjfU
vTYGXr+nczAx9sN9A4klvAjiyHnWfUtSUtWtAakxIbTPpYd+FD9nngQ7K63EJQ6giS+auwYXk4Y0
fnJPWNUuWPXiW6RGzUUFqIIxKw1agpC3heJCZCym45QV50tXk3WLljpjaGKIBmUmNk5ZfamIdwyI
vcEiurUmZUk26bYpQWXr6jOMQuVuZjqcuylqkcrmSyfuUbTaX92Ue/bWXxZH7VCmcScsZnFpZaJl
CRiMRDo/l7wnQJqaGEApa98UHIS9OC4bU1XP24iYbk72RFhnAwinYdtOAulzyUn1TCBJIY8pFZ5/
VjH6fLCKnH1QCTc9OFj4la55vMoIoa8hdLwFqA34t+vQpzv4w79JwSZ5pmUurx6WZimKc/ThlvUk
IovfnnJtRVuJHdfZS1ealdgbJM1ubJzI2vdc3e/RKNE+OyMh8Ztcstw4WL3lXtsiX+7rmk8WBGCK
TMeVYvrRV1XxIlhj9mdIGORF7DswOaus6z9Nmo03qKxES6MlVxRbdJPafTXstQWjjGUFtK5d3Kfp
+z/VJf/ZOcbt7od+yMLGjgLpUff+erv71RhwnoNpjozqbksrSU/c3nJnSZPsXcUiiEDv6mJWhNz/
+aLw/2Z/4vhU9P++OLz8MMOvMKy//oG/VYNuCL0qEiKSUYRh4J9pWORuSteTWOt9vB+Udv9dDQbh
bzY2Fyx4wmVG7zn80t+rQXI3BfYifj/tjuM69p8zTdq/N0f5lKE+CjH+D++S51B3/rO3LZ8kx3uo
5I5qtfouIxO9VWtyzwoBPRZQF77yiqBvlLJT+BYvKD2RkfbTld12rX9wosJ/FnrJqVscC90XgQ2J
2s8e4wS1NBgjNGapiZ1KLplwgNMiVttnRrOLo7Z+i9fpICcocvLzaOq5ZnQ/IHAqObE5c4IY8lUP
hAbFJgy4C8+gx9zi4cgf180GkTfFMn1OiGusIxszjAJLg4qSeY7D9hi1NXt2TiiAHymRE2rPjsI5
5Klvj8wCYpRPVL3qlZsEKIMvhogNDpHyiBS9lWrjrdEzBVqxibQggd5oqX1tn7ljbkErYHEWAL6/
ZWxcfXfkIJ7DRi938dBO99A79B0lp8RGv7jddCgRmH+UeR32L7PTQ9Hyeju6Mm45X7O24IoYlT8/
c9kyK5/6Jj1FUZ6VjCRC5w0NxUBGb+MzyG+RSLxS2TUr4a9qPqa804AtcvrLDadyaNZ7iJV3OrDd
xIth5E89gmSANZ+uoUdoB68kbEOGVC115S6r/ou9M1mOG8m27a+U1RxpcPQY1CQARMe+pziBkZSI
vnX0X/8WmFWvSCqvZPmGz67lTJlKRAQA9+Pn7L1227/FZpTco5E0wXnh1828UtrrbjBGMc1odVTO
oNHaC7LpNrqbaZXDWICA9DAkOaIJNPPoKpEq0kZinOC2PjM0HKHwGumbF5Xb7NrBoRizUwtoV21V
Y3dMEE5SnTDgU4Mypy2M0YKd2QuX0j6Mc4nkNRpS8b3vqfD1WmE4PaLhYrg/ZP25zOtY2zUaX2dN
w2QmZYzhZG7rZeiPc6H1tdeGPQlQGaEehof2bQiRN8MRxSXS1Ugtql48up3TuCjlaJKiAh18OMKz
HYi6LwgiMBpc7qoGQqkHEAfbjdwMhy5VE417VtP5RUe382i0mDLIIqqmF8UNG5gXjZkbyE4Mxlpd
b0whnaSQRwkMzAKNhf3iFEQJ8JyYAcKVodjZQyoWtfSq3My+jyGNbfZL27orsJnFKIBTteZWRWkW
EKTVbUbOiI/dkCVM2IFdUPLjWYo2FUUJoQJu3zYBCgblwZhpQu4HUAhvKrZ+6r6xLywc/QifLiY1
UxNEI1rZ+OVUE03RjOyoAid+7llaG99D6XSllxpgZnZRW7tkOnQ6DdU2ZVCXzAxtvG6WtKKVtkWJ
EKNpi0kxR6tF+0/ojOURlZ3KNMcvkzEqXGedbvcEcFR/CB0cPL4uFoQEdd2G8kwnAQONspuO7TZj
llufVIVdGocoqvr2QHOmSLekqhYv7N5JtncUKc/ztEvSi3lUenU/2mIRnpQL9x2eNbA9RrrMp1ti
vU1vTuxo9FsMXtaONjOQbrKFCRxrNIlpcRJxeGvP+OI4g1Wk1CR1Mlw5rVOJY6IYubmf2skYb6Za
zcSTJGgdRXuyWp8mKK8wPMBVI1lVUIPF1ThgSWk59nkaoZiw45hnpA7JQ7DLGVgBC6svkiw2w6to
1NDFxqEC3kXrWtA9PalmYpXwG/F5xhT1rbMm0DJxRiOe5SePuL9Jpssd2F/1XrfwoxEXMbk/OA4n
5XZEugdqzoSdsRtamv97KjpE6WlS2kdql1Q7MFDJYypUVY1uINswMseplql7w0ph2ebAcd4qcC+v
cmE+d4JCOLEDOgXdA4dQWGA97lbU7EOPFmqSFQdV06T09YxKIwNBD0EVXmlzEdB5qMsA+sjyYoZE
pG/WE3SE4Xbse792ALdwXk7028UyoPD3qiC0gTwWatsqHdpshxMnPOIQK3UASLN8aAiGetExlYZB
W5ElwWx6jXJDOokfUHYKwrrW7B2H4MCwp6yLLUZlKzjVb3skAwdFVey3WlJiegkYdGD1HCjmQ2jF
rh6YIzmMJEXEFXpPZNIk3BgNB0EXFZ7n1HhpNlE8IZQzOXJ2+5agx8eEZV/sFKzNLy1O35YlAyCa
32rKII8QhbplHyMvdA9DVXevsm16vH1ds9wqIgxvpQ1vfl84zjcFOe7GKIx02eVxZB2XsB1fkApE
Jz1UAH2TSiCVdE0I1wBfddsaTnc2Slm89c0MkkuNy3nfIT5i1eQSr2D76jcUWKrkOKTabCFjPmge
JiL2L/IS0aw2eTQ9sWhj1rF5KB/NzhDjLfldzvXiWN2Dg1oLRBQJGpe2YZDrli3hCKBaIQY5NHqV
5ZenhGgU7ssGL11+WOaQvjcJfnO1bRvLWjalnRLHG2Yzk1ZhwXzeCEhSRpubN4SyTZFfAJAOg9jM
QcsxjFhNrKrqfqNjAhjEcMP4OZMcXjijpdDSyUqoGCcyszW8AUoSc5A2Xd74PkN7EioY2XdUso5x
GmIxaUAiQfLynbKdLmLgUFFgkV3iMqaztSdqtoGFvDSgwROq4k6HGNSt5f1vEdzNh+//+qcwxcoe
+J/L4IPMf/yjevvH2fOnDPp//70/q2EF5IcwbMOlN4oZn9ET3ck/G/X8K0dXTZqjKkIALDMqV/sP
RMT4wxAEpdl4PlmoP7bqTeOPVWloYus30Lk7rvg73dH1dPRfOIFJ65WHjbUSCphlaFAfPlfDLaIS
bekiHEx2Gu678BlnECEfkGzhwCXmFeEVO2dykTqtTasPv9ZfnNxMivqvF6cL5nAiMElv0tTVkP6B
ZqFqilvAEwpZhNZKEu32tmYGFbE1afUO2abGJHHCHFrLOjxIGn06CS4N6SpWhU+JQZ/wI6V0TqWj
A1OqCtyR+Dh7d5Vq5SfdyB+qpvo4zEXkx3HcEPVEDKNf67ZAq5mFl4koptcRm9eEwIhJf0FzMYha
NoFWRT9OqlPR7Ys50b4nYkBhVkl9iLcUf9TP5PdUgZPPtUYgwXwahrF7VRA68tSx1b9jJGtyapiD
3Fu6sbWU3HxWYAUiv9M7jAy5XtDpJeVm8VqN+N65E+YZCdSu8efP/LdmF/9/HlPtX55S8UpWzDA+
DtDWv/DfUyp9UJZay9QZUIn/O7PQxB827ysvJG+GqQmDccF/3koGHRzNODzCxtL4Ox9OqfYfpurq
/Ct4Buu51/47b6X4ekhVOSfT24GOpfFw2O/ohA9vBo8/VVKSCr/sVe2EMJ3HOrLkTiH167TDJ3Dk
wS2B+LMdOIL+kQ6rAAESqvoay5Xt0iwL+2NZRundr9/ZdXL33/WC1YJ5jmFofDBXsCs76+Tvwwez
aXClRDapQCnq5oRzS4GMgvrAL7M29EwKzt8sEj//EjoXZee0TYGm1viyRnB0bVHC0KikudYTxeW0
R8rP7v7XX2sdAX38WqzD6JpXxBMyFpvh5eevtTRymrALYitzJn03hQs1PVl1HBuoe+5SXWsewtwg
J0mt+z9Hi/8jrEV8GU+pusqQ1jIAYLA98E2/fMPQ0RuCmyfsOYuVPUVFlR9liTWJKS8mJzImy12B
h3gL4R7am3Q4FpETsEZKqdZ5bkvromMg8+3XP8hPUKT1U7Es0yBxVMHWsH7qjze6Jh5KD8k4Cidd
2Zrcmj1BbZJun0Iceu0u8XU6jahKenkCxmPNUBXx3rIG9YEhBA+gcK8UsP6UpbqNruw3H2+9IZ9v
GB/PgmqxdpToCn25Yc5iO0SFM0FDPueAs3Z1AH5G+8xpcNoDyxcPRqHAnSblTd0JkXZY3Mx4F8LB
Oakl5o5ff56vLBx+LVMAr2Krd7EIvN/jD78WHkN4zLKNA44IvIhtNE8M9DAHWKKyngpnyrdToZre
r68qvr6N62WpKmDv2HTOeCA+3yTa02Qhxk0SsKuZXpoPut9jTr6ach1LSdvOI84IxO0ogsRZazqk
YjTcUjB5cLE1V+5mmO4BTar6yCFduVPHafnNnfqLX4bHW+M0ZrJa6OvU+ONzNEmJDj63ErIMLPuq
JWE6YGsdIDCG0x7HpyRvBHvHr3+Yr4sGHH6m0Rp9Po13ikX080VpiOg9xhcaYORi7xxa7rvFzKvf
8HL+4ir0MTUYWQ6MODhIn69SWgrW5izMArpShF5aXQqjr9eL619/mZ9+QaEh53BsmtvIPbjhXy6T
sHRkKRSezJrzs0qLCYcFmEO7HrDDbunhw6ZKYV3++qrWT0sil31PIFihLzr12efLdkbpmo2aGH5V
LEq4V2JTeTMAWJXblZi7LTDqRR7jX1Nd3YIzhMmyKqTXLiNeJcdRcGYo7JeMI922u8mUJo53lQ5k
2WGQaHrS1JhHc8Sur1ubeKqNbSzTdZqa0SmPkn6Rjqm4akxdmkHd2ZSjzRzK02jRxURun0kOTQ18
4AzSdDXtepaInVRTrcJjRl93Mww4VLtSr7fkxNGlaCcN6xVNHiRwhMB393E9WeeqUozldojB3vKc
pPg7bXeUXmbECJ/pOVV44XGq3Ugnydcs2AZJNo2lejiQRoXxmGj3aE+DL3d2upghV2bLkD91JqDb
wNXn/H5ytSTE764og790bB6eCXQh8YQhLdqEDaZ5q28OsnbDG1IamvvcSEFwFgBd/F/fzr96iFid
VkEOxQtr1ee7mct00UJLM31bQxWP/C/cUeNbAZp8IK9LPpzHuVMGv77o+m5/WqTXR0ijsjdoxTIa
+7KHjGEYIWOvTb/QWytYcE4HDd4YX8Mr+HeXGVZBlUWQb8g/uKE+fz8psZVYusuleCFOxNyqW5zq
mQcNxzhSrs1biwr8N+vvX/yoq47KQjhlMdRY0z0+rm15FA3YqTPLF5XbnWXzdBHGdu4bgJp91aZc
sbpW/fu/qSVY6VF86QYQyS/rKTmqiP2QPwJIT4ytyw336sQptzoZEftf376fdhfBws1RiCtxReqi
z1+PYq4fpqHimVmixIdR0hB6WFuBmo4mmbGt/M31ft7OOAziA7XY0YEPGqva7dPvifGv6nFkrrGS
1DsEcr65fefqnmVM7dZwQOzvYNoIxPjA66/VEO3vToXZa3vMQSqCTunk+VraqoBsBDMDg8DzgywV
5gS//mn+4sl2WBJd6kUUbpzrP3/SULr1qHQVeGJkNKd9n5AqUQMdt3BY/D9citKUcz4YOHbQL0/2
MCB7ASxGbilufBriSnJIFcXxchbj39yAv3ieHdikvK0oBFnyvxT3M61kJx0YjUlCs04BZIB5p3xF
wisTEDa4h05QXw2/uepf/Jb0EwjBgZZqrTzVz78lacMoWpXF9ns7KwOmVQkHYkmCKjie3a9v289P
NIcJfR0Yu6te7StSL57wYMxysPwSvZqfGmEXNEvf7ow0VwEJdvlvOJrrR/+8AOpgj21Dt+A+CUCt
n79aCJm+cC0GEQDgzK1U5u7UZWP9zRPyV9+KDhIJQ+vKTkvo81WaBOaRa0i0CBbxXQTb9jsdOuw5
TacKHXPj/OZ6/C9//l6sCiAu1vuFQO/LM5lnTBRyrVT9zmJm6KfJRCBHKdaJnehIpd6UlQ6SXs5x
fZQkucMdGjuapaEURHiga0qvgby5bSAdHA6YEKzitkoGMoWw7YUZXCMUyJWcqB7grul7F8XFLQU8
Y9lwrvPXJKyY4iT6+CbJ0LyIejx5W7RKbNgYhUYSY2AHNAyqcOIFJAEl51Av2qcppRuEMMAoLqu6
pc9UYjf5hnxksjaGGoFHAiHV/wAek7SboY5yQt/gPryESNoxo6O/Qhu/pM0J5zX11WjriSgK+Op3
sid3LONuv+EQDM9DbW2hE8OJB8hpSaDcJI1SFmTm2Lh0HCkM1PXqVL2YldGFR9fOIY2nSThfmkqC
r9iwoFpvwYcxKJ2LuD03lHaib6QwMGb4ueScA7sELGqfgfvBHDr90LrG5ugfWcWzVXcNuu6+1m45
MgwPeYbAy8vyUUSn+P7RiDO5jp+LKgMVL2t6b0jzFmzx68TtIR6g/W27RedI1zDgJco3JP09EPEM
BSuZbKhSw6RDcOBDsSBNbV68ktCpXNfkIaZ+1YR8EBLz+An7draMbZhH/AmVoPlawLJ7g90x8r2y
BEQWuMXoOp9zkgu0ZoS2aCn1PRUbk214w6AWEhJRnY0sGm1B+qZIwsWJdIw2CZQReLuYNvldFsYi
m6GbgLxbeqnap0zJw/7Qg/i/y4EkcQACCA/1pZnLY6eVekoQiuNeu9hD3R2TkvEEDSaO5UIYJCww
L5P8rKBOGP6lZXjCHcSLQ9GJpn5eiKPfzJFCYBP3lv/QrsWKWwr1/rx3Kia5LrqA21QFLccYNXOc
s9EpqgPz0/i7VmkuLLEK0N8C34pEyLQpD4leEmQCOye6Ytql3XIhXM8o4Kr7cSqXa55r1JJhXA8/
GlJn+11WTXxarWCT2wCRaS6w0dn5byqNz63hVZFL8eCqyAxpJCCx+SKsAWInckH/FoSXau6wU1Y+
W7B2Rgj5GFBy4LEHxMjjsbpHcuPw66X657YIl3cZDgGehjtN0fp5VQMj0jRaUdGtLVGFIYxcGr/N
tcV3ZgaxBXHTW9BkRCkBT/Jr2boXrlHZFxi2Ct8x+/G0FqCqfv2hft6qeJ0tTrNUKFRh5petqmMu
PyqFWIGoHCoMTH+XyjpUb3DgX/36Uj+1APn5KbnWL+8yOrC/lhhuVum9YXe6j2SshPwYowLumm6r
4ey5ma1JPsemDbUmBTsh2kQJOHdUCOHtkNc5jD1MySxUjlFuf/3Bfi4SDJO+6HrqJfTO0ta94UOr
A0jdSBxxSRo2YBkSiUZ3BIZfK1s4ZeQzA2S6V7ph/M3D+N7Q+byVghjWuShrFkOPr5sckFNEN8No
+VAGo2OdsOBHaiT3DrTj7YI1aGMpmX1pwyA65EtPjA56F/mk1EvxKDucB7/+FWiEfd0D6R3DhrdN
XhTawV+P5aKF3qzDWaSCQIVB2BJwBwADoLgaHeaBp06MDXY4n/tzYvc4isDvQFKB91o/RjzD34d3
2Ye7KkAAE3I2ZB6AMER/F4k0yFg6b1Vx1wdOyqx1JeimY1Q7bu+3oslrDwKfeZ/1KgodKyNNtRQN
o/NCinZP3mpUk4xeAfrpU8E2Gmoskh4B3NYD8pfS8sjFEZJMI5ijvEx9co5yF7cscBf0oSvrBlVB
oWBdmqXBxiJkNx0KsJiMUs12vAOVomv4v2uFpDtjjA4CMumjXut5B3MqqiQKhMIh8MSEUvDagFbJ
g2LuVeeY06BiX0sUB4skNleBw3KrJ7Z2AWBW3llQH7utWHTSeVl3CaruLBFtjXRWFx/3abtOlOcK
8eJUiP3oaHgTOVmfFVVrlZcDawpWtMnWhVfFan6Pc0snfnkVQ6DJp88V11KWfkPajo7fs8NCNwGN
NT29b7rLCSf597RySmXHvpgXPyAzqt0t6cEq7Ds3NrV9MxN6tInmNlUDvcQvd2Tjlgcsas05CDRr
OG3s1DWITwyXzJ/zqTIOiEOadjfHXZZsbcRN4krLnH6rxIbe+H3rqCQS0n1OULTCXEYbI+OLZGhc
a1OTFXOrRhP8KOb3sPj6lJBXf+7hX/Lxa9H4mhqq2rYl7/w1DsPxio06erV5iBKGyYn5QtG7hsS4
5ayhRIM4jDuejbKMVfmNsyRGhzxtyczBcduEB4iJCWF7chxo0RUZXQIwKukGyDxBQ2MTd7dSIqze
6NOc77q5Qts7loV9W4E/qCFP5ozwkoT5eWXrfQ/QLMyyoFOmXt0uOFDHVQda65vYGOwLIJGOhugt
LZA0hF2MKljryJJvZyRtoK4ihuIt6eM05emCbqs6qp4a6Cjzxpgw4bU0mbCCjiO2Qol5+cc4u1W8
r0EFjh5p01rvEcVEWCA5S3m7a/LYPE2XdmWlQD7RTt1yvSSsaLkvJ4Pk3UE3aLgn8wwbKOyI2uiW
EeINz+NUn04yVO9ikjmIKiOf+MUaUzgeJemRNhwSaWb7iiCUx8icxr1SuE4EqdSdVN8Wuf4Iscv6
1kOfUjbooywDDA4jBqKMWyrEjmBxdT3AKo03z+rc8HSV0xNSH5LJdQDXj/AqNcBsLg/dBiN+tWva
aS1yIudRqRTE071EHecjF2r4FrVU73rZITZJeL6OADPSHyYs/atIqvAZ6zwZXoQVt6pHoqD6LWtc
5XaYEvQ5FJjKVdHpow79RAMmR74B6WjWkH/LUsd6HDS3vzXJon8bB2s4a6MazbQia4hPhSGXO82t
o5e8s23gWGoPCIOwiFUL2cZotnjl+iKYSxJZgrwRDqV0PZFJzhkbF69jTaR1heGM/QZcTY4PmfFT
oBmQvX0tzEXCGwpmgoiwEL1z0lQF2n7YsUMRZ7aXZ818xLsC9q8nzhnxj9IMZdB3ZcZ8ykmcV8Br
0J2R1WTTiZ3bxrBFqDhfhlMzPk5wTgwwxqVzl/WReZRNI0DM58OEgzZeojMxYBog2NQWs9fko4P7
eZQaSrussBumNbNu4kIvINiM1aiVhwhYbHKoe5s8UehFyXkB2QG8DxilwtMdfN9Ba0VL4ZfCCq/q
uqruBYQCC7ImStRA0wb5XVcUljYnSpWLgQUzCugC9KBl+WF7r3lXpilTpt6PnYJeTecFxSD/rmNL
NJiP+N1Rt7lLW7petYreqoRsGX9818JFTpVlF7bRlZbvwHmad4Coojf9XUU3roI67jTaukrT0dk1
8UjFbb7r7+JBoMUbVllevwr06netHgRTugT5u4bPzXrrbnhX9kV9lTM4X/V++ir960j0uWre9YCI
QsvT5l0lWIdYTQAzvasH35WE07uqcCkWbOoo06aXyNLQHWqrBDEUCK3aWAkH3LarRrF71ytyM/vT
6V3FiHKCbm33rm4MmTSM74pH51392K9CyOJdExmX+pr69K6VTN91k0quoKGc3vWU79XC/47g/0k/
+UPh5D93z//4Abi8m8+fix//+ufZc959msC///d/juCF8YdJhI7u0lukiUBT5j/KGP6NoL1G75jn
iGGaQw367xG8biEU19D628zZ6eWgfvmPUFw3/3AYWjK0YOBj04j6W7ZBLvW5wNOovGlZWyRZkdqn
mu5aCH8odNUxwkxAuujGRDCbOHagjUhdzdADdHdV1kQQzs8ASi9F/rzEl05/14N+hH1pzfGV2qc7
Pa29KT2FpRNIeQMYFs/lvkXLaMCOgCWIPyuImspr4buGy94RV4vWeZb5uNRncKy89dJjfatNu06g
RDtR6lcS2fFtiHkf3VnTlZrv7PaW4w4R8NQ45aGLmo0OFUVDkFaFflXtlybfWTUO2cjL4/ZY8Ues
+b6VHBxO9i3Lstqwu7c/eHf9lrgaVV5iZQfI8MOoLi26FUnT3gxl6mf12zKagJIf10QFUTQvIpwv
OnU+KMCaDaI3xmjfmvpZRvg8sGjeo0cne6Hd6CVV5Nk0EBW8ZFZCtzwkbNMN2lmHSf6q1TC0zBvW
q108PE96dW+yeU7huDXnBXzLWO2L8N4dyq2ooy3RtSdREwc2CGl4VQelGvgRu+0ohm0V6ZQaBDXb
9R4Ooi+mt2kEaxZvavtqTp6M5sBYiMhTiO0nTE03JhuVmrXe3J4DGlzDpiE1USWHr0A3CnY16r1c
/SGWVwc1o/ssrN7rWj0QBVGK88sq7eyiBKZqfNs7qJftvdmCdc+ynSohU9mParIcZrb1nhw/BUw0
kZ9nISPPXOzCKg7iFPsXBpsy90A47oaov5gIqkhgr68i+owito/13Tw0aGphX9RDQMf7XF/TaFEb
Ij+CLk+4GBQ8BeWj05CQ+VzmsMJSHh1SwtSTcYiPSSzxJsAB64E9zMlJDdJgqW4AtE7pdxSeXgPx
BdKMb3SHCfJC2z6p5F1rVY7vdCZmjhxnBjZjhDJC8nybeYDDxwN1gMtJgxMkD6s2pVJ9Wn87Y7RP
rWI4AdCyKXGOgVfaLc5FDaNJt4MoWau8/BhZ98PwrV6AHeZnuQxXtrhX8iasV4zMJ8EmB1CcOu5b
hgVQ0rVS9UOavNoT6J529gcdwhRvm1OTkdosODJbZBH0lUKicQ2wJ42+ZS/dl0CBC46oMDa8RUx+
QoBfqb8WWbIvixXpWs4kHUbQxOYtXZ6NNU4+sxAvty+R73uKejqImzqbLorwN23UVS30sTv85wKD
X01jyKIi/Vi7DR8WGB3xH7Y6eC5a/kZ+oC2LOxTKmzEsttboL9plBP7YxYG1tM6p0aSH2Yb1NcRB
vUxbJcQ1SJcQJ9mWUw+xgiBmjEsEF1tkCvw1dN/ipZyuyUtZHL/7EWspYbC7SjSeoEO75hrjMxnT
fNNmLqDGkyq+JvC7WpmgdDtnhwRh+nS2/jSDqiF411ExHFeBxttMDII3OLzj2POXU8v4HqOTT0vl
xJInTYG+WR7S+BkbIx3gzZDtlPE250PgBPTQV8F+upDxddHh5pt+0+H/2jb66Uf90prubYRQlfEO
yblTu+wS5KYf1zi7QZcV5dNcC69UHy2Azc6OMWEwN8Vv7uvqXP/pvho6kgfkShBz1C9jlHJgPIPS
nAG9sANQKhtcQfDQInmZx2RJvyw6p3SPGIvAbAPV8Uzt2rAOpfLY0AkIg6yC+rlRtXs1OeWtV+bD
ZJ5Ezi53UQAkG9Xa12rPYvobNcOXKcL6w9HLR5+6ijXQsHyZImAItBPcTT306hf66X6v4sK1T2do
NR8qgMs/ezb/AHN3WSVlJ//1z/V/9KGT8+8LQQlA76Qxwvx6h6I+79UR5iFvmUY0Ot7hiLDiXeLs
CXz8zbXsn74WUhDi+9ZwNyaKP03qRkedFC3kdNcop05pMXcAoS7HPTqrPYcYH3m0X7okeaT641jj
BzH1nTAPWRWY+GKy8SznmNeV5Dpnc3q3mq1Elm8jUMVzDoovUvyIfT5WLPbOYp+XIKSjAuPJfczL
y1n6u9JyDqlHz82bQzKonrqu5mBN6+h8lK/CSHadOV8uwpfOeEZ/4zhdGOpV4/SBrgGzma9aLNkM
fnzXeptNHZCh60W8mBTUyFOZU8w1elmX8UTNYUg/VOp0ChxtY+A8G8cpsNt8r0X30KhZY5tD3Ua4
bJV9lAfoygsF1ow8tvHOkbbHU0HSMszM4RxEnAZdNSo0PxFYwtkQnabFzXsLEjBxaDt3e7u8wkfC
ql5vxwQPKZSxlp/BBh/cbkfMyOb9ug3bmBzM+QFozdqAx4K27N24BVt6U9vksYIYntWzERH9NH8n
8DlzGp8m0CZWbucUglL+fXaKo1oEVmoe537YZO6bI77b/AS6GpBF4o3lc58Bw7cvbHGdFhdDt++x
2XfXAzuHBXGhUR4iYqZUqDbsAEX10PUuLVzTU8G49QqpydopEkZIXJ6C0h9awSZ3yLeNORfpsw9Q
ybNWsT5FW+cQsjj5EsGwSiNCwZ5nyNMGzHhrQZQlhr4hFKpbilsn73Yxjb5NDuHOGAiHt439ZCS+
7FIvrfYzX17HRsj4ZrPQw4zSV41wHjUXJ4sIKqF7brKP8SPlGsMFsbPnV8hTPgasQOc9qTTWe/a+
vgU3eZpHrg/JLgATteFyAAMCt6XxBI/bbe8zzGyjddTkrtSJnDAZz2Wb0LoXYRQMfbO3rUvMWyzl
aPzYUnUg6sWU+jWFjFK2exWOVp5bRIKfm8l3jGZXUxaE0J+R1e149LbAqgrt0YFmp5n8tT7a65Ox
i0w4/iYtaIrHOT6aqXswC1iJDoHvZDTEK+EcYl8pr6Gz3uT63WAOZzoeHsO2jtCbw+jOofHfODoq
at0Dt5ly8AaOtynCa0CeO0e5jEMQdP1V07+Cm6H6ImME17ehHoeZkiBkfmdvyZk4SjekhkkB8b71
o0U9YgVOpV0DWAryejwI+HNa/Vape6u7rlvoDbo/8m6t9pnREGCknI0bPSYDaWEErOSusmEkeIjd
S8q/0fmxutFhDXqAKOyFLVLcN85FT3IXudQ6FVehs4kXLhu1cmsmD/10y1j9oDjcnTG+yXICxAEu
CoaorXYREs5tY9rr5atCZK80Hsfe8GI39rGnH+MwullLyjGVQe+uxqNhY8TDNq5fS/lQZzV+TfaM
7MKw1G3Xf1OT+A5sp79I1AlNFFDf6ZKw7DPpBpFzP2D7XuhbJNGbVlNqkmGAD4ohMhKuCnzDFofJ
Zu5UUMScLQrLG0HtRellnvG+0B7R52uO9/CoH2ztjISZjRweMLluDAzqJh6WzlgChghe6Uz+rBEo
cpRKUGOgXFnScXUoGcuFSrfVtUuxz2KSmY1Ai+8bJT5GkjW2yu5JMwtGmj5OAvaE4qMX+YUNa8Vq
Zph8yw4iBqwyIixmTOe94dOl9hVGt7SZwVzKC3pNXmRN+xRSZm4ddEyZ04pRs3iN26eoJaS4aA7c
Lai+9316J8q3klpJQQ9mkm2CYOEQztRO6b3E0rtUREbe5NN3k2MPcpX9VOCfna8VhQ7zvBzjgmQg
xplq3F4p8rrJiAvTqHltBIKt4VnJPllGnEIaGcNEZ6GlhV4YOOUNW4MU8YYwplt1PIlbntL8MDgn
jfJMvND7R+mqzhfKZTbmvr0mNUQz1E0+adVSVsmNYWJlMD1H8Nqqra/ztHaqN0+Qy7lcYypbHqRt
TFUbidLr2YcyTrZOm0MQMzea/WDONwXqBEfm0EiqY+p8F2QlseT1oTjhQL6LaIrGJsBRz35xluPg
7kfDpIN7hg7zJOzucNf1kEoGsGXDflC/jT3bZnfaMAuubTIfjIuVhU/Pd7wCZZ4M+0il1Xo0ulOd
mRYD53CfUxU44tRukYkRd41qZI/xA8QEHIbHkLMXtY9rkoiSYbvQTurM3KTWbmyelvK+Xq9T5OdF
mz4pjHwGs3kiWtELAdOn9w1DCdjtLC/aVk63rR2d0usl3Yf/Idk3qAc3QPW9frrIzNmHBAHPAYVj
bZ8rnL+7kTgoUKHtUD05yT4bNF+ZAMaMaZAvW4MzbBZE6nQrCHq2zofs22A/CS2/A+/sGeKtYOY8
L1twEP4MHYL4IpRq2zUmZAFuvMC9Wp4mbM/ZsgUEHHIgipOD3i+MwQMMdIzS/ZB87Vk1SdVgAaeT
PpNx4F4Be/fThWw2ARaaOHacmN7UI9zh6MqwJh18EIobvK/rtHrbYFomZ92PBe1zcntqpOX6fhAM
Nww4KiboopiXJdtl7bCd4N/UrvLQsNSP1bCFnUnP9maSCJ7QazJVYm5/KtBHsit3CvPwkZAu+5HD
/bnu0Cdp7sLph6LM5wT5HBQDhD3I5Vlmb7AfN01Xc2A7lG5AV4Ib800BDAjCMigTXjzCdMGYnrlF
uAknFuKsJ9yI4/wt4FmvKEzaC0DIdc4rPNZMXVB4mt76/R0IJTUoIEEUoQWgsmog6ZfpbVKRR4LD
x1my49LyWndr7lYYpJMSWIwbSlAoruZhlIVkg4sd9yUPe1qwjvDr6nxDE3dis5RnmlYHVhwHOVtM
PpjEyrCfY5qqXPq56j4u0mOnGgTxzT4ZPcGcU8lVJ0PJ5lvRqDYoTkZcuibRC9O5wrsc01fpwrcG
gqHU8n2Mqt20Lyf3WFs0xsGhJSgOLJLzjIW8NMUntJBH39wVrdg4lbmhUXpKSAOPSvpjQGQ+DM4m
K+pdq9d7Q+ZbEj3O47VK0eUFUp07vSY/yNiLudgihvIZCHiWWgMNrXwCUzi0V2Av76eQvCSZBlbI
k0oCHTofKwUfnK0BU8VZ3V0UGeVH0SJ/5tQ6lc9a2hDPER3IWCCQPu781eZc9N8lS+Zg5cd+EIcI
oLhjjBxXW29qLheC0iV259RaDi6FKNxOp0ayYxXfdSzWUGy9phQ0XZ4waGy1SW4y7iPmcR8EKNoY
QXoC1Se/kWMW3qDAkgs6XF7MCrGGbiIl2RoW1N6bvsNPiRjIKR95mg1wszDojEJi9AYtQM5wFgFh
DZ8YbVN5Fntj5qhcLf5Y3bfasi2JnyP6ZSnvOBRotdyqTHuNnInksG3r5wgLTjmcIZR+jP4Pe2fW
GzmSXtH/4ncOuDMIGH7IVal9Lan0QkgqVXDfIrj+eh9md9sldU/VtP1kwJjBzPRUt5hJcfmWe8+F
BtO51lmTPrGeKTJKyqHfD9MF4BiImyq/IlTmEmM6ApBmn9jDniEc6WinPaVTUSa3xwbob02eGQHy
73//wKA7AtXeKqC/Ceqd//jX/GH792oZ66rPP+rDT1b/cfxjkoqXafCHv9geJ8M33Xs73b6rLtd/
YN2Wv/Nf/cPf58v3U818+a3qSr38NAmQ4Eenl/Xz3PfzRMfdyyd32PGf+d0e5uPNxB0JuG4xX6Jj
/mM2bQMx8RAahyh/aSkxF/zXbNrzIS+G+DYtCysl+DoGPn9ATJx/CEIGidlYsruXH/fHV/+9Yeas
/VPHkP1pwGBaIc4Gx0flTCy9j0Ln4+DIjbwcf7xXb4IASjoCGbzhK7N07RdDSJ1tKtbWjzAj+ntE
Cs85S9i1OSdBBlR4zq0tRh0i+TJPF2e9glK/nVWBQsupDGFs7V5qGtYELcE19rFJnY0jQppNq/zx
y8+bc1ISPo4CoEzxFZjyo6FlcG8D+vswARP4NoOZXIeNT8BoeDIz2e32Yo7d+bQZWpZOAWEP3xK7
Dc8CokvfE9AMPuO+AesB4ALJ7CogGWlVe3MTE49YywddtMm1z7vSYcbZ5Wcj+wUy/Uapb02pee9Y
eP8SRiqTyHaNs4y6DCFyeWIE/tickD7HAnYg3AUxIDNDit+myp+ibjBPh6JvqZcAsoLAa9PBviaR
pvjiTqjiuLOJ0VvHBAuyv610/kYsSUHhKllmbiDHRtF6MGHzrkga6eFajfhiV7Okqd2ShFeAdSXl
FySa4VgULiiyYWRnBsTbhDXrdezogW1enZXtSgW9qHdKRkPDSybuz0fATje+yHlvlqowu22mbPrS
vlIqX+nCt9SJH0pj2HXA/s5L7PTiFPZNVO8tZTPD9oO8/iYSNpnNHHpnaSuQKqZpSfIlYoWvIKVb
FyGcdDhJRtPwTmIPHqxxH84nTdvJr9486Os+1k63y0cb0Dx2//6SdrKzViCgoEyg0iCDC6eiCWqu
QDQPWG3RW/qRlV4VSe/AGgnL+VsESZx5LQvH703WwuToq3y4t/KuJ0bUie13aTcpcr6sTbZ6MtJL
K9apfYUczj5vBn/AwZtX3AEDn7hwJDvuOkhN+gNzmO8zRzrDbeBLilpUKZOzY9GorkwYg3plDTMl
euX0NoHmoP3PhfIsAhci2PAbUeBz3Fmt630pKxsC3dFI7x9N9X4qMdhjQ8Jsz8+wn4OjBT852vHD
xZk/H036xtGwPx/N+wwIcW6OR1M/q1z8/Uerf3i0/ZtHBACXIDiA/IgGYHoQv5DgyAzCwTT6dfLB
5xEwNBPSWx7xAggBB0nL6rl3NvgBvBKACIwjlICB+dCtyM9CfwslAnCBeYQYJAvPgAuPgcewUA6g
ZwA8yI/wA3Jkhkd8oCARYGt11+ERlGAgy3wkpEzcWg64y3uH2JCn9IhXSMQ4sF/p85G3p1GPIMvb
jkF8WfoxG5ARSEOIg/y7sZAbuiPEYV54DkRkCLGXs8i/M/jXF3CQqnsEouvsCIPoeXhQLHP3npkL
LaJYuBHeESHBCpusMbAS+giYmOMpup8W6kSGpoWufWFR5LVZh4ewm9TMjb3gKqBhg65QR4xFEJTW
6wS7EriFasRT2HVMjuIj/iI8ojDCIxZDyTHYIvTsgXcfwRkWMZu0oUYUOGz3F7jG1NZMCgBEAd2Q
FvwNXn6gOMgSJPPyN0AHODJrq47gDrNtl9HREegRm3ZUr9QR9DGHUlF2uvA/bC9Tj14pgYI4Cx9E
9mWT7YsjNqRzXA3oHvcJ3jleUvfayLiLJ38AOBLYEviIDia48/YAtyeL7KrcRiPjPtwzkomdpbKt
BVgEmfURa1J7esq3/RF3grMgW/Q2rX7MeKYu4VSJi1IjItBsbXhxAHiaKYhzBqu62KqEIlXy1wCY
4Pc9JvBppp0/4kNEg9VQpdddLm9jyGw9EzR44GvVMh46Dc2pBsDvEXm3cmGuU2ST6wtK1XHYEbaI
G+mWfSuxriXcE7mLWc+VK9OyimoHUzNlZNv1boDv0yrICfC0vEzaudEnMF/o+7pgCMR5AVIKlEGb
Dy82kJ97bIBgbEr0g9/sLnTHrdmDuj+ngx6Kb36CvjLm5vbpECJY4KblAMnKWzucTw0jwaqvUr9w
NzUt+xk4G8GQl9nySyYy2KijriE4RYP7BoGWCRVXtWYVFfKsqhKfoXEXavsuTHx9NjQ5IGOMczkX
uWKEqipxFcSZfWNHo/qO3sF+HfoSw0uWoUpkhttlKAGVCvIVGqQ5Zt4XItbJM9QZWx20TcWbKpZX
aUFmDJtVr3TRQlp0IE0EkxNVpnpBaJFBt+lCVdFRgN5Zt3XN/iXRgX5IXBRrqxHTR7JWfeBNJxHS
EwI7Sd9ZAqN7/YwEOCU4APxTSrBnlozbCIn3W+x5Huu0XnQIZSoC/DYCzNY9Snb+7rzQvThF9ERQ
i8v9cU3m0miiI1lm5c0wCQD4tu6IAqw9drSSS2wTDAMyxbxL4PT2nutl53ZbhddDq/U9Blp6ilIP
0TURMNTpmRMzG7UauO6/qU3/VtX8r5XEV/V7eafb93d98VL/X6iLF8HEP0eaUI2CfP5QSC//wO9F
MbIMF7krngz3t7r4j6J4EWzwhuNpjFjDRw1LIfcHM2GhnCy2LnPxFPFnyMh/L4rd8B8m+yZMTabp
CrEoMD5VwT+riq1lrfbDXsm00BIIkrkQflBYwhH8WEyawWy1pmSMZgDCnHHTp6bepeT+8Z5Arh+A
t0SfSMnkiusomn0afJv9o93Z+P5/OGm/V+w/rriWze2njwJRgEQZzMfY2LxPH6V3m6FRvKrXHdjc
Ld1htO3a9nYSxAj87470SaQSVI0NgtU218VYeNtWhphQgW9d+QkBOD8/1F+dYHy0oSNwAzIL+Qwq
sKs6V0ZpmWud1cMuQkq30P8qApHBV5cxA93JbRCP2hM6kXkYKa9z++XnH+LTOm/5JX/4DJ/O7Owy
kqAjIh63jaurvOXIU4vXt0RpxC8Y2Or/4HjY0hbtucDtsHQwP+zovakvCJ/gohLz1J0jaq1YKWHo
xQgMrdJgQTYO6hc77OV39vnqweztcU8AX6A7+nRMAzOOF/MdU36V8cpo8FvYhhGvFTzWSwO2Nl4Q
pA0//6bLjfinwy4+dhNGOraP4JPfY5K4Y7KOjCFCgqpHgQLjnIH+nG4VsvtoVzljxGsjwJixIYw5
3MCuys0Dzm/RP0+zWfgnnmQDuy1Mv2U/VZazu/KqUhDW3SNuvKgRxsDTmOKqvw7SvA5+8av6q5sO
QGiAcky4FkD6j6cN9nXVC4FmJnAzm9QdnPmIqsA1k8PUVV9/frbEZ/XGciXSvrI0BxVDR35cPP9w
ZUyzC1UPiyE9ny4ZIXdLmJ+MyPVbjHokgx3j/vpj9N8gSQHE3WozJ6Vvx740R0gQpFFFw7qm2smI
LNfMUg0Xcu0AhZci5re4wWP0YNMuMYQpQuT7KW7Zx3LOq4d+DMbiYU5cCA+h7IAWp57GLRVIdMwn
UVQ37HRKJAPYwcvrMi4QIXhW2YPEDZacxMkRgOWCmrXvCcm9GPaJMerrjdkBK79uq8AdTuqGoe4a
9apFgmeZzc8lYlJGiikTkItWLKGNcHaNu9br3deuIMtlh10FLrKCRUkqZoNDyDxGQBKuJt4saWJc
cpslJFKJhk5iFP0ekwTbJX0MkyRQUncbnxahQwc7GEQUdRYJQmYTXiOIJmiGxWb94GGdCS5QqVc3
XraEV07HIMsin4MHsl3kQmDN7augVc1XThPpbGJJwhSYbqZddwzILI5hmSqQ3jsh6cjC0ZDhPezz
XL35S8ZmUnT+E0YgVEHA2fxTCuX5TdnpzE53yej0snK+pHqU79ZkDzeElgUs8pooe84cUQkCU2e4
bkpO+gbVsR2zea49olkwEq76yp/u0rasyLqfK/MOZvMynYyq/m5Jp72dg54TBdBuGlBpCeDojIbn
EwJWMe3ZedGxnjbFTEqhUGBGyjbAhmSEgaxWnJTgzS/HKN0TUA5YMXVZc6eukZ1THBcow/BvwiOY
wORfeVLZp02aDAixeFrc8tLESObbic1isIKUMzMIlma/943R9U+pkCGHE7JEiBtz56FP9wAH0ocy
gmG1Js1TdasyxYbNfjRoH5hDBER1ZaHLJJrRGaE9YDmrXdArJiGuiGn2wXR4FIFlhYmKgburEvsS
SwGeURQMEmIgoagObWgz3kjTLO214lXTsJjAkwHD02GNV4xV/gbrn7J0Ppao7bFcDZfKtT4WsYuW
mvfWsbilG6TQTY9Fb7rUvwS9ItcD2EBZPENtAXx7LJepdNRLfiyiG9dzEWNmlNb9DABp3Ye2cSmL
mCQmG5xoSdMi/eEim+sWd7FdM9d1+w6dlihqjV8MNwhS5QVGCZARdHJ55g3wJB+qJjAB2ho9i8sS
dCF4v2wU00VEB2dc2C3xuo8jGtoeNGXjNbu61OP4TvZkOh7kEPMvqE8DusTJZtD0anOTAWsfcnVZ
Ac/vviisYP2Vre0svjLbgcUrxVl15kpwNZsEPoN5UzeG8+iZOhKr2Z+qdh8NubE2NVcn+LSuRiha
hiqyViiIWn3JJRA+mvVU+4cU00e4CkrwJGvY9eF8GMdWJ2sjSLmCibPIN0zxycyygJbQlZW0kmy2
neveVszX4sykq9PJhKiwwoXQnfgy96Ztb5k8Qda4iDzr0TOc+JpF3PBqed3cPxHUmGDDzUrSZJ4r
HxQzOx5apNK8iO2+sckctlqvOIucqAlOKvSmiGP7XvvEotckR5I6Z5YwxdleGN2EqsZUOVqYViZQ
JQ6RUZj9JpGJf593HkufEMs4b8DScxmQxr49XNhdVhT7wa25CDvbM6oNuYGdWEPW1PcNPOz4pEhB
pUISFr1ed/wwvLJkvT8SVzFHBD+AKlgbuvN99ACd3FeE4BUXrqoz+0RNWlV3OE0LJjtp6ePv8vt7
kgfDc4PkjQteQzNCmcyKELB5rjyr2m7cxZkfb3zpZGsGLZzXua8fFB7TO5ewQEh0Te8xmkK9yt6x
KF8icmZ349BY8O7L6VZhiXqICYw978MJoPIg+i+RMXXczgv+iZYfO77eDsZ4kcfNeJmm+UvlRhhr
GlI3mF7WM5oWpPpa5Wxz4rDfuYweWEeBS4n1YpSVRB3fK7B5tH+AVs8mqbYNnfPWZAwwD+lXCUV7
4wKmplOOtXdSFV2yA68TPhHAZqzmQN70tWsnJ4UjznGfRxdmS/hXFbNFDvFjtV3pnNIgPkdD6G/t
fGgfhIkdkf3HAEA37V+8PjUSHiY9b1yXlJaVKRgfo5xQuySDE6vN+iQKmseGzFweOvUoXlShxC6o
8uKEJUR3AHBGvN1oj4iL3Z7FKY+ocfTEPpQ5zw+gvNO2dse3MqwesyzKT1okvpNDe85gmmhUEfU1
9q8xvUhHaLJJ4KizTNWOuUmt6NlFZ7IvwDGGK6L2olcKlwMh2NFJVhJUP8BpIvvRwv80G2s9ERIe
qDTbs34jYalKB5N8yOoxGgf/MVJzfe/wfAPHNosbY5qdbcEweOUE3fc0BuBB+vCZUs3bGAAq6Zv8
hhzNQyirdG/Y6SMky+shJFcpJ/qEdAzOFS4qYsYyYr7mdgKvGDHCIm2m7A8RPqJd4sWnKrHubaIe
12WFPTcsmwZtqQpOgCwg28pstMIJbr7EAJ3YUQUQRee65lOUOJrVdiunvVXazmVK6BkOymlGjg54
HDViT1xJnzXPbtnEd6W9BCcKUzfehvBIYcMErq9zf/J3uumjA/XqvYNZ7HJIPN4tdlNeCZ9ddxIy
arRrcsqr13iwL9MwOrXbGTtWaqmD0NV8WsngKnErhHqdOo9ZJaxJpyDjrFweIMxXpnRDkXte92VM
6KYvXoOZbNAinFnV++G4Ng13PktnXyGU6ggmNhE+cd8jlHZLA943GHC0T719Hk+osqbcjbYY7A6j
RSHgDc5VlwbvZsc/o3HqnXgqZfZtfh9Kf0c5pq9qY0lbLMWeAbVaYyV9i1D/bdxZNKvWca/iQfZP
o6eMgzvHNxn7EIYsKSN2xlHGpnVEj+RlzneOClriy6FtYA3mIiLu3R8RFHQkc+Jpwpept5R70SHx
BnsD2qjfJuV0AwmeMVxQPEvVizuntE4zgajRMLs9Y2nc8pG4YC210kH9gtWfDsVQd2zGDzqc1krG
T9phPtvRn/VNe1ZXJr7uWL4UKS8wJg5gDZrossjZxSd1sy1VE5/VqGFQcXA/aOsNvDLb96ESayLW
zX0Mo2nNTFvQipAWTfZIsg2Vzd/cSzfayzR1llOe+E/VROQYZtfvZp4kG2bOGxhQM1uV17oAVG5H
NvklfrJmOs0OJpieXTPutjHC29kI0aWIiQfqVF24VLyEBuEcJK9UDg8C1x7D0AnXVdk6PXJAfxiw
fzVoSouR6EmucpxVa/yTKGg1xSHeQFYoWB+xDthdg/R91JO84VzDzBZsNE6KzphvEswad6yUysd4
8O1ohYMW1WRfyAKVthML3FeDbb4TE4jeLvXZ1K0tLrWG0T0OaBrvQuOW9zpOfZkPHruL2i8PVqxs
sfIMQj+fwiaYkz0ajCY81HOgL9N+iog2iLB8ZCaJ9esmImmpMFV8avOKdVd0Kwiq2tYeD2aWhyfG
yMByPc9dypWjyixYuWHsvErLZ6pJaLRKtqnjtN85jXnAOwBSiIqn8FuLqhypRtS5A9PJgAjKWbpD
vFODDp7DbnSxFJeT1x9q/OeXimkOp9EwI2gKiyojjwP7VkwQnfGTWemlCZQ927SEj70gkbLmOzxv
SFgD5akE0Y2fxVg9vTTCMGBDQUEnrNHVi4jS1iZdFx6JSz7Dpid68Qt97V1d1FKsQ8Y0yKyZ02bo
s+KUsGRZ8797t0dYX/dG/L2OLJskbEVS1abGBK33smrMBpgXdB7LQSKEdH/aknRlf9GMp+1d2hnq
cQiDtt2MU8lZCmzohashRJu5roX0z8nJ1Saq/77l/46ZaSLUCcB/e1ZXfPGDKfmSyIILdQn7vreI
esxXQmcCqrov+xymX4RIolYp52oqWHBFRofQeArK63hqQncrO+BUzI6JllwHgc6fg7RBitljij5B
qDSRAmy7zXsEqP0ZLFp/E/rm8Cwweh/yrsarM1QlIahBHnqPGrsuBNuymfeZsipNNT0H47oeGIqR
qhr6ep3MnfXax0n46EYhj6EcWyaP28yQ88aZWv9B1QbS+JYLEx2Rkw+3btBU33BLAhUJZIPyo8Me
eg4fnDmaO7c9/Ujnes0WOodbYjexqvdWTO6zWUTeveMXNUkbtutW66T36miVwZdhH9IZAw8u3Mqw
18Jy+EbstNOu55IQ45X2e+vWzQN9IyOvSE4VB7nNB2oCsnkio9+7ZG7wlhz8HH+I6nAvO2J+jQqv
upkM0rfWDa7IL1FlN299bs5XGcguYjcND1ay38nmvkgBs3Cc2Bs2DeImoqRQ/Ngb2Sk0NWPFpmOt
51k6mzDy3Ge/jJiKd+xQ3wwFtZYXbVSwe+09BQEer8j3Mhmdm86pmcO7mhwgony8+UkQMs8aTwQl
VmgNWGCv7Dp/wLNsBSurLMpvRtcRTaZk29yypKMBNeeyAuzEk1ZuiScxvxG4vmRKTyaIPmVLH7t3
ggJmiz2eknOeh4mMMm+azhNyQoZN7Y3G1xwTCLFzs1FjY8sZquIMHVW2GzODmKQiy1GuaT3RNXlR
a2TbeCDZaU0+urOjteV1EQ+pDNaEhXi3DiojgZiqsR/yKUB0aylBOOqsa/TvoekAYo59s2y2hg0T
oe/6Se4mLa0BCY9vHQpvkkvWSarH3QyKUSNBtMPpwss7DWbZt9MvBgqtgFgON74JqEutleENLTr/
eVAEGzSixaHnFKVkwrC0Pkabze8sjbp4H1YRmzimKsatiM1RrEy2MTEvjxZRhVe3w4NvtD7SupCv
SQVdNjfWnEiUW8OUwahgVlHsTenkADBH4ACkm8GZbrO4J1gitpkR95nW6SoYFI9znIIN/RgO5QJx
+HqoffEIDKfq10HFG2on88judsqKsl8MVxeByscRYAioL6T99Jg8LlPejyM0v3L9OoIdhSNqNG9n
wngPBVMfoNphNWzFWOSn7MmhjNIZV5f1aMhd19vGfUrfeKHkHFu7n4/Z/jTu5QOBNVhMndg6AVZ9
/EBJ6KksW6RZtjN97ZO0ox5HRlV1MtlSf5m/gl7++ftD1mPUixARNdARivvDTC+TTet3o59sQq9Y
bOfkz/eMFU5wsX4XXuj83UEvwOiFG7twCwM4N+7Hb+fapbQT0yM6ZY4j9aL8upm+DEXmty92Xzqs
anwSemdP+7+YXv7FqJRpC4UwoxPwZN6n01qaBcDhgq3BxHN7JXh1oPH2TdT+5fCLVciffoMBkicb
wQH0Mxsv/6cFRU8WyNwthxoJJts1hZPhs+icjaX94aTBrPiLLcVffLXlSyHNclg4+cHy5z/8CoNO
5aa3DOztALGOGcXjGfc6T1/D+JXX7E+HAt/PwBBQTwgokXDRj4dygJm2cZxzKIkqKTApZEryI9fO
bHm/AW3/fyH5bz5j+n++j9y8l8VLm/24kFz+gd8N5N4/sHozfsfdhUObWOM/9pGkiWGeXJzloKOW
vLEf9pHBP9gT8mf28jtz+a//2kd6GNLxnIchQxr+Y5ED/o195MerwwcCvySdcSTubZ/b+9OztCp5
B6Zo/ambWmycDTmmkaa3mWBX/GJ1s9yu/70wOh5KABjkKEggHErcjxdilgQgFDpoOpMMAaSltEVi
bKsrI6ms85jqdT8wgHlI61bsifuJDz/8Sq5/O9CP284jc/Tz8cHqOqwEyUnkrH88fodRKiokg7jE
5Vl9zbRPbO0R6sYudRCurAw3pdRz5NBdTKnVvtMnNDjWY2ndBQ7DapkG0TVOyhaUSj4h10ozepMV
+9ygYc/I3GNnz2lR7gMrHb6zWw1ShqVxQ7Sr4LQuOeZsR/qKBi1um/I79Q2u18JOA4vpqLbuJAm3
hHO5TfQqg6l/7HvPfjBZZl6E/UTDO5DJ9fDzk2J9opn+9lvh2crDCKEYIIFPj4epRrLkT5DHB2LV
41Vnos8sew/pBtRtPCtG6ruPZm5bL7nyUZ0FwsIcXVc1Gjkf/tE35uukqabMmEEF5dLfqETWb4rZ
InJD8mOi9UwtRIeQejDi2Qk4b9ZoexbOq0zfI2JBeBenef7qYfzLdwbF2ngidF09tT1Zdeu5Vfq0
a31Y862IR5Ln3NzvNmZiFE8pHPH7xAjKAcv2NMeXKjTkVT+qxj4FCBV7V2iC0mxnFkGhDmbj4eMx
0pHGowhrfsjo27rdZkzjYPu0btxu0PCMiAazUr+YuQkkvfQnzBKqA45/MQt8xxulHPEcWQ1pTlUQ
D/U27oG9kgo3BuBPozCBtzp3+s5n8imvnRIRJVlAIn4J2Lz4J8D12OdDjylQG7UBwwz0NXOzJUoJ
KkJNV8gkgHVZs47bxMw2qZfghppJZfMR9vcuOxWnDPFaTf1oNryUh8w5740oDM5UFCkKM8CMt4kf
JuY2GNmEb+yOaxoqXt5i/U9RMz2HmY7FE/pgo7jPIhEMF5EkKm03RF3j76wEyuWW6jLE0qAznTCm
RgjEGh3J5lbT9ZZXqUXm6apaOoeNFw+5s8m5Z66g08zVxsmDIVwPnsKPjx9BRa8dYSOI3LXDoIlf
z8RMwGhARM0EicQbVi8OLig4KcMmzFKi/sgsG3ZGFo0JOkDBsPvnl/1fPYpQOi8h8ssa3vu0hFWp
NyGUI85Ysjzag9p2ma6o5iqzbIyY3aBZ0fRGtcOmR/eRd9H3nx//Y7lxvOlCKhpU0aHv+nDzPj6K
tGXIJBd5v65TWW51W7lnkGGSU9stLLzvYXr+8+MdS8JPz75wKeFY00O6Ft4ngYDfxFZVW26HCxU6
pHZpfduxJDi7rcRL14ztCeg1F0QZhsqp6c0DER3OazVk1bQbJ5xyRRrlu5k1x5mD5ez3jNJ/qhX/
VNIvJ4TMIXi36M6xd4P2/XhC7MIMR7IP9boxouq6Cidv3zEc3gICAp0pR/b9qRzjk7Iv2OVUyKXX
Dqa9XVUYeq8YvvziXbW8Cz6eL97UqOYpOnlrU0B9/DyloUqkdR1mt8Jt7HXP+pQV0pQWv1ADLAEu
nw9EdUCZS/aSKxCifTyQhTOMDelkAjYb+msv1wY7h6g33kFVBe/0p2ANxtTD+2O27NRXWFF4T7t+
TJi11Q3sx0n1GZ4aD+T8rkPSYG4CAvL2QEijgvDEwlO/+Mh/vnah9zrHRAtODBXIx09M7ewFPQ34
Ou7n+tVyKkVeBTAIkLDxXTIb7v4X1+5nxZTpstondwnpvQk6x/x0s+Igp5EyqM17I3e/NBHKeFgw
6EhZ/YAn89lrxvvCytEWhln2ZUCSDwakUcbu5x/k4zVB0ULZAkUR2ZjlISL7fNPGNJpWbTHCdIUx
3ORIxVZmn033Pz/Kn4iay2GIU6YfET49V/jp0gPtySsxI86duKfwFvBDjtalKfzbpMunN9TY4sSn
jNl3kcm1wVYS1/Folqm5on7Jsl3sN1mx5a/j2yCp89uff7yPT87lJICKoGhEHyoEddSnB0lN/rRy
Iz5dOxTRofHwYhC5GO9JdH+QXZbi3CXDPGqy+MycenX394+O2EiYJM+a5O1+KiETVnzS7fwa/7K2
5FbnoJQrkvCI+Iyl2sxjZVwwUBmKjQV9YtsG8/CLHOeP9+tv3x8UiumAbqJt+9zqMyOJKe+4CKAN
lfNaM2PFv5o2I6xm1O5RmicnNn617c+/+KcH5HJc4OMoF5l58LDgFvt417Gf8xkoDTXZ8U5FTIlt
mg85gwAGvo7MLqjSgq2Bhe3KKzBrrMsxRtmWkO+bbyovn+sdHqF43Pz8Uy2X4n8/JY8fiuaVJmah
oi/I8o8fCkS1IO6bBIFEW8TeT8KNnuDOWtuuqm4id6hI/lR4u1Z2Ozirnx/742Po92MHS9cUeiQh
fc6e4vo0HXKQuzX6mJ5YDqkPnTl2X1wMB2d93IrHnx/vz7pCcpcoS2nXl/bB+dw+OL3qVAXtFrVk
aLFVYF9F78AwzzC8bQZuY2W0Qt8VdSBAUMrx0Nut8ffe48dvLeigeAzi0yJr6tN7cgjxentN26/x
TRXQMZLowmnZqGNYKO/ZYrTLy/C1U1awwzZoEAcZSJRG0rxwJys8VeC0D/hkShbNnvjFzeke34qf
rgemUT5PCPjDoSk+XQ9g62w1hX6zVvVwLRtH3CQGtFH4SwBbpo7yGg8P+07kK1R4lx6kxTArNl5q
7EWcjdnaT9MMsQDs1hWrCdbsrGd4yDlsdho2udoHeVUx01exi6KhlqnD3iaz4idG1yEWZ0VlXUd1
vufOmK/JhnpMpSnPA14qEGsMgae5AxxwHee8aVH25N13Dz3Pk2uMQCshbYI1ZC6Db4uIvbbcLTm8
b0YcgfLSg7APQ+cVI4wEzSYtyuwI8ZTv8cwTU/0VNa15ZdSWKHAG+cgudMnBz7JezMUaFWYPi1hH
yZVtLM4sVVv2wazqUB0oqutqZSNlxZuc1d4d2/UB1NTQpEjo3MgGOTVNPdCNAIkFNT05JfsysbQ6
JZpa72DLW8R5xIn4LpgfTSsx+s0X3+rgSTX0dAvTJ8OT6ummfQcyEwB39ApvxlJrJKdlqii3ySdc
bMId+nXPqZ7yKFHvQjoN61avQInnqTZ9jy16hAPXpgvJUU2Yiqd2HF6p63C0z5RM96aL0nTnz2He
nnB3DiQUm1Emd6mwI2NlVdZ0VeI5ee/EOL4KYJKX9M29cx/GfvKYBKyPoGEp96IzrJKOGZ49TDvm
+0ApRyCP+M66MKEnWQyr9gg4aesHVcm6CxEOyrh65pPx6mjEZV47yVPMjOsyGBg6rE01gZPVZgzL
REcd0k+kbuF+9oPyuFUNMaCXE5sF5ruHss0Dus2pQz0y0Od9m7ps/uJGPHVZa3rRYWwWB67BsgFr
bz3hiG88I+SXSILNF1FN3UvaayboTmqaX22q1280GxMUXfjg330CyJ/ijH3jJjNHazxMOcQcHEml
c8/6oflaYeO7Ie6KaLIcxDp7YSc9LapU1giKOPFrOxxCDA3+PF7qfq7U2qidKTjwvYI3GNBgSVkh
ZNxo5LCcepnwoz2dDd19y/Or3dq1J/sz5Je0j4ZPevJeMSNn/0SaERQh9tf1BsNlDKImQyNHZFBF
d5qN4yEVMTujnPgDvksnzOTU8bM2w18MkXRdRo3L9iWK6V0tv2pe/CLTak1GPDt4xgbA8Ud26taa
yNjmu5uP8YuonBoExzgjTZqSjDU+zkA2PhLfDFIumLgZPkGES6cs41xs1llmHPrJjo11hl0RGQIl
wWuEqGFcBXPj16d8/Xq8RDMlrX0WTxRpHSJ4RjY1uQobHVlIxPqZ8HDMdFmeqr1bo6BhFe3V5jrT
vqs2S2VV7hPFxbLKDKguu9yu6IVnXdlPdPXEZ4skci4z7kFCm0ztF8Cte1NvWp369RZ4dmST6iK4
sLtC4w+VWXhZ8YsSGzeQMEh7bnOyBMIE6oRRZWojAf87KCFcwQ8spP0kE4EMufHCGqCDl/pfBkWa
08bXHfOkvIzSJ3RI+LMCeLXGIYML+VxX2ohA56niG6up5oYlFbnBHfHpRGwnBjkW9hSVZ+0s42LL
jCa4rQDyI5gVJTdVrp3wq2044jsLQF7jXjlj18675byOyw3ohOqeJRvyFBsKcLm1RiP0Vl4iedeo
QBhfLU9SmWknQ6QaxZ5zLUkcKHY4IaEwgaq3L7R0a7H1gUGIrVfnCFaQpyW7pO7dW2gZI4rfVqh5
U9ELsrfKuuGunnjRrKqeOmLr4tdhcWt7LRfI3BfnSWLB1++FjmvkitXiqG/mayjB+Z1pIhqDIoz6
ArZH6zHrIc65OglJKEfuhuEDnIlXGyeOLsHEqdG3LllXOuOOUZE8seblyi8prr/Bh5HEHGSjeZpw
RYSbIm8t98KaXFqwUBchBA4aNmMn2E085Cp3aVgzNd8YMHbfzdlJH/kJ7ndlYM/dpGNTfhVFO4QI
NDK0HgRtQaaRzn+ydybLcSPZtv2XO0eaowcGbxKInj1FiqQmMJIS0TcOONqvvwu6jYlBPdJy+uyZ
1SBLqiwEIgD34+fsvXZCEBAFVLUWTMpLVHwC6smQN8mtnvjOfOZAu193pmGiFTJqBZwSWzDKx8Z3
bseQiUxajkiA6ACMD32O/Pk4tTwsoBW6KdvgkLX7wFP0CNZtPeX5ftSZP64Rj1cdrtJhfmMN1S99
GE60mYB8oX/qYwKV5hTp06qrhXPooOp0gY4UpEIXVcGv3+LNyxCK2xGywKuOlXY4j2NnQciFrbOe
iRXsAwLnCbwdIy8CJZVG9h2CY3cgeaRNwj7ATeZpQY9rddrVAyyMs9JzpqNwE+4XRHpl77PGB4Np
GnNP7zhGShN4fR2i9RdYITFt6TGLBxP6I6+PYyJ2cvqbrLK7rZ4lznesJ9otPJxZHYgkyS7AM7Ax
xkYs6MaaYIp3OBk2+VBp50OHBnxvhZlkCN3cJiE5HSvZR0Uwy/ai8Mv2V5Hn9YMuh+uGaDUY+t6x
htGWfHHG/uhyoIISDG50RsZY+Pyl+v1jPpRXvKMJnkCoe5meU5mAFYeL3zDBtu0me0UvAhLdSNP5
KjVGvVghkqNOCDuc1gtQfaCf67Bskr5n4ZPGNNz9aOoc8YGSGiwWAnMSctoF7DLsonnefXEy+Mt5
hRP78tHpBxPA8Js++McNSHAuRT46Y+BLgabPM9NdPRW+v+5qXf0UrvxmJaSqg+zPmgNNKPFa2xa9
XHOkr9yL0hy/+krFx/P777QonE6ehe7+tHZmgo2tIMvAUrdRYe3mKQ3v62SQr9T1jmJ66tCo9evE
r9e5oSXfifOLiA1oiCYK9AGwUiFMEpEHxEE3flmJGVonIt3llcbVQyMn8a5aU49/kYoWF2s/V32z
8mOvmTgWGj3abej2lMB4ZH4Oykn7TRgPpLVi7YJuG5l1/iIbP9SPc+mD4U5sVwPCwo+26nUNym6P
/ulbV+h9xbBmiu6Y+8bPTOhHc62iznyjiy2eUH2B1M98SYQg6uOyCsRggYGLZ0vFgUWcEeKrgcdu
Pw+unpw5qHXuc7LlsauHZvMUM3D6ZkIMB/xSIoKjlZ3QtccSRs2nlCs3iFsK7cysENOs7agj/cZx
wJfn45S9JW0qiQNIqAoQ+NNvRy1rQQ3AEeqc4wl3f3h9Mz/36ZQiZq4a9MNu6wttXUY2YtNi0Pos
8PIyhS0zQSAIKIWqrV0WyEsKQUB9HnXyofMbPYJx7AKWg1vMFLVs/fxHpDFvX4V4DxBf2PilPReI
j0PZZu2x5ltbRSHJojSbJF6bXLuGlpWhI0OYqa78mW7JimZSfs5mBgJUirpu12MWR4hYYMZfULPa
ehBWWqahiIqRwH5+wvx4okWkxqQd1QitR06179/5JtK9DghGzwzaq7Zwb2o02ya7QgmHDqf6V2GE
S2vx/WmNBgYtV4PZI6Pv363JP17RgoIHZYnHAm2U9pkPk/gB9WexxfHN6v/5vX1sG9nM3bgGLU6D
pLGTc2tXaT5hjkiwMr0F5IUwjKbJjAW8drUzGuHlxlAQn+E5iEunRIn2+eU/frWoMn7jsS1GqpZp
vv9q9cnAnk5LNGhif7pExlDvtKmx1k5H4oMDxvqL9vFy0H3/1ZLmB0iFiDoG78I9ud16nL0hayk0
ylFGj149ITjWkcB7lC73PmYcasTwyyyepRF6elWPCR5KBjK5UQ6+v0vGSEzMegeEsp/U57k/ag9p
K/rj5Ns0kRvOKkPYpnA1u5ApKxoKX0MREPt1c/n51/2X27fwrCFjZKDlW79X4j+eLK1MwHyEkAbb
KtVooSs4j8MAa80C3OfGKK/FlInD5xc1//KM8TiDheXV8TyaI+9vPyOsI3dLuNVm3vY/SxvTK5pT
1PnrIcGQslWawgGiMfIId6UzqgUTHk/PsTJwDErqwnI91+gdNyOa+a3UbeBXBNh2F2DJkNah1OCo
Yg3eoLZZrWtPwmwpllGw3c1Tna2jOLWCbs5Iy6p888K3e4BSpXLRuRZuUzmB3fbEAxCCjetiKkia
mUukNbjZ6mYMWjmFzjpi5tju4Be3DPAEaKhBJLB2K+WGX/XPPu6GNmhb4RhYTgWv5EmbmUGDW+hN
RgZJURhvQo9pI5ttCk3g85/l46uHtWqxWy/uaZQuJ78KUQ+G7Ywxs04j1ne+DRg7spAS1743HYlP
+ddKHtoPKCdIX2KXh1d9cl+ib6rZagpYBJE/X7Krkjs9YDO7UryASVAwUNG+uMWPXyVDPDwtjsn4
ynGMk4WbQD/+vFZLyYVoM1YeYgKeKdyRn3+VHx9wOivY05FnLkqN30XjH6+V3oHKaSwWUXdq4blb
It12ESexCJ/iY1fQf7Apjg+0DoGvFlp6/fnl/7JfwJoCgUST8Xf66fv3S6BSmkWPfqIflbftOtO/
1rt6BBAnqsfPL/WXh8amt8sUhE3DYO0+uZTXRjmrJHfqztO3uItQmON8qDbEgDQrO87a7//+gh6T
UW6OURP6mvcX5G0QREHrCoW7nW49hht7Ep2KO+k607l0hvSL6xnLDvB+rSaUEjYWWCzwXfys7y9Y
EbXTcthhDFuUtJNLkup/DZ5t0WeUZA+0uo9oeeimu9qxtXaVo43+rmUp9EnblSIlMBOPzNZHCXGJ
ZN0Bt5dG1gLYHLvbVGlQ2jC/0ZOeKmTj6yFq9a9GEn95Gm1/GV/T0HdRP558ZUUXE5MJ5CWI6NEe
m27Mrooi4XwubSD3LpmWx3HQTFxpqXnIjXG2v3gdPu4yzB7IGHbspS3PgOT9VxjR5+pKwlEDl1zz
ABwU4H+ILW+KdDeO9dG4cgRais8flL+86ww8DGGbCGFs43TZxM85dW3jq2A0eCZnhk9HM07nf5nI
qgtqJYbP+hKXunT7T26NCE/E7lzFqdwZtDakVvQd9Rf587+xACcPoesjQGTQCEDO+01w+2NB4bVy
aXYUA9Jm8wfNXiwvraRNTeV/SGpF1gSUoGs6tLS0lZw2aRIbl31ZTNtM4P+gS5c34otf9S9zFnQZ
Di8/5ytESbbx/t57sq9kko1kWERaeIX9p957U1p9V3qN2w+1P1DkOgRwWKdJ+sRDAHXWIIfh89/5
bwdYJi1M3NgeHYryk32kVJEZJz0RGn4nLXdVMxG9b7PC+CaxBbqYjhfBtnAtGMSiwuzqNfgSr/Mk
1l8pZTGSLZmaX8lG//LIe8yF9WUIiCnZP/lu2r71Cgx5yDi08LnEHnswW8c8in6cN37CQW1At/DF
N7Hc6MlDgl6EaQ6NNWZf1knt7OWal48gFjCIzekhCqN8rVtkMdC0BbDLXrCBFibO475vXz//Df5y
t5AS2FZNKmk+wckKE42sySl0K467mbgm3pP5ijERa0drYz/hnHvhpFg9f35R4+NVPbAWOndKyAMQ
mZN3r0qKaGle8e45FfYWze4MdUldkxAcx/4artpMYUOLpc9MhfTGsdukop31c2kQTOuOBhSpqrbi
MpgEovktvT9SnC2vgzpG23lI6TPW+iWisemmyzzrF05S1i9TD2mURPZob2dpFdpqoup0dvGQGCN7
XzvB7QzbL/bZj1s6KgU2dfzcJu/6aUtEy3MPtBlNPa3r7V1jZfmGwgoKWphUh8+/1w+X+n36Q2lo
+C6a1VOIYhamuOgqb4bboe5micwZVJod1HFs/9sHll2c9s4yAWaoAQLm/QKSeAXE1YHWE632ZD3o
uARLWi9YH/V6PWJIwOdet7emUbbbz+/x44LKw+rpi6ILnI7FZ3h/aY7rph2G0YyzdK6uJTrTu8Zz
CDiaZuc6L5HuaTODNoYb5mWbthUxiBLLuYrcAxG77WVbLSvH5x/qw47l8KHoZy/2BFTDzsnzLPzC
rLhrsn9HJ7yIvc45w15lHj+/Ck2D03WC4h4t8yImdunJW8vf/7GZ2FlnFLIyxmCskOxtE6I64gCj
ZY77leHpo3Lz6lGM9iKqssljXocgGBhkmlUEJZrm27QaGCLCj4xpkqwaFTc//DHzXqq0GvVNXA6l
d2Fwbi7JxxPi25Kdd1XAlZBbOxFg0KmOSNgJjZRQqZyjQRXoUgPsZw3SwFNeRYqgHDTITIHoAcWb
sS1ks9X7zrvwUwnPenZl6RO1FNPaK1IN2jZCFNsCQ5J1T62uI9U0igYhkuUWHXzJapp/dbIDIFLF
eSzOmrizqmMkM9rjQ9O1MOORTbSHIXN64mT8PJ0OkKpDJmis8Nq6Hsyu3eOwl+4tKaRNuJ4jnoU3
cCT2vS/H/qftVXO5j4sC8hmrVo1CsGmmxS841uaWyAqIgX0MRsb25w6MalgtGJtevYSYb34w4mmx
mmoRNI2iG+mV230hr1WhcFLwa4VIlV0tInaRKEeawTKhk+9I6zWRlkGGtJLdUwZr+Y2ZsHE2jwaK
T+xGtb9xKr8EQT3l5QWTGT09zmmGVxoYrUCFY0bqGxM5O6YGXUioxpQ3BOygUSFq05lyE6lny+nI
TRwK13EwCRNvrbr5VtqwMHd1hWx4bfeqTraDKufvZV2K+0pZuI59/BnYMXki4FQ4jOlWKEVluO5a
YrkjaxxePQNT0Abp6vRDzWECUV7WxT0uQ8fexJli1hA7mYljnCMdxE0CWXBGkylONxd9bryHz0Wg
RGdE5V4gImr2HOC9fJvJWhdrKxWgo1xt9NEdyBjNgMwmEiERfhhvVqKaNggxTHYckVjiICBoHrld
Qm9WJfgJDF6DUUFHMDDJOlQ3+qooMiCNMTmgtPBJ9KgPUtWgpVGhDRNaH/xwa2A9gLpJwXDNXZwP
40vNGNbE/B2SadE5rbXpIM2l55Xm9O4qTazmsWGVuwbjCsIBGEKHLdgsH8jlMO46BujVpsVc15Ep
sjRuB7i1tz6E2bvUH32iE2iJvgjmfC/tjIeXtrDvPBYUaw6QWX1G9o5AFLELpjEipT1pY95lFhiD
5guxcOt0YZe3x7gHOFajIp7lKyeA7gCHG7czQNM+W8dx57/S4IR10PbkohFvQ/tX2RZfTN8qRN7N
4HoSZERJ+8SatCXki54pinIPMTNg+YaGSFxI/6ddOfKRJHVORio24V9AfqrP9En5v6ahx8YZLgBU
rHBODHK485bs0aQka4xWbK2tTZRF5Vp5di+A1aK1PsupPi+p/2H4NFplgAf17cj4Yo/6uCgvAwgD
kSnQLgDOJ12RRGVFnuCzDyywF+uMZ3tXEwL91X70oXaj7YKJxKfzsiCgTtdkFYYV0oqI6W03MM9s
eFx+5Pqsg8rUyDgexvbawDt/VltEb+ZxJZ9QAvDMYKgPcrGIq4h03Y8TmhYDhQyRQ9FTXWnafcXP
0HyxUX1UPrKDuPjaOE2i+fxwCMcS1faMXSHgxJZbbiMsxPels1CHU0ZfZwzj0nnlOuN4y8IT3krm
vgeAo8lNlhq1DGDQ13CuNHNog0m5pNB8vsX9pYLhmCtcuovM5djo329wFKFYid2UfIAiNV8UQ/MA
ek37VFXxFzXoxzMQvxsVL+JjjzMgk8D3l0LfUJHy2Q5BzCAWhx/Ke8pOL/1FW8S56kZf7qpu8gKm
N9FFnIyA+5m9fnE8XAqDd4U/H4LeLZ1UahmdWeT7D2HXlcnWyQySBqG2G4isI1xpfDJtZV32jPE2
n3+9f70c4wiGA1jVOG+8v9zYIzvxXBqSfdybl5EoipfRmrMDjgLcSX4SfvFyfOhfcHvMPhyk5w65
9acCwoxtRhMJ/StDA9ZPWEDdrLSinC5KEZOw6IfufgCHdNsyGdo0HjnZXzzvHwsmPgANLuSkcALo
J7y/4Yp5+IDFFiZH5VbrpCvco9nM7rOdEpCQFsPjGFv2w+df8sdnmGtSnNGxscgntU8GE0LL48Ig
FioIkyxlopXUhxHBBnpSDM5fXOovP6iuY6ZEL8kJzjj1OIb+RHQ4Q9CAIVOSBAmykpGEEMt5GkAM
dGcuDvYnOg95tLNSmzatI5LkHEIAezuvtnULeqN7SLTU+Ka0CL0OtpG52/V2rWNk1iHojol9iXsp
vBGMv8l7EWOeQ+wBAUCdXYuXuTQtUiPQAe5yem33Ze3Hz+SQw0OAB7HETpb+xZz0Xrw1oO0gdVJp
ce2F6dSvnLEFPwI7et4NDrb7dZqbkbeBg10+T65OZAYQ9PrFxnFEHM44EIY3kS69VlqKZwRzEpmT
g9Bie0cIaP9G83lhHbdzw9Br8JvookdbI2/6ImY+D0gmqbaeiRwmkPgBv+ob/O2n4CnDbKoDbDdP
zyX0/5Vjm5Ij0Zg/FYVjnENYctdaPyCSQntRfvFo/+V6rBl0NjnpMQn6Par54ywACSyZUQ1Rwfi6
QqRuhRqSKRcUgcbKtubBFl8tmX95sskagKrKDS6s/pPVCtuVreH6HlHGzvPlyI62BI9Vl2hY2udK
xQjjq1ZfI4FIz5t0RP3FoRrnkfNY+2ICj6Z5mz4V5jrVirT5Ym3764djpwdMy3Eb3OL7V12Tg+cT
fDAGUh+TBzNmCJ+q3qWH5RAp8vl795dlBWUs7zbaC2adp/4B1RUDeyCcC+kDBUmklOd1N4szlKCS
/1rFS6jr9MUN/sbWnmwWJkdtMLlL2971ThaWrkrjRLO5wx5GYR/IyXHCsxLil7WtLaN3qNDDKNnC
fjYeYqnhfiQJkJRChU5xHSdJP53zRrLNTSkdrVUTFdlr7YVmzjQulQ+Ip9Q3mybcHDStJYEnFEt2
WRtawOYto9uQS5LJXU1y0RvyXQZ1HRx474sl7WNTcClQDN3Du2U5Jj/l+9+x58UdQ1p8ged0zfeE
ltSWFm7Rr2qdhKAobAqwnqYWRD2asjg3GdyTj2xhkHHa80b6zf7z3/ovZSSfxwNXzMlbiFNLSqPX
oY/AGUVlWWcY9D0GNCtmR9EXp3s8xae1wGLLovZBp4dd+XSK12Af9esWdJCIpmTf6aJSmwkd6w3k
loE42hJ5JeMv4lRnWkDkfzmQ25B8F9FzOi65H3loxoekCe2aZGOnuBXUFu5RWtTfHM1b4l47dxpv
aB2ND0lOMFgwJwOZg1YbawkqKALlgpAp41kWZbMF5NOpfnII1n9lxuhyLhd2eYsDNz13Jz++znKU
vitHU2249YRAR50OoXzQ5xoxVeYC4w6Q9ThveSiJxZpiGfFqGKn91WTwdwf93WuB3o5ZJHs8oywL
s/f7ByZSrkdqe20HiI31CmAotlZtDs0Bicrcowl09Qe6c8atp4FgWttZ3xRH5L7FXQrS7jbrrTK6
ofRorW3ImK0718KxeC4nzMwEH7q0K3w+fbdxW+lX31xgOQSAm3nS/Jfx4P87+/+DJfmPd+5DNPx5
8us1Vr/KVv1KTqJ7+Pf+y+Hv/8NaoHuLu58+8DLr/h+Hv/8PA1MGtRaCMypMw+QF/m/iuOX+Y+BG
p8DGwrKob4z/dfjzVxSGuKuc/8ru4dj2bxz+Hzcf3RGCiQG9XgRGp97PTizCsGbRZdG9WncOYTmz
sq6qLCWBJFRketq5eRnbDcFmLK0bUjPctVlO2VpwXrxzM1OtZWl1FwiYrV0294GhohfNSh69gnws
wy6soHDsK9/JhnVGTkSqsvN+BouWZM1D5iB1bXLME1ntYqZN60kRWIAEpjbpvqxkEgIFQkP5FqPc
XltVj+iqyEMYfN18rxVViZzNcA91mtNgwpEFJt0rt4ThWFeThMkJMq5d43a71khZp2NHLGimDwgt
zJTQ2rKMt76OQTCUqXtrSfopvx+Hf/VmIITmP6dcfdyvr/8PR1ctqIj/OxLjoJ7z6U8gBh2r/3lf
dO8f3K7LhsW24VIW8egPv1r1f/7D+YexJ3MtrNFI4Fzeij/fF0RNHL8NHSSMTXfuf98X0/7Houij
l4Itig47ltR/8b58rJ9oTBEgwDbH+RAx3vslu7ILOSsaAXin1HCWuuLZ8Qc9yJVh7mcjbYPY1uMv
5r2ci07fUrrmqPGWApFOPWSfk+Mvzu+ssXQiTOtQtfN9PXhpCdbIq12gW6nfrZmvpc55FU51DdwU
EsHVPOBWoZEJc/KMWHO7OZqhkTdbs288cxO2rk45BkpgPljh0GxqvtufegQCd51mUUMIB2q4apvm
7iSevLwS5r72G1kfRZuQjm6baMQ2rsTqBNwoNAmxLFrUwgAqH6Kom37CTTTJKm4ZskSZ8OUqdNv+
sUeY0G8HQu3JzfbjoblOJ1F/W5xdmBOw6JCa6zuK1mtLTXDIiXR8tHnVox1itHjio40DOR2c2smt
aX2TeyjTRGehoIue4lzSQe2y62W4MMZsSqa1PjeJe8b80WGowJQBTyRdcmvAD0PcAOf3BDdGFfU+
JuGuu0ljXb8yoogISaREguMQY0U5AhrWICZe1Elbkj76u2MPOuexKIt2IcS3YAfDgVDDbY66XvvW
gs4j2IQWfn4OMFfQHCF4kBYZiuanQS+dB8aX4aY0GscKbJh9T17tNVei9Ab8ebicEOsAW12HycyN
EmLiY5Z0J6N4EVVbDBtLEhO+Ik0qZonT2H4CpRWGvheZxp83nCHo3xa1TUkvIBvOU0QjGbLgN+jg
rk3kbG4iGiBFahPVFjNaEk/pemuLMviaQNG+/9YWHtcMnUI+CbuKA0dOjAHM1rQyHPeEMaeJqi6z
ttWso1cVyZ1rVXqyTaN2KDcTMSqvAlWAxylc2gnuutxwdqOpqL3lPFu4XKaCPu1uBo1KHMzszWZ4
1aScOX96ZjPq5tH3JR7alRXNAreC6IjNUdgVCHSUSdpeI/itn0Sf8o+ZZvHb95a02q2CmM6gonfx
hV1x6Umm2yYMy2yjLWCza1B/ZnYtzU5lu3AqxhqF9QggcaeUyfOl2xAjb0bZQMZbVVNVYsoAYGIO
10KSwHkPgDXOz20ee55CJ1v+16tKtJiIVv/9h96skwk7+gb7Zyx8/p/DGfQHiEecVq3JATTy5hlT
RWj3RC/6ZdQd7Ixy7gc2uwigPZLrdlu7RA09NDLmW5sZQPBoJ3MNPayHI86BsQB2NXTcNY4v/jKq
a++GQQhpn13fyvZpskd0/KGTVHiKzAp0sueCreiA65RB2Vv8+1rXKLGDoaVn9yg1eFVEPRK8anVV
nn4Hzdlk14Nj1cWdSqqihV6esG6olkkTMUzoCdYAcdo7UCTwIuWUAhuQ0PjdV0SfKaiTBvXHLkQ8
/1O1ENyxxfi3yoAe/xSXHoSPDkHVFurMMcv0ZgtS0fsO0yHzt5BBrLtIJu5lxVHiQk7EiUZL/waZ
KpQuZusNIdj9ZK1S3cWI5aIf6oj8jEJaKwCit3Nk35sgPMhy4LfCwUNme05jpe9c0u6q/BoNkhZ0
hYceyZmT8cyERf29n0kC2GRo+90bxyjvSrN4k2QbqFWVjPZO5Eo/dDM9ISDAzPcArV/GrMa4znxr
AA/OSpgnRvWTyRmw4VE4N3lV7LMxabbg+R/6FBsV9Ya17mb9O/jsX3Ra2gtXKrlGVg+OlAyOSdbh
wS27l1IVVxziQRApankRat8QQ6aroXWnNcHz2bVPwp/SPHlsJmLgtfF+SNSu5lyzbWOiFLxkcC9A
qyieh37XgePUpkQHL6snQB2rS7csWVk5rhNzhi4eZ0/8HYnUJiGPLcgjQ23cCjFDlib1ox6R4w46
obSmM84wTiA4QXazt3PoGRyV06wbJ7MOky+3eROez2gvVxYI/BXRv2dRRXhrxGBoB22bJ8RUZ6bK
WcC69Jbda8DGyesaWcURm+t1mM7elmXKfpjd6c7McU50IpJvbtvtbbRVq6Saz+l3/6hnBhENE0EG
eADZkYlUGPYGwKdwD4lhMncMXlezDzC16taRYf40PP+g6fm+TAxzhalvegozpsgBKSQrsu0E3k1R
blHunhtpdGf6Kam8kIAaHxvhjDwam4ZXSGs9JSnYWKIeu63o8TBL4Wv2ylSS7FnnGGWlf9mF9o2o
e/rzBU8P5NCHvndvRBprq65NzpVv73uglSs/iy6NJGSpHv0iQPe6i+op3ZiZMR10e3pk6eRIbWfb
RpUkB9gtm5KWlclBq/2XtG/HYWWpJC1hgTsMpQVr4Yr3aLjxvRH0JOvMxh7yGx1GdLqOSJ9gbA5Z
M4DNXz4PjLlJMKzdglHz2OebZLZxw6WylxtYBcOu10t7D7o5vZ9ECDOhw6PFl9wMCQhyJ3r0J9jh
ZHKRlqDpHfqXGKr8EaB1fYeuWX/2ZRH98LW6dgLHbXzy2qb6nFViumrauoTKbHuPrgeEmTZ++Yyo
ptG3RUwecVekGf2Dmm9rbKJ15NrZnjhnWrhNatbpppOGd9fWnUbKLaFhQEVnS9u0g19tABQlF3EE
C52neiYCeaSJPMZK34MYxwPpGJKk5pyZEJUiW0LW91ukBQxNdP9Z2DLfeJFmYbVMqjzb6XpUOS92
5iv93Ff8a0TER5FYFRQGYuViM9vVDkjXQeG2imYtJqY9Gt8QqBlrv6oyGVQTtgnbq2cy6MLUCWRT
ZXhTdJs0tSyURrKxCH/owQuFMZZGkU/84JRvDyLN1WWRRGBMSrxo3rYUmbhhVD8Oa02U3LQB3HUd
pYTpFHOM/z2sG3fXQVxkZtrEV4WmQ14xBvfFp2+2nwXZn16WAa9yI5IoWqXWOZr0PHDGAsvwmCI7
z5NcssxikA54Rm/cGkQTXZqFotLiPL6gnQ8wN+4ZzuNKrbdYzeQ3Ced8b/Cn+O7CSj8gPgCLTT4f
O3wU9YvjeNohHdcfmZGbOatfns9BaY30G8u8i/cg263HtkOVnBUd3o6o13zYtTIR3+FE7aRPmywp
yMULEW4fBIHTEHc1lhey2mxYwANuSxobx8goqm/eSOQJGw8Yrp5mjujbfdbV5WWCjDJQpbNrWQJ3
TGxJXm/gL981bWhs2E5LeNElODE5DjsfFNpNkluY/Vgr90oa6SExq3wbUqSz8iVkArL1nblyAWd3
JimYZt4fFAD/lZlkzk1PXX3TMVVlU5LOmbLtt5HpwwFTK+ut9PoQxUkHtpW4O4xCfhXpF2nWiaND
VOZlbCR5sdb8FERXFBbFq/TattikbV8ePL8vL+fR33ZVE+7crCkzsnu6duGnq8y9VVpDNRU5abjT
tVmtPSwWL1Pexo+iaVGf4xjOD3Qp/HDv9jq29jr3Vr5W5IDUnOqsdQsgl/UQ/2L7bEnmVmrYucPY
HHFWNkcU/H5gDgN2q8keblh6ANmz39i7GD0xNW7cdPtZ7/Ndry2e7bpNmjVUL87cxCwewzzTtil8
h3tlmhr5mKk27fGgpGcqSiEVGIP55HOoqX5ZVeiApFSO3531zqyuMlyZ32skVTSMCwIzVrml1Uxk
XBq/Xi+9C7NxdUqXvL/l9Eh3byayYSdC/B4xmOlq1eYdyzSoUKY/TJLHu0HoPQ2BzovfHDIpSbMt
JkQxrm4HLTkoWSAmH+OHBVZl22m5ngT9IPxdTX+hY/zjeeteFqA1zH56qQcyObc+KFyUxo4xXjmD
5pnHLPKSZu8oO1/yb4CJnZHacpMDSiX6nYDUZtf0jXuMdbO4o4Nq0RMu2mOXmeOxLPKUlBMPaoWb
vtZS6dDQlN6f28wlNQh0MQ7ucRqOKRm4sH7phBsJYohMZJG2yqNB385WSxKQSfz4qtIkSGcjmVLA
zCF0+Q2RZ2F0FfPzI/GAzRtMKUdypLKY2k1LFsnO6FxjHfJk7kn5esacMmE6UXm2HYhEsNeUXZhr
VZ1fDGGpHRQr9XkX4xPs+uQ7oorkjFVdP/OK2b7sE9BUDavmzvekse07O7ywWMWv7KGkIeklGnt+
lNzbA51Xl/CKTcWM+6LnOL1uU9N69bq5foBy1Z6jDOtvtFBku7Ly7lMzlwf4B9m5DYfivgG8sJ3r
kVhdEbU7nKwV4DID6D9rUL3OSA2GqCgcOHoeISiZMtiiJ19Um4rRoi1nnmZiN1mc5HiLndjZ2chK
CLoi1gf2Xx623ZnN4XEDjLxf48PQGeWx2e9GQ/YHgUdfnQu0E9uls3H0SkdhV0TEtJcFPkWzKZGM
mVyeiyYUg7VfYw0m1sv+DmbBCsKSMzZBvArzojLYxOd2OUHqWDJzbjiDaXTNqMDZFogbL3JZut+j
cJrfUl9zm5USsLsL0VxxWGz9QPJpN8xarICEUHj1mdRIVlEQMs7ClLJQcxSOeM8rUzYcz+LXqpOg
IYD0VjWpvVYlVfwuJ7rqGoYGChnNirBHCeRHJNLbfkQiEmbWIyA+xsWNi8IYmyoel5Csa1mRIlJ0
Vk3vHL3RdihIwtqW0jHRvtrG8kBypDwb3MHVsIOq6lxTpXsATRCupLNw7ypeeQuR3oszdfa3aZjm
Y9622EYFQx0UOp01bXAnG8Yq4jABPr7x+miTVgARIYFED0CPJOLvSBEqZZm3utnJjT1F4YFpCVCT
Gm/yqmnz4q4b8FIEBE1ZUzDjzHqzWYrumKX8KqKRXbePqHdjo+1NpgwNRANc6cbDFHkLtiitzVf4
DrRDFRscZUDOWXOMyXIAjVGfxbORHdom6QmBiSWGW3yyGylFhMuMsKpV1KoKhgwhEKAiirWh0Mxb
DVhhRMXtA5tbcWiHxrwkgUntG03Cc0h9asADpPnkrnCm7NKaRoK2azXznXtnLj/GMUybJRN8QhQZ
OlnXcsJpKA8akaU/wQ+0WybLifk6dWb2nBdawc85uS+JmsYj1Il6l5ZldRANA9ONixdRR1mSJRM7
cDTcgMx3ixUJBsV46Hrd/oZT3+j3taHKB9XzU+PIBTeJABPpFuflhGMeJdRZNkkBHzBXvlh3WZLt
DBnLBBkO6pzU4NCzAZezaI+ivAvoygDvhiKB4Ip5n8r3rpHN+jZXrfsy1N4gzzObkOrAm+bRPMRt
XD7n5SSfhVbM96PAZAeUfgFaqIFqdCXqWGsusFJPwCWzrLDOsmwaSH/z4ofYqSl52DnFvIcrlL1R
kpE3DrgThSNUjOTCIMChW2Ptaq5Gs9Cf6D9hQVf2EJ25iRk+yMK9Y9cmdVpAO/g5dCDAghqLts3z
NLXPGVL9I1EIHLgZUNFhsPOefy5EXb6yG8CxHTTNvSHyD1Uja2Rzj5w0pUcVm+TuSpoq+znGexEo
OBhHzQMFGutiuEtw6G2Swm6oGn09/k/ezmS5biXLsr9SVuNCGjpHM8ga4Pb3sqdISprARIlC62gc
nQNfXwt8EWESo1Iva1ITWUiPwdsAcD9+zt5rvwxNUJ7z0pLWhjFa8g1CKq0DgYqQkxEACroJemqc
8jQ4QfUyerYU+3Sx6J8Zvc/Zv5hTjbAQGj/hdL1TpluNTTPdtizlNCIQ3bqbXlrZV+2WbCtqqOk1
pCGpWFEgUya7thIWfJUK/vimrYTxyv+bUl+MFBigVJovfWow8+2amCRvA2d1QQiC4pc0go1paySt
Oe4JVGQyH8+4gF3Yik+B1S0b9iN+jCfR4eYNx4Unx5G5XPcp/j1/7yyJtTtiZ9I5Yas4J0mVzFGY
e3Z5ymJhohErJsUeTVa7HMwGn99gLceys3WBTCsZm/pWJgRebWzApeZM+pS3yEsZjhPTw2aeaCw5
fmMsex9ElgFhUibdHSAjGjBzqJsvlSv4rhon5FdMQcyfVi5tyVSd3eVp1ZLbAYdcp3xSOLcV57Am
6I99OrD3GDnJL2XERNQprjuGHu0r6guaLJL0Bho8780aOlR8SXYPg4fGBVyWq5QoKLFFchbXO0Tc
U340J0TJG4/UFH0P86P5YgiHX2ALjDlsv2v3xmmoki8gBkS3n0gQh5DUJHw4z9H8DHz8tth1sHG8
wyyWlqbWpEK+qKFQfKSeNFj+5DrRW22aCjYzBjYIOmuC9aVVrey+lGuYN9KKeKmfTBtTwz2LZJIf
OjN04dC5ipsS3Q6fVM4aXc9mDvKhuLFYeuTVOBTDC+V+1z/jwI3Vk9WZsOkmBFDrNpbE/WFAWQ5d
MGj4bRJbhXdQE3Cnm/D9oyKtGLwTjT6j3VSSaGg28q66yVXHijLyHvQl0Gkd0rnClnUABxK7m8lo
qmGXeTUfUZcub9+2YZlQFqnkkA2iZqdw5ZUBBiBSSrvPmQ5szqZBfpQCwFvlL/KTG4+TF/0v004r
GmquiOo+Fj5os5k8iYZ+ZXPrku5Sn4K6E19+GZ3c/TUv/hVd/UFO825iwCSC+BDXD8/hB9kB8FFU
qhmI3NR22ttKOxlJRHL0dBSavsr2DuEr/d9oHT4qOngtWKw2sGwEmcxdvA8DCUroeugpmRi6Gc0X
+nMIM2PuhjfFoQ6m8CLO7ty1SOdGgzSKcqhg4My0VqJ+Ktr7cpI5CVujKXa5TfIoqmy5J2dMfEUM
Q8AN0GAOxOQLscXPvVNVHFf64Mn1jPHRb611atda574mUG4bermSfyNRWt/+L5P59eNB8fMQ4wTM
ZZn2/D7mWQwy9tg+5oiTb8a9XatTkhbttnOEvlOTO107/lRt8jppP/0/Xk3EfsQMMCd2TWx3H2OX
Wx41FMggkMfcppwsSu9EXzh9SwXA6ihkxpT/zbX86Evhw1Kqvg+oKUxBeK7Dp1/0WKrKumGUNI8A
rMc3i7vizgGWnXUO1DQiR4kcepKObg0xNucqUCF8DA0Fj6QvMKpGX6PxSFPH/juX3YehF+8LcViA
nZKRHyO1j+m0VavsomVDRx5i67tASn2Xp4oiUWHoyP/miq9X9PcrHlhIV2hgYmXjafpwxUMM9jVK
E/TfoeRIlYKIw92nE/dvBFgfP5SF+wi5I0o77iwUvAwqf/2yZ6I3c56pmoezY0U26RCtsJN0HFAO
1+wNf76dPt7IvJzNfYS2ALskDpx1nvnLta1mK6tYj8iNfN94Mp0xXZhnWj+HIC5Y9In9W1tPbAy0
jhdqrO2f3wCKvg/fLFEkEFkR0YKLAlz00RSbTXamUQkwT1nwjLykXbkYu9x1e5wxzFluqTncETxp
0jAPSLviS7yUNaF1STvQxvOVSUvQTOiT9IwNb8hhI9swrvyg2ZEI6iUR2a1Zvol7B0+Pq+OR1lrP
+rFpkynjZLHYy1E7OWGOtUEIGg3fysf5bNa2eWySxki3YuhZ+/8avGAsYaNlUrDWoK7DEMnuZYVD
g+o2hzCou68oc93sUlHI2jeMGrxma8CImY8KWVF/h2yeixh22qqfOFGwoTKbYf7X5ppNtx9NfnFQ
mXzz3RBXcq+RtbL1TgjHAJmBewMQEYtLiwvxPgln/rWFqYzjCSPMgDrKsKzDZIp1JyZ3ju19lLz5
msjSQ+/0XErWteRb0ugm3me5FZyl6mj/ur0/XOVBEf40nZQNnO84owZAhtueh96L45eKKGwqkzRN
nxfVL/e+MfdspjbJzJEogV3tAMEwUMkUZM1D6Y8UIRhm9HJMSVQa3kTpUkXjKBiMR51jkDjN9ch2
3w2C9Esep9za1kuQSVK4A36Pk9E/2tlLC4nNDSmpNoSgU0UVTsAXRXcmOxA+wXcZM65ZjnGXGP2p
l5oNWkKNZWL3Xo+Itgizs66BdO7JYaSB2lVam8femkx50f4kiabNWprWQzgTXTG+/4Yhc3kRcnwh
ntTd1PqRTjICFpnevX8JPh/aZ9CtuGlq3uxCjZ9vJjmm3V2vw+YL0Vc905lGx/SXpxCYbui/2AS6
b+3cZJoxG1N7E/d9JXdxU8TM7Y3gW1zo6y6vmCV4VT7fIA7k2AgUcjbOf1VpeiIBggs7uiSmj3Lr
0s/8adWFfT8nheVGSYB+bhvLainPHJswVf35Yf2gbkDvzlJBCRWy7ELCfFc4/rJaoNEpGocMyygj
wVhvEqaG93xG1ingvYa5sdqUdMuBS/Dn1/24+OLoXgXnPq+PEhxT9e+rlD1xPowJt47KMmR9h+fN
jVBzuv0bSMW6uP66yKMdoI1lWXCSsbOiqfj9deimumOf1ypyHcN/RnQn3xD1qvaY5qQlkZTnc3At
F/RSlxg83WdsHH8H9/+3rxijzWpB9VxsDJjqP2j+lnC2jUp6jGumACz0TBlPg8m/t2wL2YMj5h8y
mfkO/vwFf6wR+cToX1b2DVnffvDxgzNpS8n/oe9T4ZO7OND9FlatdaBdVurLmGRguf/8iv+2z/E5
UUjgJkCXgwDhg1Bm4tnVsmDQu5Cfd6vneGq2iXbeQlCdzu7Pr/Xx9lmBCysrw0SPg4vwY81E1GdD
TGXeRknIUYQwwaYw7uu+WarXP7/Q/+3iCb5JfDcoTCz/w8UDNVK5yoX+qmE7vAoRZy3xuysONhzh
kvoq0D/+kmz8+XV58j/cuTYCWwRPWPsdalP3I0ybTa/ySMKbqH368tY0u+48u6aqowK3U7Ozkc3+
yPxC/wTHav0QRj/CJMoDArlSJ+t3RjC3P+w6V/YONYq4ENvBvB59cHnvy9F5aipfXoWanmaUIaZ4
Dpk2f5OZDbW0joOAYzY9PbbacaZ9mWXNtLWTcfxWZsEqyslCfQaLLeqtPYXzN0eMBI0YZHjkV6zO
DJZar36d+thoD4tl6xPqiyq405bPdkViQZJ9rsNA9v0mdQnDcZDm+uA6/Pfz9UBhYGwaxmdQJcl3
iE89nbDhLbSBYICOC5bmPAH18RmiVaNxRFLDqp26eY9NkCjLmln02icIVcO/V+/NJawZdFDRAy/B
nTvO/IakbLKKLM46fkC3bDG2XabelOfBI9h01xE4gz5okJIzrw0mO3KrtLbZOMPlLumcBeFI4CJH
WRpeqWSqeN0i1cXmvLgsZLj6jdsOAcCjfm8EpQlB0yWT2h85FGg6bGTr3HZC9nwQhDh0mmeKhDAP
9EEUJbhch1ThR6saf5aIxit0J2PCxj8HJgwtGOjmVUd8Du7cwu23jWoG91g31Uxf0xDxS5ZWlb+f
5RAeNSGNnzuohs8ioLLYBoYnmrNRO+JSqcRN4GfmQYY9NugOKl9Xph693ZHxND7drCYshzmB27ub
QE+junQFUtCwmcTlrz1B0B1UrGuxUVz91RTK3QwLXJNO66UKA2qCJgH0e/zr55n/BMmFdFM/uMId
G7hXPi3Lz1rUa5CQp5tjPy+hty3KzvhiMJX5hJ62oHvkmvHyFeFLcaksAzv12BgtvXLK3IMAZ7bH
ewqGC8RZLDfmMgzxdV7Rdt4DfiIrGJmHlNfZBKN6A4TStbYCCY+xQVjIzfyXwGVRM2+5gvPRHDwZ
0KcuZ7ZOmt5NakaKZ0Qyd1svbq4yh/RTT9XhpZ71P/LZ/r8JSNcX+pfOtPvf7yrU5K1elcy//WVX
QbYFKfGm5oe3bij7f2ok15/87/7H//H2/ls+zc3bf/7P7/VQ9etvS7L6N230erT6r6Whe/Wt+v72
qzZ0/fl/SqlBuK0QAVeAKjCpUv4pDTWIUXM4vIV4S7hdPM7Q/9KGCus/TGT8GNuERbuCk8i/tKGu
9R8OpYCHyc9ZaaTgD/75uf/ReOEr4xvkG/vH3//rRgygDBdT03rY4ujO3/4NYtESEBrjRo+I9dLF
UbO+PLvAl8+Vkt0VbFFCYH/5av47r4gfkhKCDdYHdoSz5vd6xpTE9nY1KAF2ccR5qeBcuUyTZW5q
rRQTejtb7v/8kh98uHwuyEMclRHZ4sYMwcT9/po1cr6aAdwQaXqkKsrHtVrpNHSLiKOWD8q38Xee
z8K5Q1CQfIZ6YLhoAQAFOKqkg29T4tLM1S/0madg/+e39/sOvb47pvNwE3DfsEmC2/j93aH28WLg
PCoim2jpSAbuvHkbL513K6yaBW0pp2BbCXaQ7Z9f+EMXhVfGX8Y9ZAF+onlEfff7K2eD59OdMCAj
jAJxUg2/6JCUzsKmY7SDeezsyiKahqCO2yFplHVpsyEk8drtgAQpdAK4m8BFlA/CKvq/s5pYv5dj
7+8O5TPwEfqEa4eJZ+DXPoCr3VpOdDg4iJCPFBmUiXfK7YDHKEReEc3bzD8aCtr3Vnhq9g62n9Y/
68DlXipgY35lJpndy4FEwOuUDDdjO3sGW/vffIk8x7yRX0t0WlDUOpDyYNgJpqEfrGKI8giiF3wZ
uYjFKcM1tePT5AxtSvPom+oH6sRlZxG095yi/XhtyVGgnicA+VYFVXk1w5D+4mEQzQgNHjum5L6z
yeeyoFEdqNY7QWwWn53MaGnYY9YiS30U1rcBoRcR0BNlU1jMRXpok5DVXQc0EO7YT+hku2FmvS5x
7blMvOKBMWYzoL+4W+hgJhGAf8e5z0O52DtH9U4G2JH5Pd3kjI4zYr1EaQYclrXkd6k3ZfqQIMLL
ozgpgMojkggSEY295/ePvsLEyoXSwatvDCD+VdYa3WkojX4/zky6D/3Y5AUtD8OnJWj5APT57MWG
sVTQndTQdPbtPFbxfFqwrMWRCfsdSpwiv2vj+aOhWPAn/S3xU09G8IR5GNaUs+xqzgTjFQe8+Y4F
h7t4aWYTtrA5rmOZRtr3qpvJMO9Rvm5yDsjXZK+66poOYg3bzQTuEhm6hDVt0JmZCFBDHB6Zat0o
+3qJW+Q8GuR9vdgcwiRhuPowG6b5mnjU0lFoL/xgIuBqAdLGccKYrT03cWKB512qtPw0dn13CbrJ
AbJLTvJ8O5irjc6q2/LZ8l0Q+mESBhDumUxGAh30BlW3hkKITfvVnJn5Rj6ADBjsbqnvPLdnnX4v
iPEDakabBhjoyAzWSTToI/N7oFJCk5C7xtdBErh7b24og2UyOu7OEBW49DpcNsinySzRM1JedzES
7kEbjs3Ua/TLcT6k9wsMzB9ZPU3YgNElqmXNvuukZd0z7+kVQ9uCktPKSV79NLhjnSDnqdMQPVxg
bZDstnciIZAtatdJq8HKMh5xzHmPjE1qfRKkIgLeWCe0QeEyrB013QKkeusQF+prfWrXya6BguDs
lME3+T729eg1fcPqY9jfGy9W+26dEM+5EOjA3wfH6n2ILAbiqjNZDRcoRZdpnTVbJaD9dui7g5PZ
43dR2/m1qXLzk0/JzLwOIirvYZ1a00J3bpiEyFPiMdPGRORsnXXOXa4T73qdfafrFFz0I59/1vbM
hWdKnnTvA3MsO6uqRhK+IlzuXbfprb0GUEPzLMhZx5nef1/eh/H9OpfHyQM+xwKj5WzqMVdHJcQw
4Dxwgj0c3jdvHe4buRv+bA2k4Vit1+l/twoB6ndNAG2R7GwpbWzmIvAJaXAaorW75jF3jbmMWsr1
l2JVGWTvggPQQSRhWu9CBHiKibkzEzQC8l2qsKyqBTSr4tFdcvGa6bm6JaeECV3b0uIYUDy0q/ah
rpGIRM2qiGAUuooj2nehBDjafu/llVD78l1L0VrGW00g/HW7yi0GCynGpqrj9Dy5c+oAHBqKn3W3
ZGRsOGg15tRAt1GsEg7EOQEiNR8dOIqs5cFcxR7WKvsoko5hHirC9Hp+F4eUq04EBReSkaHX3qaz
Tbwh75KSihk4JQwJ8e+CkwZt2OeGTnYSYSRwmJSnRD0MbXKHqDM75AVapAhjbof7trfvi1XYwjfj
HP1V7ILKXDy37wqY7F0Nk9aMV0Nlj5xAbbveDy1RZnma+AVZN252nod2PphtKforGnLuyWG2doAZ
ZsN0MVaZFwCtR3b+8jXwMuc6t9S4Z2IQx/e9taChdkIYfEyU7PZBmg5eWxRqwz1FfWpuTFj+FzGG
QXEZ+yrdjbNe7owKoaEwJ0QMgQnnIkk51HIXc/JIOpeRVe16+wU5JbtPUrvBfUGennEvudObUzaF
S3hkQzbi08ijILdTp9N9yx3Ls124Nx2ihk04edNutE2CH5D7b+wiH7YGEZ9nXYq7MZhOGNo/cf62
r4pxnvcTaYYIFw+tb32X5fLQmOFbZzUPVg1zqbBf0VveqmXau0t2l2EsPgnVtbeuo6y1zY9szRkS
1tTUeiwb77q3zGzfZWMkdDmdtWz5XwUpOq2/xsRDgd9ZPM1PMWEy+9YW3h4+Qn4kQMTa0tdyTux0
MAKSLH+LyVjYuUzwD9yD/g5PX/+KG0NfRl7CZ/epPRAZfI/MKNpnmhAxkC3TOCL21XR6YaCVkSBp
IzsrMQ/zRpVhcxlyC7+3Mstmo2omyZFbkJvTLntL0z2/JjwGa4ZlpObezyZVdhFfaJx8M0CcEv0X
B8Zjk5Faw/qcJqeMgS+lliNLcYTAZgbXEyjXYBcyb/hUmyyqiHksvmGy8aalHeKHqnWWrZs48UR4
bQKSOgSxdJYM8ql1e3E1tjFqgD7T3YFSY9pg/RZg+nAl3+A9IkKCUfSkrpy50bsMOWizAcOWj9uw
HTmqImQcj1agxA0xp5TvkFIbf1PX0ks3s8ZxFZnIsx9yJKk8wszx0TamUnxpB/p4O1umOGZac8G4
jFZ/3JPE6OHhsNor3FR0wCsj8EmKGStvm8NRultYgIgxNuZqN8LO/REkvbN+R/5uVgyqtk4zCzdq
6yz/5FPbM2mZsDVtZgcWxCGYDJdhQAYJnwTFn42VGE/t0GTDriiz6tSlSZLsFrdQm8L3u02YFPaT
9pzgc4prbTi3IGYZlPaZW596FDPsHOM8IRitSR+pxmqrxyTcVlmLck3KKj2ym5S3gRHqL4MtmwdE
AqhPpRkAw5DVNQ6vlzHIu7NfuPZ1DR7k2Z4nGQ0p/aCvgmPgJUSlekzi0vqZd47/lAwK8wrNi+98
s+JLD0nxwoXjjuHjxWoLs80g9bkU6sVra9R2nl6c3WwMJWx99artmrhXznKbwhkaqviCqXDRrEFf
RIO6O4SoznQcktL62tBViwJVhGerrVc368j7LCam13vw46gHihqMXJ1qrrfWZ092WDPaCZ9tUxP3
MDXZS+5T+S0IMs+mTFpr4zeaKzmEzrx3kYVRXOFyuBo955Il+XiW8E2Qv3v8YSL1xiVF+FDD4zbE
wykmTuXgBsssdqxd001tOZdpLuuHoUQ/xbzLGU+TRvXTGk1wN4ne+lSkorpIxKY3s9/Md3MjMVcs
ZRXuV2zK7l1MtJj6ZIDp+srRlGiccNL3IbvGITADHG2+dJfb1IHHYjY5CWPC4UTEmbH9UdlufEU+
hXVRyLefHM7qx3x227MM+/TanurkDq/aBUn7rQ/G7wqeq2lvOQCcE984VcjaPntxPX0T8VA/gQ6Y
DmXp3ZsFcy+cfpEJwOPgGpgcAn8sr9Qguk1jyo4MEc/eoxbAoWxIfyuYoLOhESBcl2igSmi9EDoN
DoytbD45GEE2deCUh7mayTIK6FBmWcHIDfMC8XRYaJJ+uAkx128mT6YXG0chmhgsL5aju1sHL+Rp
8hhcOsM0X+au6c84QYxPlFzWVonKgMWU4n4O13741KxWpjZN/S15A/bznLTlIXCa5TJVAPirQbym
JPlRh6BfnEJJ/lWRjQfslm8Ik2tU4MVCWFPsxpfWWLBDpBD9qnS2bw05158IvamuZWWiBHGTzN/p
1KGangHHL0Mx7QM/7S8zTrONNhhfFr4hto0xzBcJt+pTuhQ/Q44TP+QUgq8fNQDx1E4CuHz2hOx1
ig/MAcsVnWNQ7qdVuPWq+kqm8scc1/Ge2ru6uN5ChofdQ19zWudr4cTz6lVLWHe67sbXIBVq+A7R
YnrZBsWbYjBG5REvnNRHL+cSIxbs3AI1PQw9LIZpftTtWO3LCUkusRdteD3k3RJVg1qIEmq5DxyV
703W3e8hleGbr0oim8EQ7k0C2k4SCt01PLTiMHdu8BS6a/hYjyHpYpTNQFZ3+RwApY8KBMXIbkl/
G0NbvVh1vzWIxkZxEgZjNDkeRytrZOsvW1NycJmSK0ONYq2KzV3WalxKjWftpz555JroiCa8A6ov
ZuYYTs9BLOC/zro86dm861xr2eFFSDnGVPO+lP4BgXC1o28vm03bcIuMXo09z8a8FUDI21fkzeDI
4hiD19D8lGWZc4QdkZ0C6gsOdJXzvfQQ1MhhemDwLogvH8P0hVD0uzLJlr1hB2+eKewzV9titJfK
E36+Q9gM8061/c0MsejCWsDRbTLkI/XacqS3XKKEtdlLdXZlD8x8o0qu8UGwp4dd2JYzqv8az0XI
9p7weB9pfcV7iuMv0p/SQ4g7+0UiM8fRN1JZ1Snx30ShQ31BNt4V4Ssd4kd7bKxNg4h10zQWcVJW
We89ez4aPEBRNbnOFdDP/EdVltPLJPH5M7jV+hRMKnLmpborAQHIzeQX/uPqhd6PvS/R60syg6h8
4qNYls+ZSJd95zqkTpIyNEdsYHLXjg0mCGQ5w4mERI3FYRh6xiv9yCVEk07PH9lrxICCkj9IKD7M
snqN+/ql1Dr40QKHQlzmSeQMQ+qd4nYQOMKavEKcrNzPyVC7Z4+IhxujFPM3bLrqbrKaFRI8ze0R
4sM3tzFXrnCgmuuRLJhvzNObOy8383PrGu61sivnblVFQgSjPTJZmXnPgVKc46Co8CUMzRk6SwMA
2UitEyGFw9nATnzdZ0rfgyBVN20W8le06NEwGM4js3SD1oY7fVXuaL3iVZNb0+gHhex9wjRcdMV8
JOu+wFJEx+uExqPjD8TlndNOu5ay7qnxF/PHGrC3C4dg/uFwhx8mYgb2yl9VQV1qlRdIosT8GUNz
0MQAVbuQBC1WBde1iLJnXgsKQmN1Q2YnnScfr+2wi2tB0YnR/qVeVusFthTxNhodmexD3Lb3XYNF
1Vl4pW3ejMN9jFjhrJVPI7Qo1Pe41eGxwMXzmUwfmKuV+IHKpkKRFpKGCAfrE2X7YzmK7KrNOdFG
nrPcT2jzEQRTyqaNHo4mLpLXwg2Kt6ZpWN9sjzJL9Yca6dt5lEt41auKGgml96fVgXKP1q7a5dw0
pMiZQPVx0RNomI+baujtA5FMxoM9Vfd6JsrNFcP9QIbj97LTycaRNW6EcfpimSH409QyMfrjIm9e
mQSO5oEVCWV1AaJ2yylJvANe46McjOazVqLdwh40Lnh+CiBoKZ4E1DIMt1DyeKWBlCvLc+/sVJBU
gYhKGjlUsQBjgpL7HZhmsgkRDzFqUXP80JRzURxHJ+yN/aKYZjT27L35k7fsWmvKr4mBe5ROrGuw
KNoF9DnaorIwpvnjTFenq27HohTxbhItVAStTOtsDQqEhz8sdrBTKwqNRIpCp88t3acJvy4kNits
vHkfl9PwFSzcUOxHaEgH4CMGd6G/2BeY8O79WCjaS8Es6Z3NrmuAB0kapqYkKM55kR0d5Sfpng4e
1THwWS+4iHaMATKqYg6OYRWH/alaaLhcNTZakn1txKMdWa2wc8CklrFF0cEpy5pAzrHzzTjMpnC4
Yzmtim9tP2Ur3Js0ICi1fig+TylHoZuUBHrvJx24AkCgP4/9zPkVxAlaPfLIh3jvSEruqPBUY926
HlADFhZYDfucquXHuFp/bA4EDO7L4YHkXB1ffHcqn3upymdOTzhWYlO6XxdVeMMhqwKx3JhjbWeH
DEHgTojJvRl4ykI4CDZMXVAFmdzNnFqvE8ZR3YkgJ2umcxF3dwpUZHX27aFvo7qysy0OGXlVlQ2p
sGGQruVmXerqUAVpRqk5JvcpI70yYkkocCNBkmw2VdWUP8OBnut2HcSLJyv0+/JQZ4QLcefaIPYS
u6FzaAdW3+LKnKYYozJKqhvL1NXKV1IebXgak8XRaT0mCMqGsbgh9o/r2hGjZ0ZLR2L2uBBCvPUS
zx0f0szu7Vvddfw4uTXQ0wtaeZ/ihtsTRrOJXLKZMEvsCkxShIwmqTuSu7hqBSGpr3PMmF51A+XJ
3dfJ2h3JbUNfY+Lzl01i+cMLA4/pOJIaKh48zANIDgUiYnjdeM04JHJmFpUTXFOVp9dJwgAC445m
SltnjJ7WKawwYdKYrb/Jk2IqNv7g5rj8A3DRUTnldNH/0hXCD16GbamR8296KjCMotnk3y9OBtQ0
CuLMOzlj5tDUaIAOJILZd7VUYIWRjBQVEcg9xAFN0YYunUzHT3nq4tPKFjCGkcd0nvwVN9Peaamm
uAd3LVkzdN38SF1lyU3IdPSpN4viEUBF9QMcxvDsMbOnB950t25nWh2xsD5OV7HoOMoriR1ycGLh
HoUXW90pLbG+nWql6NOmyiVgfcSuf9W1JRJQyqo7WAmz2OBDLZ8d6veXmWiPm7D2MTg3qDQcNtRa
PAlzNsuNCkmMxI6e+t+WFg2VQaecXVoT8RihWBnlC5Y2QI6B7PzsJ9J/WvZW6g/FsZtcSn76zwjo
aMN04RViQXEIhcIZmwXxTFAn6923cQxFHzlGHHDHk1S7G7TP3YfDejorvWSf7aVWn4gy7m9IO0ow
vZXcMsCM/WDLbD9Jjn0vluKyEEg1we0nd3VbO4kst5kreZTzRTr2QcLyuCsNw7LvRIty4YIkAxUZ
UEX8B4adVRD0x9Zn444THW99uvHzJrVkeNFVR6s+gGBsRn0B3bycexymWe/IMxkaotpxVuPmnnLq
/S3SfvNrJtayMzPl9EhmX+Vs0hpDQGRycOeZG6SBj2pkqZ9KbHsuqlYag1kacrf0mbfrUg/nLKhN
JY+LksUN0obQBjWARJGGhEVpRaYqdlDS21chHE8l2UyNsXrs3+93M0CLrEHqejuXY94NCnHb2TYj
U86gA5q40fhav3ZicrqonTxsh3HXl4/0c4NvWdsXX2e8P/qAK6B8xk7MU7AkhfO8mPQCIhG2bjS6
LkYNo1iFeIwvrWeeDwNkc9FN2y6kuYLFeKo4WHcGP+FLNKA7sJG9wGu0ikTwf5k3rqrEazzSeAZC
wgM6JD2XLrW0meJnJV02ykbK7mioMJxuHTeuLAxiTrMvgprqNW8NecUME9dg6LrujRu2fLShNM3D
1CucN15seDsTdqezzVo0pNzxFuoG07a76YDO39EHUywlO4ZKma6MuDhKMC7l3G3k2Ez1ruTjTBEL
V+nvBmmj2w9D1jw24WFLn0PHew44sroa8mm66twl4Jzo9/7y2XNl/X3GiNxBKXXt+QIto9D3uKAS
ylM52e1m7pYZsEJQt08TiP1608qaOcds5MH48D7FmqUl8VIvGV53oCHWKxrI8GbMAzXvO20HFad3
O2FqGzbJY5GPtn0cDcuD7A4tNyIiLnwu3NmHcloE/UMIN9I6BWqq6l0WJm9daONrrBNqujpzwxPa
5oYlvw/6ZyRTi96qQTkLHnJJ6mzdstVFVetOVxjiw2bfdFWIcSmgyd/T5a+OY4eA+JB6JTbepKqu
Ysuu4ksRhNL7MfhdOt/lYd8mNwpuUBwJqRd083pseQJplNjIVPwcYeoI1349P+OBAqYXL1sgL03H
BZLqp6qNpN8Yi1E8N05rzpdJY9j/YiOTa8PI1nF5cjpL9d/MzCyWZzteq4PAgkK+A8oX+mADfKN9
dGHD4oqy0PxaPcm/Xh3A+6ADlBHH3dH3GeOWPYMhSpaeQr6l1VTcDEW/kT47xauLVg4og56UHO7o
yufdPT54+2kZltrfdW1IADH8n0RsAKsP4nYwDAytFTm8wUiWPGasBxRq8CJoDb74ZbF8TzIzvhbk
23L8FeKismR5QSaTUWF33YOfLPWxmQOCmhOPaU7vBceCcukWG5zaYoEwm20VL/4VxRyvZDfmsGUq
6z+6jtd/LyQogQjQtX8w07S9Y45dvlmNGn92S6IznqqZzIJybB+yvMnDywRx5eI1LcAQo5imbGMQ
SLGZ8LACOdTZsctXRXfYZ9siXXyMZmH8pcMb8GRQ+m79nlvBx/cMgjURbzKTgRsRX2Rfj5gET/5Y
mbcpEh7/CBeZo+1EAGoJPLJR26zOoQeMQhw5VqkG+m9evzZpA0k0HxAq7meTJF+P7OxvzuLmR6PU
dACCKQQq7qJsQ72x8SwMEXOKUSvRhX9DLKK9wxEERFSTvFJsXS1g/MZskgdZpsv/Ye48emRH0u78
VwStxQ8Mei6kRSbTZ3l3790QdR1t0EQw6H69npxPgLp7BtOQFoI2M8D0dGVVkgy+5pznvOCaC7Dv
6xucP4Mzchet3nysmRB+OoPOgTnF1QNPEJD5MK8pKsNcmx+TGxPoGmFPZek9ltfhBo/cVoxRetbS
BeyZjE4XF1wPT6NFo/6wMm/FodxpVqs+QQ0bT3RjtnH6VL6smNJ+s8vmsBMjHVsubbLBGCmTjKow
7ZFskA+ka3iVt6Oubc7T0Lk6gZmO6Lw2LZdVVNtyLFLgLhNskCgyXwMU0onpjbo665qdRFuzHBPp
B8RCfOCLn1rlNhRt6xP8M6mPZRK/o8Ij1saMb6QyLrwK0bgvTLSu7E+Xh7nLK0yIHlHW7TD9I+Ob
4F+mniVGRu2fUVuzdnEt85ovXvS54HG9CiQWjwxTbwHUeMb3tg/xYfZ77o0YfdlGpbw4tvxqcUZ9
5aSnGpa5u8UGOe3DoAvaJJZ2n3+XrrbOLN5IjFaAqayyUId8nbBAWnwg6uupDDYT3fG2mv0Xe47k
FSUJzlAEwuGG89Q7OnxnbKtp9B89syzTpvOn9m5Nu/hEg1y/s3GQyVAZhyEbmJmtn0aFu/WmOAbK
ZtpvczHyFpuWvH3D2xreF2u5fI273tnBODObkgH9ByK3iYkuJmOUwoqBhVvhH9ibiUHWzbNz8S3e
5AuW7Wyf2Y5KsLT9tkKcuX7TDVDPkAht/xsivIVLnYKzsWLmosYbnB1fe7hs/UJRs2VpC9SLoZTG
prWtIzhe/17d8WdtTuiwlwZliZcHnCWpfX/N7VOcl3bT5Zy5Zc9JDYrav6ypGX9MvsO+zZbhQznd
lN///mP/qn3mY330JEi/kAjfGJB/lr7AqJj9dRmwNzVWGG1kDXA6qZl5c6TKiOaAWNDobz6TFOu/
6ljIAQDdSSKii10cl++fP1XpgPR38kF5CXm3aSbmdPZQNofXBgXRoPY5JLvXOR1Y4gpqasQQOApZ
+tPxjRXMCygDgX1jd8QjDVRh07yGeoaD4Ay+dQosJub0hgFSvk8CpcfmR+d75W9Z1TC82hF72dG3
G+qDpRTDjzBuWQEZPyBN0CWeRR79um2g3TmBBStgde9H0Zm3iC4Xov9AWfvUqgB7pWObbjjmRo5m
h/t0Ib90SsM+EYPPeq6kMeq/x4t3U5BYXcUpykPHqCy2xWtcGDaoUAGsk50u2GaHaeq7bRiM68l3
m+AZVw5m/4pe4fsE/epJ5nPEDJbSau9aFJc4eDzXS8rMWoHuWDLVzOCgPILiQ2jwsehmOQUEUcQb
0mTZA+de3p1FFfRsTOisPxAr9k3S+a31S0IJuKl/5zA8sKsqvgZ14/iHohyjAQaPWH7U0VzYW0vN
hvSXcdb2rhxnMAE9XuBk6JhB0z+2Mw8/czELaIJr+lMthw4zNCCneBOHSl3iteIFE61TCcc8Ukhd
yKWEldrBTqQTswhhyyRMi00bkHeyK4PBjIwZcsgBpahiDm4EM3BKoMOcPVHb8b6fl/XUxYv9/1pZ
+kdh6f84/GrvP+Uv/VfK6f+H8lOAy384P/4J6fvWFMOvn//lUjTZz1b+UYf6j3/xP4Wo4j9CkiEQ
rwnbxtAc3+R2068bo9SK/gPTA9ZFFIC4TaCKoUD8X1DfwP4PlKlOiK7NjV0ElByQGpts/t//qxfz
j9zwxuG96VpD//9Eh3pTGv5BQocKlR9xC/PCUkOT4v9FoSnRD9q46wSKr6S17WOgsuMfvpJ/oTv9
l5/gkgvJUYXOEqTqn9SEWle9MhWfQJGt1vBoZ3+Xkf13n3DTM/7RidSZyZWsUABBbQv+hnDQ/zd/
g2djx8TvievoL9pZsWY6KC1fYDGEuOEde/RC//5bcm5axf99ITD3+J6N5xyzCFebPNC/aBmzDkCe
WyIhqIfWm+9y09kvK++cjyIjGfJi41uhph1oPZwqau4ar0h3ThfWd8LPmOtGUEUCDgAjP+ZeeOFW
ZzSMXzAI2/LYowcTh5Rws/lqW3YpE1FX3d8lEf353clfwN3DG/umqo08LMJ/kdP2bTWjUAgFxmNx
tYefUVydvdamlfX+Rsr8Z4Hqf36Sg0Qbs3XIU/DXvFbLEzq3a0tsnKV7TSNVXkbCTZtcrsm/vyr/
+oNcVAD/oOnyqP3pzmKbHUginpyNZ4JEFgqgVfvOZuTLv/+Yf/7mKHKQ3IaYdnC0/fUhnIO6jRax
OEyL68QdbXKTmujr3ARHa6r+5rP+XFjdvrub0hnpOf8B6eCmff/jw4LvZ/Dsgg2XiWY25fu+pIIG
OufoC5qsf/93idsl/9NNjVcP8xwsCzfkv/+aI18FjB2gKHgsE6CZBu+EYmThhVTyDSOecHxW2Zk6
2QUd9zcfTC7VP380ARI+2mroQ+j8/3I3Th5Ihq5R8Pkc37yGYqQ8B79AtkHjYG9tkCoh/Fvq8KdT
W/U5Ix7u2Z3GdjfoGXSjp/KiPdbeUjyUDDJorIKuQYGIho44AN9YX7pJwi7z0Q1sGUo3l1KY7m2J
He4WsBrDawpEE3uyjr8Bc0E2TeBqD4rP79MiEUFN6WBJOvBd4QbTgnyoU9a2jG33WnbrcGqJ/sZP
H0zj97qDrAgX1Jnegg6T51b1jFdqX0fPPhEd+jkbQq/ZZr23zmdpp7Z7ybrJ/u7h3bzLnBovqOWy
Y0SEYK1nuwuhELtApZ5dk/0agXOum17DeKZbjTvQIwtmuITYbvHCnnbB3k9cYnQwUecEZ0zu/Uu/
Tqo9zR1qQ8iL+mexZMOjj8vpRPZbc6TVB8kCAKaHuUizkuhudNRhNIF753qTJtNDEiW9zUPmZwhf
kPwnaJlDez+3ovteFhYzZcYYXZkMSyXnh27tNf4zp5d3Ui3jZxqZ9kLQgktyXm8/xa6OHoVy2qQN
veAarWSgWmNQeNtMmrK8AXlwZsftKPcEGtrmJZtr9rJl3yPQCirdYrTFODaxFtNEHG5FqhEzlppO
7KCd3CDSRK20JG7ZTi+Y3zI20EVUfUW1dy459Y5+ywguj5T7NHo6fpkaTvKDyFLW83kI+cCioueF
/m4FImX1H/fMcFKTXbsC9emZS+rsNTpNisB0PJsWSycy6OwWWcHY/hWP+A3jWwXznjI09q4mrkYI
bU4e+tchm+rDGgXWe0cKRLeJjUFDGZTG494OFPkVix1ugdv3EfrQgGEpgF51Z4Zx3WkLtA5iC1Wc
nC7N0foM8LX3c7pA0pN8lQ9xHvUnfN+8QppmmZbXijvIPUz8ODZpTKUrA4G/x873it++3pF1uF4A
kAaEo3bTcvR1yx2NRrON9hn54bRPZNXt9WCH9bmfRsACrN0IcmH2h9D/YbpJTH+M2GYAUtHuWEe9
1rb3jMxO/dasWtqLO6cwfFlzQO+K2zrYLjL2X4OqUcBS3UbDSigW6SdMjspvbIVZ2Sae0THEcN7t
By9c+psbfkDfh+j5JhZSdmCSthXqo6li5e0LxrKJm7q3LMElfsnBqe/9xRuhY9nO8OnUXo6+ykxH
a5nU4wxL/mvOGPq3IybvWNrSwUpvIUdVynxGvT3t/KzQy2aeicdLhFfHDJmKHt4jOLjxqJfIeoOA
DbukmWALMpg2+c/WxNEz7NrC2loESn4o12WmQgLq+hnnpdMyGgBAG06jf6aZga06c/bubwzfL9Bq
mHyQr9hswhm2LfC24XFkNLzzLchHG0f18lwESlifzENdcWh0Ye1MZqHcIQN9rpPOmTNrh2+JEUTO
UYeIaK311VuXj5aW/FPeZs2CBL0fZRGk0WGSEpwqpWwPREfm9nSYLQcglerS4u1m2WSNqS2UAkCK
VAJgxCt2dm3L3xNaqKRidxU/j5TFwcGGOOlfbNPMzkMeFhpZqdvdgFM+kIGr7xU3NgLga3srfUY9
RwuBMg6qtJmf0BVM/Z0SJVsqaXxAgwk+cdycCdszL7GbguBQw0G9T8scIALk0fmV37tJ8pRdMBPn
0Xe/IACJYSZ5nB1NMOUBDAYM9xe3DBvvmCNLwM8ny/HQsOA+OOhee3JPy/Yns+6aHVPpqDNJsNa0
NYu17sI6LthR4Bd8zm3i0fd23BRvayr9t8bM/m4pm+4cdyLPiJPMsoQYwuU96txgvQpd2HcWmlfz
2oNjc/DRNs0jiWA5KzYXtpkRoOxM3OXOPqjWDjhIm0fuWx0NxbbBVnWpVabCYzsQqnXqMQOrndW5
q71jIjmOv4p16QBRY9yElgdVokWfujreYwg2XX4Z0n7q917hmOKJHlrubEhYZ1PKVnwDwyqaJCr8
3nsEIoVrV4BZzMpp9Y6in5yUMVeGMWN0snvh0bk3nXG87RoA/dxGIh0ZKgEk48XXL3OQfQaKq3sf
MhBrNqZeAOmVQK+zI4yrxXkfqhY3ggqm+RKqMTu2uouzu4WOne1ROqoTDnlUBt3IyraZUGpeMobd
YxLZbYx+aXLiHUYBCRSeJJBsyxsRRLMYshsaPkXxjKTmBk/dZktQ70tyI1GV2RFbPIuNDDOLDpPv
TdXVs+8NnODIG0Id/Vm38l7FiAgLO/M/JDwUPBXBMk/7VIzDcZ2E/Misaf2ycgyE+wxr617jqy4T
ztzx1NcBw00v8HW+qZxcHDJbmceB/LjwyluHf8asuUZIqWfVs4yM3WcPTwvfLCvWTvMMsqJSNvCz
tHhxK23THqTuLigdYgIi9yY7QMKCW7tk9SDIEgBVo3yWmX7uc44RTNsyu2SHDr8gdE/KHoW4VjFa
bI2uLG2evdYLu11lRvtF5r7VHDSSA4wUsP7Ce99dsmeY95xAhDB4b2ueswd3RiQjuatzFpVWZn1U
zDmme2nVjHh109+z+fKw7maakNQW3ru5tA4d1d4JSsm4p3HlsllttfBKZae6kV1pbdOlnM8jXKNt
u1JmzdVQy294hiBOO0je2Tnh6613jVuwpEMo4u1cSILDdwKdxY7cmMjFLGU4uvzaVFeZTqV/BG1m
VYmAVoi2CeOWxYw/7hf1mAtfT5s0/WQQ1pOr7E3l+zSIIki8uvLKh3AAfHNRM/lrW1BQzJDmtMlO
ZWrzI9S4+l94ngGEd3lk7VGzOxUnrqrEkcF+4Z8ydJTNGUBimUT9NOQ7V+oqexbpamA6NzcCdIRH
MpEgsPaxH6zUUd3yGulGjy9IvrYCBso5ynrFLg9f1ZS5x9728/tFV4ieWYIdQoFPH90tk12OACj4
ENC4wvN8nBlp7+rIVyvxFUF0ZWFq69+9NYYbZ9Q9Uk6+jLUhWzrK2PgfFx9DySZMtRyRUt9Ib8hf
qvho/HBgn9GQddHPEOGq1nQ7ax2XS++s+bENR8fsGV3MyOMD7dVfpq4MWRC00mGS2y7iykKDoZdT
eONVozkevhST738tecFSHFhxdiLpDQFJW03BZR6n4LFMV/k4L2EbfRI8m2XvpOx2pCmucclrLQi/
ptj+9jlC2F2NaYqCwrK/WrMXRay4Y/IZIOpVGyl1cHGkiBg/RCXw72Yow0Pp6/7Na7HTo6awWI8v
+Tqf2IlIs2/bbkYFtlrpd9bGVIW9GOaPDgSPSLwCZexL2ORM9puViJNNqkz5HfjPNCPRZddy54So
Eb4Ldcu5MHDTDRLAQskXsps5S4aeTSs2wpzSa0Zo3FYRHie/IBDbcfGbbvQ459vZ0e6rWSTNg+zs
5bwsOEQsUeBivyFWoivvD2zpeQzgKvT6/nfjVRTUhEyDEK5OqLMuxqCEXAivxKgfEEyyrMo6gdis
9mGbZ8cyLtMHZpn1awdviMpeMy7aFPHIk2DPLsECqz/gOWDciLKAsnJdE3fNUnoQ/PxPk1P2qAdW
Hd1HBHDsaD38ewNklzhbaX7XhV+/8exxZ3ZVdNHswfYWGLDfRMcs3O52u5zgJKfT2U/z3iYXnE0/
uRNN9iPwOnMg/KOz3gAAujNMiSh14G73U3hdML+N7x2OGfox0AckKAxwsXwLQg4NFxkDQ1VdNcnt
0Y5QrUYgum6dA5ZMogeQdzT4/30rHLcuJoOj0NI+ZPimM3wSEkIH6Pg+a65RHdwUJtyuXwoVNjUr
/bmbdsNq2uZamXW6tDkClhOHYn6TcKYoMqAMgWmHgsug3s2cDyTXLkkUue0Q5n7rwAott0I3Q76H
XRtC8B2QithdoI9dmeXTczR7IWOywCkfl7Luv/ehHsHHRf4hDasYxnJsZhZ2Vdpe4VVMX+xxGBE2
INgzDhrwYODQzIY5xJlSlz0K6w5NvIUEq3gFo4Hsey1nz9tFTlB/dWmPKwxgcnyG6e/ifk31N4QZ
9rzL8WtfstweLqNfe5+zdFAVErxgN3dYxvFqOTAYOPUJqwl4SXqQM1xjLRd0YAtqT8/G2ULa+RFY
l5pu/Ul1u4ITEV9sXV/acBmeDCvB4eQbE331Mg/R0pgmg9+w1F8XkVZ3PsP0r0R+KKJTB+WWtKys
RtZFlx8lNA8uHi/dGi54qr7VFSYJlieGH5NqJ06sQCGBaYMe8LazPDdlXmcnF3lEcMJ1W+0H7VM1
xDfbBiLQ/RDH476oxmG/zGX93AmMDjb6rB0AVLa9U2NHh3jMs2+QM/zXbulGnqo0IhhzIB+gVdp+
VwCevzerXT34TKZ2sCK0Te5TizBAdSHjOtFfIjbl9/na8rFzl0Gy9fJp/IiDjsSTtp6ozed4PsRe
vtwjz6JLJy9jPuCqVguagGJ4WFrPOVR+IPRb6/nLGa0ZW00ROeueZ81nEUfY5Bbv9o9AOxYy0Z7k
GZnZLG8c1X5l0eGxFuSP30iiGOTWc9MMc9qSdXgwB5+Os7MC5+Ti6j8E7DWu8HfrK3e1QDfqlXt+
9f7JdVrxOnn1S9pQKGCaLDelW9jxNkWvbSfjTBoFJ4w442yK0Y4G+XRaqOMBjiOP/NBYjvMDP827
r3K36vDUhJotSuv+iOyw2k2qb08gewXWpE5P2JYUPUnK1uxr1Evr2KKTZbEyo5wmYYjsOJKN0Ins
0Pt3RLoMLUtpzoR3i4CivUNH+SXIB/xEDRIuNu3GfS2cDutvncImHMmKeLKKaP5qkRP6HJDJgPo4
my81Fs4rSOCW+06E4r6NAomfza2eVTqEO7uP/C1ouPZhAMhyDKp4RONBD49ERBmZBEMwfTPmts4N
HR0ceeh8ZjzoR80+z0lZ2nWsog6QHQXm5JlfYMv6KX3rUczdsDdWEqhU/E6rhQKcSIFLXuj1mIGL
Pqk5NummjYnSa6ZRn+Xiza+xv5RPOeBGuZn8OQ12RXELoZa+tSZopNwX2NuEA416brZzMErWZcVS
YZ9KGVy0UGP61Ohg0xoxoWllt408tcVkzf88VonMQS17yl7CLe52bOqtZtFPIoOYn7AH4JdMe3X1
zEiGQIfjKc2X4uBPHG3s8Dt3w/6Bf0nHUr6zcHTAk3OELBsBdHvvdmTSTHwREcs+Z7w2IlYaJrby
f2W6ane87Bt4AhqmcVQ+pyQyjXfdavzkVj2/RQvafYmX0lC3Ivb7sUZx97EoQp72fuF68QMFZ0jy
azcu4UYgbtwOJsImyNbSeoBsFQBquw0KtyD3IvvgIWhcjmhy7eXaZML/RJMkOI8ZkibKpbPYF4Wl
JkAItbOzEfrFCXDRsNzmKoWknY+8kYZ+/DGya93B9nr0RAnjWHe0Uhs28+PVIO56CS0inUceqUfd
+NgrAAw+LJJIg+3g5OsX5Mfel1Qv0zOzMDrKGHD/JaqFFtiNtIlQQFV00rmBIZesbG92SHiLlzRe
YYq7mHeIKUyLfcd6qdxgD6UVVYs22H7DHNa0VYjw6o+hVRN0r7InEA61t+nYOVH+cudt6MTm8SVd
Mc28W1c/C0t5sEVnn3TLOmtfsbqlqMZtWUATtn4OiwFcq2jLf6WGOO2dlUKWbsSU74GcMBAKlQfF
bo7X9jA1Sn+GnvQOiBC9pAcNvRyXQfDRk3aXm1xiVE+OhQB6rjn24srGOxhLHBSymKiDxJDee20R
Ez7SQ33f2g1k7FvUGq5s8xlGarxbI458b4xJACfDgUNWEAJyJnfi6bbvPi7kMA1bRVaYOUBPMF/W
AoTy2cbiwGHb9u0dA/plF8ctXdPsZPkJraPX0ED1wTvN4XSesM7snGqax2PGSv1nR105IEiMZAId
WtGKTIifIoZUyZoKD1QVFKb3gSL4e90GXAcV0DvuqsHN62SFUgNGOzbTfNdEbRMflSqRVN+MBeNG
Ok1/l08Rhy+lGrqUcl2at1iSDZcUjOIf5nxkh66My8HRewMG6xLbaHjvuphhIhwtettqmgs0wv70
HVgx3p1ah+ZENplGN0+d/wlEHNJyN1afFur+LgHULs4plYK9p3vAgFn08QOP5VOVxwH2JC/e+Ogk
0lOsjOfvY02zib+HBmEPDN29w9vosMxG14LjIlNfOvSThC3rGAsUyL4PRc8Tbx0TTSBFuGTvAbPY
kLURHsxntw3DJHTFdAzIu8r3Nq6iNFElnIWtX6a+2o7KyTWz+kDdpdkS/WSi+at15FOaVwXQfYjL
D8h3kbGtOREDuyxM6xd38FDEK6f47VIswKfQt0DoyJJkgYVtRyDossQSGENV+jwEeXabiaPiTgKT
tW+DQGu5pdmZ3700xCaBjaa8CLcZgZ11VS1JFSM9+WBWy4zbaEInuPNkYCqEMxCvd3UmMZqVIEWr
HdJq1pQDuPD1ak9e/LGKGGk4mP9gGyK5G/c5zv5lw4bwxpGIwwrmV1fpQ0UO39UqBsfdxGD/4mOO
fXK+r5nR8mo1XpaxYliKH4I5OUoJSxbXkjxHEJAe1P6ju4APPLCgDj6nNQMO11FABSAwanPo2mat
njLRR68d9qdxa7i7ryY0/B5hR0d4iqeKKBHlM2kBaYEcrnyEr2SFiAlbwxaAL29Dp9pPnxL7KIW6
2/efIxO79edAv1U/jpS/p4ZzcD42ISbaje4c5+kWmlQlKWrEV+tW9B4RcQh9BI+S4rRrGpzilnxQ
aaBfjKh8Rui9LX6thZvvZ5Qw1ib2G8k4fnYRVtlBXl5rrsB+dhW2VkfYe8oTuCPIOdcDEDX1pDPH
HKfWR/sLm3h9GFK7eKSym+4JxyORJRRkGy0oCfl/4a/4ST4yAdJWidt9y/I2uwmDSh/BLoQc7+Ii
Y0vyQKfv6P3tBPOSiq7RSAdHGg4D+WfjtDF+YRmN75L2Gr/VmluUByKT74izKhQyvanz3YrajPFk
xih1Y6ysfEdSqWk5GOwTQVMjjQw8fc0GFNpLeHNENXXESqidP/mwKt3ZpLu9IElVb7XsfFZtvLV+
ebIsH2uyC5KG82I4jEEU7eqApJGNjHQuLy2Dwxewad60rdvKda443OLfZNeBCrRTqPfMRjUaZdde
l2KPDcrDtrF2mBqzIa6Pc4O6ZdvOYX5qZIWiUTVjeyBVu/8q/cW/SzEdnex4mF5s7Oy8YWs8QOmv
uOsgH4BoA5UChhDdsK8E5q7aq7czNSgxU43dWmxmhP1LiwlJ3zgTwABhDW4UVkOZf5Rp3qldYWo6
NFtxP7Nkjt8YDT6MgF/IMq3aBFoDfoAp0x1XsV13A/6lkxRdeSE5bDjqNgjvvFAvwEoapiFXO/Xi
bM/7uCuZFjIcOxnyLdgecKnvvaFvxl1DiiL4xrTCC6Qc6C0X1FysDGGsDlcvTZnyccULhmh0FZAX
m4gQ1oYdUWKyMk/5JTHAb+BbwlfIW9UdbZaIzyA8iCkYIu68IO7wxgMNjr+x+cNHrkEUQlyKV29X
KDFTZDar86pliXkqbKgGK4aPfFU0cfuZAWl1KMOad0PTR3RpU6GW8izEGH4RlVNcLKz65Cy0gxFY
J9ze2Ta5OGdxORUJVr/e2VSsJr5XpJoXe6XgX310HeuLTR9PeXFQncsLFxUgKQJqpKxiUt5+9j39
bx6Xc0WqJDwEvB1DVj8i+oqeCrw4zbkul9ZKCCqw3lbd2Q92lq39xpaMjXyc1PausVcCG1f0qxQ7
cTDfyW4NP1z7NhTHfRVASWrq4Mq9lO6ppew9/CXTnOdBeN+pOvmGfF906sja660lFovVTu0OIdQc
PDsHB+vngDIsK53XnnJMbImmF8Cdl9Xweca6IX8QNbMwCCIKlQhX2aYORuu9Tef+WIa8VjeyqJfv
XDhxV4S6rL5VHcHQDtRL62XSQc2eBUPQyvQudF8mUMcBttZUJ5XQzAX8Uk1glY0m+Esiwj2uGJvV
IdP++lr6qDqTeprnt2FB/A0zyL0uzKyfWKuX35qhV0egeVKdwpuA7Jirxv0uZt8BqXALdpTpEqqd
BxmYXMmFENWpq1oo2OsUvyBc9Ya7erCm+hlcZZhtZVSv9MhjBMACTUNXY2rXKF+nJqttKpIw+G2h
gqlPA8Jz9jaS8xFIT42bx1BHfO/Y5yxvFs7r/Fmnspq4ZeGoYFBGz77x0fW/jWMpiySdi+ZNT2Sb
7mwdMUpn3W5ZGAiYne/XMbbypyEdOrZgRaW/urhqT53NCNHD1oMmsKzX94L82N+znquXoouMc8J7
JO/JlETyy7QD837ZF7MiXmLq7Kuo0zl7QEE1O085NgpBQ0ue5oWwKXUvJWjzc8m+WZxJlUTLYXVe
9hU8Qg+CSMfBE2witjYT/oJH5Pn6xaXn92CLjl1xToege8oyMZsr8a74yZGYfw0og0DGzSnDxpJE
BdobvXz2FV4k1LGgUraZ4rWydXhjzxfygAsMyl42a0hGpnh0b7S3E+7Hvv3oET/f10UAvL4hjvCj
sREjbGyhh9cBvtrrEuAdIUaxs5j1F+2ZXBfQ0WtsORJRu7lJAFc6iK3ssSphPDLyyhivfuJ3t5hV
emLwflSLUZcRPtCjCChOHK9f37t+ye/IWILpwd49EcjvzwGDE5sLyeIAx7WyluywBD4FxuLWkWqQ
epfh/FyWA+tPAGvOE8Jk5yfmY2qYvHDHPfzNyPlaUAEy8QS2UW/YP4ZHzZNyUn5prizewm/oR6OL
G3n+fSCU3SdQq9LqMCm7kLSBhbt3vNJ+wro4HpwiuCVxFYv3lmo45JvRcBSFA8B3SBo5ObWIJMXR
MR4tFqp3jITrlMU7n93Eb15WIhnWTkVJ6pf1pzZK3dWSvTgmF1hg4EebFo5AP7ZJY5VwwBofjfZz
7/TOoy5MsS/kON9D2XW+YOkQ12AW/q4nQf4TVbJJt8DMfKgKPXvE2pkIsdLtwl2CVxKzm01OoTvi
pDlHLDI+GBM1e+pm4jfl0g0XqAfZXeh34bttgjKZlWPuuwn0apGRonQLiNV0K6RE4gVY5oa6lO3/
T56idIcDL34slWFMhflw12eBu8+ksB/cglnfpquHKJEcJB/GprS3uTV3JP1EzMjS3JG/04yq71qQ
PoPhOXJ0nqQ1J/GREr0mI3Aq7VM9YQoohZ6+uU2RNWC+bjQi3IzKfcyLtCMrMRDNuRy8gABjal24
73PLHW1b8nlB5MBKs+zLX7aTrl8d7U/spFi0qSPzyuWtX7Et3+UsAPkuPEmQLenXHlbguHB/uTyG
h9T24K24Q6ngUFtV/UzMNjOHoevE8zTwdclYW/iCCmgS+9xi9RnLoXa2WeFGb7gs8BQEkPlxlQL8
py+TEq9U6a7NSa3DZGjbY8EshlJWAXYFGtDU2Vq/klGK88aS09Whoos3S8X5tid92L8gATTiUK+y
eYSI698tKYEUjF4F6RZc2pSK5Xbh9qmmnH4oujHKvrmOGx9RG7BpW20hnSSTY3ZnCm01ibFnz313
5tHax9kCXTHtLZ+iw1kxWvlRz91LNg0tpLWKJOSAtKCPYeXMWesSjzViKekOnBfVY9iEbnocec2/
5AbTE4OV+eL74fpGQ2n1d9G8tM3jghnxyPoze+0swCAO2ej3mQAaBsVJZMhKqNDLfdhYNLC09DwX
K18YdkTq5mReLZTSQx30P1vAPBV2pWH8BkmYQyvtc/mo2yH+R7w7MaFTibkrYhfRPBs+9dlbGnlJ
OcbuaV6CB1hh6klA8iqhADbsKUap93EKUSSNhmqEkNfhh7oVhPuy1V64g7MnjwYicLCFqWo/szdj
8tvzszB5+R6OE14z43kIAvMwAVPmKvXKzfbKjyT5XswV5AZqV+UgvzDto1t6zh1Lyty9ILODiecG
BQOuSNntI+FyFYudkUeFbX9BlwFrKFOez7MxNYeSyuYi0nz9TFU1vShwdWzhV3+6qtgQwdfJLI23
cFCJLuxi9J4b0ZH2yejaeQ+ouT9weC6M6H3XPkivByXZEq7Au6NO28e5m6udh0csojhbvPNUFSqG
GGGra4PFttrkXBZ3rzzZy60arK7fhAa+ZW3X1UM58gXtKRCIdx+xPJKXwdgdhMBU5ssLaoJafaHg
UaT+yj4/Yn6tfmusKdZBxu6YPypYtM4xklH2HYBjHG4w7EZyd9vfQioJovlGdvTLZw6ACuGS3fLm
APnzP0k70+W2sWRbv9BFBObhLwCSombJtmT7D8KSbIzEPD/9+aA+XUWCOERU3S6Xa3I7safcuTNz
rbXjNMnfDHgTqRACVWSuxR/090EtAWNCjbyrCWydtvUGQS5obMzopdaiIL8agZsgVAGgBU/VRh6V
oYqyrgUV6kZBexD925rrHwC0dhuFsnobi7gT50Cf3DeUqdQXFYkANzbk4MOU+airUu1zaJoaeDR5
K0rkpvj2PrgZzAr2WPr+9G1o6aW4weuiMdFyIfqv8LyZH/4wie+lEINrHBXiqw3hex878CVKd4NV
EthIZjdA8K9GUPOlyi9UWSvB9kUwbKNajaajFBCGU9D3zQ9YkSwkHnqKMCRROxSo4FIUcV9CSa0o
iA4PUT342UaiP6MDCDDk8KVEpvVEEpN2EFhzwi/toRTz+xiepo6jGCGsA/NG3j5QnRqRAG37d5G7
9beSFcGATp2M78ksedrr8IB/l3NJ/TIUIOwotIehdzUFZwZ1QpJLWzLa+mB3cipFtzSlpbLtHUxJ
dEPAdN9RHPZuoj6Iyz1EwZ7hNjhrlARb6slud5Anb+235A4ONbB2N1cLtE+nkk68GUeP7DeCohVY
7l59g7y8HRy04fAVAddrfR3Cf6LvKZ/3T3UsgBj7f3U/pg2ckxOreaxkwPYk4asKXx5IfHLQz3GT
mjtJb6Lbofe7X3KE/HmpiOKPy82i502+0C/Tp2pJOpGUqM46ReEeaaugGRRbrp6HEK53Dq9ljPvL
Vhb6bilIgo2GRBpmfnXW3w3DlYdISkRBHiYsUXgO4TKxsnuquLn6eNnUaT/8Z4uvpcrIICmUX0TI
E05bfGnUypPqQE53nPgKRe8rKjFPl00szJlliDo5HoXxiOasMVpTcqFv4Ju3lfwpN76m44Y0/mUT
503RpqiK9PpBkA3WQZ41KsdBRjtMAMibfmu3EBQbeieRrtkR/srLls5bhU1RUyVudCjBJYi/T+cL
XTw0jsOMdpJ84jEgaRCKNjQgev9+MK9Da7U7+azXX2fKZNmiTQQNE3BUpwazHOSP6A+qjbyR05JE
hPokLXehdReFMEZsWmq++kov9vmKTV3QKvAFGLl1cd7KLvtUNS2a5BAOepaz5qpN663SbC7P5Gf3
+GnDN7wj9OewXBKwFnVibD6CYvSGkHVFSBwNYZlTbfRd6/auYAs2TCebzCHQdJEa4E8qs069QQHR
lRwm3SZR4gguBYgNtGvumjrY+YngsySSADSDG7o6367oXTZhqfNZkvXQNy+1ebsy7gmhdzZuZnZS
LwHhM19RIfHJU5tQOcK9xrhbt3VlR3bIBNkEqX+N23BCp3LRj9p27n9GTdOl47ueQybVyVdOkHTK
j40jmHrvgfgAdEMI6RNDdLwaUpejlIPkE0Q4+5CyhO9S84wAKH+pttK9B1HWjW43rMC3wP7ysTbp
8tkJnpmfzt3RZmjhsMw8lDIhAbARV5WfTMNJ9z8fUC2yffKpqR3uvW1+9U4Ti53auX0/2H/g0HT+
oWrdNBGEGeBqFAm8k46nP/0SqGB4tpZQH6pV4xQTwUr2Gmm6UyI6bMswCwu5YCvtL7l6qcimkJCG
usy4u7xJztwMWBWAPdwxMhxEsjwHEWUHwAFwS/OW1h6yIOcFUD8PkV45nSA9ykXkUoO6v2zzE2Fx
sjEno6aI1I2omRz82YHUE4ve3UCiuhJZ92XxmsNWYFdq91QJ2S0w4E3T6fdUcklsayV9smr9iIST
U6GTnRbjVeX78Dj1zytfNfnu869S0LkSmQxQKKfrATE45U7AYLZXv2W5eiMSvmuRij5xdmfqjYOe
si2kzTdLTlASnIpLypusSt8vf8bigliiqpvgbxXknE+/Aq5BcfB7eq7R3HYaTXAtK7G7wndJj13F
5O3oHHu/bPIsCpiW48jk7EjI5UDjR4rJko2vkSZDfr6jStuUHXjeFZd/5vVmxmZr32s+HfIdxlra
qYjzqIAb8PtdHtHZvYIRTpahyTDyTiKfp5NIK+0QNakCdS/coVSadjns+UWirPiyc18C0tEA7Ij/
tkxLn51g3xDqWqgVyLA183FIxT/oLpFWO1TfxtHIXv7pmCxVJFYjINBR+5iLXOYHpRBqDTJ8oNQ7
iRjbV9oXdvFKnHa+/zBjKYooKwoSBsY05iP/mNW+3Naj5dmG9FJHMDA6akprCd3tzXcj15zLgzrf
esSfElCsCfgFBmy2UJ0AgYNV+ORgsWqrYbNvvXYT94en2Bo3bTqu2FtYMWIq5OVxPfx1frpCqJUO
sSR7tpq9tbp0D4/Vcwoxupr6N5dHdmYJB8+eYFCwBejWXBFOmEqbaaQbdlAZT/zK7MpvUU0qIgUa
n1pc2YlnlyqXvIxcCHEp0FyAjqerJpZ92dC6yRFunEr9Iml/OnBEqUjx2Ngc2u9p261EVWdHbLKo
TioXFpe4Nj9iTXE4wBePxSxSJ/6FTaP9BiT/Tw+yKfMq0djvHGUQj7NxkaEcZCvV6U7o75Gp1krP
jeOVK3BhpbABzBVhHjRN1Znfp/qZm6pvEMsLtyb5H7W8NpLXoXm5vCE+tQdP7heiXJWg55NMwdS1
2WOrrZXBlBKZ5wlEM7eKSLNUYRT9PoFG4Aaa/T+egoZA4ZOmzNv0CkFzCnqwc2zkyOtXdufZuTN5
gemk2U2yxMSfk5c+OuUdfGdwl0lQTslqR8cJjRrmQVW+KlAi7sca8XhfbdKVgJTzxW87mwIwehNY
mX5r9ulsqgs6/FqlAPTouu6N6965N3f83Xb6sd3a2/3etvnL3Xa75e/svb2r7f1uZz/v+Om//9MB
VbzZz/aO/7znr8/8On7tZvrv/ORMPxz+504/OY7tOk9P7hU/bq6w5U4/8afDj+mXTL90+gf34+bl
6eXm4yZ3c/7p5oYfHzfT/4XvvFk5rec7TkGplwcqCtQ88+fQWrUhI0qdkLaVGp6e8l0Wx60X33r6
18tb7nyVFYiMODvga2nHnUOS/QF967KmGzZj17U5NByhdnOgYwn1hNz6c9nY0qA4pKqooyOF3dna
HpS2CyW4lOw4yR+BQu9BENM8C9m3LFxdNnW+jRQVlyqjh6XrYNOncR/t3thXonb0UwMqlBh5v5cK
4pygotgkV5u0fqekftneua9DxprV0jVUtriqpqEf2YNESMmVKDDssVXLG9GDPo+ae3bdCzBaXzZ1
7sgxZUG2aBGUa0Rlp6bCSvdVDcIv8ltmvJeMGHFNBKrcftAz+nrEUIdNfGhv6Ct5QVunXfG307k/
PaAQTJmfqP9J73i+Y/p2iGnxaQzeHRaVRjCfxfXlAUpneQa4BI5NzCYzl8zGkKjUUz6TUljNhMHV
hqzZl7RNOjArZxsEXD9iCAedLk0eIGEs/mkQMH0B2u9TvoMo4POJeLScaIR70GvyBRKlFufQSreZ
jvJyOnxPIIa5PNyFUzEJRyo6SSON59UsRKTVfiAdTrib1HA/QtZk3R0OhBvV/6cd+XTflEIL4BeJ
GC4XWlelO4+ekLAyocZZuS2XdoglQX9k8WKYcoenhgovif1Goo8ByrynIvffI0NYGcvCcQO1yn0v
8SyW8I+nJrogplM04Xk4iWfYldI6mgzPdKAVK7tdmmZ/tt1PLM32Yg8+3AwyZq1RAa6FUOV+xMFv
2F7pAz7ApUOer/lV0byNwM3lfSEt+DBMQ9YLcxe4K202yKgB0k5TGg9v6WvoP1BCV8Wronrs5J1I
gRotq6y9hjMnB+9ZPgewlYU3jbWF0nzMfq18y/KE//0ts2lQqQV64bR5+JYh2/n1fSb+9KD9ULRb
0Lw6PEP9l8S78SIEwGKkWhBgX4kNFrYVoZEu06eps7nmV6LU6kqml0xHXooSFZOcC4sOpMsDXTiM
yLdzY0BiQ9plnuxoaLOGXoAaCOixP3KmbemA/43M3qbQg39uaqLCQSqKlCryjPLpHka6vVDzWNFt
wShf23B4yitEa9Pk3YvzZsXW+fIRIkPVRQJfI3U7rxUIUGYW0OSwixVhVxTmO/SwQPatH/909jDD
ixB9bfwYTZmnQxpa2uwGiMpso25vAxSBwHVswmzY8AxfyRB93uCnB3NyLRD0iLR6GKCvT21ZqlAV
eRuQcIngqHzKqZrtfVkRutekzotoq8CXXW6oLpmvqoJyMkXzkdtKCONucMhih3tD8NWHhEXw7r0y
734nIq3ot+B3AJQYelah3nXQiPbrkYLc1vOr5M8k8Ry5+hhqLzJY40exTKxrtkyPKG3btV/zoAQA
1is62mdqniY7VYnQXJOCsPxm6KP/tQrrCOBQXu9hNm5+ewa8jiB/+mjFQZ4fFgJ3xaKzwjDAC4qz
lZC1sq20KEYqI/uhqDeR/i9+fx6uZMJYOuKQWSiXWwBN/QwM2zBmbzUdDmNnvPzjzQQtz98mZguM
tnILuAUTIhArKtM26+wYjVuDmrhsaWkvyeKUOeGditioNbuxWi1IxT45UMC2M/vnf3LfykPt4u42
RFe7dgtthHtwfndb8H/KxvsC/HzX3XR2Y7/krmj/+TAdf4vEyfXaTbewkNQkSPMp0zWnyLNLYARJ
ERlVZnJyKzoKoPJR1oZ/7vOmssffJma+vR7brjtAlgKIVkjcQwxdP0x+3dUIj8SmysT+6+Xp/ixM
zY4uySOJKJbNaVAlOz26WUrbdmPC9EnTJLoE+XWOgiIpv4k3k5AS9Ryx+ArbBsJIvWMGoJOy9CYD
nW+Ae5Hk6Ony95y/gXQKjhAKAFkgxaTNAjCrHKMkNAQPMU31WVV9gMolvATVVTQG381RWnkqnF/r
nzU72bJ4dRFAz6YbYuZBKUI6Hg/FW2hRNUBZI6ycsbiPoj1cr/90cFM2y6RyJhtcM5+x9lEky9sS
FTm1xk2a45WieE+0pthS096pBJnK6P3jwFmFpIm1pVpH3s6cHVpRh/JCQuSEnBZs6c1GU6AjhafU
S1cMnT0SZNwbjo05JD4nQzE9k44GFopBRTWeNqgA92yHBM9QjE7pmfA3dLB3g0GlwhJFMpNpB0eF
0ZV/Ls/s/E6dPoDfQEcKl0wyZZrTD0B5QKZhjQ+QkFuF6RMyEW/o3jyhWnvxzXfMfyyREYFyT5Il
afaYVfsCdl+1KB20fF7TpG0dC02PDY0mdk+0p4qwLZQaVD+XBzg/F3Ozs2MaZbBIKBJmi9Kw1XYT
ohYZJ3aQks1ut5dtzd3c3NZsNdOy5LoSmMwQQqckZUHzq8sWlpfrr0mcE9XlJZRPEXac0LwHWml3
3U0Zv122MR3dY8c2G4U88yRmI1qjR+ez46d/wlKwQ/JzcKI+gK1bCX+m+TizhMMi1U+QevZARUsK
3Qq1Ym2i6y6hp0VH5gV1ZQRJYAiC5D2oDytLtLgdjkzOdiG0OjRYt5hUW9mlxwjG5eZLnBauqAlO
nSW7fzGXR+Zmuy9sypaELOZQB7AVb6+3T0VFa076/C/syEwi1Ao618BsWB09hpAGN8AXkuTOCgJX
aw9wzqCRl65lFRZn8MjUbEiHCW+r0fcPlN5JzV96fxXCC60Cbi31tSLasq2JxQ7fzxtjdqAa2ezy
A12AjqaAvByyX1BwXxewb8EHmE9dZyvH6+yh/Ln3Sff/r0FllpbSSDWlrcgJBr+0F3OUoMLqBjbH
fdp8r4PigcwZcTDb9CDS/5fsL6/i4umGEU0yKZnDvDtbxaJPMi+BsduB9Nid2B288c3TvBWPuHi+
j6zMFhAkJFSnEVY6S7KNtrgVgwiBusxOtOyfJsE+53PqJUfvnQaYeXePWeUd4S+2hHojA7UACIMU
piv7bk7SwfTdHoIqNdv8i3nUSGKqSL1bZ7eq3OjFIelgPCgGb9vrHdB0hQePUK885hf919925pUO
hHtp1CbAR/PJchLlZ5VuurSxW3MXeSRzyndeNitDmxbnzGUemZw5Z/CVqSYomAQIYdP3z83ZHpyq
+BnBOSbqK+u3Zm32ABvNXLI4g3jLzpa9Lyhj6dZdoH4J0o2vrsR4a5M5e4x1vDbVVMSW3oIiQLY+
RUqcsOAlhbOwl1BniFZeTGsWZ2FenAtTuRaLCENva4irIKWHu0NyARbvvf7wLQn7B0SCPy7vzsUo
4WgJJy9wFPNJiC635sTH4ZcJuJHEDVRtZWRnWbfPc0dQN9H+6tQoZpMppwbeJRyIE4TboH0pi+/I
sSu+K8lXEDiU8ESq25HmZy96MumC0EXQfzcAkxVEfP1wJcpddGtHHzOb5zJEPxU5AMDD+vMB5cI8
BrpnrBhZnNUjI7NZTRT4pTqopJBbvFbKHoKz2r28bot+kzyEpKpTM+m8EmywVHT+jxMiNbOl9qNS
USBCCqrQV1Zvcb6ODE0fcrRBYphBcgSUcdB5TcdgRAfEi6Sv+K5zI/R3kqwnAQ1hMI+dUyNlggSY
YU2OBASq0Ia7rEFyC9b5y5N2viynZmYeRABVDYUQa0+ZHQynKXqbIUTq4LKV86U5tTLb7oJGO9FE
xgOLlwzS5KWExLTw3jrt57+xQ26QXANRwryuC0oUIJNO7APvw4534xWtCLlNOXvXwZ+xMnXn7olB
TQ3cbDboned9c7IJQrhXAdk1bANwBAqSwQbU9CoIMZA1UPiLKxtvcbGOLM4W6xAoegwUkftMH++N
Cl0ey3+6PIOL247OHoW2SPIV1mxvt0afGeXAoAQleUM7V32NVcODCoEcwmVL57EjbUSkZiVyTp8Z
xNMNjlgeYtCDWjpRnF3LAbxfyr1Ks0jxA36Ey6bOGv04QiK9y/S20umo04d6aqupMnjBDzph4+BI
37fil6nhMnPyG7ptYxvhx++IUr1J+YpdZWmLHNudLRhElbEJRLB0DPureZ3cjo/VZnxot0+Sk/Dv
wDTuGv41FJuW/VWj47d9rXbCxnS1Tbmpr6IXydFtkY7g7DZz6033qnxcnhl5+oLTeOV0ZmYn08zQ
QcmV6Qsfgl3wNX8FUeTAALThC27yTeciW31t2vJzal8HOwXgyso2OA9hTj9g2vNHznQUi6ppej4g
lK7L8lXSv0rRXj08wpMWxyubeyGdc2psdgmFouxnwogxOQHudKcg6A1vlmiik7n18i+ltxnzFZe0
uM2Ptt7sQA1dG6VhyNbTkpZ6EjlsRM+IDVsPwvoVN7s0l9D/kl+kr0VHqOV0Ln0RjuSMQg+ZVbsH
FNDTPjdQvx791gXieni9vHkWXmO0eR3Zm23vNDQgYTawl8bfasAb4v0h/8nrz7Ey+Flh9d2atIGt
YR+WDhVZOZOaAI1SpHdPRwkSTAhiGKqgqX3wor0QIjLpbySk+eL8Sha/mer+8jiXfKJKH+KUA1So
OE0fdLRFLeil4OzCYB1vu/InHZWQX1w2IU3nbH4Oj2zME0dop+YwuQncXGX5ZUzBqDe/2jj8qR58
uxykR4lG4FxLXCh2dvBLo8/5SmfTylk8aw2b/OTxV8w2EBnqgM9gpF2XO7n2Vnjp06HPtlNmNZRf
wA7zlLkVBOgO2sYe++Th8jQsHZZj+7MNFWeUuy1AlrwxLJDEuT2qUMDcatGj0T9eNrW0i45NzRxf
lrY5/IEMVSTvWMIH5huu0nyAxCPYjqsro/03zufY4szTZRpMydWIxXj4GhW7/uD4kFUKRu7W7bfK
8DcAkkrxn+c8T5d05vL6koAE/BlUAAa8eJatrsVcaxM5c3BAKLSqyjFQpWNAux4gStgfoHW9hX5l
QzHgJYWnZUy158sLuOTsjqdz5gaECtFaSra4AQXBy/6LimqzURtOHvymxBH+86zMNI/kSGg0NSat
llMnMNbFxIDM1vQnbm70sTUU+9yD9O3yqJZ9zd9mZpsEublWmmDGkLBFV9Cc3am1uhHlYuV1sRSQ
H49mtitAn/pipWBGrJ5TGvFgOt6mSEpF+tXl8fwfLuXvAc22h1LAU+wLWEJR1umTeqOFr/roysZO
6ZwRzjie8JozwpOnWfaK7cldnTtVmroVwD5A0mfuzOwRUh1VHwxJonW/oeHpd/CBR1AtGZDMNAev
fYbronqlnQ7IVdnQ+6LBYlpCury9/CmLjg36KIDziKXI82KkkuhNaJTBJFqqukH0NY9HiE82sI0a
4UrS/rNYezbqI1uz68rrtRbaEEZtlI0bdiM2MTZG35BJQGLrB61gLsO8qbV4V8j6DyMHYyfCK9h3
t2L7RzAPW7b/PhHfLQkaSQkqxl7YRaH3XCAmU9PfmFjy/vL8LG17+kORJFGnJ8E8D4kRerhh03Us
8kl0VISibit+u7IZ11ZhdoaFgBKwiYyCI4i/+3SPAGQu3GSkisW1F8eapdkxpsWbPs0DlkzLd5Ac
TfOvmfjdL4JNhs7Z5blbdMBH6z07yz5pMhXaULL9CS1aXwRAXOoART/69BraoM2rFL5ctrgYR1Px
/Ws7zw41MZJgjDqHWpt4ovdCs4EQRoCkDVqKtnmyBrJYaw0EyyHSkdGZw7fQhmlqgzkFVmtAuC5q
N0n1mozSppLgpoILo5kSk0+DCSfUdTysHOHPPXh+rnQRpCTJf4DKpzdAoQyeUdUU0TXplmsVxZjG
VoOrMbrHmeTlTxMCtLZ/lnpH77521rUuvhrQ8Vye+s/esEtfMZt65LqbvJP5CuPhQf+B/PWudKM9
CDXRVp2aGNGGDnKfOe/I+Nl/KA+K29gVtsnGcscfl79l8QYGLvvfCZktiFSMbYlfq1Dk1GE9hg0F
TjtbSQfAe8VeUwFzNpqxNgHyklM/sjp91VE0nkCzQtkfqyWdM9CbBPbvn9Z9aHsfAY/VlFFPj1b0
PH2aZdibV1CHXR73krNSj75g5mBD2r2yBNJZJy5tpWAjQFGY9ytGlJVxzjuwM9LsUaJhRdxVh01z
Je9CW9+/QYL/ptnKB7irTf7qCbbphvv0ut3UNoDhH8rzu+SEW8hmQA/H7vohXBn8POvVVLViwl5R
AUOULLhDc10DMxDAvuqX/TcBdOCzFHRp5xhdUF9XTYhMKZxXzW/YXlXVjhHQeRNVC1WySrLuAHXC
Duqnljo8jYja/MjaGGZuWt9/UmrIrxLD1+qJqRjKHNChG8hiBJRAc0hQbKSSPX8DaVdx7UdajSRA
q9xkRkHWF36Hpx7ioC9kN6DflgxDvYIVz3w9VJ13HUPH6iMW6TUuh4mMutKN96lhJbuoNLQd7DLh
phAE2e5MsCeHqDJcktelOxzK+puORhRiOrBzWmic/Jm4J5ApqdLHTC2NX1O3990BeSZY6g1Tjtwx
OFB1qnOjeK3ou9okhaVtU/gW7D4UVDLIlfIjRNbiMWNPH1wkpODfzSZy1PoQfEUPQ7eT4GA+1slE
0quoZYPUzjhKV3Vuaqkj14P+LjJzNwG07DUJyEb0KRzmIqkaXUzuhyiCBl+Iivq6sazyxUSP4Ctg
2OLR7PvgIW8UH/IezkqUqsJd0rXin7CQ2yfyQuKPtpatfZsG/GYIyR22+WAgYwMFeb1HFl649mNV
fBI91BZc6l7mt1Zs67ugGPTcLQox/UDxGkmZQIcLyqdn4goKZrhPRD8pVQRTBkm3ZZAnKVrxAxK9
peehNSB7MSzuFJpkeCIjWXoe+sp/Uj05IO0JZPseRjL5kRQATAd6YR5+GqWPnmkW+UijV0YpwHhf
GNaVqKbqo+jF9XVwUIQ7S5+IbXPRjDal7g1/lFy1IB8ZOmV32Tl85hIvOOi5Xq06koNEVrhy5Lvw
mSjzZ+Q+xtee+w6ieyc/ZPvQfe1ujP2wDWzEMVasz1ENny/4v32TNQtxIBjNrHbyjuburWEPXAVf
utRB/8+Wf4wbcxM9talj3BoP3r0x+co1oNxiMAJZCAzTgG/QXj31zkPCUVb9mNGj1Ag/S3Gnq6O5
8RrITyPzPS6bWyNl0TTkDS4PXZpiqvnEH8eQs5uxry10MbKWoQvvdWMXxm3Ae9f0IJmReCGC3TO+
IJkuRhs5+OnD2KRlxko9djJx6RNmN2IPZ3ESBXyCURxcMdC2sfo8qP1j2awlExafNiinUsSwAK7O
gxEB2vC8aNBT96moeMrENWpav9DPULel0nL16QKxO7pVtpgUoS1I5ONKvXq9POdL4yUH99dXzKbc
qMvMhJaOkKgr7j0BimhhPx52RdS5lw1NEzef2GNDs4ltAT4L1CgrpylQgk6buLXhjLmFUO1HE5p2
O64dpMUQF9yRMvXdwQ0wfzsKSWxpvQofRN3dKFypg+myfySuoNrnhei2/R2Q1n8+ShpVEZiYgmsy
DaeHR60HGZUnbIrlW4o0TKe96qVmm82rttaQtDy+CXQEswukH/N8hh8YImozzKgufvV7R4EULbnj
cnVNuu8MlN4KN5SklQEuBQ8ab+AJlkeziTFfRiv087ZOod0eUxtxhJugDjc5WY7L87hoRgEjB8k5
hubsOKDuD0VLKz1mrkra03XhTq7/XLax5G2AU/1lY/bCI4WANLGMDd/Ii61U1ihXxb63MmFLB+zY
yjTSo2DXGwalQXeBx3kH4TxM5V0bO53slrRPXx7P8oZQyG3ReUAF1ZqZCvUUVSkBUxpyaGPHO4IL
k1jIKapsrxU1CqGkKwMoydRcWTtuSysGSIU/pnZeQJWn44xKM061qQqUCbdV/xR7d6hHXR7g0oId
mTBmrWN+kxZZ02CiSAc7IOvaJWs4rqXLD4/x1xTO3CFk5XFTdLzEY+GWw+wqQ/xdE5VvkZD8lDyc
yCQlUK8VUpdXTtWnuiZN2Jyv08nTYp5bkI5XDiy/nmLH0q61tqrsjLKjw9hY0EVGG/bl2VxaMHpk
LBjFuOX1z2fq0cZEkU5IZR5ijqU8a+xHBMp0ZWXFFm1MaCwAavwhzmKJ/lCMVpYzrkT30dDayW1+
lee/Lw9ksYilHVmZHeSoNsuk7rASZgmdRoGdZfFz4fUPqPPSUl62zgG9HLXt3K7UvlolrOaXv2Dp
bjv+gGkajqbSy+GnyQ6EbHU8fNd7sqRj+C4oEGBD6FVCr3zZ3KJLORrvbJNqBwkMkcd402BXty9h
/1qHL22zkmo7o1eaAlE6/Ei6kuwSFWO2Kb1DcJCyhkAQabePUTQ/DvKw0SDsVyr/tlXf26IE1EjP
WKOE1ypsvd4gv4deeluGzQNyXJGd9x8w1N6FYWirdbpSaVrKXRx9njnzBqmh16HvMekoCxXhzYiG
b+ZYSKlEYuSWaziC5Z1sUD20dAPGqdlOhj6wQkyIyUjh0M5TyS2FbK/CRnp5aRf9j/63mdlW7lWp
g10PM1H7WucPzRi5g7o1E9MZMnAmpPerzWWLawOb7V3ESSA4bbEoHkanNv0ENi1SAXW/5lrXDM12
rR/ouSpV0wwa32LtHspDAsA1rrvF+aMLdkJA0KQ9v4VUI85DFM8qx6M/qYpfO0hgkaWsvF8jmj0F
ugy8bC9P4OJphCzXBAwKQ9A8zEzyptE9OcP7aFuzQC+22qnWHRTd28t2FuePtmUN1SQRKr/ZQsWE
lmMWY0ejvX1U9wFp00aIN5etLLqyIyuzVTqY5EAieIecQstvUWJMtn4t/DBqVLRluXnK/Ehfsbg0
ruNbfRYyHySvA5PJra5FyM+ibOAPN0Hw+/KwFm9YaPtMmQhl6sebnV/Rl5JQMLGSxMEP/n4nleZV
iQooAox3qYbqs/6Uoi5PriZbKecs3k8GzHmQO5F1Bvh0ej1oQl8eoF+gaIE6KSpTWv0IuWvYNm5T
uQiIN1qOPu0LkfW/mNpjw7NEq9wUoqCRUHDqZofKVp/8RsJ05TJacsPHNma3BFQ0mQTlLmEE2bbx
e3fYH8ad6aWb0pC341pP5dL5PrI2b7LQBu4WtCOpwpkbahYhLOzph0APyUhz4GDdUOa6vHEWk0HH
FmfbMzehkw5LFm9qWLZRcEjs/La+sTaJHd5V2whWAed52H5Ldu11BzDUWHEvk8efv5uP7cuzzQNS
iKIXI4ZnF7Efw6nTFceydOQNGYYQuDo/SV5OLbSNoPECI5wws5cm2BvWTV28BMnGWCM5WzM0u9y0
XiiywxS35GTO+g+1v097J+nchjLM5VVb8snHQ5p8zlFAprfdIfh8+ovZe4aIA/TABfxSa+CL5bUx
aSSGcEymo/rUzBApcCTr020NivFgxs5q49Ly6frbwuwED2Igw3PN7htR+RrCibsVZQ9DvaVLjJ4p
za06Y6Xd7ZMg4XzH/W1zdqJNLQisYkp/hmnxGssG6iBJWmxEKzlcGVUOfXuhCspoJ3AVvIeNeqDZ
5lDc6IkhIDAQCsrbYUizN5OWnPtSNXt0oPr8p1oHyTNqASrhIBe4baIpeMWzQUU0zYLjv6nNP7D5
eS/NIA5vZAQCJy961R1icmDOUNMMF+u+f+XXhrc91BoyGmZuxXdG67d3xjD4eyrO/UtU13eU+DQZ
LJOKWq2lhO+tOeR7k2zQ1WhU6u9AhGmbggQ6VbqgbSKl/0JF4LCLC+0LdXLrSs1I85dC+JhZobC/
vDMXzwApKZ5EgOLBNp9uGZ5c1PRl8ie+9ANCyIHmRQN8TnyLqOllS4tXHimMv0zNdqdedpaJvhSe
OZL3uoC4kXmVWz8EFXC0gdBQbosqgkkrWYglD003sPzZCEB39WzHFjwIBIR6KwdJcrusku2Qku+Y
WHm0dBf4SD4cKhfQ9uvl0S7NK4RgxtQnAmXj/KWZQsLTDCbJMK/isBtPLawGbJDqLfKoUUlrSfLJ
gczPyLG5mSvzAkMToAIgTyA+dUm1qcxvUb0Gkl46/MdGZl7MKE00BVuM+Nlv9ArC2G2Tp6KU7CS7
kb01qobFPh9eNuDI/tPRPTMXJmOX9xTCHD0O7MT71ZnUxC3UL+24+9pw/iqE/Mi8oE5ke9Lb5fVb
nFCTVB/W4VeYVz0SgT5UM6N9xJA/NIh0w/G1LlY82+J8HtmYLVpx0JQy7tHfjMHbhuOu82XXgJY2
/SE3H2q1Qoy3PCIei4C+eYjMn8+mgo6OhlQBUsmoeAXGRn3rtWzlvbh0A4FH/a+R+SM47mh5E6ZH
QZFVL0FKYbK0Nv9mZf42MQuA9HyEqlZgHEhTbRB/t8H90N35cdnK4vmFfwQOSJYfxtVTv4jeq4UA
/KSNKr3UsO7D4BDy+DXphjBANV42trgRjozNnLBSK6OcxRiz0AHVHyVEITvtzUwyVzP2Qb2SqFja
CHhhEBm4JXgUZhPooXtgeFJD14uMoolR2lGvbdI1TPn/8cr469qeb4WBUi3lIa7t1AeXvFN71Ayi
Blzv90K0LeF2zL4Z6H62a15qaXhTBPS/QZA5G146BJLcZFM2CpnUSbTQ406Bdu7ykq1ZmYXBgpGk
vH65VgpyUFrjeAhJer8v21ieQljzYGtAxICn9ukm9AtLjdMBI030xR93Yvdt1HaxBL23vzuESHi8
lcG3sFsZ2tJuhL/mL6uz3agKJA/KHqte9SssXkIJLbX2RkBXJf4SU0+/PMjFiTyyNosKEiOk7Ktg
TRB+hMq7SnGFrozLNlYnchryUfw99BTzPQsjUf7kNQ+ydd+LmU135hC4lU+PT+ZAtgE8dCX4WPIi
xyHPbAHzwEoQgCPkMUpvN/Yo34XBfdP596Ux/DKqNaqDpWfG8cmebUoSjVqmVVxamXVPnwLvjF0s
P0bJ2+XpXAqpjs3MchdI505Kv5jxx/QqqdVdRet+qZjbiYu6oQkg7R9EaQ2KsrRRjq3Obksr9nyr
ayar8g+r+SPX17L19fLA1uZvtlyhYSmVLGECzaQEpUxS9znyan2q3lTS82Vbi8OhJgaBz5QFEmf7
HjXzQ92qFPY7vC/8ANedqv1AP2bleC0OiRTx55Wvwuh9uvPzOqMrpsGMxtPNQQ7mEQK6P4qf7Sb9
5ctDWtjtZALl6V7hyEITdGoLHWW1SGOoSjTz6kEuc6dr7xWEEC5bmdZ5FuqeWJm5p3RQswCAAJmz
8ipHXbFcC8sWtjcGYB6CWovM9zx0H/QBsXYPA1pcAS2FG1UCJ9t8HSmcozv2HlSI75reSoV5weuS
JZbBGUOCjnzGbKEsmpoUvwRoWhhETaJn97r6NDVSR+ltfQsK9enyNC5sjBN7c5fo04LhCdgTWoRJ
kKnIrhBWHqs1DuqlJpoTQ9N0H/neNNB1JBEwJBX7XN1rsgOSNkaP23oxuq2M2GESX/XRThtpw4Pz
Q1THlR2zcNSOv2Bep+VhpHUTFgrZzLsEgSXZvIrTq8vTufS6PTEyCzsOfsPraFq/WBg2UAk4amTZ
yG/eVhYJCSPaNHiTQOq+ZDx5Vgb4fxgn5Q8lO7Io4uxMxKMxDp3cwLJGzKNlMaxZ2yR8TdUv6E7Y
nrGH9eB/SPuu5chhZckvYgS9eQVd+5aXRi8MjWYEeu+/fpOK3TvdELcR59wHzctEdBFAoQBUZWWS
mMf0ubpRrH9WGZcVSmgwigZ6sI3Og9hJLtt4HHpi5dOClFniJby69PpC/jPI+OwQKHkmzBhm3Rwr
82yNoIngPGBWpxJoEgmM86AqVllenQm9ySUt0b4uiVF7Gq1wdESQiriQHwRXsZWj+VuXOxBxyNDt
VGed9GrB65pbCXHLwwM8QdrSc6kxE9sYiKKgKQMgWRT+mGXlQLqWx4e8NpcSClNLSzZYQ1lwRqa3
k5AMoBygeEIHFPI58ynk8a+unQiXRhi/FFLRlAAPRTtnRe0xeUtBAQtJIsMeap+z/3immDlrRauu
gxTj0UeX6pCpvY+017B8HFvfggbLULppcgzT35ACnKE2ntozaPEjdA39uv0ha3H1csiMj7YRuJnT
Gt8hZNQulZdcnBxcP0ls8fDcqysI6Cdep6jyoZB0HVgTGcSLYQVqRUAYUY71Jlmwy8K7PZy1Rnc0
z/yzwly7QqsMIRUOK7GWORIA+NNvU9z1IuDBfqDteyPzAkiZJ0fJsMful5Z8gcKo4dFCLbPGHvqX
X7HMxcUhMpWiOEBGGwEucg1oMQwFcHsaacFcrtfIjbaci/vq3OoLBzuYoIE5YA4t3TSCVACZtz3P
VumkUI728eL80CBTwondyspmlyS870DZYlqg7mVMpXEVJuXCkKmR2anc0dEIqnJ2QpJTQlBIWjSu
3AjoZpJ+1ZvJiw7x69/Szc7yKXIkHwfma2qHB3HDKySvz8H/fBjLjIV8bdWNAz6sMh+TIATr4jZR
OLmItV0rQ0sDsRZwbY1Ns8zKMKVprtRAxLxUwJmP8aaddtrsSjKv3r82z5emmFgUTZY0zgqG0zau
iNpIIvNKjzwLTAjKqjYdkhkWCmCXGqkiCa9itXo6XQ6CiS7xOGYReOzQohpvtXofqu6QfYTiJlZR
e98FzUEaOQDkNS8AigA8nGA1Ba6TGVRX59kUS4sXqB7EQqvoYPFMfFdJ2d2NRnhk2qBQBRpOZncH
aojXSQwvKEi1a7zGtyyn+Yz8V/T9eGg6g2BbsEiaQVKp2RSuwDnz10L2pXnGMwTQJafTMsQINHAi
4jRu34a6i+b/xg7eEwBnLNIOLBO4qQ9i3EQY5jSeI92BvKlenDX58XbEXl2wCytMwBZlYYACA6zE
wC/owkZH/0fT8Y6F5XBhlww8zZB8AUoQGALm8BnktDP6ArUAy8xOgujXI2TvXgL60s1E0Yp9Yt1l
sK+anoVGMd5O+/55xjyAuEgzgycaRR02h5lOOg2lYkJTwIKqG5zRuDfCV238lPMnoSLh7DT6zsSm
UM5QfLk9wSvbHBT+6FFb+Csh9cLc9IEUb9rJ0pH6K3vwzE2aBxAa53W2ct5BUgGpehzrqD6wjBTi
IOlJDQUpWwNTOJqH5lkltfnVRW4zAuVmcpZzZQdcmWPCih5OmRjNMCcMsRcI5lERRlL3uNNrPMLF
72ODXTqIRqDhSgGlFlIf10d5aKp9HVhAAg+7goTeYAdOQTT0jTjdrvDBfQUFR/e36VREe+jtkBh2
TKjzmTnJQbHBwfir5gx+ba4vPog95wQLfFizig+aO1uO/oKB10E4DaHLDfHwsuZBydcexNDKXrQJ
gfsBtpbZOj3VCtXIYU+SQNIjQGQZmiv2Z/MWbtBc8WvISAGpmcm+7bXffTI/5/2fWSYuyHWPkkAD
sy+ZO4qEVqTzAVAkwVa9iw7zxvL6fUrQhOZa78gwZ+TD2n40m4AShVCv+X0qZqf1JpsHSF+7YWI+
DB1dCho8nk3Y0zYSUavEhwXPglceqNN+AqZqOsEBHCzAqBP0mdjZlscFuLaNL83K134Y0FSQZgVm
aaOALbIn5uvtGf9uCvg54/8Gxiy0Ig5aXxmwMH72jrJR3ehUnOK35jmyg0cNdRdCH9W3Elc9wBGc
Xegm5Ot/+QnMomdlotGUZq092Q3p3Pa3dFCd4vkuO37+Ko+aP7wGNlZacMAh70x7k+N0a2ilq7Vl
TnZLphS1VUyBsDmO5+zLtIuNpm/M7edb4YsxCXIivKuP5qPlG/cT+XN7+N9ItlsrsMS9i2fDWANH
pEYYvnY+mzbkcX9LzgiufHqPnla0RbqKXY+EU2hda+v+ZvWB/NjCys9GOAuYzzKbk9buArcpPQ0M
qLWS2qPuoDAqtkeB7lD5EkHu1triexS6I7f4trjWj4EbEK8Dyh1/7Ot+Ko0S+ruY9xkqa6nSkgTt
9AjKtlr5irItrLPZENoBJZSfZvPE7TVeO1CAC11UCRZBNPaMFEZgQ9UO9gdtb8YOBUMGaAuG/uX2
AvPMMHt40EF22IhY30BACKuKAxCTn0IdPkhtwLkHr7XJo7EJlPQQkwVdC4urDfOwlbTFl6xzYLdO
6Af3pptuxyfzSfKVTb8fH4Rj/vWo/UG+xsNR4jUOGKvs5pW3q9Yj5sWnMMOu0T88QPOgBe8Ptm2P
9ymejVC0BKs2DIJqTya9L3rzztjenu+198dy55EAJAPvCBILzIaaJDGUoKpjWy1Av8boC7Jlt2j2
HcZsJmE0nZFg/WhbxZWbgRNM1gI2UuNongNtFhQ2mJdIKtRKVU3YVjI9BuLfPni4PbiVizOEyZZb
CbYMHjrM70NQ1RogloLfD6dpJLQsDOqNEk1ju8lo5d62tvwau0MvrTFXrpiCFRz0z62dtu02r6GF
1CjuZPZ2EkEZPfx129rq3GFoQAVCfAbQwOt1awyJDt1QoP2qjQBhaw6jmHJeN6v3Gh3vGqi6I1/0
A1ZM42JCx03Z2kUxQdqtIDNah6zadJOg2Pd5vkNbNxHUaGPUKpmhDF1IoBSoFRsSUrzNuhYYgIGE
hC1CkPGjhiP3GTRku7q1c8F0y7G1VSvYZ1Pqj8G4gVSll4PaxBgepUK3M1Hx027aAm5NKrOEJEF8
AOjdDtFR0XWQKg7e4/wjQVFL60oQ00GkITIHIrQpCqw8UtvVHQYhd9yPwW2BE4TZYYkqhwIV8eVS
9WYMB8kicvurRDNJeKeVZMz3utiS286xhrQCj/w/m8tsXhyTeqDVoOuBTdokBKxCJFcEmw4u2tw9
sTiP1lFKU2J1QLF53X+R2rsyzrhmmAbyGE8w3g3Cc9vEO918aqTWjdOMjEFF1Ok3Z7hrW+9yuOzW
y02tGdtluKDLN5GnCfNfCZKKuuroVCdD5Sj1RqQxyBHwdG7BQuhHArhw/g7T3rD+cr5m7ai+/Brm
PYT6CdTsR3wNemnA1nD4RpZqjjy6c5C4RnBX5W+ikJE8ea3Sv4L5yLG/0t8vG4sAJAK6iqLt8n0X
i68lUl2Fcof5l59q3IbU8AUvaFnegvi+NjwrASaNV8Nde3Jd2mSupSr6gMtR7Vu7SR/D3jOj3STo
xFK8fixJQTmRaWW9rYXbEap7i2Ixqy+tGWIIdmygP7ImJa1gPVa1ie4YdBZF733JK3gu68UE9itr
zGaqA6nW6dLBbuUUTnPMajsIDKfQH5KhIUlzBBPW7SVct4j8swGKasB2mJABeKSaJw3ulkaUuk2N
dJn6GqM/s8uUx6H7SgNq9wkPv7AW7kGZiQsVoivqZGyZPFbjvtU14PAkLKN2khsKp8mhMeyKw1ZO
XWFObVUAvOZDA2dRnWwrZXN73CuH2tUXMF4UgmpDoBZmWjGKt7wpy63VyjXnKFl1nothMpOrRoNA
iwU2GfV0S8GUrmv3tR7ZqPJ4LUjybw9pZWNgSCjJQQtiEbxjg0HcGtk4YymtSHQNebbNCGRb0VNb
mN4Uw2ulkuM8y/f/cNd/FjWmbRHXNinuuwWxCTxvKaegCKR2wm1kXl8r4HfAubBI7DFRXgBhwFDE
APMKeJIRMDW/i+LHfzN3/0wwYT2QFdBYLdhTMc43SFoSfQR7mS3l0JwII1sW3m7bW/UMaE0YoqWj
UszmcZQxAmizqDCknPSC4jXBuY58M4XWC0/SaH2zXdhiXL3PraluBtgy5kK8m9ryaEX6fTdbftkD
Ha3IwqOsRg2RkO0lY5NOd2gzVtxKC3ddmsXn1syy59vDX8vBQsnq3/iZnWH15dBbEb4pAP+6UjTv
mVie0jT5DIaXDMW5JAicQQh8LYnBuprjsU8/ZR0Nnbe/Y+Wqd/UZTLwtCrA+mAtMvMlPvaXtpEZF
reDF4PUfr9uBahZa1FUDvZXX5+Tc5AVqSLATUdsUfYMm2wJ9V1wQ31rSAgP6Z4hZa1XrxwgcDYAe
m59i2Pn6BFWMIjCeaZhvlPSXbpngPRqJAr2DrHlt5P6u06zXEjMs5ckpnkQnsjJOmFgNTBcfxSx2
geL6KIb4KFEjsnFQcU9sTD8zXoJG9wAs5yzqalS6MMcsqiAInVDLmGyIR8xz64y9UwBP8994DlYT
8Dv0NbClrUEc83qMAferShv0DV5QgEIE4KtE4pwh65P3zxATmYpYD3qQsADon/9RtfnOiO4709Ny
p5s+lWDgLNW6o/6zxpwhNegiIHEFa42i4OVKRAsM8FJ9skTn9vwtP/Tj6IAc4P+dP/boKDIDRZIM
sPUw+tUgaw49r6zN7FZ7raB5aCb7cfBvW1xLreFoxH3VxNUDtJ7MMZIEQC5+g//nbNyMYFySADXI
o5KkanFKlNEW9NIztT9d96Xlf2XQm+AlCM0Oy9G7jPMxaz56+S3Mqs6aXCV5hvOmGSDNUKO27wyV
EjpqFCab2+NeW9JLU8ySllqRmrEKU8lAt2kvERp1W7RF2/Mo27dNcUbFdrSCvm6Ux6V9XJOEY1Eh
46/IG93g1LdWD7SLEX0nji9eHfCatDACmAmE1O8i9VUo0GWhta5AFSiKy3YiAck26P4IMvipj8Fq
i5oe6P6iwXRvj3htdyKqy4uYg45UKVPPM8WhEyoNbtzQwU6LmujgfG4s7TC0vyNpBNsZZHNum1y7
Oli4NqDijUyawpYvB9xS6tBENFUm5dkCoyCkQuMURiFLVyny5FAqcTbrCokvrAHPsmhcoreWbSaY
NAPMfuOAd+aj7heu9CmcA4gw2vQURmQaHMlJncgXt6AenSeivlEfMg2f4mf4YnoR72PkH6Fj+Rgg
n1EFF3HbZQ7TNjKoPofIR4m+5hV+4G8zWwerjCedKrtBYcRVneag/JW2uC/kfuzrzzqnDf6no19/
AnPMjnOA5m0NDIddvLNkV9a3Jg+U9nPbwgT6/xZoAwiOWUxv1qhSJRbLKMs/Xf1lqT3avB71/us/
9aZrM0wgSsaqRA8pzKQWafrfeH4FxbGQRzLxU0U/PXexBUwiFJpNZNaWWb3Yt8mcjHMYwBYFZDft
/syqvm/lj5Zq9rfqmj6AvwctulLyt9Ujx5j6IzhQnLlWj0JsekJ6N9Lk6fb4V3Jm1x+1rMPFR6lN
FgS9WCG7qRguSFFcIbOtaTtFjqK/zdXGFE9KxzG6uMf14QebSKcudF2YDHY7ibU1FYrctOj8F++T
TH9MgRS/Pa6fgenaBDMsJUyEcaqQGZJzBQRx9iD5Iph3S7qdhF0I2bnb5lY3xMWImLO16axWCJcs
oBKJYAXDnShtcHHn4bBWPejCDOOtg15KYxdg4vRE2tDGK2LRQb3BFkZokXOuQqtDQucvogyYrCyW
O5IOfRhDlQHJ1AZwggri5q373zQ2AymMmgES62D0ACzl2v30HHRPY4YR1dJXqDgNcqUK6O4CWwBq
N4vtEKyk8ub2Yq25nwXFb+jVox4CAM61TWMeQVWqYbHKDHXMWjlBbY0TINei16WJJYZf7CqhAkAF
Cs+o3UaxLYTnNCY50qNK+Xx7KGsOcWmHOQuiCjlvdEYjVw8uJ7M551A0GsEkWrjtf97tjpW6mLVl
Vi+GVMmFlDQqTCVy7gBZU9ayTQW7bg9p9Hl7VDJvhZhIWeeJDlRNu5S+u4m0MjGP7VZ1LVs+l3t0
gjkpSWzJnf2deQ4fnmP7mTqac/sj1iLI5XiZCJLV3dCJ7eKZXe5m0KqcC2/oLKJJe4E6gvDntjne
SjIbocLDdSpMmAOa8ElYsleovuOfxpvjBFRdkX/b3qqHosaOwhYI1KHfc72c0lDNitAhda1W3qwc
SvVo0o+Z5zSrk3hhhQlYlhWlmdwhWR1l/mD2G0HQSBTsR3Bol+Yd5ULrfj6r4KQX9pjLfl5V6M/t
MSqU0cwvKHllb4oj3iuv6L2kYCmltvAyOeJGPlVe6wVH+nh7VteCJkKlBklc9L+Di/V6VnsFBEHh
hPGCK5okyHhGqq3zutFXd8eFEcYz6aSHwvekBkXkiPJrBMjP7WGsVLUwj4CZGSAyBGPNj4RNAhj+
GGAec+FcFXc5/VVT3xg/I/VP3Z91FJrKIxX8RHy6bXh1/i7sLkO/CDKBLM1JuGz8Zob8ZhMSzQBM
MHu4bWXVSy6sMKsk1D1EOAJYqfKTWvxVp4PcZShhoW6do8qQuoX+ftvi6m67sMgs2ViUFdpfFr9o
dlb8K+qPtPml8Y7sFSsowMtIyWgSgJ1sOQpSzOLcyrBSBoIdQ0QmHQqSmGdQUHMuByvJBJi4MMUs
FE3Qv2TkeBGNAOI9Sj2ZN9Fx9oWjelfXJNtSe9pbv6S729O4Ek6WvgJgOoElWdL81+5RNgIY0gdA
KJDENQFqBoH0DO0JVVp6kF30JN82t+KNV+aYQbbKkBpDAnOlfMiEByneSALHFVe0Z7UrG4wvjno5
mBVAfHatPQzIh0NRoD92qYOivx1ErtR/tSCRNveieV/3ey2/a6JzQ50OgS3kzK683EqYezm+BRwU
AIqomsF2FEgNZN3nASiR0qEn5YxOrcfiQ7UfIB51aDfhQ+dloATYJIf8pEOA8LnhNamtHIJXH8Bs
kzxAX5yW4APGwAtGrwyd0PrVW6cy5GEFuGNlzr8arEhppMEUdH6reIPULCXqn9D7mxw+Yy9+LSQo
OdA7sCAdOhI9lf4Hr17FGyxzNppmMRqVhZXvMmdQHSgjkTpzI/quxC+3/ZhniTkVU6OY2lzHWKFE
0wf7Kt1N6UMzPQYgobptadkRNzxIZypiaJhT1LiGpVo+1Op7m3Du1StsBBr0ZMFJDGYRE1d4ZiiN
WsqBugCO0QegBWerIWPqVYo35/tpdDA4hYZgVOTl1NWVyAM4IjYFQDEg9GffDCGFqlo6qgt4SwG/
7paCkECM/bgFxmRwUzMgcWJTS99k5R4kVkK4R4J10va6chq0N324j/KIyBPAXtRPAicuenduyCDu
k9kbCseY8QBSyKRuYzPYdwFAQObo9o0GijjBbsaXPizdtv2QOz/NdNtAkwx0oaf6bLSiN0LiEe8m
CiIcXgRc8RzwGKOdGYRykIdnTxTkZYpFohP3AERAiiYT65gkkIVCdax2brvO2gxfmmKCbTGAFiFF
FtOGVh06PBoQ5oOPNgK8ljp6yYnsq8bQmqODcx3nJYvxpPOA0p4CY2kP7Y9s9kRgKFrpTRgORXeK
y9a7PbiVk3kx9D/2mMDWNVMe4SmKx5PwIhoAychPFMWfuXNv2+GNi4lqaEtXykZfxqUFJEN9zZQ/
C81X5tCHytrW5GZjVwxCDgwsuoaBx9KPQq4gh2Yg6xAWlYBdoOU2mt8noHTz6hxJLo+eZmUWwcpq
gsVY01D0Zo//LDfAQU0t4EO1wJ7KZ/DkIEHgDTnHO1bO/Ss7jCuWkhKqjWh0dm6dx+SYSk8RD327
EiivTDDHvjIrVqRUmLc2UG0Z4nv6f66TisQNyGGQZ0S4+sEJLs+KTvMQk6WG3WsLDdO+DB/ymHNn
WB3HhZXFPy4u7L1kCnokwkqC+Ka06L8oNrddenUxLiwwET8WQksuZ1iosr9l5Soo0UrDf854fzVZ
bB+LqhUKXWQI7VFLSKttBxPyXTxCaM5csZULEzIIhlpgJGKnncNedgCndW5P1koB/HogyxXvYj3q
OqnQZwsbUz4fI/2gTQtjXw7tF8UpI+gnAXmZhwMe4yJpQRZUSbk9hpIT9qjfDqIfDI9twisXLEvE
3AouXZFNJeYQXW4tAbObdc9m8VhNJ0qhFrdHj5CUuJCouz0Jq2Hin8d8dw1fzEEciH0ey4tPRoPf
Q5BYiF7RPR8knAZc3noye7jrLbMprWUPJ/FdV1f7LH+6PRKeBebYKCpqmaMIC4P6FuS+3Eqc+9pa
+v9qaZgDQwdTIAgTMFepJj6ZcRwTcwZZYGdNd2MvuFZieiM0u9rmwaI84kWucSZ4hHSWNBPCX7Yo
PmVBTUJs8u6cQZdd342xZQ/CPofw1+05XXVGZL1w9KP08KP40NSmTlUhhJAAIha4jSM1BmzVNsaO
pB/6g9j+vW1vzRvRng4MJbRq5R9NwOaoNqBihL3O6r+yungakQvrpNwRFe6ELrub3WiXtpgJHVpT
zqok6m3p0GROTUlyKD+MY/D4LD/UnwWvWYc3NCY0m4GaxlIOc/2neIpejMfkNP2tLFLujclWXEfb
vmj3lBfiljfEjUGy0InSkFO0GsAqXqfu8NVnRDuCQj2FflYZc4xxRvijvi2VhZiPsIV6p5PHEG/P
7SR+MFX/tpOsHXIXC6cxYTvU4jRpY9jJFGurp+o+HCJ7mHgJIp4ZJn/SSWGtZO1iRhNtc9jFyK7x
kvcr2LZvPob/5/DaEtQuwu9kTsbULUaEDWoSfv0WP+UHycn3xZv6GOsk4oTh1TPvcvKYOGyiQbVP
lkVq8hf6AVaL99aB7rUb+T0ANUT4W+7lp74m1n368r9btsV9LoaKuJnWIBTvbUX5HMwXWWlIJT7f
tsEdHhOi+ymRBHHxDf2ooFvrXSLtPtotCKgBQyre5t14l0BDmMi+yXtucwKKxgQUnNp6OFawjfJ4
lRHprKIeT/QFaO7+EoEuMDh48xVwiw5ANLpZzYVxTWMB58GURVbZSo2tQkEQkvZZuktitOE5MriG
o/gRGnZ5sOk6v5ocoTrFCWcnrmQYlg+wkGFQAWtB4fN6Tedxplaag0DIGmqSgK80K0ERI0IphUwB
iAG2U6ijvcDNeAz/4Db+EdmuTTM7pzCpGQE3AKiSvqdgh68z2wDf1rAFRYxgnbPiUFdvheLXxoul
kR69kQI03cW/kvSh440CirUxubfqhEC/2VVaNxqOZhVsZqhUGeUTsiTA8WZF7VglqO7LnrT1+wiZ
+7Y9g42QqOVGkUPUKbe92njoZphAwDUnKNS8m7PgCq1qj5MnydAuccsMIlS7Qsjdatjmgg/Wfj2f
SQsWNBOgS7/uH5PxGChnjeaExtTJ8j802tMMqqm4VWSFY813aXzOZUeXPZAcleVmzM8xWpUnT2xx
X81fMtMWg01sbEzrpSjvlRYZgXyfTvfpRAwpccx6Y1SPZutliULK/qDpu5je68VB6J9D49VC3X8+
JPW+QP9olWyN4iFL/Lz5CIYn1E1y69HoN4VOjMkHNUuO/SP2lOjRZ6Pa4I0dZq83ZDcKiJq9ic2v
woiAGAuAVnYT/RiiG1R6zuNHofhQJvSeBANYisDOBhlYc0JNTd01gmNFn3Kh2Sr9JU4nIImFMrI7
FFLkPt5kpgf3s+PiOag2WeDN7Vdb2bF1EIMz0lh982wmv4d6IGF16EH01uZ7ULvk4O1Keo+qbiM2
UHquDi2dfE0+p8pAxML0zeQNoCEvi9zM4tWdVlSEdAgtL10SKkj2ZLZZItNoUGtht2BybGlrbGuv
dSDcQNJDQ1rodt8pR+O5duFhj9DwnjgXtzXzOnJR6qIHgzQ1uzOrVCu6eum2iQ+pI9uDndj5GUrL
AXl91NH7nu8+UTh6bdyKc9FZ6UZH1eHCMrMx9WLSjRqH2jdKKHDlXUXmV7AAZLi62g+GaxxLtzlM
GyguOKUT+2CAEB3q8E6Clfhw9RnMQQcpy6JFLyJALTY6AGE6cHQfwXjwirdnwCiJ5RiHhLxZf24f
QT9vQdfDZ4459PmYk2igXjZSJ8zeSxmt2SXpFN74lu+/vtld22FOOjHJBjA4on6Vkeyk2so+9KCk
aVdO77dusG824Aq2bw9tpZB1bZM54bIQ2p2tiTnNXtDMts29CmwhLvKPzkd7PKW+Zg8cb+KNkrk1
p0qd5s3ixoa1UzQ/GE+KsOGManHI//9MWiKThw+n0gQJCmzEOv0tQixBzLfQbiPN8IGKk2Ol40c7
yMRIwmQRE7YnaYAcRX+fJLwXpnzbeVC0uz5PLSuVS2spyeMyeG+h38LLt7GTnALnd+KPzvyAU42g
zEIaD9Kh9uCh8d3ZaTF5vD0nP74DYGsoUKL5AD286FFmNs8ghFMqygGuUVPtyWZlVwiujXGUp4fb
hn6sLwxBRxDQCt1CCGdzy1Y6p6WO3ick3mQi6Dk6dlxF9m4b+XlPYqwwe1LulTkdG1ipI2LWZMb9
DLLLfr4JHoutYuegakDxKvtPfZexyuzQvBwyg0JQ1haK+zZ+KjVvkDg7cvmJK9dlTDAbEhlLoRE7
DEyIRXGbJlX2KguKHrtjMRVHo4vTL6GLR04ec807NBxqOlYNpI7sQy+JAZPp53RAOdAXm4KI8stQ
72XljbNsPDvMQ29W5T4qJ0yghXudI42e7tOd/AuyKPRgPuYP5V47JlvNbniAyJ/PsmVeZbQbooqD
Ghrbxk6N2RqsKAFMe4tdtzVE8lqT3lX8Zhu7uKV1nHXkGmQWsqNVF9UdDOrH9hAhM+xbtnZvvA/e
6Ic788RNR/xIDDAjZAKroE35YIQwWGne6BR2T9CVjnZV1cuBT+fdRpbP/+Gn/+bzO7l18fbr8rTo
JxHWRkc6m37/WaSkmVzZXt5ns6+fG1yMQrv9gDdNG965tRpk8BYAXwDwk+gVuY6qk1QUuTxnA4BV
QLb2m2HJYqHr+L9xVwUN9epCta1+E3tcDFJvTaO0MK24bHVfnS/aOhjkql35O7gz3BrpkFN2R72W
R1ex7jtojkHpYrnqsYdGZ84d1U3YRWHpU70Hvt4LnPS3/DTbml2du9+ccS7b7sdiXthb/v9inJog
p20YFgMkS4BkadG3ThQ78htHdAaRdHj9cWb2J/5gcdYLi8q1RaODtEImYITmO51IhTy1l3tCT2JP
dyRQIJ4nx/CFbexXm6/RNt7LnXCIObzZP24JyzeAmBB62pDqUFkMYJ2WjVkoSzBKD6r0ZXZ/b0/r
+iAvDDAhAMiyIQNH1WC3I7giTFAUQrAoFs2HvANKtSst4F1QygddWDypSEGDO2tEkXsIN7SEspGC
fjk9INZcnYdy2CYmyKaG+tHUeqT6hIj3wPh5zWfmgwkgfWImlSgvp5u+1d+HD7QO6l74WG4eSpAn
mp+ZNw9OvFN2oy3pzmhPzuN/jIC5/gSLubgpgjrWqYYZy+ZtJb4L3b0ZgSfwNU95efDVxUeCBf3Z
2Nc/aE3iXquiuEH8mlHryufyNI4iL5eyetoZJigbQdOK3hnGycfcwPN0icjgJ9dAmHTqTp62VzIy
/WoJfdJ2rV8DI+nxaOl4dpexX2znOKgTJWph14rkrVrOB1Spobw0uWH4edvF12fx3wiZONzHkza3
FJZM6zWKXtTIvf37a6cMUC6AvAA8gEsrc3uGRltIB1rBJanmN0h6BHfW+DDkvpSnp4wH91gbzaU1
JgxmEAgKmxTWJuu1o17R8jBPPAOMQ+hQLBmlxYBuPqrSn7bf3J6utcsj8r1gHwauH/phzA6W5ElR
9L4e7N74jYiq9E4TeWhqAYHWbUOr9+8LS6xETzEqOJwTWIoUsYd6c4iMcxIfM/qHBolHZQXg0rR1
8t56HaIc7It5+yL2aGrQzOIUgOud8z1rJ5hlgPUA+guo9rOI3YmqldLn+J7kSyKS5bQAFTWkOJwA
UkJCpBU5L4G1LWZBe3WhCQNNG8uyqUaKaqKnebBp0DmTcSiVDE02btE4twfGegyUeOH9umYgSIE5
iM050aTUAXYWIVWlR8EB7F1fw9zOnDz3sksvj38JnWbgltUgn75oZLPNZn3eBgXtLYGo/UdUoCcp
NDxBKZ5uD4V1zm8ry+vCBIgFRA6M8ydlrkRjFILavJE+2zL3g3J6GgXDIvDYHH02Jif+rg1LWTT0
0PcLGRSdCR5zl0+9ICXUNoqnvGzRrGjg4OLJaf+gVAM6DJg8yDuigQdJe52JgakMTdxCwF13/5aR
BDjKB+J/vtqufc/xuR+bbsGhAZOOzh2gVMEkwMxgqClSoOVWaMt+7Rw9z/cPDXpBbIezu79n5toh
rg0tXnlxgAyKPCZTFIRIWmQEimJ2jb8Yt19kmh2oV+I+uPxPRvZvb87Rco9nj2zHZeD+3adKDiqp
HM0tXc39JHcqaYmKG+Wr7z7am/s/f/a8wi+7Gdl5YVZANsOE1hTzIhigQ426PPJzlC5dmSYPhjZI
nCLND79CFgfiLkuZBpIroNq9np1xULs21ovIrmO5cnWIZmzEoolcOkCB6vae+e6ZvloJ2FrSKbie
6ggAbNNkGOOt3jdSZE/UmyUKvinRzeeXIO03TfLSpSDvg4K9IezDtEeVwc7Sp2n09SyGopKIDPmp
Dv4axlbjMQX86FGSlg8z0R+BShEIJ9jdPNfTkFQq2GzmHNRxoKGNgxy8RQ3ETKmkZ8dkKiLd1vU6
ATm2oHftpoAW6V2YyoIr4mEcbLLIpOGuhsdPRFECxdGSSr4fAC3tnboHb78nCaOwN8UoV20pSVvB
LoZhpKjEVcpbZ0QW9WK1ijtOyF1ZXrQVIxECXuNldZlDVA5Cqx7aEcCh5qDVqCvOCfrYOFvsR1xH
15+kGjJuhogcoEW89qEqqUpRyQdUprpuowkCQdTkXAZWxoEh4IBaAjteIYybdjPtlBRqbPYc9C9h
KHqNLp3E1OBEpWU6rjz0Oygt2k2YsYWc/HokaSBAUr1CrMAlkyjBWzdnbtIMm7kbNwo2hK6lEtFD
Xn/a2uhAIomtD3AJyBfZCRzbvItxBUGxynKkbodrKDFMHnvOj8iCZbq0wtwIJ2uGCEkMK/1Uk1oN
7W60oX5CkGDi7PTV8WAfgaYSa6WxXleKmTSZZZTahp78H86uazmOHNl+UUWUN6/l2pNseuqlghJF
lPf+6+9B795RN7q2ERquRjsbilVWAolEIs05G8EaXXUGnnbLm3tjA2ocW+Rl0RKAEq8M3D7GKJQa
/eMt+IudQK1Bg9ohJyXL28mik31YSAy8ugDAuO3Eri9+epv8sRD6TWe3yShpeAhLsJC4G7dmnfti
ZWzNoTqMY+sP2d8WGGASAAaWMfgLOCxdYWl7S3AS51EH2KZ27LZNJWKmaRp2pSxwcqZXO2ZaSB0o
iP4wJYzLmLFANdCaSqI2EZuJDT5WtxP3Sfp+e+2u9osRwhhgBhDxKa300BkjOAsJLcZdA3A0jMpg
fnGVBt/hWD/dFnnVAoAFNE/xJkINwPOzXe/I0A7J1I0RTCM6hoPsq0YMaFjxlySR45jQe0Z8kySk
M0jlRmrCcY1X5oJTICOqhnvUJPnK/3Yduvn7ENOfg9hXdjsYv6zc0D4rpZMcSUDjR1rl08ttna+W
+XQsDBBMW5j2Q6vapYm2QR1MxMCxsKLJi/p9NmxK6VgX8GjZQ8I76wteRYF54qSLeCUhGL6UBtjK
fhREjOWXc6bsq8qc3XIISkece3EtRURf39ZuUZ4qYr4crf7I2TLaJfXcS40OqnArTLfABCWR7BMc
Q5WTULs6EfAn2DUEKnAuoBNj9IrSpJdJhLGocqruYCi/2gCMXoLJeUgsqYOLEy7FkhGCsa9cRBRz
iKgudtL4h6R99b2vK19lyDl5y1I0CVEO+G4Bt3+5SVEkSmEXybFDxE07f80YkSTjQ8RjC15aMyAT
AwlOwfPrCm47TltcoIEVOTGc1kqItGybVSrIHK0oLjjvvCtMdXh/BVztgEACDMd1NIlsTYVGDpCr
yeEgvo6ZYfVoh46l4ziJoOWehCqXbVGQxZ8Nagl+3k7dSxqRGechFo2HekzLzOlnPOJWSKeKlW2I
TfDVBPX4PIck/WUYjbY2zBw4gCEe+28tCfKv27a8tF6AkQY4OZirNIMdsao6RHyDGKCTRJ3cIMTU
mlWsrcDiBIFLu38uhjkyuRwkGHOGmDQEPda4Jq0IUsfEnYPX2/osCsJVDKZyZCOv0A0ttUJ7v4r4
sgMmFtqPRlV9k5CIfVSAgfxr1kOE2LclXvt3DMjSRAkmWEHMgyvs0rJrLRATUNknTlyvUfhzJYyM
6Rsxx876BtANqq4E+LIX5pw1Xdg6yD1Nr2GOTGWd7FyFpwlHDIrhPlESDZj2gksMybut35KVaxpe
JJIJEm4JQ1WX+unNaAFbLEfQluIxAh5MITpa5gvgRZPZq+mEQ+RVwRalzr54FYCubz7VIgz2syx3
auGB+2Xs7seMo70KqRdxMlYd/IooOeDRCEAfZtX1pK+Q2C7BHgXQItVCKr/hbSxbAcTxvhBBP+Es
0OrGCk65gYjyV6w6au6gdb3fTu/Dz/Ej5fj6hVuatkLBfmQd4PYmE5igKDFWaQFZJhzj1O2H5r6V
VRsJMC4P6JLdIMxHlYYmqSSNeZAR8AiRyKrwkCHlug1mlyTaxixEzvIti0GSGbaDySH29pqJ2ijm
CDGkmB29Q6oy0W1T4bTrLqwbTjmeSiKd4boKwBsLZFVjOsaoOSS9l4u9cIDr/DnmTYsZShFAG2So
OAmLBR8DTHoZeSrMQ6HqxDgzITCByKKasZMNyj5G+jlDQnEys3UwZJygmCeKMQtzVmIsoRXDyl9L
M0THTe7oxXuock7TwmZdqMScpkgUW03JIafQAHnWNJ7RRutuVv/eJuiQBFJuyAggGGUiGjESa7WW
ArpyptsBCTEogOMe8Qo2C74BbX0Wei9M2nvL8gcofV3Ecdeg2yt+G/Qar4mn2z5xYblQKAcRPGaq
8ERngTnKoExCvegSRw+H76jNfNQ97TiQ/4VTQD7o1GUEWj420BS1xgwFnSCrkRb7GR25USNuu/xL
awD6GfF4iRaOEkgD6BOMvvgwnnvp7mIEG3qhJEDNNfWdiHRX1hsAa4R+wG40ev+vlxDScG1pNCWP
JsxLaVVgDpmsZSmoy82tiPlSydRAVcEJ0RbOj04fXYBIQ1L5CiSt04ZEsIQ8dcRCX9H3cpyhwTFD
eSUfOJu1YBMXouinnN0WkYoOI0uHKKW2ntO6VFK71ObJrdEhxsH/WLBviIJOoHjAvcxWMcDoEEFp
iNIqYYMBiftJ4nUU8EQw2kxa2JMygIga40aPM6ljPPsJebxtBMvb80cRxh+EEyheZgtSzEGwZ7hu
1TfmR0XgXeWLpk1r05TfEmwpzJU31IY451OZOlGlPvW9YfcWGtnl0AOLCRjWwEF5W6+l9y/1cv+V
x/JcT6YSpiQo8P4tm9EGwmThFD0xMFRffQSB6ZOIrMIi8f+FVOCZ0NQhXsNsSDSkRGtIVIFQt0i3
FjC10t+yNNql+pApkgOc29viTj1JTAhGuzH+kUdt6Mzi5SE3GqGCPNLLaLuYbKHRbEkVHTI9Ddp9
hgSmNnlW7HHk0kvvllzGUalSSUQgIKeOFMwrJfTV6jgpz4O6aqHtVKyKBow4Ue53zUbnRcOLlnSm
M3Mu9EDIOpJBNqpksBydTkkID1OK2VNtsGct48Q3i17lTB5zQtTRgrcqqK7ynkiZXQFlVweSwe0l
XTyHZ1KoPZ/t5FzGpKup5UyW5Y1a+2NoOhsWC3x4gL3elnVd4ENyCAOM6BkEyywuaEaltE1JD+i3
FNNUQokpTRDLVcavnJZaouA5XhcdmEb2OTpRFXEjaqsw/gx03enJe19w/M/i6poA4kBRSJLwjL/U
u5el1ujKFm+WqPmdgfwCUQOxU5Nw7obF9T2Tw1iNYlaoS1hQWZABTTzLjgBc3Xz+Ef2rQghMDykj
ZML0KzhXUiEyLccO9ilMlq0UFsYKrILj3paWjeamwDqKWvpVRhO5uDETQzB3dyMqLaTca2mw71rz
9balLK0a8ocWcsIqNufUYHVmlUbZC6HU9SlmJPX8WRendFMHpNuHGLN61bLk7ba4pYc8eqwpqRXN
eYP64dIawj5CfjiaUicVErdvN0hWFf2HjuT+tO2E1K6MQzq4TeDflntV8cF5wHOMxl7YM3TnXIoF
pYXed0TE5QTqNLMt1VXSYEJMLLTmwWy3Yfo6dsBCNniU8FejgADqQ3cHkhYyEj+I+xjBlTVPLfDt
gVXUWEhRzK2xF8LxXWgU2UtQWcRAivkG6Ln5rR3KyW1pV12TRI9EUX4MEnlVzDq5E/RpXiU9GAQJ
Qd309tJcRyH4PqyMiuKDivQD84WpIDagNRNR/1ae2/JtyDlJyet7+vLvZ/xenjWhmoFGzS6kFbBU
gJU4psc0W2mmWxJeC/P1qbkUxpiXGufqDPZ0cCKkrkhCO1WID5QcDtrIFdgedpXSxIPtD43nGDxk
1gxAuD3tsVFtGRjdqvGqJT8U5UVAC3+l7RP5pRp2Te+LwUFOuL0bC/tFM/FA98HbmCatL005p0TE
lYIpWVn6wExdGuDQ9J6hfhuaE3ZejQYfTRs8a3gJksYPrAM3H3DiZbkMDug5Qp8KylUoN7MmI+iF
bo49jNqYSk8q3QTEVVW0bcEjK0dOKdx3GFLpYxxj3RkryckLf5Q9QOcIszuoDzJ4psJ1hZB3CuxE
Rq9pvOqN5xzg47WriKEjCgk6wsGWiz7HKQgwJfGkggwe0/8jBicwEKiC5SQRDm35I1N/N/WTZd6r
1gpcECuC1hmkgdPsqTO2ec57lC7EY5eqM9YcRUYw5ylUr0jihjooZPFkRDtwqN6Pnat0pTvFj1rH
ax5fOEQXK85sOpjQBSEdILaffJC0jWhuAY+oTo2N7FFy5cQq1+7yQksWXGUehsRsCMQVEwUimWwR
M73gvG57R5ZCW5++RLPkxCwLR/dcRbY2GZVtrwt5r9kaOo9JOdsyaMCimTcFcNXhjLMLOQZeKOgv
0FH9vzw/wTQFetJBzjSPmA7M7Dp4AtsZ5VLpjoYh2InlziAHmt6GOnF1yZeVL6RZTr36cgYmPCRC
S+UwjKtGTGxB4A0VX/U0sx9IHcDZlRxkBOA2EhafTuK25jaeYfNqBnGUjARNCr/B327XqewZ5GGO
fhTlDswMGOfM3Xy0nCnKQYJx7JTGFqt7ExOytQG+Kv3z9rVxNYZ3+kwQg2PKQAH3qsb4QGQrxGlq
sI5kll3BcKzkJQo3FTq90NAUW8RVjUcTKXnUO6zqDfn5bvxSCx6dwaLVnH0Fcx7lKhiNJMBXiK1h
q8FX1Uh23mWcYGzJ4aNM+EdZ5vyJZoEppmDQ7AHMF4/5LIm0Qq/tRm3GJLRltXZXgAEsCWQkkvIs
9Lou6Oy4iwevUSKT82BZCO9hwzpFAcakhYqky6WJ9KI1l7k0anZaHTPZD+uNogJNAyM7huV21rtR
fIjYf7yM8c+nNhaeaH0MNWr9z7et4OTqr66Csy9h1r9ANktRGnxJ0892XK27RgV3X7Uz5a0VIAav
gXZOQ/J7sXkURZ/Md+P0ogoBSHLXHRLXcTzZcretUV5pTC/TMP8YKTZg++wsfTd0cDUU5er2Ny/E
oHT1wOeKwBotx6fNPjtgQpIOhjVMmh0274G8MowPQQntulFXI9q2gn52WrRzGXYn8bgnF60VWwbq
OlSDr/L1xOz1oo9mze4ozmvXNoWbCf2X2qKkc1vJ67ie6vhHErMvxAwCVakhCWVivFMyQJr7rTZu
9I43ccSTxBwNOcOmBQkkEUV0A9zcc44WhPRB5UFFn7pgrm3tH53YW0nNK9OYQnjBqApcE6yqYD2L
0m3ZzW4GjiEh9mS4SiI5s3AniStZ2QLAQLUQFb2m1rtSvhom0Oe6H8N0QNXCrrv73MqcuPIK+RWR
72Qdb+/BsoukGUQTRUTa4n55THUlDVBexgfrQnA3hq1r1MaRSAae5aPiJ7Lqj+KMTI7hZpb1Iwl+
1bWAXuMgWs0WKKDa3uN8EE34Xq3g2QcxfmMO1WpES7Bm5/rsFxMwAcTWDq19E8qOJZTI6Owa8WFo
gbEQ/f31jioVBqjodSEBWOlyLTI5E4Yog6PI2xD5KuEQ9KnXpiWnbrR0uCHHQEca7VO8atkWmgSd
6QYuhFETAORPQsA8TGHpZlOLHuCgEXz8f4NVENC0eI0bNksmdBT0ZspR+Lr1GW8DJD1o9gX5d5PF
UEuVYIrDDG4mrpvPkShuYUmvSqu78lg4VqE9BWTYmGKytzCOkObaYzgn+0hVfa3/axBW3BQwQpqf
x6NBQV/b5eoXAH1KyxSHNE7k5l6OgTEHCpVfilUCQ6tMEzRGZdErIXG+C6c5coRBvDfDjscEdGqx
ZQwQZHKwAxp8ofLLGKDRFVKghpJmt2OZeaFpVa6s1OJeCorQ7jVi2Wk+YA7bip/CNANLzjCjozvS
ZGwdiraSwaPBXraXs11ioq0usYCjpsEuO5ou0lZ9vRH1QzEbgGS5V9BGLmZbQ9t3Gcc5LFwFF9ZB
//zsEgoqBfxH6G6xozbeALTaj+bcK9q/L+HDCGVqhrgMUMRnFjxFDU3CBA/4CYEALxGA4XLqJMsL
eCaBuWmkXp0iMYcimXVHjLdR2TQZJqXflPGIaSe0VavyHni5HE923TdwqRfjTtDqQkLVhF6a8SLN
bwGYF1NxK+QPdfSdtmhKQqsYrwtlccsARYC5LpCBoKJ2uWVai/SCPkFTVYfHCNR1JrR2kVuc7AJd
MOaMoNHpjxhmQWuxDoHHBTEjyZxyWIWJB9A7ZXwsFB1tC5z0z9KRvBDHrCSeQ3IrlHANSfEgZb4Q
H9DuGpHfaQiAAgU8GogZnCL/AteWnfEo7m4vqcGiXqRxlkptigtJaUJPNoWHMs82fWr+m8P2z5Ia
7HDynCZIRlL3V2qPTXsfgyeJ50ion/jfu2aItKBydp6LSAzFbsSuJbNgi4An7HnA87y1Yh6uSdGK
Gno+4anCcKWMyAKMZGsVjXf7aFErZhVBkyeaZET0UaOGcKkIqUYBJE/YkqZWvKgCkal5kKoWHUk7
Qec1sCy9Hy4uJqr02bIR1Sy1JsbOVNK2n761UF7n7boqRkcHsmVo3YszICYxelwbqS0YK9FoVub4
ZHXrTvuy1DtR+SqML0FxVfnBanO3KQpXHXaC8WnqtZOAiOavV+fie5nVQeoN794C3xtWSI3IOkCU
4qrrN0mG6i1aY0qbtGA2vy2UHkFmSy6EMh6BZLIZtQD1tjPgSSG1NuSTXUe5h+4+8Lmptqi8mEbO
0XTJscPL4ZlJs3zy1WSmioHJXB9hCNpQ2802Tk3YNPpxXfMuNe7zqf5W9eyx1nkMNEuP7XPB7KAm
6ZU0xSrT1+1zN3xI8jcBm2dpPhf1pgVouzAfS2NXdaPdaRzfu3DGLuITZqVDuWuQ2IRoXcucrP8Y
MEjT54+3t3Oh2w/R2FkUxLhcTChVfTBBSgyP3ifNKppei2mGc3cV87M2bSnMbeROjaKFTTkgWHFn
8N0W01MZt24SYcz3XbaQQU3teX6//XH/Y9tpZR3Dsuhho2+IsxPZ5DlItiaEaEX3Mk67VNkoqd9j
VmCc12RC5+wuU4EdvbktdikthzX5I5bxn8mM4QArx4tusJBkTLwEASH4HsCKJeBp7pqS6RTBZx+v
gIhpFymqRIaD3l97IqtUeMxkVzacIHVipCdbc9fwvo9u/NURxGwGbn5wn6Ff/HJVCsztVKGAVdFV
AApMkZ20vW11D4GxaZKPaeaYyBXJyClgP5PHGKJQkLSIGixHHI1rJFOkCLhykg/W91TYRuVLbz5p
2qEd1uHYISV5mMAmFpPf8ehG0lEveSwRy2fy7HsYk9VnPZP6mG6P9p5386ZOZ1+Cy+uiF1lwku51
UmVkNZ4rQKqNnBtpKelO+7//f/HZVg8VLfUjCOQBDIqAq9T2aVD6enAIUBDL8Fwqv6zwV2z4ty3y
f0gFcSnGGNE7dTooZwdBwCVUGy0QLeb0w0pFW8vfQaJjG9WLbm6qEezkxpOgChxlWUPDEJCOexct
t2h8xRXM3PK9OGDMSDDRxyJutHhyBvQkaHtFeq37x4KHHnD1RkX3DKC1aB8fRkPxZGauX9ri3c9C
ETrv/k9/8/vhl3f3BKoaTjLqypqpGJDUoM5Mu/kwI3N5eohQKl04Z5HzqtkYArbtPcZubcdbc4JZ
i01GUUFo18ITHwNaBlhxLgXJgZwWMgFoo3vAtPH74T8/vn/wDzbE4hd+vP/+g39Z2RsbvzAK/N8/
sz3P9nJ7v3fc9fG4/j6u3d3x9fj69brmmBd7qeNT0R+Mpmr6C5MHzInKqlZTg6LDzJDTOL7vR87p
Zx1y7vGredyTIAUjNOhYwuDrqZp3ZsfiUGRJBpBWx925ru/6UNqz/8UOo7yOFDkGQ3VkGRj/WCtW
llVRFWH8erd73bmHH/7q7Zdqv3mcLb66n07qnEliPKOYEymwQkjaHQ7YNgyt/4uNQYEVDdXoPQXa
OKNKVFhF3ERIguwOrvt+8H/bK5iDs+YEdadpnPMrhSpyLodRROqzIkwKyDn8+PHz+fmZ2LP9jIl0
YNg4M/4d/wuivb3nrJ++S+fp+wmIf/jP9wSgzpD+F+eVdCodX3+Rgq4MCuULr3p5emo0o+Qhndx2
6XHZ3G+wvHRU31mvHYej/jVD80n9P8KYlBS4yMRRq6gwF9Zv+48rnExIctcuR9QVNsBppYETgU7y
EwoB437EsSFTazVU1IGeAH9Djz11BFAP+rn0120rWl7LM5lMPEOsZOyaqoXMzFZs/JYAhyCzX6Ft
4kTO79Xb6mH/sN97nE28SjqzyjIXSFf1cigmEAwPWNi+/7z6cO54TmXJo6Mg9mdJ1UtTMYgko4+H
qucekCqD93xYwVJfeGZyFXiw6jA2CbqDWhJPgt5df7Oy73gSTnnYK6sHjDPCXTQlYTjvUhUlLnIh
QZcO3amdYb/3fue5PlAhSu/XyVU6a3oGOC+N5eN/JpY5/okSZNksQSy1D0DAds77a+NR3LbJARq6
17uugVNh46akcBQU4MxevaHhwAGrr5PaOgA4c5xOl3MxnQCrbq0HczGZIBuZZfU/W0uvUfdw+g0H
hx4eeqPiGqWHlf6G3/Gzx3+fDhOOE35ceoxvnyednpcbX8VyCAhVUHXixVedvs13/3N706+g34Jf
uBHoD+8LTiQk7BfIINTFhC8KGOjMu7STokCmWK3R4EIFI6I4/cBFPtpv0P7O2VI36R59XlBzFdMg
FaiBzQuzEIjVrvA0lLoJld6E3L7DRH+no2Bqgegv0Twl5TWLnwbaLpRkhDFeuY1zIQ5NBZdfYd8T
G3SsDsYn7d/4t9ke8TuhkZsHfW2ovdo/OI+bx9XG86D+9/fxC8uy8elBej3u1kf3+Pq6O647+5u4
g/3FA1GhJ5P5WHS3Yk9QSkAdnB110ZIhy1FqSkAZLgagOpuSovJmSckbpIyCzljNxgxKwDpPOU52
YUt0TJkDXxFDtsbVyIMZCNU0q5huHyXUIfFw6VzU/9+1SYu3SV7zEHmpK2D0ROMwuK9ldFpgupzZ
FCtRlKTuoSfYBKwQDNgq2IAcAykKo/YMizPPcRWYUtKzM2mMPyysPNG0WoRy88MwYFj1Ttf3Y76K
0OjVblFevX2yr1okTyRrZ/IYR1ihwTvuBMjLLXt+D74bW1nPP9OfZFNs4sfSrlfJ8+QOP/8WjoPK
xQAzZsvAS2hhiOnyPOtKldZBYWH0sDxGwyeJUZbkpQvp7cTu3JmM0xvzLPbu5ETKhh4yqiRAi0qC
Xof1gELP7SVcMsdzKUx8I6OwP+gVpGSp8iwPite1rtgPiS0pnOj7Sh8VIDMmxogRGC+w8AHhRp56
vcWJa1VXL14yPbF1k3MDXYcwjBTG3uNmUBsRMDxO8mrt1ePoWn6wQcvVR7sL/HTbP072zBkCvDJ6
RiRj9IEoRYbVYJwNfSlinSDldJiGQ6XHdq27ubSyFP/2ni0LRMUDnfHItbO+S+r0aNRSjLfN78Nd
5ST75GHeAsH07baY6/iJKob2XSQUMBAISMdLKy9R6h1UFXIMkDRm22C8T80YvaNv+rDuRD9C/6qE
yWaCRhGe21o0FmDdAIsWU7Co/V+Kzsc5icsYosNmm3do67SQ0Y9XHAXpzlwcsZOCf6QwxkKhbrSQ
Smm8zpufkK7xo235lpce0Z16N22qp/hFgB97lDa3RfP0Y2ymV/MJFREcBstcxcaqzhpbbjl2SePo
W9qxzjFHt9CsQcaYESfXBRtdpre14Elg3CAZyjJCXg1T0ejRDgSAMGscD3/V0QicOdggQiZAhxi6
ejrvZ14wCyx5zik8legMq+gxdTUfQMRr/dVHI4TTH/T3yA+3IDLzm/0LkHTXnA84Ndpcr+KfD2Bs
ZNQis9AJPmB0D4Fr/Yp29Qa0wfomvlNswQXi+7bwbi/r4vk+05kxjgJTOXqRIUTIzfg5tmIUbzKg
c81hgby+MgElJp0eQYv1CSYkjl1y1WWMRpGjsdUryAbtSW8bxLXuAVK8io75m3YwgDm3Qg+r5EW+
wbGlRW+D4NgClj5uV2CSXR75Khma2KQ7HWnkmJmA1LSeh6byorjc940BkHvxWI8/5xaT1rGnYuDj
9qrTjWQ3GlPjmGUBRC4QrZjH7yBkg1xL0DyLpST2RWMS12ovoFSYlskeBM7Sy22BS6cHYzOYAkAK
FX01jI/TrTnHzQuFaY1SGPd98XVbwJKToV32eG9IANdmzw6axKpRVNCvg8bzlUaBEgS0URKTc0SW
xEAGMiSY9MelxOgBqCapDXvoAb4HKQFhVH4/o639ti5LrvpcCHMMIXuMShVCQuVXhCb9Yp1q6Auu
n5vu9bakRTs4U4c5feNYTQTPJazWCLbuIce9Mzvgo0IE/XFbEm/hmLNWKIOe1hkktdYnIWsjeTIM
77aI65Qn/CceGWhmE4FzhQzr5alSdQydCtR9VYY771VwnWR74be2HZ67Xbi6LYz+XVcnCJgVAFpD
e/wVlJUsVxU4KlD2zINPA0i8RulEZQmSNBTmPhXBr8jP2wKXF/AfgSrt9Dm7HMy0K+MZrFWOXCge
6s32qIMgKuLxxS67pj+KqUyQDLo5WZoqKmdb985zE7vyF6gG+tWAkr0txW7t31Zs2Qb/KEYzGmeK
lYUm1XJObTDx9dxTVTdPnxQeqsSSAzLO1GI8npbLRdZhxBoj8e8Z5mhKzmuQ9/fTPz/Twoj0GX1I
eJ0FoxMDsHCIeWHiosXR8PTUronmzUsJfdyktHURAZzxVLeTE4+vNSa4LNUmwiaa3sSeN96y6IdU
WlFEiyYqRowpkLYwArWAREvaR+CXyWM/J0itd5IN8OnbVrC4fmeyGCuQzVT4z2s6BHmNoB8z5fW2
gOsaHvUOZxIYC8jNKVfrETtU6Rg+2pb1U0EeayDEV6su3mcSMF+3EvEHASjTupNzB9KoBlceA62c
AGtBc+/VCwOALLrUBbBATJJiajozenT4R0Jt2XVsFmhjBspqr4zVY2ro2T2gNpLCAXxsiGnuWa0x
zE7+zck7vzPpyTyzWVFJzcKgGQwU8+1ORmE68zvMkIXu7aVfOuHncphbRiqkoQfxBc4G7DUakePP
PiupdTSdczsvHZFzQcwlE5mB3pUzlriQ0W9kfaqlraZPrXrfGW5eROvG5GSnF52ygbFPULejCM1G
HYYMRJ8mULCn/VMM8rBh21qcW40ngtkkJbOmKkpVPApi4y7p0PCSx3d5ndm392hp6QAg9I8mzB7h
eu7NaIaYpk/bnWZg7iIQpG08RmAMQ7rOtNLQVmOyU6uCh52/GIifC2f2bahLaQIlTOI8go1Tu5e9
4AO8e/la3ClHsP168iOunzUvl7Ho3s5UpktyZv5D20VaX1KVgWwsyn6dPBXhCkX+ueLY5aJz+yPp
VHo+kxTHTW+SGpJCzKPWKgjKZf/29nGshHXVhlIYRl1AQqridV36QC631YwDHcBTg/HR1iiVemhh
m3oJMyKQ8XRbicUNMYHvCgpGWvCkSp4tUx7HOUqdMV5FKbFFzckAgZ0ehOAhHte3JV1189KnNh7q
tBCPo4snw6WoJJXiVNELBB3mZAfKru+/UzpAeyfUmDoB+7KyNrKPKTiU2oPEM4frVC6VTu9x4ENj
3p0NVHM1CeeoqIBDfbR8dVU8zusisdVN6+1BjoP2W3tfO13jCJypj6UFxqMPNTykcfF8YQ55gMHR
WABglINg4rMOBV8ff4SldT9qzwq4JG6v8ZJHwcwz6G4VgCuB8fZyiYsCmS5zRnZSBgzLOO+y+Oeo
mLZWOGG+6xO34fGRLwpEIwJy1WAjB5/npUChRJBXBi3SoWaxm5qPxixtc7wLTbC0BOR5zgAnBoDM
21rSv5S91RF2UfQCwJWiEfBSqIHMnZFL4KFNVNMWk43c76aeF/otCtFBaERfnLp6ShydHQzLHAGI
XSPrWoO/tglAoBOKq4bo3m1dFh9QgEMBj4OIehA4By6VqQc50RODpgWi9DDV9/NUOWHd3AHkx8ta
1Q+r8AHgj49TDBLh9PO29EUl0eoB8FdKZcgCI5VDZ4l1hUNBku00v4v6WuKBVS2JADomILgo3ovM
eklBiZGpFpADteLYMUYvz+CR/xauirqWcyGMa9GTOVbDHEIy3XwQ9e5o8Rpjl/zwuQTlcpsUJc+K
KYPNVWBdkcZ7LeWENYuPQAvhjAFMTyALsr1QiThFZKAA8435JhZ3Vreb5Cehe4nDo5Q74UE4IAs+
896eS3HimVT2hRMiwkLpGFKHZHYC87XFcGlpumBhvm1pNJxgz+y5HMbMSS0OI7pqALpd6ajXydOx
H9/q2XrQ518ZACvAHvrztsRFw/uznhprE3miFAnqrk4Cenq9yRyle0wqzvHlLR9jFpncyKQOoFZv
rdALbc86YGJsJeS8dHliqHWeOaPCaAZlNCCmxEstHSc703+iwbbk8fBcNZaeDtLZotFFPROkTlJq
yAMEacjpk+lzDrBhh6B8rNHLC/ocR9Zk3N88DImF04VyE+adUQ1CO6vKLKMVk7iRqRNMe3Hb5sZd
3z3ftoal40UrWiCvQToU7o69h7ViGEGsDRFGdVfR5zRwHKKws7NYsacBKCHi1lByF03EI3mXS8IJ
fxa2EMM9mC2UT5i9bAMbMH6kLKLkFyKwQoZiFavvofhD4zESLFj9hRj6GWcbiAoHURMDYtq2Wwft
eN+q1Xebi+7t5Vw4zhdimNVsu7nqoxZi0iY+qF2MoVw7OY6GdaAo7xae1bflLcQZmFuCH6DkaPid
kRdLgljFALUABXH1qsqFF3bfYUBWwvBE8YHG4qcV8QbAFnU8k0n//Gwp0T89aFUL1ASpcuv5qU6O
tq2UkR23HMyExT1DdEjB3oHnyDaolk2dkYgKGoBe15mh38/ZtpoJJxLliWH0UcaaGIMIMWO7qvSH
uPHTcH17m+g2MF7eAEEKGl+QMoMizDkGQH2ZJyCLdvrBsvPIs2pke+we6Qfg6NwWtagNcIwAk4DG
SZQGLncH+GQ4UlTUGA5up6+VsXNS3it5WQh6MBC/ICHDIsk2mQJMI81ErgHAu6n8MikyoE84N/+S
nUm0rwU1Giwbi/pCyCgLpAM6gRpLqyBERSBWE7cCILvVW06bjkg4RgVnp5Y0A5EiQP+xekB8oH9+
ZtzxoOM5VJIUwZgpOladVS7g6zHqq8wc9ZYc37kkxiPNs4EJjQTqhZbqlJ26B4vdhuShi5tm8/c2
ATCzE4SbAkAzRqk+FYLUSpA8LUfdG8R4Vce6N9W8LqQlK5d1vD5g6xTKkLFygPlZmIDBw99Kcjua
VipW0dzphj3F/m2FltbuXBJz74dCNgfTCIVywZ9H2dZBRGh5PQ86aun6PRfDrJsEigICdSFGm++N
wVoVwGX+N5qgx5keJfCEMg48zVIDJVHkMbL8exqRsnszOm/Q/o0BgHf7/6UwLi5KJKUKaW6wKx+K
bjOF3jhy/I68tCdo6sN7HkyC2HxmscqxzxIx1qAJWK7Tr3IfPU7bZ8FJd+Na8+tdtDG2qOfey3Z+
R3xhdxRdxGtvt5eTCmEd7flHMIcqyjKrG+hHtNPdqL0KmNUQeai5PBnMltXjUOPGhQxT9VXyPgBd
FQOet/VY8n0oyFsGeMRBS8qe2DGVkxEobkg/xfPPMgv3vZLtEiX205TCG5u2KQGs+bbMpVgCMydA
UEbiAoNMzAZqRR0PLYFeUV+6kngX49qosgJDxcTRS6+TUUjiWD9dqqvtOhPJbFdfyikpRXiMKjPu
VClw5CH71ZeSl1mm3xsZx7nzNGR2TgVkkRLoWFUgFBVoyRw/g1JoNmnfvBe9+CFapPCCyLrLNNHk
LO7yhv5ZXOYECmKXgNYEizujor4SSyRN0B8LkiND+ByL4EMspEOo8dLKi2dSRYmH5rfQjMwEA2TO
5KkUqEcedni8KGNiY3ilDr5vW85SsgbthboBiCbQGqE97vLWVEcM3ukFtMtk/SAmujOluouxr1Ul
xLss+WjNbKONxNPItCZa9+u2+EUron0WyN6BR41FbdH7vq+B5YMnRPGrTTIYTuTLpMfF+pkJf4sJ
jAgOdf0/wpirB38UBU1jIDUkB4//R9qX7UhuM80+kQBRu26ppZau6n2bvhGmZ3qofaP2p/9DfXA+
V7GEEsa24YHtBjpFMkkmMyMjSuM1mZKdzZmvS/8mtj+1JEyqXlTQf6wxrDHUHFy7N2ZuIjo1t+1Q
3MWN7NZhQ61plUd60WlORihsyhw/sqwedsO43Cpp7cR6S/UKbPd2ehzG0QkTcs+63FFieRu0zVNW
Gndm1INvoEk3VdJS0q1pWS0uMdi7DRnODFZiYS7A95PW4FLE9kHWNA19cNUZmhughDF+XnemxY16
YkkYfW/WdkFCjF4bPjQVlGbbFBUAYA0CEA8Z3Yrrzt99cQCeWBNOpGKUwdI/jwtKv1QewW2mUAJ+
6etjWrMiHD5hn+iSns6eBO6a3tP0miImXDGyeLieDGX++UnkDHrTNiTjvERt867azSFsDbcLXoM6
9KDg6UXhzzxfE/tZqqSjF/N/jiEKNcVdGFflbBXIXF+Noh1kmx3S5V5nNlvE8Ejtx+5UBY9dp/oh
mB8t9lOW2H0a7v7THH83tJ0MvwEmPhgyfEggK64Gci6LR5tSalZuzKWQFHLQs1gYuIEutC/MlJe6
neDlxUzd72NjG0/p5t+M5B8TyvlCdnUdDUzCCcc7to/N8GBo4WswTStmFo+Zk5Go52YKtSmsZsRI
tJHtal4eSfdIcguglTW6u6UKG2CsEHdH27kKlJRwDWp2w0EXaCMqZC0FJ+qkP6Yc8ievpvY+TH4b
3IGkPtc62rYeiOSvT+eqdWE+Q8TLXKsxUAUZrkJ7MMJ9aDl9eaPUXtp+GvgScL2nTqcA89Z7160v
HmcnQxdmmZt91dbzS72Iajz7IMG1YVHrsuwFrRuatOKdS3nSs5kWbkfGwjLM8NZ0wulW77wSYHy9
20xRjbgKAhaPqeIO8UopeNGRZpDyvCFAKSDcDZKd9rL93RQShLu87qiB+mFuSZsWQ7w+m4vXEPqH
IPelzVI6giN1o56BewlvduiAAGNHPKnVQGIFmUztHdfWypGyNLC5bcOeySdlRSyBjQVYZSUNchl4
I3BaJ+nvppqZNhg4NkGk+HJ9bIuZYGgsG6Y8t+LLYpKKFbbFZR3mgOTTNjwpDw2vCldv2LDr4tHY
tIb6q4kqDkrntnDVwWK0DKanzCj1lbNh6cLCoY6aOCQLdaSyzs8GJWvUAVEWuEFSe6+1laPNJPOr
r6wFd50lcPD0nivfIOgW7qwmhkSHpXZIZUaPVv6z7B6Kwe3HzgHqKsw9DiITlC2uz/PlqsImEnRz
QyIojUWcjmQpYVQEsBlnUKN/iixwoxi7og/+o535O04uJFNpYybP2s+j6TTt05hDQ+au1t7+22jm
HXNipYx73QgtjEZPOxpa4GYkT5qMquzzdTuXHjHPGtwTiGMZ2pKCR1RRCC6tZh5N+tR3D7l8V2kr
Tjd/6nksdm5COLtCvZzACgwTg/nJzB2pXVaglP5nWqtFXN7haMUCGzxq9GCZBPPl+Zw1HAof4wzc
HsoHVtuPstWuZM4XLVh4DyHbh40sgjpUEodBBP1Fp63B1P6mqX995GIEyI+aNoj5Z8mS8xG0YTny
4bsEYL5w1VeDgibBXR6tke8u7ZVTO0Lgqgw5UGI9EnBG5rI0pcx8YSlKUmuSskvzhQIYSlDIXumo
tAnjaRC4lQbyY7V9pxRfaa+sXIzf2S/BuQCQBC8N2tVVxFaC/xqSWcpDhxC8PKCvY/ehQEfcrbzg
g29GL6MyfT0qe9XXPXTNTfQtA9K52zMXDzyKJywwmj8DD3Knx3GzFu4tIIDwysQiagQyG7hvhPuz
Ro9XPuaIXFu9pHx4ltuAhmZGAWGndXG0bZCGxQ+N2vpJ/CB3fIsK0HOrqK5MasdgBY4vUM5d3+4L
e1EHmH3mhUF9C8wW5wtSt2nATQUxaGCkN8HU3tQR2aiV7o/YluO00iK5OAUE9UcLtx/uHTGEKIo0
Sfq5K7nmU/ljNIPEAnEbFOGdIk15CjpaovUQFq/0bS5l6LzTNKhlTYPZ71nFOs9up9SiiTEWoH9v
LQDe5LjjLwHyW/d60WlrfbBL04NCEthhdA3YERGdFkxdgEQ7pmfEU4cGiexKE0TPo+IwSM1vSPyu
uO/SRQl2HriuomGXoCJ9vh6jGZoDs+YYVoIAEVo93V5tD7ZRu+as5VbZyDCBiLLqN4AWrqzOxWB1
BUUgPPtndiBwuwjncmdX5tAaOijJ9fG+hDQwNK5804qeuFU4xiqJ3sVNA3NgdEKa57vHU3S9sElT
sJSC8NlsQ6+o+S+1AbOhJP9t1XE2o87kO3A3tIgIM4pbjsjZYCHsj8v3vJNoT+p7O1yZu8v38WwG
GCPw4iBqvfBs9AJkuhaCqzywct2zqiR+HNLkvW/61ouwhFlQ3kJH6K1Qq5J2k3EMWKai7Xmq6BBU
9i7h+lpv4dJ6oi0eFNuAPgF7LgQmmV6SCCq94CgAhXsfQkEPb4XGIck+s5+vHyMX9wdGP4ueAISH
CQUnw7nb5nFUhjxBoAVEFznGLQucIG96h4xJ0Dtglm7WbqyL9xYsov4B0Abg9aj3CgdXIrdlFULF
29GZC0LiREEGLaNx4VdQKFVXHggXDHxAlZxZE7YGJGuhq826zIlqWnkwB61s2v14LzaQEafG7wJM
+Q70y7B3DpOz13+P27WO2ourc/4E0CoAxQbyUazn+RS3cVAAt4JPqGecT6tA8LON364v49KWPLUh
eAzLpAFnKGwEAHFuZBwVO4WHn2bG+ea6pSXfhNg72iC/IRXiNd11SsW72TdtHbeuXUzgPjcINUEQ
4QR6H9LY+FcmZ2wAyLhwFoixRziYrMoJiLOHwbfbfaDX+OdjnPFEa9iAy2Mci4Wa9v9sKeeLpUVG
FxsabI0Bc7Jwm3cx2mccebptJldVH0ZAf+s1erzLyqBgVdgTRsDigg9p5vRZglcCH8z4qJCCf0Dz
cTxaENu6I4GhfwX9YJU+a1qe09SQgx2TSffQj2nuTpNCKhpKg7yzSYdmMF5zq6LgqAMGMJVs8iuc
Mah9xFRwbfSxPdBUUcttkETsJcy1MXUrqQl9tA7pH9dd5mIDzHhbPFTnQB5eI9JMkgLN2BkrMDpZ
fTNH/sBxd/y9CQVdTzKa8nEtiUVieejbwU5G3HxlazhqpTRgyV8r/12GqFimWaQKSCwV/yaCXqcx
7nQVKo6O6kvQ1NgRt3AAIfJ+EZd5xG8fmKfuTchZphTaOvE+3sU4dLJtR9PdcDN6+aalrfekHKqn
3GlXAsKlc/Xk40Q+SZUUvSRV+LhJj8Bx/dTaO3xkCFYV85h3K8+bpfPm1JhwN/cM54M0z4SN4BRl
T6mWv0hfWY+tFKU/rq/thS1A/sHZbKL3GoEu8krnWzKUJVCTR6imTIG5iUD3rpiZm/DJv27mMgsp
2BHO6SEAq7yVtbkDMSw3AahV7X1uesbolMaeJHQoQ6eSIKsOkZPpJlL/NtyZzQPIiAsCDgYw7/kw
c7uoJhXBKuDOikekxFNGzSPKmnLlYrxzunTCCVdmgNVks58YD6g7kBvFs9zOaZF49Uc/vw082f1z
fWYvFvB824jx4hhJoDBK5m3DHhttVwKrtKabe8kHKdgQnATiUkbJe9gwn94jb9p1bvKhOOHdgTj3
0/Y+oBkaog6Rr3pszW8ujjfBtOA3+mTXvFJguv1jPk/v3d3nQMkGvRP7+2wzOOg7/zfTOaO+kIpE
kkzYe0oJ2UtUkjIn1f8M+b3S3qxmFRZXjOC8RuOLich7DgJOclYtyCKjvkZMLOvjJullCrf1knK1
tWb2tbM3/zx1BDxFqL8D6SUC2BRQxSjtt2dEBR1H7ZPlv7I2PSgcB+WY/q6J6RAtBqY42U4lshtJ
tEJFcrnr5084ibWF1UtSuSG1Ojtn01uemdRvsi31vm73HeLCWNoEuvYk11ZKZTm6AemG9MOM08cM
XDceGaW1+sAcqF3MCJrhob9IkD0Si2SyhXykOsfjsfrVEHQ2MVqBVGTtubpmRjgEgjauelLCTFLc
BrFbBsc2xgroK1m2y4z5PLvAghjoh0HsJgJU2z5NIl4lGdpEzNjvygKNnvEhHsdnu30L8/RYp61j
jTao3qdNnk47XXm/vlsuSR2FTxAyZASZPpZp+ARQhoTP6DKKoaD5Z/Qq706R6FvvsicCepadveug
qrNyTy5FyzMDIxBKMzu6SN3RMZ4hLkc42Wi/LesVzgbE8aaOfmf9yvWxeP2fWBIOQFXpOYoSsFQ3
umsn7yEA6gmIB8Kq2EZtvyuDfmVxF8895OcB2QVZ3QUticTGrlbnoBU1xQGKQwPSHK22BvBfOopA
8oR8ILhIdPtiQ4yR1sgyen+ayo2TlwG5JnlVWXruxhd3nQay6Bm3AWkA8YlWTY2pVRISJzJz+mI/
jK8QPa+ngyUPaDN0iOmua/QsLdipzXmLnpyxLAoKXbJhU8GrsEhcgqOm/Nmpt2rgV4o7GXdh5Yw4
iaT3SgFAGbrasttkO6PY2UiiXd8li/fnXEoCBBbpAFPcqHbOZ354fE1f3ECwSNe+guGhjKkU0F55
MgI6IcLNXaO+05MbtXADC561RzW47H+A0L74a/wqdi1SzRCkQf4OoDDhWLaB+LIgSYosgfw18ffS
MJ2xtBxkaFdGri0dhWgdMVFKs8GxfZFmsgMW1gYscS91i622QfjgEzc9dArtgMt87ynxzbuI2rcS
5ZsWKjngMv4ReipIJC063BAv2eW3losm7G3zPiLI6F6nTUAfSjc4ht7r9ZVa2g86PFWzURhDV4h4
NSecD7rWI3zDQ2/uG4ruAcP+NzZmfQwVj2GE3OeuyUEs1UYVnAEKSFtTr45mQbYS4SuH4xzRirsO
yzx31s4yNobw6u2TFIIAdgOf47mNgm1P5Lsu7+N9LVeZq9aN/NC10FGEypkMwFwW5m/Xx3mZ1YZ5
1E7nzCk+Atm/84HKEw/qYsQXlOFGkfcdlD3tYy45WbVhqWtV6aaW90YJpRDtV2B5ofYDqpRBex+t
obe+eVYv5uLkSwR/T2IWsXiAFyavKGRPbv1ZuaATc77aTaJQaRce9PvQs7x2a9yOKynQpR2AjA7K
rWCxh/KmsNz6/O7QLdiWYojn6duycCP2ak8raYAlz0VQg5rAnAUDEuF8su0+rUZSRPDcjGzqgfgW
5JHGQPVWFnXpMEfenwDLMhcAxPIx042Og6QAbjXaaedlfaj/kbq6TSiQCXHg21EbeAForB9TJD1N
SKGgtQahZQYtw3/zKXi5ooMbOZCL3DICOalGNhczuw0+JCBrPgfD1Wtf8qWcqiuh7NL8niZWhZiO
xE2LsgxygFPv2+oH1HNlqVg5LZdszPrgM8ADxXlVWMMsV6PJaLFhpGrHuh9ysMnWDuSle/HUhBCv
VaU6IksPExWebFJwmAwvmlzWyeDQsVBuW3GXxRGdbDzB+dUqUblVz+Y6xdEy+xgOujdGa9oni6M6
MSMsTltVRtVU2GNT/BMCqWYN+WPpzeDPtrQrV7m15t927TQRTlaFoV9Q62ENibYmfZ+YScPsBVF3
WL41loduf2p9ydUujddWb3YA0fJpIlpwkKBITInluJ7SZ17cGs3dMB3l+C56ur6zlqbz1IzgJBnk
RHgpY4BB8sS4RtPC4ZorSdtJ2yDeXvH6pYvKtNAXhn4DqNOLVMVahyo7Qy+aAzaqwrFCqvyI98Hj
yGjwL7wRkAGcxSD6Q5FESALVemM0KYElWb+x4k2qPEDw6/rULZ32Jya+M+AncacyqnXVV/MK9W9T
/1vhLorUWb25bmXpcXBqRdhWSqQkattjII1cOErL6ditHK5LG3fuPwMLJ6gWkPU9v04AR0ApQicI
UtSDDp7CbHINdWUUSwv/XVcFwwLeOGKtyh6QjeSKgdhwRL1hM2UlagItKFsYsoGbJk9caGFfn7jF
CsSpTSEmMfKEAFcAmxKbqJYfGlZDov5Gzvx+dDi77WsHrdzXjc5zJezaOftoQ5kHncayGAFIDYvr
cNYNVpSCdnJK7ewrHgEDrT/VYHvd1ndJ8dIYsgG4QnRQ+Ao+HqUJa6M6QInF0ZzuqddAIkrBHdq/
RjfNTvWz/eTkj5ABG1Ja3ds7GzBFarsGBbcmd9Ze6Ev5UIz9f58j4qONIgC5uYSx5wdrAyqxZ+Yl
x2BLpWN4o+6jJ/nx+vhXDQpbg/VjVRYxxh8Z1NpF1HLZQ7M1YWp4DZx0V25+r1icj/srM/4tQ3Cy
5ac+CwDhg8XeaSIqUeCq9rF/P6FagR6FTbKyM5cek2dTKlw/Ydv3VlbBXuM2B/UwdY4NMYiC5nea
I/8sbhl9Ay7iFkscmpTjOPVXBjzvkWsDFvZQHtaFwYvvD+BHrvjwMcP/xfZvKMsEJor3FPpiK1H0
gl9DZgNZLrS3o5cGNUThQGJpi57fqpxRQljbwDWsjo4JcPaG3+i/LUg/giIA5FkQ4Q3xkvVRr6KJ
/UeNp2OG/GfLt9pwsM2nRt4Z1iNrcw/8Rq7JfVB8Xp+gy/0+f6oNMA/ONcBjhLNTjuyxnDJ8asq9
qH8k2Q8kPjoZ7/vh67qli5WAsrmBnieE/Og8ushncluaDB4aqdMWBUr8k9bQJJ3KlUNzntqz9Z6t
2JCeh5IdJD7F80tX7NLII0BFzDqb9rzgLwPYmTdSbrz8/XBMVIjlGb4w50rO17hToQpvT3jDyCH7
mSEXPClsZW0uQhuMZVZtQZ17JnIUlZryRlJTZAxRWgPOSn1qJscyUVBgDG3xr/oai9DSzKFcgESL
DnoEsJ6dD0jNyxEy9zUKp1H9qhN2sML61WZrCuYXFymoF/BaAH8X0DwADAvzppkZtP5ktXb0Ub1r
g9CJNO7FqXaQDMi96pan95pb9GsV28vRnZsVzoEugcaeVsFsUquUgzyoJKaXGbvrTrE2uPkrTo5X
NSoa1tmwAjYyC8MYXlQUmtT3MfiZJjfgeFm5rS8iOGEy55+f2JMLI6lCc7aneSGOmRAiE2/yuHJP
LVoBgSlWC43XAAmdW8nTUEbiZajn+EoeNkDr9O1RJe/X5+77NX6+dbFEJ2aEJRqBISTZbEY7Tu9m
S9XPWKbSbbRv3oxd81A+Gugt+5LcFbPzJXthFsnruRcfmUaRnyFi5oyexBxGxWsNlcdoX/8xDddU
7rqCmqk7dD/HNeaEi1N3XrcTm8KjhTVcNccSNskAoOifAU2D/fhmx7cN2hSvj+/yEEHKHBEdJAqQ
RL2QfyrCxsxq9NQ4ugXl62MbHmvtrilf1emhWyPrXXKUU1vCsFpFmsa2gC0NpJOh4ZWBqxUllfqV
bbY2pnkbnrh9RLSoMELYCdvUK5ALqIrfkaH4cd6A2Vt1jNbyrs/iyshEiqupZ21Vs3kWy7uCfZnd
SzTFFLK9180s+YU1h91AHX3j1c4HBiUfuZdMHWagd2qlt0a/n8AVFjQ3Srm5bmrpQDw1JazVoKVD
0RowlcS7oPgpmzudff03E8Iy5UWpVTbYgR20/TtKdC+Vv6qBrfj34sr8M2Ui2MXmKOgFZPa5qNW8
WM5rl3Cd0CiwjDtiB2sZ8UXfA3Ee9CYB49NE5I/RlFaNhyjsDcrrFMcMbWKDW/fjjZxCrperb4a9
hohfHCNathDVoDJhiYhiWwsJq3tIQGVFDTwKLpIGjc5uqj1dX7BlO6oOQBPy8KjGn7sfK0gNphyz
duy836XouhkhYCExpxxXnG/+ReKZi9MczLto2QVnkXBPRr0Wcz5hEqvuJy9vAKKmarEZECHXrpp7
6Pq/PrDFfXVibx74yYGRleC/VgbYU8DY2VNVcVnzwyTHvFzJbF9m72dmqVmLFLltw0ZkeG4J+mk9
TnZMYX+0b0H4Q96SbbmNjvU+fSEOlyjbsXsknb8g8Z58Sv71cV6SCwjmhV2t8pDL9my+84vbFq9m
qLZ/pjfSJnL5NixWAtRLfwF8iMzlEoB3TWB4zwerZBJJmwikkgXZAB/VN8dgcsc1Rp5FKypiUmAH
IOAgluVQsdeVcUohehZvB/1gsJd6cCX79frUfWdwzn1SRVsHqmmQWwOsT9S/G3syDVmncmfcSzTy
FPzJN+RGvVX2tg9m+GLDAfb2Y0Ar9+YucpGBuIncauXteOmp+ArAA9C8hW6kCxQ2WgpiAErwu9Pa
DScXpOZZ6YfFffnXnJoI5k4NzbN+siV6i4VoD8VwB/UXk2jW4Xn5uTKll3fMuQ1hMxidbDVSgsHI
D82hcoyd5asbgFo3kdNsW59tQqf0kk0O4lzJjT19J28sTzsqK/HrQmSp4m2LXhX0vmNiRQlMbZyC
Xh4s7rDX+hfAOi2d7tDbS6Uv08u3MVRjyH5cQWFcwokwwadGha0Y6TYkGWajzS/gBiF2OW3rA/pB
dtyXPurbcXt9spfm+tSccHYTK5FDqYO5eDxw8gfsC0W6Ep2szaMYBbUl5DP4BBuv5c46mjR7kCiR
aXB4s5Gzao7k+PCfBqULCbLBbpNGmQ0q4y7Wd6q8kdYiu8ur6GyZRIrPMYNYQpDChPmkviF8dEsa
Pecbc8UdLjNh5+4gEn4N8tTE7Tivz64uKDnMjbR+6mvP2AtesRv9dvtiQZqbbVIaRP6aAI5yGbec
j1N4XTGDBRqf3bH3Aic8aLeNH//IPLyubobHbgvheWpiL8q7aHf7Z7hX7gA88aLPAI66BjlbnQvh
3ijkHNxCDb6Fvbae6oZo80O7f+7bXnKIP4HxeJU28e1TeEQf2Wbt7XVZ6hdWQjj5bMhY6sm8EuPe
8IIN8Hw2ENlkS+jXQaHWr+SH9GBt7ZXNM8+veL0gwzbfLvoM6hXOwhKSmsAXWjWE6uRN2mQ3NStW
UBRLR8CpCeHEYWosD9MIE73UbUuwj0bYLVWbr5DxLV1RuJzQco5GKcA9hXSAqaZNA9ULCJL2+s8k
RAsUz8zhWIT6Y983lp/ryspFsrRHTVCRAzFgQFdMTE1pY2ApVTC/9wgQe+x2so1N13nhtAtDlTY1
IGcrB89SzHFiUZ2RBSe3Y1Dp8th28+uoeGVQXR2q6KPL5xJ0F64EUUsbE2kPFB5AOWdfXE5KayVR
MD8ogAe/SVjzaGQJUvOV8Tz0wWML3qvCGF+un6uLe+DUqOAqXK6qOpMRJ5psuu/K3jUy65cFESnb
/BjRB5WwyB9nqGsxSg9GwW9R4dvI5oucQl9O6/a5bvplsibPu+jAJ1Mh3GFVHvEgyPBVpJn8oK1v
h750irBaGf3ijCPEApGuiheVGKNrVtSi7xT7JBs+jAYKkSODSgdgVPfTsOXmGtnP4n5BMtpE/x5e
BiKjSiPXkxxbGFWa/WjU3LdI9ZBNf/JOvSn1tXN+cWwnxpRzx61sg5lVB2MBzzwrT7YJ38m2Y4Q3
vNkRa00iZnHFTswJZ0HN6kiva0zlFAAe2PVeDKLsIVqrqKyNSri8WuhQSl2APTI0NpXUn2HkSvJP
Er91YPqSfl/fHIt7/2RM85hP9n432LUdcUxhkSoUMZxbNb/ZkO/Sag1NsGZJuIm4lNeRPD+DjfxP
kXitpNCEP+fWQK+PaHmVAOcCQyJUUi8oQixbM2Ni47kN5iz06dw2KKii2XN73cziFYcD7P+bEVap
wm7TzRIXQ9mgyxpd12Q79mwN1bXsC/9YEZYnjzSZWy0GY3Cgck1fNd87gJqbjSE5lfXj+pCWVwh0
NJCngFqcuHeBJpjsQIJ/N5bkSC0eSaAgUiuAaHJl5fZeHJcFeN13az1euuduVxkDAeEiZk+JZlXe
R7V6MweJTsVjkhOHrPWOLJ1KyNXK4DGA8jaa48/N5eqEwmWIt3te6zSpb+sW2OPyYezea+1vmecx
cRZB4grlUDS/ilCWXEPcG+d4wBcMmMKuZggulTja5BBpSVncPF9fsyU3ROs7ATmFjD5DESfe5UWh
ZQ2DGGIde5nCbkc2+NdNLEwe5CgwGHQaAhUrrlWhsxpkghHUNKSHqDuC/Z2YJUAnjmFF3nVTCykd
FYkyJFrAuw48tpgrQ/0ajE0lFiqMAyeeftml5JKupGU0+hEy0NAQIlQGIiQqpsdcX6M4/H/USULk
OtPIGNAQB30cqA3OPSUurAykcQl3LCS39nochz9Mhmo2aXp5QutokjzngdR7ssqKnRSp2S+wlRno
WA+Kp660wuegQRDBxpx7SS41vhVHOhI5lnTo1bq7bRvS55ToaDTalGpS/RqsjL8n6aA6OiflO9Ql
rNAZSCmhpbkYPmVJ0h95ZZm3dWoHAOiiN5d0bPiKWiNTb+3Y1HbWFIAlIJ1k448xNAV31TRUduU0
SF7PpnQ3ySDtcBs70YMbiPrEhyrgo0aJ3VYy1btGGd1xGA3TRcdh3oOsorCVjQ3ygJIGU6aFXkxK
NadAynM8I3owkaWy0Xl4SXZ/OvSfcsAZ4jBCA19rq04ASfTdSNThBhz02YGnWf9sJVP5yqXqBQ1J
9zDVbYciN0M6ytPU0ca0C+CLlCyldaCoftT16UeJErpjxVn30KI+umXcJpEzKl1I84FAdtcCbVnp
aUaCfqUxkw3A31JITsZyvCNprngpmXsY1cHcY9NIXt7VfCfVXbXXu87ajei87FBzGEKv6aS2+ZUE
LWF7LZ1SB19dWvu6MaLCq8AMq+77cFCcJikym6qD3RuQZq/R3taoY/mk1VGMuDXBHY1GytesrEfa
SLbtD2DiSEASZbTUAi3GxzDGKPO1aTEarmazgTskDmIfLF9AH1dlx57aiTfWU5oO7Qjd5lx5y/sm
20JjtSSOMWWJ3xMy/pZNlrhZTcrSy6SkexnBcKa4JA+MYjNVGmwqtR6+aVJSWXuNVfYzgu5sO6J5
WkE7YBWoxwktcDa10HhqbXPSNodBKc18z1FZ0NwR/9/LKzkEfYttBTpV82bsaJHb5kRbyIdiD/ZF
57d5rr2ivzkJHJ7m+V7KZHlbBkm9HSqiO1Y9oY2iTksNL6ZEMXOasOBZ71TidoPcHFuQZ/ghzus9
D/NqG0iNfVD7NFJgGwJIrik3bNukffxYW9ASUnvUUsGrEhGvCJpoow0To3VpdyNlut4zt0zNbtfV
CchWh2gg7gzu/qNGHSgzeRchiOqUIQBzzRAcVElKn2Sz6L/sqY280Z6Sh7Evmq2FLokvtJKXPR1i
a7pJ8jhwM6arDxUnkhNlSIFTFWP29apLZDpJrP5gmR0p1MxK9kOJY5Sxyqi0+vsgz7N9HaQSSlty
kz5oPbefGqVi96DIH3/0Ix9NX05UqKD0SpBvJ1PihxBiIrjm9YhBySgxHroylVu3t6SUHBo5LR91
qclvFMmI/xQ6QkTaTzYqgJrGe9BX5q0Nhjur65+aPgdDWlw1e2MyRxewithLdGKOa8f1QsRA8Bde
qzZyjQCHnJ+WvW1musWB0xlbKGZIUwGuAgDcTNtFO7yHu/1Fr760tAZ/IQ5OdGbtP0dWQObwqMvD
yrv5sukOtaLTjxEiMi7LJWfJfPOCl1XrnrM8c2PzYxhUd2rZn6L6VTH9EAYIOpuGRnztbbt4eZ1+
gBBlpERKrXyYc/do5ojz1m2r3M254tSZBkg32Wpa4xlp6KLX07NU++1fXJ5YDCQq5s5SVUQYog0+
Rlsr7i6j/kxCzQ1BWanm/KMkvyc2oZMHJerGKJibliH+Y1gJRRadAfkKkLfMrz+RUwXIK7TFmRXM
N9WdHrSf2Cr7Lt/nKFavjPSi12Fe6hNT86ecvFoKqZ3Mpq0hPldWbmR7clx5SG3SWnbG7tWINkO4
b5WViH8hZp1BVnhDKyp0J8SCYSKnWoBKHoJIXIH61L8CmLWdJjCC27kJoaHkURp/Xh/oUug1K3Yg
YYLyBaCj5+MMmSRNaQuTEcg4eq2iTIHiu7QLgG9f4wBZiCRBbgRuOEBh0eIgdlh1ecg1NCEg9AKZ
IxR0zbW2kCX/ODUwz+/JouEYVKrCgoG2qSKHSVp2m/fBexonI96EaeVen7t5t4mRnApuDPTcfJfr
hPyKpse4vfUJy9U91f1rGL8xYyU5uDhl/5gQMbThKIFEvYeJQR2AIeQuX8OTrwxCDO/zAP0MhgIL
bf1pddvWfPkX5WmVgJMIAf58dqFn93xZ1AnsWUlC8IKIwoxaaPQrwOQpEfIOpcJDFzYPUxjSsurX
wAxL+0mFKiGa4GdGQlGVMFHTUS5lhTsdJzTIPuXMQ7gmhZPH0+dhValrTgZd+MOsFff9lDHE7Stl
wygpDepzxkfuNgpN7+o3cosoalf8rhr6191lOKLAOg+tQJPMpMzCtOZt1XJ1vhoT8lwVXjp9SubN
sHYSLu0p0AcSEAfifEBm43zx2hDPWlmFf8T5Ha/B3jOAAwUhxN9j79ALd2JH2Lt6Cf7LKAGfLdrF
qFyYWz6lhwKBaprLK6iCpU0FCgYoeqMnGSlLYd8OUt3rcQi3QLhxSK3pMIIr6++PBtCN4J6akwIX
PJtjJ2sIFeAKUmsy2hk5GBeHKHByBVX366a+H4yi2wEEg30FOJoGbOv5CuGlUUl6ZiMq8YZ3vHmM
zLuBnJSnOdNN6UeO8RT4pme+oPROx4LW+3wl1bJ0hJx+gDCfvQ1+4NScPwDU1tGwz/OvZLWTfOmi
+scIcMLno7T7ChISE4xIW4T9lXfMvOaTO8EmBadl8St45vf9W/2xJhOyVHcmQEDj+MJTHSV8wf/B
CdjWuYTyFq/pxwQ5XBp9hMRhuye8bZVtBiGqtdhjeaj/mBQWVGXT1CcBhio73Y5sWesa911DbY84
0g9jqz3Ge+VWupe3a8XbSwVqHClAr+NvzdYhsipE24pejiGQ2NzRNsNBeUGiLHajTbAFpGCjUGA1
oqd609+8Xvfgxf14YnX++cm1DYHDtrJjCUs73CeyTgNlhVBhdsDLHfLPsISwebI6vI0ZDNSHPKTd
Tfwnf418u6Tk9/WRLL4QTidwPk1PhpLnBk8iDROY1fT/SLuuHbl1ZftFApTDq0Kn6Z6cPC+CPeOt
RAUqS19/l3zu2VaziSbsY8BPA3SpyGKxWGGt7LZ9L45JIKGncmNsnUO7zd6uy+OfvN+KMcYZxVHS
txPERejTQ+e7q1OQUQ7P16VcDtYwZsEYJN7HlaX0ENP6+a3hyh4N3ntMwe7DJ3nzvdklArUuR7UY
gYxH0c0x6XsLArVP9PLmp1n21MHt3pvnCGBxIvV4sT7SqHhX6AuuKTuMBogjJbUozANQbe17s1W/
oZPlZN8ZQC0UrCTvNgVVDQ7ZEuDjEXNuH03aUGfOo9aL99Gj9tT7aHJsj+m7vY8fdT3obuxN+z3d
OoI7gnuw13IZu0wKIAxHqIZ6ymcWxK+Fn4wukgrjI1qzDU+91T9SyZW38SkXNGBxbQcw0ICoQeoN
g5eMiZpJQuMyMxFfpjLdNUWGlLzRTpMvxSmm78sB6oMkI3QrzcjhV209fZqp3LyUQMX1w1wZd6U2
F6eqrmTRiLLO8Qvrb2Psup3tugDADPxCsWDbj/sSAEWCHecaF7o8l2cPpkDYGJTKaaINtoW4ZtaR
/tOeFPptUONdlvdeVaCxIP9ZVcBjMGJBtoKv3L+CHfbCxLc0yYSFD1NlM1jxplCE+M1cc/6tHEtK
EJvI/E0Eyg2H6qh8NUi/4JqUXzDJG/08Sqf5O/lHdjVRCZjnz5E7/++aOksgvvKy7VzGSmUa4D4o
5Ne2UndR2GxnC+1vlh4BiTTybGreN5X+7fpm8tztWi5zPRKtRtOPjCXNpXtKflDpYFUv10VwVxSA
OQjngJ0BxJhz1Qo6jbYVYkVzNBMgf2ncmWgll9+vS+HaxkoKY/hdAmKuclr2Lfmyq30n6obnRk0o
XWK0F82smIZjHHgBFCw5iRA1aXdQwqMAh72V76lvftKNs+92o6j+xtUIT8wFChP4Nr8yZyuTmM0C
YXiJG6NXX6XhmMmCc8zdejBdYdRKBT4MW/OtMUZgjSoU6mpMxEsj5mof+lmEVsKXAtpF28GbDqm0
890fhhiecIAWU/NYDgGd7msRpDVXBMpeeJcgcwFGznMRkWK3fTvgsqMYksRbHChlspsOzd/Y8UoM
Y2H2nON3lxucpntDz9w83Onmq5wLnh7c47ISwyyYQ2Sk5pf7dJp2eXXMrH0n+eDpun5clo9l48el
VPj/a6YzrnRwkmImEaSoFmAmjnL9QSzfUfb2GGDo9Los/oWJZyMgiBzcmywNrESMXh9o3Hrdd7sL
aB8AXR2YJltySHw7AGqu3fsAs9QEvo1/ZFdyl6VenSClqFPFBK+b1x2GrXUnPeI9dyo7rz21Qeu1
37rddUW5W4cZKvxDnzjmFs7l6XJnjlqTtF6qHJPZ8Iw026f1VyZVgno5Nyi3fktit89AecfGPYzt
m7yu2tjmjVG9KRNg8vZZUSLZsG/ThxwEBJGon4cfd61EM+lVrVYGS+6gpPOJgqjzFj8pj/kJKP7F
bvRQWMwkLz7JN6Uvi/BCuDa7kszckT1qExFwFFovi9FZ+JhjXrx7HbvbPD2OVDRoxWtlVsAIBgYD
dBVejmjLaQxkIAo9G8tvTvIBbOPjYQ6me2tb7VByPGmVm98JO9GX5bs4mA7yoxiAxoAXa0NaWdDM
mGGzrd+/wfe74VO0/xafnJ2IzvIS7RBPErDA/FcUa0TpYDtROEPD6r0LzC29NX5kP8vTdAfGhWmj
b4z7bCN/RN8ArSO4evgncyWaNaJp0Mpu0bL3Fddx8y25sW6L3beX0CtvhIbDt9mVOMZylH5uSf1r
UTeOq+zuQTd16l3L0x6BE+pZR3LKf4h6mJdb58pGstcrkXGrFxiuxMDtXS3dZPJ9PbiSia6n4LrX
4V5/SyYTM6gA0GTpK/A+TvM0xDYmDvEbXXEH50cvIuTjBiMrIYwrzcy67ZwUDkcyQlcZH1GlvK4F
b7mW3iYFFNHL1BxjEUBoyXM7wuGeUa1pp9ibI3IqR8eLqmZbWLWgCsFz1WtxjEVErYYpvQriALnv
Ej3adPVJqja5aDKa10eLsPe3XkyArdYj4NpULNy40fbATaU7wx398WZQ3PoGLYTGR3cj7UCY9zDe
X19RoehlT1fXXzU6BBl1iNa3xid6BEp39rPACfS7uvKcB31DttF+DsKgEL1mRJu5mOxKsgyQLK3L
sbqO/T2PD8R6ngiaH3adCPqRZ/vr1WXMEvTUxtC2EGSgCZMCbBHYfKD3ESwkT4oDNDr8R3/H5QB4
k3d2u8SwtAgi4KTZ5CYib7W+J6HbpTdy/CgB2h1AHvoxVZ8zoILHgnQfb0HXX8DEnnI4xNawZDHb
/I5MT+ggcNHLgqKr66SJQF2utqB2XCi10GnIZkwtOQNZz4jQMJmAevtF840mKpuKRDCWKdVNr0qL
iKlUHooUCTAz3LS9iA6e21yArqR/VVm+Y2WHWV/kVVdATutsHfK9k4JaDaLyH804oc/ajycvd+7G
XhAGcuIUmMkCU2kBmQvXzrnUeRwI4m5IVWrqKsqPHpBWgC3SlacxRBNeJ7hMOa7sTBzjyvoyIQRt
Y3iYRvU9BSms3gI+GXOyeNwJXg2cW+BMFOPMZrwW7cFcXlp9HtRtdogaEciISBvGNOpesrSphYg+
v5uVt0l5suen4i+ejFAEADwLaOwC1Xa+RXQAcFu5BATj8IQmHCPZF61gW3gZ37UMdkJEkVqw41S4
lyeb+BiS9p0odzFW+q21SleNaNACq3BOxh1NpgeBx+Jv1L/6sfPgE1CWHWOAbFl/T6tgyA6k2pXJ
60xByfoSGbtWe5rofqh8XX7QRBSxHG91pjljkZkW6zodsbp5BFYJ+at2YjeLgYBXyq9l1QfXlRVJ
Y43SITHJlldX59wr2k+9Tz276F05v0Ez53VRvHcXcp4I3XTM9wMGdfmWlUPR0krt7RCaGRPCZSod
ZZR2hza6p2mMMm/4rSzQa9oqj6h23dk6ALuy9+ufwHGdZ1/A3ARlboOfJYO26diXAajFFTS41Ypn
KfSPedEAMbFWljkkoDfJO7mAsl1i3MRStKl046A5PXiYiBfnX3+jGJpPcMOCPZSNl+VojkmhQDGD
7vXRn0s0LW6vi+BaykLd9f8iGN9Ckp6G0ggRCvpCR8utQNwxF8es36bZ63VRvJwHFu+3LObqUdQY
eALAWcUMIQpn4UnZNCf7C5WY+4KA7kHfkQfRrfoLgph5ckDmYpjA6kKDIXPxOMqYKX0Cme1zF6R+
6bY7tMFKkZt4KPMG2jb3xyDfVG58MG/xhyNs90a7b0RNKhyMg8Vyfn8I4wBoBrMcCD7EuCPea3YD
sJfc9NTWt49oS/em3ffMr6grPRcv2j4WhPbc63clnPEHYLhUktrALk9kVw+erN20IXDng6R4rEwq
CJZ4aYIzVRmbKsc6c4ZyWfNN5QPbYPvejF6/S33nUXlsg9i1pq0I555vXACyxHQBiDYveMuxunRQ
ZYLryzTdBkNVYDRBP/QMasX+RAxwYGMgTzWjwEwijyiqW6qZ3xmfmFXYX7dz7pFafQmz03GsjM3c
L+8oTMoNJ90pAGuFIenaH4TU34u/uTDvlSxmYxO7yoCIB631Q3E8oSrT36f37c58xkMqc01X85JN
9yX5DynGdv83NZldltXBac0YoiULXQsmpm3azK/rzk37nzEQA69L44cOK00Z51GlAKgzKoibpLcx
NtyO7mtrl4eAt9KfHfMeiBpuQgU6ciMvWwO1irGUG9gxEmlWza6sITRc4K+RrrfN6gHAEoqQQWD5
/MuN/C1p+ZLVLWoYFHBTOiRFKDwlQK/AKIZsCdwAXwhAVnQDUR5g/c6FJHbTZoact97QIhQGFVra
2JtYbvzre8VftX/FsFFe1ozSnFkQM5JNKvlFeJ81/uAIas4iKYxntwFNF4+kwIplO2P6p3Xu08KP
nFlgeCIxzGm2MdEwKUBs8RDmtHu5ST6lvqBvRZb+VMAv+acGhyARbQMmcF2RL7+gDqi70qr7GczN
vfShU2QZy0CXqaf8eQ/QIggD6ZgCAFcW8gXnphANiayFiyAFk2wgI+/U0UvQNjNHx1DbxNJ7FL40
xWYs3lRrO5pemdxIY2CbgvDj0m0z38HYfZuNDuiA8R0mkk62Gm6Is7Hye33w9epEATdaHK3Ey5WA
In61k6MjCeoGF1cj8wGLN18dvGaWKjKp+ABdicFeAsp5Q1bcwgCiaCFnQR6FeCAbgm2+uCIYoUzE
GmpVZ6QDhLaYHEqrQz3mLok3QCCQxm/XDyNXFJL1KkxKAz4as9FN6HQqRXiMqbsScc+2wkxTnfhq
74fhn7qXRSsHM3egDkAbCjvzZmclCvO1Cnhc525u93n/Nrcf17VZvvbMTf4SAepAE8heGBRhDn0q
6zh86px58QR2l9GflH9I9H5dxuWLhhHCHPm4jsO5NqfMkxtLblw9lJtA0qLuPe8dEph2qu+ibJaf
MKORbkhVDce2ohZKeGDv22cELwPBBy1X6TWtmVuexupcYYIXWqsYaPLqWHdD28cYntU/hfGDk+yp
s0k6gDxbp8TwakX0AYuAyw/AyCsQq3RMlDDLrraZPls5PsBKkW9T0BkRaPrelE/ozijBl1hKPmaL
rcEb6aduCOKpy6v/1378ls7shzTpE96WMOESvUvt7YwBDTX5YU/+MLzJ9obUm6YWaMy3s98imRV3
hoz2RQ2FtfCDZI9Tdcr1f67vKvdgogHgv2vKxE8llWelWkTMyYdcf9rJIbfv+nnbW3/cb8CsH+MC
9LyUbVJi/bR0ui27D8mRN2pcCG59niPFEwf9DOBpwFgns2RDnelIakjYpeomqje5cpdM712CWUXj
ZhA9W3n7sxbGLJ5CDHPswfLoDeEQmNFDqoM9q/9xfYcurn6s21oIs24h7A53MYRYcDZqf8rNDdF1
F7yx1+VcPpgWQZhE0tB+DBYpFkXNbotonho4zsow3fJzBJPaZOS+oQQ1Bb9k/EQ02VfKyJ3Bewp6
eu0uHr/XneAzuOr+/opfAESrm5AacZ9IFb6iSI/58H1EYoM8hSLoWJ4UFOWQ7cUEOBiSGDNxHHhO
MysxeDTf6pnv2LfS6P85BRNWFEENCtWgzgNGvnN+q5tVj1J13hAg/o9u73xrwCk7pIIKxCVk+SJF
Bfs5njeYnfhFeLtaMaDfpbKzSFFkKfU6QonuaqS0d5lKQWeFU5e1bjmTOogyuzvZNpC7OwPYfCdJ
tvEa12xi05+DBBBLt0/LCBiYcxp3vh0R9afcEFBE12E0qkFpFDLdNNNUosJh52177HttBCRSboy4
D2q90n1dKyJRxZ+3Wah2gBUYQ/TAIWdOAAagFQl9DcSjioo4PsgVd9RtcEsKgL54FxyeWLhZkB1C
fMUEYVWlaFSysJDAi+02VWr9QypD9ITkCsGMkIORv2WqkbG8sANNvQ7INw/QPDftmLiWkQiuDe56
ATkYqJmYFbvINgHnqKPznBAvaZFdGMePWqldczQmf6STwN/y1HGWVjUbpCrAOmDWLJSHkk4TvNOC
g2+XDz0RFEu5ApYGRcCnqiBLZS592+kNiRAoY7SGq3b7tP287vf4AhZo+4WyBSHj+SF1wNgVAaaV
gHHJ+kKTF4a9Y2Gj1fIjbOiCMiFgi9ChCHJgZtfLWs1pnabEG5twqySBswzs5z66DjTjNUoH0HYf
C1t2HVHBl6/db8HL31fOoa+ifqpJBlB9WnxHn7unR6rg2PDMba0bczyVhti5HEO3SP2GvhlfGwPJ
NjagWrm+UYu3vFhD9B8gxQ+cmgswplCPLcBc5cSrLQU4eECbqPFUwiBOn947Y2R6ekGOciZKtnPV
Q9VpyU0vcyqMfeRIprZhD7FTD5B2hWro+bN+kFJ7LUTwRbx4AqwBqItiYgyZHuYw0VhXy6mBo5Mo
EGgT1VMGDdQxWXB9IXkarcUw7z7S6F3ZmvBz4G3rXW0YvRyFr8SJ7tKO7P43WcwVqGdIlUo9ZPXF
N1Tni+xEqtuuED2Wlq5I1jbgt4H0ACbTpXnq3MyjPAF8M+4qzzTSn12TelTugAAfu50JZpq4vs8K
8ELSH0ldeNcVvCxl4/qF78MJADsuWmSYTZPDPC/MkkLDCiAy4dEq7ybzNk72qvazRFOJ8SCpz5ao
lL38Kqsw5jARqQF0TcdL91xhoKgDlcSAVaKN8l4F1nPxRcdtY2dbXTRWwHUhADWCe0cuCM2i56JK
vY8tCjwTj7Yamu6UehdGKXGvL6NICPO6Qv9uAduHkGTIXodQfrYAoHJdBHfJcFfpGA5BlMuCEUsA
chhnMNsjd9v9pFGyr4C8I+nOzh4+aN1vrkvjPUSclTRGIU3G0wrlB3CmKDMCabkLkOhyo+G7HUtv
Ye/cKsbbdYncLBZgCFFgUtEZqbDjL6A6kcBmApFlXD0Mcw7kqeTFssvXQp7cISS+USh+W1RAwtHe
NWfy1U73O7sKLMCaXv8W/lr//hTGxYR9OhFCce2g2O1RgDI7ty1F1NkGRISQxllokPUgKw5/iW55
dlubWp1pHsJyotH20ZKWWn5s7EyABEX2hzQIjrtIGrOtCfqN+jkHIImZAYBlfqHR+xih2SfDk8k5
mMXu+jpyXDX4PM1lWAyd+oAlPz97TYWZf3XocH0b1hbZlk76MtpHexbBC3DuVgwCgLAGt4+OhCwT
n+hjLSV13hMvM96L+tkcdoZ0KPSdginbWsXruRJk6XjruJB7qr+K9bhXzxWzUcB25hBek8z3I/Xi
YrxRg32XBn0rYqjl2KK12McCA+GAqZbRTZbMOpIr3KpNZ9+MiCvcsctgIzn6HjLr3tQTgY1wrnEI
BP2yhrZP+WIMa47KMcwkXEbpoG47yXZbJJIHnLM/t42VGHboqm7UykA/DvFCPIvS5lRh/KpSN8Kp
fN4NZykGeEgAwg3E/19/X8WQIILo2moeECFXteo5kUQyt8V0+c1E9AdpbJIHO5m0z5Ca7WYqymwT
pyYg6fTYLKhgaXlZOMDDOWj3W5iNTYvZTCm21by1FXxLeqxs1FMHNKaGS+zuatpGkuHQkMV26Pfr
a80115VYJowGWUk+9jG6K8ZRegDuh98BHquM7a3kzPfUAilYUfrXRfKO5FpT5tqVpRwQRwNEJuNH
In8M6obMhVt3B8B0RoApSxTB2op0ZFwbaJQpuFkgEMCxgPZ6o/PLUthUwZ0+5B9KLHBtl63mKM+v
FVyO0cqsjHAMtabQCGpaP8cqGPutqu8j52g5e0u/c9qXLt9QAz0Z6X4IBU9krk8AKQFwAEGEq10g
TQyY6wNnBvI/MrDkm11raZve9uQ+codGUNvhK4qcAhpUbXAzszdUBpiuXkqwsJpZyV6rJ00wDFMS
tLmeu50SfuoRWsEy9KUcAGfzBGwlzR+s1vQ0Shxc4nG+v25aPO2BarAQgiDTAXzH85V3hoqmRqFj
5cGHbRnVjZ5u02ZjS9mW5vP2ujB1sRsmVLVW0tiMXplqEbrtDOSnirtOKYCPjO7Lrn2A8/LiUveH
PPWLWj3ReFMpvupZezN5rtIjnLSUP2LmIL0HaYSviLpyOCEnvmupPiJ9BqY/1pVojYSUGlZhRDUq
o9UdrgbBQvOub4B0OkA9Ug0gYDMm7mRhXEvt4q2yxMr8qc9iTHBYw16tZ5psktFpn66vNk8iQCcB
eISxPjxLGK/RU9Qp7AKISnNSp3dd1CBPJs/ZifZK4odRKyJn48kDLK2ytN0BrOsXdv3qEE8oRnUj
xeVaFQUmOCLpYybzIVHUOxKHgqCS6/zXy7l8zEqY3rWZirAaMbWTeiX93ncv5hwMCirFb6N6ytE2
LH27vp5cI4F/gCHgrACp4lxkLkvA76uxg2RwAOvTHIfQEIRCvCUEYBDecRqyQxgvOhehhEo2o2uM
eENzlDFuMz5KQKwcHq4rwj3z2CMg2IOTEPgt51LsEozBZrmc+ai4zzTpQGP6NAHzNOq62ziqBbcX
d93Qpr4gny5kgYw44B0C7tHBodc62tw0QOE8mrP9el2n5UcuPMtKCGMPVYpcQNxDiGGMvpOhby3N
fKoK7n6+2YGdB4VejNXDEM6XjiCmLNIM9Je9nj/UA4BKnGqfDPFOCiucbH3XVc7NYPy0nL8Kd5D1
BPu8DOO7oKo0jSJ2QowPeVan+W3yTZFMN67VTR+H3tjl29z4GMpxGyl/UdoCQwC6ZxaaeGC1Mc4R
aRNDGqiEZFsj+WG3n3ETxT+vbx83sFwLWYxofZ7HuZGHGEJ6YIxiTiP1xkgKiAFV08Et+3E7I0Na
pM7DaDmJOydf/+MHMFZaou4mkRwfEEn5Rgd1yPwtCm/1ads2UdDVD6r8bGv/oFB5XS7vcKz1Zuy2
wRCOnWtw0kZabiRta4OG7LoEXiynAW8ULkvFFDnbY1VHSqQ1zYTjByIrTQmU/iWVtrq06zCwTBJN
4JmXD2YPIhJRQKOxkAhDnuh8I405hIMD3qenKEfFAfVHq3tN+lFKIkhl3sqtBTExalMZRYR2COLp
VQGI2eJZK0StVjynguonLlCwOuDQM5YPRB2i2T2itbh9t1FvoPfF3yQR1iIWLVd2bwBClea/Qvvh
BbeXlQBEWTe8LvJaek8Vgf/ibs5KIcbIncyRaRJic6bsoNQ9OiUrd7BToMIKIj2RIMasRylVO7C1
4t0bHhT7pSenunm0RAOPvP1BGQE1MjCP2wC2Pl+8MZ3t2QxBExwRGzzn0reqorshKgT3Jc/SAM+N
Y4oLE0jkjEmHsWzMugXXYGepfiOHYJ6KWkU0XMnL2WFcHJ0K2gJGjinRc23kNrWKbgG4TTrpo6Pa
VpU0V0qA/Glk7jDGx6H5AUwXn071xukiTLklgV2hd7izBWeY641B0aI5aMQDtAXbOqFV5oD8eg6X
P7c6eIr70c1G1H51YCeDTXCQHPTfUUCtJm4DupFyFk2n8FqeUJAHYCem25ZFZxYjRgFQSW0kGnJo
Whd4VQM3y6TE7fR/LCLtdS1TgZhtHKKu34eqAmLUWrAKFzYM5LWlzIzqKXYE5YTz/WgLsKCOLak8
UF57cuFZql+1WqCLZoMvwjFGDqPqlNaS1lR55UUTGFoWbO1iq1W1J9kgeBfxJi3vuTP3DGFosFxY
EJaONdbI4nauVTJCqa5peo9qKrjMZHN8LQvUVGW9+EpINm1LFNJe5LrLBe9f3pICus4Gwi0S7+AJ
ZpZ0zJKiG9H3FyF/5KZz3d4bbQOkW6MAqs4MnIDrdx9vadEBCNx9VNeXYYdzeTOqdZGeQVuaT27f
vTrNoQt3SnRCr8N1SZeRIRZ2JYplMJ3LXDcSPavAKLpMXxtAby/jdwNP90wN37Ku3iP7+DlV6n6S
hcOvFzUvCEf+AtuqIjDEzXuuZ03bcqJhWXlI54Z7MmkIYbro3cojXFpgCZG1FLCMxvBaOs5BplO1
ua79RYzBKM94yKIxol6OsM6Ycr/vlRLY5cqdVIJ4qSduNVuWi9K9oBuAZ0uwI6iLWhRe1IxMO6V2
NQA7HNgaXmfKnhS+KAke1tGPv9BtJYeJM0I0wvepBjl2OPinwi+LyHPovZRtbDX4C1HoiQX4F9BJ
/sPhsAoGLKnLOs0owJZU4U5L8m1kubT121rZGfqNTQTVeu6uAS1JwRrCz7GJ99CockMZYTWdHCU7
OmNkAkjbxAWb3nTr5I7ikyQ8VUQIkLscc9YJAaZUU5ETN+DImXtbo2pYJxOtvCq/g6NwFbKT6fYv
1nIlY1F+tZZpVmjoSIGMESX6tgfdbpJ4nR0+AWpjbyH3okmW/+cifyWGFUwzowWGCRf7fKD23MWV
NyjPkoTs+Ddr3jfDM+I7V9IEwniOfC2MuZ3KTg3BTpFUnoUwPu6/9DR1cxCrydp3IsVuONwkhqC9
jLdtaFnBdagszXLs6FoVJ72cLiIlZd6MSnuYWwzzDKbAmVze/fAmmJoCEBEiDxVjB+dbN3d0aqgJ
9giUu1xTe4oSr8dYCOBODF+NPrXMBXqdhH7jfBR4cd6iLpzdiPZwHC7o/UCyAbboCmddHkfcv0mQ
Jy+y9dqZh8h6LDT0FafP122G58WW3i/QDKDREvin57qaXRSljYQ1VWL1qSuVQ5erQWyMwAYU9f9w
r6iVLJb40x7jXseYCK6o7CueCi8PgZdjGOZLHSWYvCv3ajtSV66cO0zGv17Xk3cTI7++dOKi9wkt
xud6Fl3cN2ATAaYF6eFJHx0EHoUM0kYQUxeVwLGJhDFnA9wrxpgqENZrn060VVvik/SNggBQE80W
Lj/FurK1XkxEU89NltXWIkp5Vcl3TIxfXzfu7yNptqQDVXQ7MfYRIXtmVw5+v3HyJyXuf4Cu2f8b
EUAhRT+EjJoeI6KSa81B0wrcVuYTs4ABiAgkLqlClxOt/yuCzfsXlZzLJEOIa92ViVcdx322ne7p
u74xn0z3e/WPAoSTMmgCVNFA7L2/riDXb6EjB+R9eMojSju3vTls+yFFs4MH7hXPWOjdHR8QmNeF
8C7Tpe3nv0KYMKHukSqoBwjRnBdq7XPig/LWw0EAP+Fd/nldGNcqVsKY04Si8kSNAsJUcIsp6F3W
FYHdcdfMAv2JaqLVAJmc8zWTiiKx1LrCHHCkmCAgD0FsQF6UtPkrOUhPwSn86jo4l5MPmEw1OsQg
th0PWxnvgCDrMQqgKE0neM9xd8jBExuOFkEj+xiQ5BQcKgbcnyPXQWse0sQ32p9Glbkykkfh459v
EVwdoGeBbb3kws4Vc8AtoBVgz/Gq6a1tiCt1AgxC3g79FmCzyOQTne0c7ZaVZw7fLShBrUMsujJE
MhgriE29bIoUMiZz46QPmnGLQPv6OvEuwLUazLmp5E6uugYihv4Yp57e7KvO10W1KZEizIExCjxJ
Ow1Saq3Z5DTbTKCgzNtaYM28i8cBPaOmojaAZ/byGaug05JU0AksTkClm9Z2Y+clGyoQj30Wzj/X
l42r0ErSsqwrSanTTQitIakKMclNwaBmbkkjCPguU1K/3pW/9Vn0XUmh6pRN1YBl65P5AVxv7kBx
bceKb+rZS6+0fuxgdrcHYE4C8q+57d2iTDaAurmt6Sj6GNHiMhE9kUlT6NryXDlId87T9LDg0mXg
e7NcB4zX4W7yiyB9sd9EiDrcwGm9rcxZnnSjUacUiz3azutQ53fJXG4IRUqojA8jJnDgvBa6Kz/O
RYlUntNaibaXl/9qB2K8cTu0AiM5lJzG8Qdd0vjBGKMD2Z+Vp+s2xZGFpgI8XnBFyguK7rmsBTRF
K+sWskpgQbSfQ2ljcz1j2IIrGEDd16XxVhXiUC1ecrdw/sxhIcDEc8wUr3e0Qd7qCsJSo0ViBkzq
EkjV+uFris1gkhtXBkjEddmc03Mmmjk9RK/bBlP0FeZ4T+i3IPS1CAUiONYKEWi91Aw0ImLW9Xwx
C7MKk1FqkBKhD2nnS3qQOpuwv2k1Qc2YqwuSehrSXGDhYOeX+ilTjMTCMvbmTp0OcfmaipD4ubqs
RCzhyMoIiWSCDS+BiCIJ0u5EwdeE2WvQLDu9IFTj3AaA5PqtDLNqcz04Y1ZhY9pskyeHqfoYo4c+
/XF9+xdDZoJ2FFERTi9zgQYmpRh9crShq6Bu9AbiKr3reMV3LehAGy8EAVluL1YSoKhRsUXZFihn
zJHKEtMkC2q4p5+mQ/Q43Sbb6VPaR/sc0jpBJxPPXYMs5F9pLM6BVTqVHEty5ZFjvEVT3DHeJCf7
KG+i7bw1tvW2/XZ9ITlxKHLkmMdB37sOplZGPSsr6ni2oJ6DybAe+LLtIDhGPOv+LcFko5xMTZxR
6SBBlu778Wg3+zwUvH94+YaVFhfTJLY0W0PYQ8b0AHCYW3AjmF91MG3Ct/hD2vzFc0tVl7FUCNIN
YCucGx8K7Wo/a7TyDOC6IzGdAuBuaHKBd+UdpJUUNh1tVZ0mVwPi905/RwU2V2+K9K0VNXTxboy1
FOYg6WHeSXECXVLHJYXuluMNJtCl9M3Rbov54bqx8UwBs41osXBspDHYs2R3Vp1nFLCY8YTe07g3
G9BEVnFgzbYhWD2eXSOTLoOUdoFeZ+ccJCByhkiq48KPBr+Z25tJdrbXteEtHUpLeNZbOp5XbOLH
sOM+V0O8umOqIYgb0WpZblVktNISsJ/xD1v741Y/A68sGdOMILBH/YXtPWwRAA/R8tSiI9g/euqq
0qMBRkkDPZ6JIXid8K6MtbDFMa6uDKrRriPKEgkXQdl1gEY4NHO6mZSgszbXV3I5MKyPXYtiYvtS
qmw7CyGqH2/lCXjaaumG4IzO/SYE40l9LyEUvy6SZ4prkcyFWA9ZP/Ut4uKiKA9Z4by3pnrS9DgW
yOEZCWwEyXm0hKHwzPgKjBe0dSThFI+t4qrZK7VeHd0drL2S7IT4pfx1/FcYm6Qp23wqLRXCqije
DaQ4xlO3c9pwn+jo1LTmn6o5gvNXkgeBljxftdKShemI5XQwU3RdArkBLYr0ZZmimJNTgY7j69t2
iab96wj8VlE9t8oubFPSLyoOavU9VnSQhjSGV2bT0aqAuiZrfirHd6P9TTZDv7RfcJeiG1Z1W3O4
U6vnaNRRakpcGRTy17+Ma1DLaCuacJGfYMvdhSYRrbJwNkcz2jUNHHbS/kNnEesi91Qus6do0PnV
+3euv9LIcatJcKGm/NyET612Vxfb+Sua3v5CHZCJqAC4A9g1m3EbHNpLdIb/RMOEN+FZ6Fip10w/
rkvharOM22HMCWk9NoyjpMljqkMK5vcf8C1eRtJHQPf4OSkPrSK6FC67IhbrWcljrGcu5xmuDGEw
HreqW8tfc/xRghZY7vQNqkGgn56eQ/nFAl+hSUT9f9xDshLOeLlslHqSRYDfBabcjW085XL4lMXz
xsLKXl9Wri2uJDHOrdKUGSNzWNYy2xFzO6UfnSW4yrnKLONpSPuh1ZWNgapx6PWmgDJJ/FVrvl1s
kmYrxa3ovC/xx8XV8FsOGwVFOO7qQLBjyRQomyhoUhcFnXsjDEggHSvRACh35VbimHCoypLcqDOo
JTeZO1cgjR4AXvw3rmIlhLFCp3V6NamXx9jwRIcdaR7TaP8XFrASwdiaBJ5pO0mhh4KRvbzcTIB7
Ny3B5vAWy5EXWDH4fnSpM3dblGddqJUQUtJjbgFY5BhbwXU9uCkGVNbg8NAI72Ao+NzfJRWqDtYo
I8iyP7vpOYotdzRQLtVvO/gldDSp6ZOd/0VNCO/K31IXv7WKffDAnRwrhlRU8ctW9kzhKD/n/Pyn
s19BVyKK3MvariRQdA/AF8CP66P6kml4fCVa9KMbDfTUtH88wIkWu4VAF7UA0ERjmvRc2DCZs9k2
8AeS8oWuaB9AVHupmHwbGJZa+nl9yzhWcSaMsW5rjBZUVgjLyaEba8Q67jAIyoPc1VspxJg3qeZZ
U3qkZmZ0Is3qi0oes2Zw/4+07+qRXEea/UUC5M0rZcq2d9P9Isz0TMtS3lD69V+oL+6eKpZQxJyz
7mF30VmkkslkZmRELJrhX0moztbCBdKxleS2wr/cRGUvfW0EVge5IKf2Gtu5mXrtJRoL34S85X/b
Qs45zFl1hpEu3ws9VhN4DooxdFFPbfntXGQ9Wxt3smy7j0AWhbWBa39H7ZqMnQi8JXIF7hj1iV6y
PMI6UqYdho4R1jpYSC647lZy7LOVLP/7yVmKCwdpL4OZ2dqY3dHuAtaoy3kiRkfd8vf1j7O+bwCR
YtgKzzD+5uuoQg2nRfSuptLT2gPguIL1fLfSLz/N/0zwl15eSW3BJJgwAm07upOvu4wUB+nlVr4b
36Oj5qrPgL/cVJvQz6AX+ot+ZaIfsZYrYVf/+RFc0DDaxi7qpbgLWvF+JI5yZIZrl64FTVeWYdTN
RWfUFJldyQjPrHLRI3YGjFiVsJrXBmm1B0rfKwapb0zbM0EQEXxIfvpUY0nW1kvZ1TSBoZ42tiTK
XtbDxz9buPyCE8cspaGsWmexgAetPRIW+WO6oRnQdZWXKptRNGEu2j0ucCToIrKZwiBmyufQm+d7
MDCAWNwbtb9lTfy+Uv5ZGhc9xsKhDZVhqZU3U4+qHgguhRyBK6DIM2fg4ketF23XJ0s2hlmw2TOT
t6b46BSdDPJHkXoTKK7Y5j+dbouLJRgvVEHRgXVpymsffghLlesh8Z9943ImpR7ALsbw9zsn/ilN
41amxVtXGcH1ZazlTadbx3edOrOKh3lx7irSiWQHdrptATTXZDT/bszCK9S9UYiMCk4Un2ckjclo
byIQw9HtXeLLEEreFodkh/ihq259Jz0jhhSdd32xi69dhEt1mVTBYPtaDRuZT6jCrD1GXkLlnYZ6
mCV9gjJGEJlXF/g/Sxe17EZJQNaP+Xl3akCFDaKNqv035+rEAhd1S8vqe3m5yxo7I9bwaURB1ApW
sXpfntjgY6xdt2mjLb5B32vnaY5ugQxgeedZGmDOAmOrIQlMsYD3guDG4XuEijRatVmPOMPqg6ag
W2N7rD32yV0lCY7u6tE6scSFJNlJ+z7Tl2jRPsqGZ8i+U/2L/gyESf9ZDReRtEhNynnEakYJCdMA
DtfOL1RfqTpSK24J7TFqk0gD2vE1o+/l4I4iHZp1F/znF3ABaqpq5NYdVtmWv03ts+gFh2n1zjpZ
IRegMBo4h5QtKyxeo/HRUfxWug97HFyPtqmP1t5/cxCe+cKYi1AvYiwoSrdoabvh7I7RZ6TH7iBq
RQl8kYdEmSPoZXpl8UXUJ6Xle/0AoeiQ7Q1RW01kiTtiWlZ2o9UulkYJOOVDIoFtrCUm+2QibMNq
9ANVJODKkHVDnfk8yajnqavDpUIi229Sp5LI/NUZ960Ijb16uk7M8KdLTfI2WgqCs/XTdPBtjmYo
wIesuvaJCe5wdfag9NDfguvZT3H3Nem76/eEaAnc0THS2tSiEDulYhpJziJP7jda+PXfjHDnZ9Jr
e4QQIowMmHbVqNslG03EJy1YCX+706ZJO9QJ8C7FPZSq/iwZxEqyf/MM/ed78Nd5M2DmpF2qpYr1
EusfSbTJmQD6cMknseSRJza4g6JYdp1ny0osKFRuR0qMuw/1Pr2z75Xb2kvf5F3r5R3Rvfb4EnWk
qEl9EOlkrh7Wk9+gcSfIBgDYXnI+hqk4Y3iFgI3blMcswfgrE+zpWqv6bMHLITh5E4A6JM6sGsai
6meoTl7Yjd5cfYXsGXQSgZxqXj/Kfuc4UNqjgWHS9+v+KdxxLl7EYVkouCmRgQaY7w1C1DkD1R+/
KBiOPHM3b8pjeGj84lUOHqJf7f71uv3V5ONks7k40nWKmc/L8zkaP/TqRdLm7dCABVkBmUhn2qTI
MpHU3vInL/LDE5NcXCnjIRztJd/pKlJjssIJ/QGHRRoEN5noVHLxBUKkDXRaYEedoPDs0fFN0gW3
s8gEF126ZtZlXP9wVWgasMci/yUcMvhmG7yyXfyFPGlWVTozlpEeQcW+UR4TAsDaPfLRZvaiG2NT
KG71pgbhY/pmvslk3Kq3vet4L4vyERUVBAQr5u/surClqY++P95z3t877aOeCO6ddROY3Vga63hG
cP7R5doIhkmYmOaexOk2C19UEZpjPcb8Y4Pzjd5UQ6bYsJHk00tCO5IwPchYSKqqfC90EURl9ZQB
myKrDkiWUao6jzJ1YzQq1ZB/WBgoAlUIcfpggEZDXe3jdCeLOhrrxSJALXQApTF+xQ/8ULNoKaMT
ir6P7Suw0nCR5IgRO4NAeONWKH21eqJPzHG3RhPOmQPmHeym/K5Pe7vexaVLRapLl4LGy+V0Yoa7
GEBjXdhjiVVJW/th8uWbZK+VXv5WfTRE2YFmaZ/dG27oX4+Qq+54YpW7IYwsR8+tgNVOOwLaKLO3
WBJkQkuYuDjimN+D2iq+1oVU/NiABoVG6G/kGKeVt0rmtz1UE5nXRhvdYmTO3v7Fmk4MclG/6VUJ
NDVYU25P6tFEdgz9IwOtSXkaBDfsShb5LayE1ybI4HHizl1fCanUaEpL3X5g0CdMzXbTVWUrSFxW
P9LJgriYMUMlK2UzAIi9kz3MRewmkXXImWD6edXPT6xwUUNFgGijHlbMfGNr+1G/p/KtIRp8uRQL
WPz8xAy3ZZ0ZlhDNWdCUc+RhjjuXQTEe39bgcStfh9K1kwPG6JLwMLSPU+pqRuD8q8f7wlCzEGSi
M8bt56insT6aS8cNrTCNHY3pwxTF4FWvP7HB7aYGCI5uoOmxFAhizaP0l9X97GZfCX/Xul+LBvVX
P96JOW5XWynq5CbEknT9hzF9Kuqz6RyElb4Vd19oLRbpA5A5Yr7s3N3tKTfKYvl27QRFvPpXHAp8
cNXTTwxwuzbqsZ5UFgw03Saje6r9iQrBkV27rVCPgoDYckECcXK+Boz/gwoyQjjXphLygXG3dwzg
zOY+NfYdxuZuI1nPQCjY0u31sLT2iQAcXQQXMCIBnYBzwyoD/4RTQFM6Nx8t6wGwR6YeMlHJZm0H
QT4EJgpz4UjlMWCj2klVHWvL8VK9MJF3kTF7UqFtri9mxRMArMQwNtwBdTa+n9EiHEoQtMtBfJhq
rhyHMsmrWpSBXhwisOydEotwt5Pp1Dm1ioUzF/RcRR9k1qEYAoinkIjKfl+W4FwU5NUXX4kzyX0l
IxzTqIowI+c0LEi6X22yKUfNm7tf1zfw8m3GGVp+yMnbzEAjMbEUrG0yoOVQAGRZjeiWW80+6qKU
AAbqWd0vbc42GBHyUzRnc010Fi5TKe5HcAdazwbVHpcNbmlIchUU4BC1tv/Mxmdt/prim471bqZv
2l5wo10cwm+7GD+AeNviq9wu29oUZxD8AFWSkm4jyyFOGR6BruhsLzV/pSK83LKMsxSEM8ftdV2C
/UwCyb8bxfNbMdX+oJt7zJGRZuHyVUTTVqs+ZICYAYcD7QCeHxJDKaljt4BzZL3tTbVXVrezvEmn
yrvuQ6vLAo0H8kYZoog8P3GMuaIe8RL86vRpORRDvWFK5Nn1jS2iIl015UDGQMO/MXHB5fhVQ2Oz
STFP1MgKKppbTfIWpE/4M9EERB1rroEJP8MwcMuAPIBzyWSyWddDeQJ6nH5neKbyMGR3sjnidXFs
RfXgi2gJxzg1tvyYk0MIBhCgVy0YK4a22AypIqN/pXc7gJ9FjSORKe6GzrK51qkCU9p4a02fuXQP
dk2BQ6w5Hsa/wNy2JKNAOXLLaaGnUaZwiKqvSdaX6AWrpFIl4vyr1ZxY4h5FKQhIZ+ebd6TrwFZB
iRLeDsP7df9eC/+ny+Gu6rQedLkssBwDstu19thinFAxNoryTKeatOwOM/rXLa5u4AkpKed8uGyi
vphASsriW70MKnmX5M+qCDK54uJgxAAzBvBsGOvgXZxVEL6pFrYqS/9SLX9ovMrYDSXgxdbnIFSs
Wjm6C6U/cg6QrMpAmp07hdqysp0X5ju6sAwlUoB5iWfdxDiWVB5oZCqCBOsiNVimVcCojwl+dAmg
pnZub1Ya1msa9hBCWf5o2r4QmL1ylJYsCrzImEsAuyX3lYq2zadGA+d8LH1U0S2dGElzQfdNZIOL
DHqeyBatYWMeG1LYH5klHRWbBX/tb2cr4b7NmGSGFlXwhCYtiYbHUL1LtCelE6EnV/z6xI7Bz0XN
0QB894zVQICSlPIdREb6FGVRERP499XG3bRgRIHegI7/wPQ89/GReOu11oA+cm4wpED6ZsKseQwW
CS9UWBJDL62MS5/2teOH4JnexSMbd+loOUfo+eL3gbIq9rJEajeYiE8D2Oj/QMdUTkgT18W93Tkh
BQwpBao5YXNkETplkNDrcNasbQ9OcBmwoVbzweKlEkOa2Vs4zvJ7GrXR0UmqCQOCuRU+ZL2qvev9
ZHllLIHdZ5StaGPnivk7TLL53spVivHcbDR8S7L6mcxTCSaKsgRD8rYJO2s4Ok0m1YHWZkq8UaIo
fmuMATXYptY0tyjL+L2abCUhUhRS6Gd36rAFxX4RjGmTigpia+EEwlCoEIF3EqNBXNSfK1wGVAFB
bwi0Q4fBPSRxlb5l9bHSfWo/XnfZtYNxao2L/FHaJ1OqwppVj6SvoPHbxcQGded1M2see2qGc6Q2
m+E0E8wo2m+FPmTh49B/1iKq/LUEGErSFphykanhIbOs9iQBaEIjdrTYRAJcf1aap9KNpt9lYBbQ
qoOUbiDJA/Iu03y4vjih2WX1J2bHLo5yZMXgr9V+D4NBSvqYAwRuDr5hoI6k37WSj9FmSaSReFl9
wVwphgjVhV1lcRduvTbGLCRHB1Kxt5JPvfyYBxZAaCgaXvqs3ZvR5NtIi6PM2DEolWbGA7gWd3Nc
7lGp31zfhJV76eyncHvQNXYO+B1+ij6CM0QrDU8yKsgAdpHbl9lOLakgO1pJJ7Bw3EuLgJ5s8cW6
0AyLRKcjdfPSfCrz0rdRWHMNGt72UvkFNuttO7VPlW7/vr7QyzkiPPvxyAGeS4ZZaGWef20rMqyW
OT11zenFqOQgVuirMxbQTMyfnDYmkS27OTpESotSb8zuE4gJdEby1KlPep/ehMozs1AX1kTKtJdf
AFnigqbHzI1t2A53xxlGnxSjBa5KSak2LfspUQiS2maQxJRIOROc6FVrqCYbeKkslAFcmAInXxpn
jVK4HSu9qbCIYWKSELhWNYIgmuhkX+JawfeO+RtMMILQHtot3NU60xDROqHUDdInelORW3d7eDh4
X463FU2krQlpnnoW3yI3qJKNkjJQdyjnXQieKiWyqQVmAr27KZgF+si2a6VdOrcWBgBjKTzIVg6C
uaFq469w0mQJE+zg07N6OtxjHiDdptQGL6IuoT5PJgyivceZwV6HCLoeJNXjeh+Pg7GfZDm/l1Pk
WUVUCt5hazEKyTempYDtM6yLelUazW0XDxhYUqRhcEMIgMo2xt+sWn/XNSfzmyZ7BqHsvZFv5joD
LR/rv64fnIs7AErNUOyDTjboHjRkzOfnJpyjmVqxJZEYPMdhFDggeIPaai3CalxkrN92dARE5BOo
0C2eexKNIUHRxmoCO031nANF0VR/C7TjDHAHzcy6aablYoA9wS8U5SFm/vW9Eq2Bc/fOmLQ062DC
jqPA6EOC5u3fJvbnq+B7taWSIngu29TGJtGjV9nZXV/D8j3PksdvA2DdQv0SvUSduxFCppoDqO+w
hrQl1hg0zaNq/n36spBU6cYi/QWJJS4WQwpyljQgK/F2oG+aFm+c1no1gRW8vpQL1134G775kFGo
A2kJF+zmMWWmUSMiTONMTNDuQ2m8jzcU6kbXDa1cLgvXNCR2UY4HD6HFWWqVEaIN9kTdWn1nqM3o
P4bSaxSPzvtBftH7IESfOd5qNSM5xIRl7S5PdnG0lQHsx393/ddcfMFvpCcKX+htL6RZnKPLeTpL
iEnI4w0MQ8TbHryBwotkJdziyyHxQPfXBvWjuZyFk/Mq5Q6efPGcu15wc/e8/ONxQ4i7d58mso3J
dit4C15+TAXMo8oi44CpJgiynNsDGaGlMQgKgYcYfOuJx4wPVX1lnSBKXBxhpAmnZjj3x4NKq9sS
ZigGp0f9dnJEIKuVKxgWUAlAlx4UOnygM/IpwUAJLJRaD66cl2L2IG+5yWc/LARneW0xGmK2gkl0
eTnO53tmmnMIV0DOkzlpd98VCQRQOirqsq1cUgAjQizNQkYrq1DxOzcDwRpNb+SaulHhRKgRdaqb
WPMdmEJJWMZ+NcsknX6xgQZ5C50x4+m6v19C3/HNTu1z3yyNJGMwuwbIu9oJhnog9SRNRFPi2zn8
atokmCQduud44TNRlXntY2IwG6ks8incz9wOlyXUnmZAIVwTCMNkuFGptzxcQnaYM5G0wdoJOLHF
D/sno2bpcQJb2ty5vWK7oO7QkoMtqh+srgkq8ugRg0EdhGXnnzOLTXRfTLwJoBFOFLmEEmvQg2Ol
+yhETeB11zmxxUURhpniPrNgC+UkvJf/yArey1u0p13d+jWjBZPoQQlxL/Z83WdW1ojiCITocAxV
LJFzWXBHJ62llwW00b4iIKrUAkmVDvDA3nJS/1/YQuEP7oE6N/5xvp8S2McKjFUVrqO2RNE3qrqR
K8ONwZbY/b2UB+RDIZUIK2BbgSzRua2qm2o1mkBz5rQbU7kBagYlWoXMvWD/LnmLEFRODXFnrtKm
xswZDPX0kMU3c7Vh2m/V9hnK+FZPhuKArqCsvpblzm79Pnu4vqfLuTrLUhbzOlQkcOvKJn7I+ToL
w8kjPBQLNzRG6Iy1AN2a7rgocVhPBUYcVe13JlKwXjl/Zza5e1VDNFUpZuDdWc9BrRgoNNxaGqDk
tuACFy2OCypV3YHykkHrWNNSYpsQ5rIm0mefihF6nT4AAxUk9vv1DV1+/JUN1TnSOuQSk22rWFxh
oQqOJrw36x9zq3uSDTruZvf31k4fvdznm5g8QK4Az1C7THxtqt2sOYJ7nmQ1C2rMDrFKxCSKie2L
FS5vUbykUBHF4JDGfb456+JZ6ZXYlapCGTdDXoU/5qjtWWCWjWUH45S3IEOsJEBdpix3Do0UtaWX
NbHyqlDovdlSpe9yObSS23mM7K8wK5Uv1oJORkrMaDflkxUwaiXPC7LBZ22ZN08zFBI2VlFX97Jk
mwdzUvUfxVg3G/B+6RnGVaswBIfKJH8krEs+TCW1EnesJPMNxfsi9Gy9UGXSqUXX+0MFwn5SJ/ag
bcxR0p/GLO2du8wpytTrZtDlktliLPQiDf/XnRNRUwlolto/1N6WwIKPAmjj9zlAj4EZUudPVYaQ
iu0iIyr9MJR0zXcmWWGbJgOptju1qGa7jdKi810MdVUHUU2ZsZMsfbAfVSduExImCmM7cEpZlpsM
Lc32MkRXsH19VEMZUGObgo628xJCaKH1wLARbTvHnGDCYfQ9Luf8bqzRXSDTaEvDtrBzaEqo9hR6
lb2MQtNqGm6oYYcQsZyjPHNzmjNrQzU99EO1iWMwKkTWMS1rq3RR77BwxYcDUn0DF0sG4mp9+t3N
MtQd8sqEpH01lFZzH4+h0u2mVAYSWy8spyGJNOVP5eiYd6pascRn0EG9UScpZMSIc6YEau1IAzFB
q/M+aEZS7RunGg3gR2claNtJ+4Uammk/5M4IpZcuTvGDjbbtfH2GvFOQ5jIqTV0WV3fWrBf981yy
sgfPRFXUvmNRp90B4yv/kpV+2shhXCRgeEoxVVQ0qTUemrSx32M9sjJo80Sg3J3bCd1fCEe8oNGT
1JBwKLuHYay0xutLyC86ndUoBOiQ4nOsjPH3EJv1j3Ia5RsdJY9tbQC61ksZhVBoNFiWNzqDTUks
m/POwSzyc+a09NFhQ917ULq0PA2kLQeoU6QRSXJLfapy2gRhrU6z300l8FvtGGWvpdLU902p5SYJ
nbHd2ulgy6SN0jElxTyEPw2asM+yllrbRWt+3gA7IodEA0fY4KXMMSExnVp1jE66ErpAARc/6Zxm
WzOVtNda6R3Dy+2w/IN6Mdh2qtQyBxKXdJbdZrR+RrGhzhjiDMuHpDGqTWMbau0rsWXd1U6hTpj/
kGcw3iUOajpQT7Aiv6DQSXB7LUx/2pKi9pumh2vCuxHRM7MvxmA04kVDR0mKm5x24UjwABk7MssR
moUmngk3EssmOShwZH+ZkwI6vYwutHR/GS7xJtcM9HTM5RWLV935bReO6jj0vSJByceVWvDOFyQ2
VTeVb+z0AeXS69YuXg2LNXAsQjsOUfIi/4sXZZc8hDXJ+dnSyB11wRvrO1M9u2w4C1zWF8Z6V5cp
WuLmZv5MtvkumLd/tI20r14T99dAMtcksociZRALOM4urtbv6sY/1azlkjh5tQ5layV1jvJJgVCK
9ujQ3bZg35xSiCUxQtst9En+9jbnTHIfL6cjyoQqCirR9JEDaCMXkCQgRQ651J+DbbhOKLhclxyP
393Tih23u2oPUt8CrVLC2K2tBhpG0ZVkc91HLlVxl1XZwDdAgBeyRHyiOZqxKZkDjJgv6ubH4GWv
+W4cN8om2xWbdltvBfYuki/OHpdv1oXRy2oFe0OgPCk/hh+q+5i5Yeup98fxqB4tT96IxEEu4WGc
US5N0bs5i6Ezh1pYlHlRbbhN483OYejdVLeIad3FUkPqPiFZ6wnVUNaOISQE8GZwDDRMeJynEmVm
ZjVYsRXe1PTObv+2oPK9uH/+PpcPRcMwpD3F35cm09W1wZ9sIs83ueFd/3SidSxH8uTILSN4xrS4
Y9mA10TZhmD0v27hErZ/vhSePqPReylFHiARFL2syPtIHubjsP2EuHr8VRxyYgY0qF5qwQYKzXIP
uyR0kpmNMOuo7vT4QL9kFykL0vPD+P42eXT34nhUSGm2GsJw+DD6DvlrQAbO97OXe0lG010is0Pq
vfGpbsBkcVN/dd7z/aIEdBfjLEQetLpe5IMpeMte1lqWrT6xzgXQ2mkBoQpxJCaDzLFfvnakawgL
fWmjvsWiKLMcsItQtkzpoO4HwBsPUSxpoiBHxFrTY/1Vv6ou+oYHc6ds2GP5g+0bAtjdIZOJyGdX
l7kguS0oNqC6w4c3O53ZPDIsk4G7wzS8Cv1YMKRrACzvKsNLw9taBA/5llDiFwuBJQRVE4hok69J
tFk49JWExVLq977sFz2pN8XBeMzJeJwCO3Aexi3bpL4ICrUWW08Nc7HVbOuuHpC4k8y57WQyKc86
5AtrQxDD1wLBqRkumuJbIvlUYUZW361xabT/uR4HVvOKUwtcSJOsMFRDHRZQlgZX6r4K9PuOkOjY
Rp5JbPLSbovNg7Yz7kXnYmULNeA+ZOhULApPFrc2lVWxMTdgoajbFwVN7drDMDNzXq8vcOVmhxVc
BguSDLQh3NHX0kWTuZkR53S/QBMyxjBw3/w154XmoIKEAQPQ/IGCkceqyWFjaT3oiEjqvDjWgxwL
5gu+Z8POHB3laAM9aBOdTQjYOFxGNCi10SJxj90D82w32jp3GrE3qRcGNemC5JD53YE+6G7kM7dz
59f7cQMVC2SFBYbL2jvEmkPo67e386ZwoYBEIu9FxDB1sdPcT1x8+eTSiu2kk6DrGbu6dJuNh8z0
NRHb/MVxgAl8Q7T8HRn/5NmEh0hRHKjPxHjJQDj8UdcEx+0idi5/HyV5EzheEwMC3C5LKBYkdCxj
TJV9Kc3T2O3HGA8VL04Ehi58nzPE7VXkhDgXERSI1HImY7hPrA899+VGcMt/i9HzbvOdC2ko4QBe
y50xDBG3uVb2WJBnvjJi+dUx87Xbj8oDAs2NNt0x2Q8u3cUkvTUe8kdnRz1kABvpufRFqI2VjweO
aQxRGcBio/HH/RaNFjJtihEcD+pXl3j9IAJwrmzqmQEulNEuVcwJKuWuYd3NYRDTXQUAuwjgteIj
aMHC9yAassi8c7lZFuKlbXSLlfomD1tSqNtuGf/K0V7z/jJ2Qev3xJTJFxiZU2oKgyk23+vlpm/3
gy1IyNZWg5crpO409Vsv6PzQgrVfH/tOw0fRP/WK2MUhbCF7AExPJnD5tc9/amn5eifhoVBNFJVM
WCoNAIgKoEF0wavx8u2B/To1wXmYU4DqvKxAisICC9x2LVF9VMV8zGtOoDJB3Jx/X/9Al086ziLn
cpHDWiVnsNhIQfIqOUR3a7c4RMcaqZb+adiuaHbisovAmeT8r5NmXBE6TPb7Qrqp0D93/zguc+Uf
CXWNiSjUk7xpc32hK7EdbQP4O0DfQOHxneRuHIdMb43YpaimZC+66aeNALfz3VnlYhVsQIAcukLQ
IXaW33DiIJpkzkPBTFDaePVtRCxi7607+sgIqrtB+mV6ESndjmTH4vZL80dyC1QwsW8p+TkSkRrq
dxPy2o/hvNVuaGt0pQUFGhdlSeLEnj6RzpuPuhv/6vwwKAir3dILXZVgclw0T7gSys72gvNkoIlD
uwuxF7n2x9bBhGdAnOyxFM6IX0ISIId3uumcA6dZqdbtDEOTrxFK2tsGPBf5MwbFH7utsp03L4Or
BzmBILTX3TobZ99v0SkTsAyuLhfcuAvGE5k8P5Vn26NTWpWDPoPkYSwvRepp380idayVCAToAEi0
0cqA4uY38u7EwfoEMtDm3Ceu0QEb9pzQl+uH5PI1gs08NbD8gBMDTQREVgIyPrf7bBHkIBaxSw4L
y1v8awYrpbGJXBr7vrNTdgLLa+fz1PLF2UlqtR5gufXLnAw/9K9+M9+1JIZi+I30UR/bBPe6KIMX
bSh3SAa1L2KqwGqVBS2976qv68u6dAtg+IDzxLYC9nGR7iXx6GhtEwGUn6rd1gm72zDJo2AIqxAE
/Z0dXDd3uYmoGC8gYzigs0wKn3++gaaNY9cY2wmL+xkIk/qhFxU2V+IKbECUHJm89j2Qdm7D6moJ
LSlUWcwPdofZiXozBEjhh220sRwXHUTfH72JpC71RO28ddt4CwFUCp2eC1JW22yYktio4GbbtCfs
qQgcN3ZHv3XjzpXc2nP+QAJ+vokCNpP2ICK5u8RwozYOaNX/t8+XnGRo6mo6pObd3g0frJ3Z4La0
vRn0KaO/A6FZ7Cnu0/VPunIkz21y3zRhKNjF+lLVKkm6Q9Vxb/2QSvIrc+tP6IshtfeZH75VN6IC
wUoygjYAAtoim2pBip4L4ZUKglZ7ijK3TN6s0JWTXT1sWbQxbNxjUPnpM68GV5MpoxIquK0vH/XY
adzWzqKStOjBc+EAfBFoAM1xDnYaaD3sqD/6jo8LDAV1om3Sr+jZuhlsdyKWxz57txdxuq7c5ec/
gIsMiWNSLbTwAyjRAmk7Y/7taH91xx+/7WDaMy86sANmyHxM2pQg7c2edcCDXXl/281uHRJgdQS5
4WooOdkR7mvgzcdmJ01Q45h8swVBbxMkyNgjSfDiWv7Oed4AyLwF8R5cq+iW8Ui1Np/7sO/DzE3Y
nRK3GM8Ixuq+V9ugGn9e9+2LoiY+MuKUaQIWiikaHp2f1QYA1TpM2WXvPGSFzB7GvD3MU9Zsy6FN
wLA0/tLAeHDI0EO8bvsy8iOGQA3LAhEQBKx5IY8x0pjU2NhOQ0K4tAq/VQSrWxIPfiN1PIJR9lik
uHm9twg8dHkBWm88F3oMMyEFs7pDViVvnTW54I4DxbKIAmt1UWjfAb+FBBRLO4/NqdYncdWhHp7U
96ldkU40ObJ6LvHV/meBOxZ5PldZP8BCrCHuYvoUu9d548+Z2F5H/YZMQUpes2fUpCP3twxMh+AY
rPkMQFxIgpYb4EKuT7eZlGF8B028BNnskk7rd9E9SOEFEWjllQIHOTHErbTW0zwHGyIc5Ck/AmIw
kxpgNbDcUvdN/VQD2xGr0K3d36c2uTOe0WI2WhM2MUb2LO9lV3/vsZ9/7LvExagcob9EShhr24lS
hoypJAe5He8xg6XS9JsLwagNoqd+EXvMuccwkpwCOjKip+9dP3eXD04wV0BQTcftjUI7JK7OfRQd
4D6ntC7dYgqYfjcuaSZq3vPgDhD47W8cw+3tL7tpCO4kTzH+mnV/sY86pL0MJEGWgbMfgpFDGpd6
B1X3Iyax6oc4+i1Y49IPOTv6ZzY0fuhzsozQMBvYaB39QVV7QiFjweTP1MiOTqpuG1TBlVn+kfYA
IfbKrspE3bGL4MP9Ai5rQGelM3Mbv6BcCDVAQNa2t2BcOZgd8wxAM6ZEBHhc/bDIPTFZbQOHhffJ
+Yetcy3rZ0UvAbWKZnMjGWPzo58jFJjkaeweY2OoHmpZMmigGgsDRGhYUXRUIj3bgopu0II+1+U9
+BtG0cj8xdWJzYBwKZqqy0sRAPbzX2bntt5C26TAxJl8UORPua63LcOwUGpI/r/49KisQbJSQ46K
KexzW6qkoXxjZQtP2W04vjBjJnK8VYBigrqDVL6Y/aE39nR4iU1BhX3tk59a5h7CQ6E2SdzkJWjU
b6z6Ril2qiJBvPDWil+UeStY5+JAvIsblg7sN3ovl8pRuLgjOsll6VaOftRL9XEanp2h8qMIw/sp
+oPaeCPL2dGW7H2rhO/Xza+t1UDTZSGqMIGvXQ7gyTs16TujhzoesiDVeZ2MmKjACzupDRU5+UeT
qIcuEjHiXKKW4UVQiAV0GMBvE13Yc5sSm7Q4jLBilhnPTJX30qR4TOkyNzOjo6mMZMqcvVxprhH+
pigwXV/y5YUE+4sQKrBj/w8gcG5fC2PFGjoT3Y/2uNzt7c4G2ra28dYat7bj26hthEEOxqvUZUaQ
iYiuLtujyw8AFmlpLkDWkZ93aZwkbHsov7tjulMocMxGgjm5rzhBAUna5hMggTcQUrq+7LUvvbS8
HehPYcRa587TnDRRHS+BDC3U9JgB8E8YAJQ3DgWleZ/cWmn4c8icTkCTsxYyUB+HPUwmo+bPx0+t
KdC27IBI/z/SrmtHbhzKfpEAicqvCqUKXZ2jXwS72xaVJSrr6/eosTuuYglFzCxm4BcDvkXqkrzp
nFOrjtYVjmlMd/E4OLISCUpHywq4kwQBYhPj29+cPDyQIqwAozBLuXR7/ROKIwECZa8tGzCHsJ0J
8vnr+7n2FckyPI0GFIxCju3cjboM0X1q56j3M/b0rYlNABiSU1+x6mBo7ntbdvsu3ERKIjC9sqdn
lrlPKZWQ0BkkWG7C+wGzkm3BED5GG9UUBhkrDzBMYXhukexcemHni5SmGcMFOe6Hdlb3WgxSp6q8
oVLkqRXz01zDjCndlNYj6oaHeTCCRhYBflYXaxJcT5CzwqHlbotiRj2LFljsLP1o9WMjNU7VPjaJ
KIBbOR8IUjE7AMYxcNbzwxKdlYcNziTCKaXbMwswdqBZjVr5lIp2K+XjLgtF4hmXJQnETcgOEcUB
Vw15TW5tWmWa4GuFzTTe6eU21vdKFLBsq2F8wdrS2cvNN126KewNSV6gQLWoDaOj1f1r+tPv3wHS
FFzIy1QaF8p1qj1SDIyWbkK9PA009dnUjxbEelN6sDOR2MbqFwVU+3+t6Vwvqx+nOk5q3P8FCP9b
+a1uECuPGsjDBFfe2oVAAFLBxmqIIviGf5gh7e26uXQRxLmVFEO0t3sslOpA1fRxtNmD4EZYOyy4
fNATAVkNRs64u66RRzkG6gKz1PbkgDgRchebFIVDrToWoIuu/DB+DIvX2IpRA3q+bvwiY8UnPLW9
/LaThxzq8YrMcgLbReTOYXKj0Da4buIiqYIJDfBi8EwsKvY8+r1vqopaISSNMsnyraRzdXlCFBjv
rptZe5/BLASV5YXdYekEnC9F7zTMn2My2m2YXQZxRDUggfPoIbci2+v1MQtoVx4xwAzjauQ1k5Y4
NJoQGEb6CwjDW0Aw8kmQbq34Ej4sUID4Ax+XP6pZ1Wj5BMwTNCKbznARbIc3Fk3nwrMJBvMdk6np
QZfCRNTlW1bLvWoaqisgmcMkl4Eu8PluGDFmqUsFUCEW+YTdDkbtEdRmTcB0Mutn3nhtL/oAK358
ZpLz47gr7KFf0EkmaLnr6sVmsiuPuQ8s/72pMqekC1+KqgOOS+Qgs213CImgG/0dGHDrxjnC/5jU
Q+2HT6jzCUFa0uEwMTV2+kxxBoyH1/pXr7YHDeDnMMWDp/20Y8OpdBZoHQMovdjG+T2zjG2qt4BX
oNBrxIfQMgKKcemxEpIPrp06VNwwx0vAkwdI1/nH6ZsuiSYbp65ADXVI9l36noSOqXrgoX1JtGqn
xe9KozrEGJ5Jnm2ShDlMJoJ7bu1g4jiinG6jInAx54cDABa4GYFPrEqtG2vKuAUrIABQDROkRuuW
0F7CTB+Ykb5D+5NbRjGbOuuW1DTRyNZS6LbpM9/IRNWxtRcCUuFA/IEaa8GEn2/rKKtSojOoTVsU
5G/NNk6/4rLcaELs7YqnL3MbmBBGZR6yulx4U0yxDmWIRYi5xvCbT4Gq3+gyaxG4Sf1Lb03mG0BP
yjanZnXTmA1K1wZTDlpR9W6t2JHgBVk76+C9Q1EQTQKA4bmDV7aVYsxpX7gGfTOyeyv8Q8Zd3Phz
dk/zJ+HE38o2o/b31xz3ZiRtTOR4MUfDowUytdKf2asmYqRfDZSB3ERkgSoVogtukyFXDqjsoiPS
MABIbsLyq5P+kNY3tXedBHURZKLL+rK6iqfq1OSy8hM/jZOu7M10oah3FY+9RY70+CsFn+AN5LYP
1Cmc+z39Ld13runlgotrZVPPTHPB+UQr1tiLlGxSfNQgxSGZw6a7QRU1VlYepDM7Szx7ssQwD+Wy
6WBHItlGqiWg1EdXGpsdBO8hoUMF799aeHy6o9yRHFQaj/GAHc3a95mB8rx6GuJHWfLKsHRKeyOI
AfS1k4m8ETzbCyQegMPz5c0JyqmFiiARSrcmwF5sHFnQ1A3gsLiDjD1rSa36Eaqxmwma8a9yxQj4
8+1J3bdmjpr2UCnAJqbqMuQ5mVO00eZpeiBTKZuAgKtqdo/rvA6qodDMbRym489UGUsDczOR6tM5
wrsSAbhwaGobQDeg5TSAFYweiPxRl9g+k0vJj5d7QC1IKLl5Jytfdis3W9IM6eTJuS3FXk+TwnSb
MbRudalOdAeK6NW9Gmnyc02U7F2XcxAnSYqFCQe7kSMUqmMlxGhq2Sa7Lh9UJF7gUPAUkzL8Bqu7
7c1Q1Z1MlqKfAK+BbIoY7Emt1aHypq4egAFr5R9gb8blqcmxUaKZEFFjo9Oa7KMB4t1OWw1ovOYN
0FlBk0sYjcNFNjuakmle2szy1q4JYDxt1pHZsavRRnlvLGrc9Wgm7oeU2p1bR4n1VUKaxJ060/6T
RpWyy1U7DlDmmjw7C6mxR0O0BP/v1GPfSmyyEzVACnmQkOxcOQWJutvJWv67rqbuaICJE8isNAm7
TRx2tHMg2aP/ydHo/6nE7WS5adSwz65RiqcSkmKho9cTGiWWZP/JdGzvo1ma0S30ROTEjaasVME+
gQmddgZRLksh4aAgbi0G2wr6IiSji+7OLm+7ZA91smLXTTXZye1o/azHaoiBZ6eghmUNPExio1rs
ge9V82Ohl5ZPpD4GPiDrigPEnMMjcDUS206FAuhESmTpmHfwXWcqSflO2BSC9geElprLprkGqhN6
fOVDNSb0YLBJxYxYNdczuJPretGvKxvdH1PQ3yR0aG4lfVaeNDbGaJnU/QzFAbUkyn2l90Xld4PS
RUepZerNOJDGV5HF/ertqQ7QKCx00AFAs0AQaFx2spd7FaVA8CPiNgeR+vmpZKyF9+TQ+QZhkxuS
gNZHMnyk8a2aOkWyVcs/0DyZ1BvDEtE3rJlGWo4ipWXjwQbr17npsm/tukkRarWxftP0/a0efaXQ
HdHTKiAwNw39piTDoc5jp8lKpwX56fVLaeUKxMSqgtFu9IhRneeuwALAEVAIg5K2kxSHuIF+0w0a
TqXsgtxJYGvldgcCFd1UUycgTeFrpIqU6Y3SSqiRdo5h3Fa54cbNdgqfQzUWfNS1ZaE6h4F1slCR
8mWzahpwbdZRBTiYhnpsrZV7RR67zInnWgeXthx33hwpKfDRnTGIiMdWnktU95VlBgVFwouyJMrP
PUtmoPUzSMvFWezbEju2kgzeA8O5/v1EprgXE/R0BJOFMFWP9daqQdaHb9mOqRv9awJoFFjRWEVP
HHohyNy4iEcdJ5tZ01C4SV/4YQ5OQCKVT9I4+ImZ+yAN9MexFITmK6nImc1l9SfxgBklBu0T2MzA
AFAwFVnI0/X9Wwn+T8NFHtkQVnasfbNGVECEg4ocoE/mhJYA3rrijqdW+Hy3oEnXz0MHnojOxvst
vcbA1cSF4UogUjEjLegjEY/KysIA2AB9IM61hmEG7nO16tTE4CTAi6knEOjtENOEuywW6fOu+B+Q
IbYCcmsdJSm+ltqirWJVtEJkCF5wpm8h4YHg7dkUlb3WUmcMFiAXxGlGjMhfVJMxVmoVxZVb4Ly+
12NqorEwzSBpaftMgnizEeFX0CSdQOw1AI/mTIh3fgBA1ddg2IowVxsp5oE2vb2lkUFBb1BFBxoP
kg+O1h4F2MZIQy9th/J+zAxooRPW01RwL6069El2op47dKyjxK0ujsBMlNOGBFWelKqCaH3lnj3z
tuVHnJyaEsVIZbBhRANbDxm3SvfFtAc9/jR0//rpWfn6mKoHDE9eilpgvD+31CVdayolkq0elSqQ
J3hqvAVxtR2+Xrezen5O7HArSiCgjQ4JVqQu5wW8J1Ylu4OSbEDK8aGH2r5KU8G89lqGB79GgQqk
OcuFx9m0+7jQ5Y5BjcZAjZrODs0KP5t/UMg9KPQH+EpJ5uWa4l1f6tq5PTXLndu0KXICdgeICumD
X+XP6jQFWScwsvx2rg6lQTIAIG1MdWAKiTMCtbNm6mWUCHp0RyOV3qVRJ9g/kQnu6lZKhjAggok8
T3EWQ/pA2ljwPKzsFS42zNSjMI02oMWVFlgtm33WQAnPkqvHopF+RmG2ycPqP1QwTs1wJYUuzpjR
WjCzMPhndyW4qWh8TDD/bPtq/5YbwXUXWDu/MtBw3zyF4Ejlvk5eo2eV66iFthP1yrK9S2bTb0dt
T9rQM/Np8x/MWfg3IfAD9j7+Ck9mozY6BUl3iB6fMme+XhseqRi69PRYiWTH1o4yJmz+scb5Rd2P
o5RMsMaku3kAhoV8Nemx1TcUcwGF6NlYKz6BlMDQMddhm+gRn19QWhqTmQ6LcJHxWzNBrBKMw58s
ebaH0Ku7r1ETDRCtfTvM1hnoKCiQMtJ4g+qIbm2U1m4cj75ehhWAp9oIqqbEnShG+zqj+3X9860d
AgzWQFIInWgkMby30LFc0AXo/JfQTBmNuyjSA4KUVhBprq0MOZ26EPsv4EHOjjVNZoyzBjqoxu/n
QxMyxx59ypDRiZBu66b+aQ/wQZkaon4+ZwhqTfZeyrJTxi+TQZ0q3E6iLuHibtxNaBMVVUnkCeh5
8zmJHKNLa5VJ7Y5W/mZBVHtLYouhVlKlD304iViuVj4WUgJzAdIikrmYn6VRH1u1DfeQkxncCqBY
8iYLkIaxBeLpul+srQxXvIFB/IVlTl82+SQKAJKgt6nMaldRq4CyhbGp342xuW27RjCksHLX24vq
A9IDjLLC+c9NdcNg9k0DU1bSbnNzDKjZCF6stY2D52G8AaTDC/vwuYmQSjJoIwoQG7Vom/RR82VS
qUPXyPx9fdvW3n2U54GkhgwIcjiLy4hr1O2qig21C7gWyk3doc+gIt+Hu0o2A7lltymp90pabZTQ
+hLYXlbBeyMUETQgQmR8Oj5oV/qyS8CEW7sknPw2nP2yzTBN02+Mmh1BsAIGr8bJpUW3DhKsE00E
u7xy8JaP+D0qAB5EvmfOuqJF2U0Gxi8CMRKtQESrDv1tNDLqa4mUO7LZKf71Ra992RObfOccPQk4
JQDgLoUMRWf+kA2UXTISCa6vteNgYkXfrRFcYlyinCNSABkAWS5mO5CH8bNW9C0A+luARzfXV/Td
MeI/o4VO74LKX4j9+aPHwDI26yoAdANxiwKwyV7zosLwUPbzUhl9xq728v41RW2076PguvmVNw8E
PH+tcyu1xlyNohrWQWRn+nleIrGNQVxVafUNBa0ZtOHUuwmTRe7cKrLAg1aPDzrJNmZ3bSSgfDcN
sdJs2oMOF6LJvaEnA8KIbgcytmdlIvskVIMuTW86ClpYXBuCPHvtIyMRWRoyGOVE8H5+SxQWmyxm
mzXkFo3j0IyPGDZ9lCL5vZ7tj+u7vOa2J6a+9+Hkel2UgtIClzmSrArJ9VTkd0kPoKHBtFCwp9rK
rQBKAMyaARCB0hnnTmRqLTVqYApBjq/W1ceg6Z/XV/Pd1OVd1obawKJOBRIG/n7NMa4HZAWpQMO2
qzVQFwFo8dWl2yxTnaJ5py2YCqOXqdqF41OtfCV25dagOqs2+bw1i0CbXH32K8B/qs2g7q7/uMuv
CsgaChngvAfm5GIouxn1SCt7pP4KxgSU2enAQDaRz8R+/A92gMewMCy1DGVxb8xo92rPaujvlBlq
8VOI0ckO6n57DYWa/2AJS1oAJogReV4XKlUsHOJsUZsGCeD8iK7hFN6N+c/rZi4dB6UGlJWhyWyC
qpM3Y4+6NlhhikRiyAy3llrUt0Mgaq5bWfs8OAkYsQSjOerInHs2naQ3jCI96qsxO9gyYNslI0gh
BvoKYYRGwNd2efAIxECh0IUYFMNzvKcqIIsa5xCJJTNDxE1doHema5Sidv3a3gGCsAyzqgh7+awI
vRQ1zRbe2NHc5uEXyd6v79plHoRlIG/FWpbBKp5S2UxpPxk58qBcx9yhE4KDW6MHzI6AOWCndb+v
W1tfzV9ry9+f3FaKEsZqlsJaDO0kcBXeYL7Bu27i8tnBglBrtyGgiz4KD52obXWKQGIJZd1OvZUy
y1fKD3t8NMkrmTu0NLpfcViLhlWuG0VseL4uNbNqA2wVkFWVtk23oTrUpNEwzoPYiN0ONGzIV64v
c8X9MB4Lbn+Qm6N1wz8x1kgTux9VFAOa2rHnjTTLHqQ4rxu5xJLitCLz/xaqxES1zV1F4QjJcUje
1W6m555RjphakkBznwD0lrxNifHcl6/Apnlp+AB9js9Jrg5j6jBb9Wr05gU/hly8P+c/Zvn7E+dp
Bhpa4RJ72/aDNOOabzHIH3spnkCntd6Krjz0KVhLZ8nPhuM4ToJrbGXLQQoB0js8fqg08rQ1ZASe
ICnBR5BH1jPytcglXd+4aZOJIrflqjp/BSFfJ4OwCVPFYGrgywVlpcQxiOGZW04aZGCkFg40y/e1
GX3qRneX1lC6vb65ZGVzEa0AjwcSJ3tBgp9vLgh/oC9vtswtbsiPBSgX+58fIO91Yj916Yb5xCn8
bvsyOLrzIMrpL1UqAHQCQAIVTuRU+IO7uzVLojoZMGbWTA4mWaJbQMNh1tP96IgpgFcVqWlAb/Pn
bepIojB5ZekYiUQ1YWHuAcCTc/JoMEZJLRvmkmN1A76nvbVL3bfyvdylm9C/vs8rrVb4Dqg3UCRZ
Ujt+qm1UQ2iytthn6QmEwlvbzYMRzECzj8LJNhG8UUJr3H1LMxMoJxtLq31jH+0hlXOXeXHsGHcf
2qEQpW0rQff54jgnMu2sVpQei5seIFoJtQMHZEiZZwaJGIaoXp6Rs41cwoGT22DhozbtDraGfef/
Avo26N7rd7CzwkHGO1Hst3YTnpnjPFTROvSTl6W179DG+Gkeeqffg6Ufo9VO9NQG7OVBNO20Mml1
vp1cBlVoqjUoJWxaD/mWetAj9iaX3tjOBpjW2gOH82YMPqgPlt/gVeCnq9uL0VDMsCGBwhDm+fYO
mS01E4Nt5dP+Sn9uwiNxW6fb4GGd9+VOOMi2cuXpyyjq/9njPFWPOzmtls+pHZHf3w0uUPXY6xrs
WXPkkLvBa93saLlFcH2hKy/3mV3OZdthsnOpht3OrTZW4vx61AOU+v7j+kBGAVpTdJD4Gy5TSEUV
u8cNtydB9zs/qh71QKjo2i7z+5/x7ifdd4dJOIW57Bv3lGB9f+1yPmQXYOrXkoG57D39iZJG5IQ3
7BfzFXf00WZ+eRDxT6waxFQFZjkw9wkmo3PH0VtVB8gPGzpI8w3mTw8tmMSvfzN19cY+scE5Sz9D
9aeI8VxMrgaWnMa/U3aTe/f4HoKpD7QHjnlLdsf45Tc6Ph8gn3CiTUAPsafd2s8vlnv91ywecrHD
YKTGrBzSAZsv1A2xHlsJITgp5XM1PWZFMIm8ZyW1QbkP0R7GcwCj4WPaWbfSOkx15qKG70EKXgEa
Cji2qBc9hauGvlVHkHojt+FOg1QmSpkWGgOBjjvt4+3skA/N0R9Q9S4Hp/HqGxlkFvN9Jws2cfXp
APAB6bVqYfiZbwVSre7qZgI137jprW11HyHs8I07KYCkxPXvtbrGE0vL3588HBhDjpV8hKVF590F
xMwpbMFqVk0AC4gCpgWgBX8G4i7royHD96oBoQWEN1S3dbyzRJHLqplFMBKoeAQTfCzBChSq+wme
F0k3RvFIajCAuFOxvb5fq8/QgkjGCAwBaoRwG5ZakBYJTQNP3+foQWjdSQPTjxxjZ93QzAHR/p46
t4NTbsOjuSOCEGbtdCHvIAA4oiQEkNr517Ix8zvWJjzStLr7ybC2XWtv4kETfLH1Rf61o3IZXD5D
SKMbYWfaQympV10IBEuuEuCOfBwC2591h0qgQyt9jM0nrj35xOtF4MOV6RJEhRCEWwoYmBnjU4yu
iKmSlnAc49j8tB4jJF03sW9506e5YVv6U50d9Qfzo2d5ix7wZ7yxe8FGrPoUMo6F+QC9X54jLI20
nNAJvyCfd8P4YIY1SIZ9C8OA171KZIe7wqccmOCSwk6Yqxu6IO1N4wXTnaCgnwRtobUnfpGC+78l
cZfaIqKdWB1MTRh/M5RwM+i2V4LcgSj9KzM+M1ZtKtFA0vcZ55+FU6vcqZHaQp17BqvzIriXgon7
96Rg1hT5InSrtB2GndHDaKFIZpEdZkyvb+/KKwyQgw05t4XaEsPl58eGIeYvkiKEI5kguQpbpwn/
/Qc0QRmz0GTgP5ufuQE9p4W8SULCqFBnMiDw8gG92nj2ri9kbR9R/sKc5vIwYFiE+3oViQAp7eLG
zaGbuqnutF240Y/yV+v3PgatjkSIy12OOvflzixyX84kU2c3UKQDy1vmwUvuh3u7ccDe1Gwx+nd9
eWvf6XR1XFrREwApysVWDJaq1HQHFBOvW1i5QM9WwwWApG9mjKnDQmXvdEiZSY0HHfDrNlY6TQD1
nnwk7pbOq9HoGHR3XDkwHqjX+YknZaBYe5oC80tga/XzAB6lq0AwwC/Uc9ee8yaTWZlgpP0TXwWM
2rmDh2h0WGAc5w+BMbLmCwjt8JQjY78YXxxjo64iHdo/JLDvZH8+hGBzw0xK8jNxkkDIJLzqDifm
ONer1UodgC5r3KxXvSYBP6wl+lTL977w7hMTnMeloVbMKoEumYmJ+QctWBjbNsx0lMDyOttpffVh
SUkqp7yJ/+jPgv0ULZDzxjEaamMuYL1zy6W0dPur38hueG958lP5xVz6+7rBlbQSUfnf78c5pjR2
8lhX2NDBvo8zXyow5+8kaegUqmAIbM3SwlgATiswW6OGdu6W6jjitgdsyJ3yA2vRNUcJ9KuMvVbE
zn1JMIhBs1NL3I1IJFLPEoEl45hIzrA3At2/u7+TgYnejk4UZM6egKTICf1O1L1ePeintjkHnRkz
SbvgScqH3sGEpRvepUHv/+lMRySssuaop6Y4R63TiGQDrRpX+1Hc0DsQBRylh2b77/3j1Ajnj22X
05iVWI+NV2xQFoEDtfYasIXNIvHbteAO323hr9eWdJGfhGnNlsRKWi8LmjfQBYxQq9Kc1B93bPsB
pod3+0ie6eN0wKD0Pv2VToLQbq2GdfYDuMXSumiYPeAHWNCLith7Xd4uchnlpz55ANG3w6emfc7N
LTrHqs6chrx2IgHBS6r0b+f9uwncgWT53I22vGzCMdlND0agHKxghHKG/JXvegcjT5veAVfkRtlD
/GxjgkifBuOd7byCytK//vHXLqOTD8ITf9c56+Rpwm+Z7dbpjQetvLtu4Luqw1+2hiqbgPUjPQMR
0PmlkEICbY5l1rg9yhIIYYLc6W4pYpiIoiqqbcHPvp3v5UB0dtYKvxiD/muY+9SFBChzM8Iw9Cbm
nYxcVwY5nA32UdzxcSVkolvO/bWFcp9VkssiZTnstQpxBnQuWOgQhSG1Fnyz5R+6YoiHMEB7DbKs
Fr6ZPLmmApaWgxbvlwY5muO6tlHpp+ATrjrJ353k+7wY8UqSvsTKfkR7tNp+4wXBqZ1dBL2e7HSO
JbonRCtcQpKT+kRZSkofGVhhl2yLymMa+j6bXAeXslPlf0yRueW1uLahXDhl6XKq6+3iKSBLkr2R
/Yrae8EeroVsJ95ocm+jPtZ5pyuwAT0Jt/sdPmcH6UfiGLfqf2iLnvo9DzpvWrXRWgWb14JCY3zN
ldusF3jgpbjScoWdeAT3BmaGBmHK7x3b0B20JfaFlweYI2rhEemu2YAEcUvetMfrm/hdzbn8UADO
AkiDYWx+RFSvMwA7TSzNfjL25kF9s1E9bpz7HrUY6ANvKvcNN6ebobQrb2VP+fgP5Sas++8P4L7i
UCdpXMT4igogevVNF/lUDUYRRd/qeUMLEEVrjFkCo3zu/g3o4KUZtUBou8oOUhfHFgoYLC59sZPg
JFhWA8wIP/NA7TGTOwsLMQL0xdzki1JHuY3vJS/zs2DYRd71T7ceNZ0Y5HauS6wkpDYM6ggwgKZ0
3j6I0zxN23Irwvytu8mJreW8n1wfTY1SHgthq/Tl0Deg1wTGSnd0tF2Ljr1jODl17sP7z+ox8ls0
r9Ib1YXi4PUVr3xEjPFDdQh9AHAEfVfbTn5EmrIwqwnUcw00rx20XRdumUYQzyxvGPcZwQMPKgtM
gqMSwRfLNDOd28TW0CKqmScZEId9xyju3IOXtLujheAjri0JE1loyFuYyL0YL6ozzZgZxfSbkcnz
k9HWLxM+6b+vdmKE6a8R7tnuII8ILkwMDg4xgyA32beGhnTF2F7/PCs7hyl9DBVhUmUZL+Ze6zoJ
laToKV5pFPs2dW+CcSO1K6coyrsa7OyPoVbXz3EmFNpaedsw0IY4CIMNmG7QOedsexpC8DdnUKLb
RZbf2fcMEWByrNMfTeum6cP1da7kZGfmuLtEi7B8U4M5NuEgyH4qVX5SM5TgPBDJCdxxxUFA4wZh
I8NcBjd4uEyk2VWXLx2+ud71OQSBM9EEzEqQdWaBW46ZZTroUUcsp1IcpUjdJnnU8mPZjAJfX9u3
06VwYSsdcG2mCQwZ8kMzgDo8qvy5PiglGA6y/1AJPlsV5/MVsPpjKaND2c1SfZfTdPQ7qY4eqtl+
kIuWCNa2Eu/ggC2T11DRWx6Z8/txAsttNYH21e3thyLfsfhLWENf2z4UX3FLaLiYLqhc+zod84nM
6PWW97HuDN12SL18euoLQUywFoos3YJ/LHF7N4JuE2TXsDQFYZD/mTft4deMvoXp64/aU3RfBVqE
wtj1U7V2e5wa5XYQQnbmcvdiLCHZgqUwke/N3tM6b6KPtBdkUGuH6q8t1ODOv5bVQcMIYtzoPY1P
8bC3RK3ktZwYM+JLFIDhVBmiFOcGosKcQyVVcWrvSsuV/fw4BCNiOR0JBd7GATG+7SHGF0l0rrnh
qV0uyp8iOqJmCrtxxABneEvCzJMlwVTXWuCB1aEzjVkYiDfyCKahpfWM+hhujMgLRy9rci8ynEZ+
Je17m/nWeFNUD7P957qDrK/tH6t8jpaDZok0y9qs8qvK9DfCiG81xfv/zwr35YYys6t8wNqQbgZp
hSA8K/eqJUJmrXk75DSWmXRMpAOQc+4goV30TaRhMab8p8y2Q/44l6kD4pUZDXH51/U1rR7oU2vc
FU+oBq7eGNaAIDF+WMmY7gx71hSM54YzFNdUFRwmM7tvlUh3oYZd3phjO+2AEWp8WcpidwSGfEeT
3PAG1lp+m1Zf13/iWqcUE/qWvYg9QkrM4PY9LtViyo0JJyYlft++dUi+O0q8JLE3Q/1JTIi/Qod4
rAD5kvtjq06aM9SoeHUfs3WfUbaTFG2PrtGdLkM3DBr313/g6h6e/kDuaI2sNNESww80juMmgURj
tAVCOtBaN9xqT/mu2IP1MAkwDHzd8NpddWqXy6QHapI6TNATKNO3VjvmoqLOmiee/vuL/ZOgutQS
LdU03IUEV4aKmcG290y6T5L7sHfsXNA1XTvEp9Y4vwf7kpQQAJMg5fFjYkvd/FW3X6/v2OLNXAR/
5kqctxudNQ91hR2TQN+XPquo36QemR6vW1mbLQHCAYqhwLJBn5HPnCPQ6ox5hqXM5BVizC6rd0xp
nRIVRT0wmr2GcYJaVPRYW9upUe5rNbZaW6EOLxz6lyx91jNky0dDlJWsvl94t3QDUufqMvB+7hSg
tMrjaVZww3s4eLN31wSx6eNr+dUx9MHdYw+O9ihqW645B+RXzAX2jlSIfzVjs+tzEANhcVXqxzU6
cE3/Ohf/ni1+YUT6a4Y7yVZuhXJawz/AtzqXHs6008+QrjEnB7TtjqYKoo11TzkxyB1hiRnNIH87
5NSCQh2IOT25QaZ0k6uJNyz0ZhlYCkpQINl1LwirRHvKOQyhoRqpMvY0lB/i7iPtAjYKCMPXAtPT
/eScRSJmOcspnCUes8feIs5kFUFjsmdGex+TRIKW2Arb7Pn34843BgRaK8xgT33ytD0oM95V2wuf
ms3sTjv0FzeNiJ1w7Q42FxUFgB4BXOVfazTG9LgJYdHIpN9TMvwqwLwmuE5Wd/HEBreqclbk1Jbg
lXLQPIKa1O8PChoYhaNtw5ve7TzZkw+YhBJcY6v+oSJdt8Cjg7ky7t0dorAHaR3inbi23uIw3yql
cbSoLlre4uP8pYz89R873KFTQMRWswx2aB6/NPVL3Nk7Y8q8hkzQGH8bZ+ip991TEw9+BOKEqo1d
a8perm/y2mKBRViwmwheMYd0fq2pcaa1g42ZMy2/H9LbzHyWZcF+rjVnAEf/a2N5b0/eUxVpWtMX
sGESdzwATP0oubFv7KA8Mj90u36fb7Jg/FC+RLKTq4uzMJyjAJ1KgPI+N9xbWWSlOYI8fW42YZ/G
TtlUTh6GgmrSxRMEMiQQnQE7huB/UZA6t1O1EH6IVWijEXPcjYo/KIY/9o+zcPzjwmU4Q1xGCK5T
JSxmGAJ+4ott5vd8r+3UI4OmJ2bU48Lpttfd4zIIPbfIpxhJ20D6CAQXSxtI+1FuRy+5m47RY7/N
nPw4uhBkdIsHeRO/KJBf21fBdfuXvsPZ5w5jkQD/FxuwT3fSnf0UvWa7+jXxQIL6PEU+sKgAj7v1
M7mdJee66Qvn4SzzxzNrh7FVwAg1W5ljpG+0qDatiLXrok7HGeHeQRbGQ9IMWN6Mdl7RNegFV4+N
PTplK79GiJ1yhuxnEM3NXobunF3uDRyxrhTPID5r0N/IyRaphBv/nmwHvGsLBmDck4O1sT31+T9s
KgYvF7IUWwbojTspQ5PKs4ZNDTOADZKAla+hLvCZ1dOI9xCKUmCtAy/luQ1SR73ULzZq2+i3mEH8
nc7KXStN1RZjdpv/sKC/xvjz0dtqitwNxqj6e853Uv4H7G7XTVwGS8vHOrHBnQGT6sgOVdjQpJtQ
83rjJjF7v8A8JyP7RvHn6pNI79eNCjbR5LyfJrM9KSFs2jEpwBSaHPUe+WVqgzG2VEkveAxXD9vJ
Ejm/yOWwAJFOAn9UH2h4X+N1LwUxmcgE5/LUTuhsRjG+lPXL0hwVSGwzElyX6+cKNCIodyvkkmhL
nzVAsHWsQ7ePkoIK9bHUnBbqpOo2zHZ6/GxKkRvJjhptav1Oy7zEcEgrCgcXhziLLBaHOfkVy8c9
eXCBRakmc8CvGNlOBnE7hvYI8830Jx3v0CB2QIYEQjy7F8nBrjrNiV3uvaUgrVeqBnan5IkYLkm3
cxV7hkgmYvVAwAwqbuBVVoDgP19fM3eJXoSwI2mA/GpYh2KwbRiWHnhURodOUBGXFU9q1D1lgh77
sgZ+bwHbRGsa/PF48LnbpY6RayoEttPa2msmWpnQ5RhG9Qcg6btI9P5eFhbxKf+aA27rfKmjadXl
RFJ0OTD0af6uRsWLwO/RPFbAULGCebTc5MWwg9rsv78ATg1zl44Ry81EIhguEsBRVGMXxQwy9OFj
H1HBS3s5RLMscqFPXZiyl77O+SKzrhkxkQ9bVpNHTo/he6sDn7CeeZPxP6Rdx5LkOpL8IpqRBOWV
KmVlaXmhdXd1gaACtfr6dbbtTGeiuEl7by9zmJ6pSICBQCDCw71z9GLw5/++qskpUWZhGcWbrJUU
bnmjz36DkMOVbd/kaY/fIEFE6qkypf6QGTn0uycIvORyoXi9RKcNHaxxXzC1us3A5d1A6nulHPR/
bAbYlcBKAVYikd9LidIMkFz8ENmI3bDxunYbm7+kJkj0gGoONzAbgk0C0n1YC19zCPzm22Ru8tqA
+wLQfvkdShIz4DE4QiQdT0Qq/ST9xxNW86dGr0ZHdxc8FSLjkTradtYbJbaZfVjJJiGfNqbIdfe6
8y7FekxVIfO3MGSli0OVsTQQiRfVnGbo+9bg26iNnX78ed3Kd8g8FgPKGwQhgM5MMCte7peZFkyx
YmRRaocQCwbvl9zEUCUUyUCn3LTGywj1ONDs9T+Hgr/VtXlfaqHtKhl5DhuNrESmxbAI6grQsuJd
jpkW4RjNhEeKWqEjmtSZH5LwgZnTFuzhLiQuwRzA7rU283VooNA1covFNH0u+Wl45YHn/ttnTbK+
IxJ0DZMCneZhwyrtZzomTtY8TErjKTT6bSUAQNvPHarYXfHegOnX7yt1V+sJcjRwu64R9swHVnRm
fBNwoQAUiCxQ+DijWZclBHhm6eJ4n3T3GQGxpk6cMBxOPO+CEKxs1/1h6fo7tyjkTEVnp+OIpoVb
xFPpEKRqtZy+M72BrDBfCc9LHn5uS0iYFKmZBrWHrQSJtA26d7N4KfqVdGbprjs3IqRMlS5FtWLD
yIjwG8elw+hGsvch5APWwF5LD6FzU8KVztOmjXhUoNWOQZ0690HYb4LNN6GeiiceuDGANVkJ+csm
oXoDco954kW4yeO+gG6IgdXJYQlLsVsl6m60gTU07FNo1I6e3SbStFL6/DPg9s0vUVYCccWct4vw
BSjuGVC7QGzSNuxVg2g5XrBHfkOc1D1I/uiGO/s4eBqElLObwpuc8AnD2dpu2LOn8K381Fa+8VLM
h5wJUimIVKCsLTgSMCL6GCkIyNCyR3/UOjG6mq8tOis6A7YKUB3uFyEw8TybdMx2IBzfaw9KwPfU
72xvcNVA39Ag8YrewRj69cO45LvzRzVmZjC864R18WIWjqihx5kb5ljcZWPXZ9A2AK+hByKm3o1p
oz/UNTfX2mJLiwXLhg6rQGR9I4OrigyphNxByWu8TUjQ5MC7/5tbFHKGuEPRHQSXv+C6YETqc3BL
J6C8+SFNJxo9M/vZsILrW7i4EkAD8cmgr4P/uLzeJnMYU1ylOCAWe2zb7iWuQGXXT/51M4sZD8ik
zHmmW0WXQ7DT2GFI5QGM0ql9o0e+kRz6PBirTdXeybrPFZ/gkWQcle7puuHF9Z3ZFeJ1NCht1EfT
HEPzwIbABikfeLaG5ly6h85XJzhiTNlEsx67GJkaSKyI+Xs2ugUPfe6qRW4GrGgVr8zzFW68ZbuY
csV0KZiFxPCm93lJ6garm1jmssw6dKbhjZN0C9FrJ1ekwDC+ru/nUihBBPmPRU14q4RNxjqSywgl
nAKzcrLbtXbYYopzbkJwFbzutNKgMGFZoVu0OFl+RO9o/1oYbq5uVQwgYQbz+rKW7gmg+MBGB2UH
cJMIhy3UC72eINbtJh33Lf29h8bkkPQe6ZoTQ+uo0bKj3I+7/5dVcTOh+jIkXQer1nA7Fbdxe6dG
L5V0V2tbEK+W2oq3LJ2Fs0WKPMZgXmsTicBcHz/yFOKSGrAGK/FkySPPbQjnjQMwYFAVNrSkdiTQ
HWiQapZSgAa9sfGnf1OaOzcnHLwxs5KxlGHOjH6keQx9Gr9qV77S0hNgpnQz8FJD+osy3GWMJAlt
yhqJhNuOacoCRe3oOwbOjV9sSuzA5tD6GbiVnIAeqdCMq6h0m+UyeCOhBNgfozJND41u9WsjSAuf
E9c5yEiBHYFOg9iJt3KbFQ2e7zNGMsQ8BaYZrG5t4nXpNII7ElxdBhRekGELJ6NCq5+TWTSh70v9
KFmlekcz/ZAOQOLFlb0ZO7X3kMPdDF08OuD0mtzrh2RpmWB6IcjfAKMEzdPl7lemWRdZirdyaD1a
2h23tsoao/h3yixoDJ3bEEIO6Yopt1Euh2ZPDOTs5GsNd5KUOYk2bsNueFIb04k6w2HgtE2I7SZZ
58i54gDYCUml1BuIioGPDxP1wOurX3hvXPwy4TxZJshK6rloClVNm7z0Lc7Qntab61YWojqcG9zm
ABMDZC4W2www7qNKgVelWn0l1VNUPV//+4urmHMM8GsQuKyQHNa6XIdjjXw4s/2ydJoqdcbSs3Jp
ZbcWfQVjo/DYWbtdFk5qr8Y4pgleGCTcq9JvwAqsdOVFsWZi3sqzuqusj2XcDzDRWo/Qk3DaypPX
SBbWbMz/fmaDJ1WHmUe8Wiz+VSZ+wm+H4uHffJG/OzV/sTMTlWK1dQHAiVuQCGqlrxb/CDO3r9Yy
5UXPOvsiwpdnigphFh128navk+e4W7nTlv4+xK4wKayCDAoVxst1GByVIcOE52IOG8MgIH5b47Je
jIBEmYmPcTD0b8k+ncqw0SmWwI2D3WyH2p+lhc13LZJdYJ6GHrXCNazp8rL+2pyv2fPPE0HUu7OB
SiePtuKMGwjyOdo739inaXTil/pog3/pukcsOR1UgzFeCTpe7KbgdKlBMkiRzYUA6ZgaGwnlgFVu
g/myEN7FxrmNb14ng+m1mZdVeoqM4qY3ZTche5bBg6M67drjZjGuo6sGoh0FTw4UzS63EYNCplIP
ePi2bufJzwMEeh0010BThG720bqVvdGRDg2gCWujQ4u7ORMdzENRqD0Ifl/XI50RyahMKXst2hfD
h8VWqgyLeckfMoX/tSE4CaZEtTaneHLLG9NhW8guv4fHNrA3kWM8UE9ZqT0uL8lALoBqKEY9hEwg
KzUWRROWZCnIN3712c3YrJggy18MlZpZ2QOFBEs4zw0GJcaESTG0u1n5DEp9/SeGKrsXzcqKbVuE
6kda5/YuZLF0MvO42Welwv1s6ottyOVoR+OqedeGUP5RxjzcygqdgliCaI2DUgHZ8I6C1Iyq7V42
pg6jp2Y+vSdjo7kGHXDfd4MmF45UWhVmDOL2pmEpfKQ2QLJbt+pNPZrSbVWGQ+PI1jhtSqWkP9RY
SW+MrC3uw6IejlrMmrtUqlrUOyNIkTlJZg8Ba2vqUVn9aU1JG/s5WKBUR0UC9wRGW4Z8o2MnDj2x
DJRkdFaBh2oCJn4humA5Ex/rl8YAIy02rn9AskJ3il4qvh3ilem0raVtwew0y6lOZXVkhMy/LIx3
HWjVPbVs89wZQbfq5Tbvg9LQq0CGxGSG/1E2BNB/k49GmDHqylNEnmk6WfvewMAzpElVM/aRGGaF
o2WydlQLOdzS3h5iSGvJNShDsIlBn6XE06tJeh8UI5O2XQvsdGvqnR3ERsc22WQbb1kTAcgiy9JT
jOTpYwL97C1uIM2XlIi0mGHSwEvKGnPUPJJSrfNHgOteyQRKmoEOxiHNWuVHm1bqb40z+a4309jn
lcJQrQihWO1JOU9fIUvUY4TN5ulnHurDPiZS9hIrEMnguTK5VT9mN/i/tzeRZeVuk5rkJpRG5Tcy
iWhnDWp8ozK99Co+YawbSsv81S5V477PqR07dlsR0EJoVtoHYUZpummLSN1xtW7uk5iUASRy7MaN
CRn3Up/3H2YXyT6s1bmrszDf9IomV+Dt16GYnNL6lIYgJocm7ZxA2wN9pEmWP/B8ghhqDP01COSW
5TvVjMh2qiaM3mMeGYOjtDUeb0wp7Oc4MaUgntJiH7YyecrbgoQ7rU/Ytk3U6V7pSR5kyai7UiiZ
97pZhrtGQTK26TQAQ3ywxIWKY+To+rkaRNa6TVrXw31adCOGX1M7PPa6lG2NUGq3ISsgJmkOJf+Z
x230RLAvSByiSnqkil7nXg4xhicea8OjShvlwy5sCJymttw4cRHnTznpyh+1Weal0xaWtjElWfmK
kqh87UCi8Ki3OrOdvCCQEpC07GD1A5A/bTcEKa8hSV6Cmc2hUsW/hq4ffAVQmifVYOA+SS3AFZxM
BUu1nzE7eiRJGB8zpke9Q9ImfFRYjHMftshzZC6nuROBifmFVLTfhWlWwWpvGAe4eniipMEh5jIE
48k0arsoK7pD3yfy+8gJ5nSTUsMApm6FmTd23DxlFcqqjgJP25UhkxA+jCoZNwxDRHutggj9GE8t
4K1aVO5Ky0iCXG/QtdEnTAvWjT4cwRGYfKqK1j8X4F/dZVZqp26INtRtjiJZTscy8oqKVz+oFUYn
RMTWk6ps/GlmahlMGpFQoMiHyKnNIuYOdIPpgXUMtQN7NMJNqcXZ44CQHchxrXbgENDojttFGVjE
Sm60gscPUjhGWyMiOo5EUuAwGRGYoEk+HNJxglDpZCTvmV1LjjZGrZ+NibntZbMbHIPqnVdVI+Yr
JUWtS0i4AfCgjaZ122nQ92Vxrvm8S/R+UxhGZbtgvtOBoCZKbTs9B0WTp0Z1GqEqVgEXpRdARjud
RkCMbLKGuCY1E99QkvTJigkK9Xk9SBBP1fRqdKdag/yTLdfJV2TkmBYfeNm8lNwO/ZFUxbuphc22
i9IkGLW0fidUaralbgKsLrVQNDSrwgNrYv8M2vPiwZInELL1WmI5ppnwe6AAzSNt7PoA/v1pp8AT
n9tMArXPP8+39LPMWLi9MZXX26GGfKvM/DJK3Vp/UayX/58N4cqOE5V0aYHUtan3cfta2Y8gF79u
YilTPVvGn+z5LFO1wxwkmxVMqNpblOJ0V/8c04OcA+BSFDnwShcbC6PcJqOcIYfLlD30tyTI5srh
Wr49J4JiYnpuRPgYHUl7U25gxLjPfpQnepq2kmt4bdB3Dshsf8jb67v2Hc09VxzOViV8mSTVLarO
q+pdBSHobtredQdgr+7I5tn25ONaPjrnm98WCNfFZAPg3JD8usyEZQtER3aD5G2E5nPV31nSfavf
UOt2WtPBWLM0O8yZQ5QIHlEezZbkjRZtaWU5mnE/JRv+z8nl5k3UociGVgwIQsXR6zjNdKPLYCq8
j29NxdeBmdg3LlN98hmuPJiXst8zW6Kfq0oBpYMYtjrFs7TTpAVd/2+OEth80EFDuRGyvJc7Vw2G
miohGuxNcQP1bafJVtawWIb5a0CUZUrzhhtWNJd5uue8D4zowMONQVZ8e3GngJoCVYEG6k1xisaU
WV7W7fzIMzc9DSQIhsdrFbs/PKmiP88d3f+8E9TLvSJaOlR9gncCBMSPAEm+NbtbYOgt0FBAosgz
XbCp9m/N3nDsTfGVu7gunjXFAUUEWy0QzG+Sa79FOFuz/lJCrDB2O/IwsUAGrkkx31X7VQY0FecL
SrbJGGhrBMNLkRdgdHiK8UfyUzALYa8IyvaozEr1phwyJ60q93qUmh3u28LOLAhHmbYgjLRnUKrd
jh+F8pkCT2nLoWMQ9FbZLztN77RmjUNnsd6CWSgVsF6A+r+xe9dxTWol/vNpVXD3OTjV+dYCoY5L
b9nP6ytcNSYE/rI24xbMm6j6Wqjisp3eBS1uGEsPWLQd2Guofcbl14rR2TnFfT1foXDQeRWjzZTB
aMQcsq0+sz0aGK72S/Zif9jkzyvm5jV8N4fHhw55VnSUhVqEJpclDaUZwnRfHYmX7n4yl940jpk5
zFXvwqDeod1lnejtWl90yYEAMPyvZWF37WqKaDi7aJUGxS79okf5V/USb8wVQN2fGblrSxR2NLcT
FlYRDGm6Yz/yl2DaMCcDQbvmGJ/Zjf4Q/cTz70Rz8CRVq6zlS9AoCF6AbxvKT4BXiONEtSlVqlbg
g97wh+bWutMKx9qUqEKDkZ668Qe/Gw89ho+97PXffNszy0Ic1O2I29HsSs2bpTu3SJGVjeER0+G/
LLBqBeB98+oD+xlvoHyo7FasLzrymXUhBDGJSLjsYb186fE+294qppO+9F6xB9d4sMaGv5RZAMoD
QgSkzTOiB35+llmwOkpVY8ar8/AE3Y3eCJpiAy2qcK2JuXSDnRsS4l43VqPdzTByqXpqqzdCd6sc
7UvB+9zE/BPO1hKXcFc2h9bJ3A0QfgQx77/ImwHoQOcSCnOg9hGOBLdRxVNnwK3dH3pQx9q+ra+U
jBfzib+tOXEKQ6mzWlY6NKekyTr2VrpvWOIpnLkkXmMaWTKFgWMI+Mwiyt8gTLyYrIj2wI9EUe5k
ABRBwDvlvrLGmLUEVDHODQnfXpbiSsua2VDdFEfU7pJ9jtqRbzZ1fWdCn8yturbES9/4GGSl9oxJ
D1KDERdSNGtX4ZLDoyP3J8kFLEucDE4bMvFJxSPBTAJZxSBW9EChAVGn7qCsFJOX/PHclBBH8kIt
Ecdhah7aYeQe+lArycSyBYhUANkMzjXxFiJpmpnxXBFv6k3BT6RbyZ4XPQRd6v/8ffGuycFaXg34
+2X+GbcxtDlRlJrFFVnhXQ97SwNzaCmgnQCoCJAqIq87HBG4jQqmrM7wMLmDREEKdAquLJQGmwkE
XaBwVSnzacKPGEo6jVa/m+oWBcjOiaE3QybZYb29bZVTG9qoL67sxdK9e/4DBSduoDk7tfNetNKr
ZdxFxj6L/IhjMH9fFluyhrJc3Pqz/RCCGUq7uIcYGhEJQB81axyjGF2VbylqcNe3fikyny9s/iVn
YTO3YyikjVhYjKkI8txIJ1n2r5tY9FMoBEJYFsByRM5LE72Ug7xEBqgwVo9RoqDxvopwWt6vvyYE
Vx0NrqHWjP1qMWGC0WC3PeUB9U2/9Izbdid5+Rd7ah+tlXC9WHQwzpYmXAndBH3lYv5OOXPYqblT
JQc1cudTPqqe5Cl4JCUr32sxgv21aAvgDZanNgdEE7A/Jrtp/VSbQZ6+pfVRytbGyxZbR2erE6GM
YR82CVjkYGs3HckBsnmufQLBuM929S/5l+qYx3GrIzN7mFbaVisuYwvBM8RsdV+qcJmIFVses6Oh
pdvrXrns+P91GTH3qYk6DnGIjbSNdsNJjwJx7qRmuuL8a99LCBxll1SaEmIPx0ECwMUxcwiPJZ7W
PfZx6l1f0sJVC25v1PRA44yhIHAcXp40FkkxV6s+dSWonfAfUu0MD1rlz0RR+h1oorJ45Qr6fu5m
g2AyQK0IYGhxeAKF/RxQ4jEF98+PmHwNIyIiulDGSub1fRNhBgJ8BG9YVHLEHmZbt2BRioZ0lpJp
6U5WT2l/UPl9a6yAHxYGmi4tCY4nZzpvQWKXgnG72EyVfYgbsC+TnHi2CgVjBR3OlJcb1U68oa4/
C/3t+idc3FCsEEpjmML4hutpK2uaGnveUIww2xIEsUu/sVydfl23893753X+tSMETEuSUqLFMnbU
OsT6QYsDKC9cN7Hwhru0IQTHTBmnvlZA8SzfG/fKLkK/5L7+nQGttDUeG9OTnkMKqmKGSGmtnLrv
1/WFaVEvJxkMoHAYtnHoXkdwOJXDNh5Gh5KvMWSBOp7ktRrd4ocj4IxUZOA9FNFFTWtUe0zdp27G
PzUIPRtoxo0eVdnKiVs8CtDaBc0nJj9g7vKIZyNr1ViHgybTtop/FOxJ6v26uNXXgKCLCwJxKYrA
M0JBxAGlLa05jVWchFTaGdWXZXeoTzFXrsqV071mSThzVRqyMaxgqVfvbSvQsldSm25OkxWn+C5N
ANg/6tr/XZLw3JXLFDpOoYIlldYNhG8cAnqNLo+fi1p7qJL2yGQoGUdPavECqaM7YKMciU1+b71r
4NQZi8qfIJhrlvFO66Ld9dOytgnCPdGmemloJX4b5Ltr2y+0GznyKunhupX5WF9WdbADxkx8a+HR
B2maS++hpd1DVkhPgY/+SNuvrnOneCeX+xHawJ/XTX3nfpp3+8yW8FmjbL6gNNiq/fxN3eS3UQdd
AcujjUef0JHBnGbs8p9rNY15o74v0YRGFWY9ZsG2yyVqY6z0VjIfkOGWK7foCjvXF7b4pYy/BoQv
lRCpGJMSBkoDk+jkODZeWpKgW+MtWQzRZ3bmfz/LzE2Vd5nRwo7OPlg2ObpyryQ/r69lMZqc2ZjX
emZD0iQ6prONEXxzcfI2FNRNlMiN2werWmkJLu4bRoo0PDesmXz00lZPuzIzR9iqQPAPUzVYstxB
XrGy6OFnVoSLLapAkUVkRP4IR9aIoXTimNxv5TsrDDTr6fr2LV4zZ8aEG06maQ/1Jxhj8k1o+Wbt
V31gK08RdesKonrv182t7KDYbcKYLACV45/k4K3lm6HYROSJyt51K8v3NnDpmCpHzwz8ppcfCgS0
BLCl+d7ODmbQvck+tEBih8fOeJc79R1Y6R5b78fo/GOtyjli/DUsAtOVgidtzmG4lqzNpCReaTQ3
YWPuri9wMUKcmRGCoA56sSIEyMeNUHZiqH6pr9cNLPRALhcihL6SkAxIQliY1C+tlZ2y2vb2i6ZB
BPE1UnGrKHuLr91ui2f5bFlC4BuiDq3qBEb1ArcZYEHIxr0EcC6wTKF+/dkyPYjyh9bo/MR+H1jk
Su0rl/OnbgA0C2iXGACO6xux6LBnP0kIlVIrU72g+Eld3Dum9VgUQZU+VGt8QEsfVIeSJZEhvAUB
AsFhs6LJOt4YqQs6ZjZ2EAdcG5lYfFmdmfh29HRGLR6ZyJdPkMQBE4kTgr1p2rRB8ok+AOZgr+/c
qkHBSQ1OZSrnMBgf2698F+67AyR5ACGcvmRUwlZ1xpc+1fkCBZe1aWJUGbOwh93rAKEN814x3/S1
atOaFcFHwxjuQEqsakx/DxbWkTjN8NHYX9d3b+nqBH8B4C1opdjfyIyMntfxUGIxWemaeHBAemWK
14pOs1eJicaZETFaWYBuRmoFIyXamxl9tEvPju8tKBPFBwyYQGH8H0sKID6eWxR8QkbvuE9VWDTK
QKNuq+KMA6OfH/vPJF+by1/ZQ5HLyLLbTh3RgnAl/pS03tA9k/frX2mB9wfrAbs6eC1sMMOIYPKm
kbRqbJv5sVs/mRCV2Q6jGpjl9IYRsMRJegts1zUG3Rjt1L1lpG89AJxuCZxqcl9L9VHP+oAMU7OS
QyxFUgOQfRk/DfeROFprqy0mEXiHLLmTnFxDb9cIHSn9AdqhxlwJ20vbfG5LOHcV5bKU1bBVlD1A
Dqo7Vb+0NXqUpWN3bkQ4dkiJqDW2MJKPmKumisfT7pRJiYMZj+D6R12KxQYQN7N8AgAH3zgtNNOK
aiC/wc3m6UPiRPmP6wYWP86ZgXmtZymrHFvUNjMYoAp3epW4BGxGYffCNV/J/zFpMk6cCTmNmXcF
XRaRdgA48FFmg5a6fPgo+l9lv7JbS1///O8LiymjVjNpSPAinSKXktqLzKdmyFYuk6UtO7cy//vZ
lkFknYRZPK8CCHZ9E8q+pnTA+eKF+3j94yyuZ2Z1RMePyN+kO9I+45bFcROPGlrYdUDaMFDNlbix
5GKAXfzHiAgcy/UQBO4yjAA/5ljmJurWbt9528XQbkJfHI1CgleqKSQUeSX3fIhxTRGIVkPSCKPf
w0P8b47KmRVLKOXnpk6VXsU6VBpkyhfkEpzrX2OhPQH31XEBgkIMbA66sI4WssKUj7BgQFo113ao
LRjtLRs2iexZ4a6oXnFCk2ZTUDT/cV7xyrz+C5Y38r8/QNSwi4EDqtDvm8upkQvcYmg88/pt6HbX
zSy73V8zwsVIZaZwpcY6FegkWuyXnj6CWPq6jcVDBJgnSEg0kDCKE53hSID4xmAKJuZf9OpRZzs5
3/Haj9dql0svWDBU/NeQGBNUPtI4QjkMVUS1v+n751Haas1blW21VfX0+Xr55ulnxoTQoHHMYGAi
A2lf60yB+Qj5PWfWYYIK09F5fZ1cxz/6vuFsMahxfT8XT/GZZeGh3vM4T0cTlmOw1kwZd1dn/tQ1
E4L7x1kf23SACXLbZl4NAl3pJLnlht7MjcFyV7g+xBzpY+/lz9qRemvv2cWX9NmnFN0/tyojmiT4
jPWhPNITf1G8AuMbj7+lj/pOud+3XuVA9Nu/vrMrDiRKIHB10OrRglUVYlp1sinB+9oeMR6gJR+p
sdKpWzJmqRCgQFEHjDjigPBEbS1t52A8JDxgqjqPKe3aqdrWio1RvQGjycUKsmIxrFlEBdxmps0H
n+DlfUaakLEwRWoKYExIZKdIHEKY04Clo9zplsPC38iVnbg8JerRTLxm2Fzf4cUH/vkvmD3v7EaV
rKpTGJiSXcpP6uBN1NP7oEhvInpTwb/ihxAP3n9jE3WzuQGGoVKxsAlAQNOA7RqPmhBlJs3N8jtW
3EnVITLA32FkTgnlj4qu5A4LM5Gzwg2GPaFJBHK4bzSDmOvKcgNmQZApfRbJVKOVAgQUQJ4Qq6jj
0rXMKd2UZjG4ZhzPQ8Nqj0eqNcn4ZY216do+WUnQl+L93AyUgV0zCPC6l9vfgl4wqVSauWH1UJPX
tCL45mvjJEt317mROXSefWM1n8YmC4El0CTfivaGdYt0aRV3vRSjzq0IvoyZILOTZCwF7wzHLIlj
rikyr61D8NVQVjIQK8CCntz3GaqGsKHZIJbwrjvo0gWJMWcZrBbzwRSTjcSSeVlUceZKFIhUE+Jp
inQixnCw0GCv1WZ73dzixv01J8bWJGOxPoVg6en0djMowz2khP5FWgFkHBDToCmxZREtZmAOraMZ
TNTFLwLqlQTke/T9+jIWoE94EuFxBhJPiBGCyOnSzTIjrTrgiUEV4E6BfdRcuqe/q230Co2xnyj5
kAercNRPFe0SdEsxjp/vktfrv2HBQy5+gnAVt0ZN9VIqMhfspaHmjKEs3+Vynn6qeJODLmjQ+zUN
t8UTrMz9GQ2vD5CcXa66RNE8tyfQ2BgyBNyat9L6Ksp4JWQuushfI+JDYUADWMNIGK7fGSmmyZjJ
XIuOS9cfeL5AWgZCF/i+EIk47UOah1gHgOcQGsm+pFt2GA5FkB/wNGVH0+9x0U++cYr2a+65CFYA
TwNmjmfBOEtkklFQ5oLWME42j6AX5yC9OCY3Zf+Y7BIPCkJ0ZTsXD/jfqCuWWfUEeqW0wXEY08jh
9Bd08EBt/ZkXd+Var2jRPf6aEsutigZ8H2NY2UBTj8XTkQ2Rp4IY4rrjL1VZLQW6NDLeDjNJg/D5
ZJKGBMOViPEY4gJrm2vqxxDcc63pJ4VbTAk4daOtkt6RqgniZo36ecF7LswLV4zcgRLZgDK1W2uB
hP7UgIqTZ6fAucu363Jr83tSyPUvrAlXTV1nPEkYrBHy0KDmMGFys6aOGb20BLc7qnDHsFmbK1o4
gxdG538/u0X1EVx8jYodjorbgvbI9NfemOq8S9fWNTvTmQlKLIx+pFiXJN2HelBbPomop8k3eviW
SD7LJaf6JKCoiwHZZK9RDO6K0UdpxzVTR2eH3vgl0/exfALZk7/iYIt7buigXbBnH9OF6E5YkpVs
wG9ri5cs+aq7H/oU9IW1yaonbcKwseZZfC24LrXeLdCuoR0yd9jB9HS5I4TpPIUYLE7qXv6tvYMg
qNuWnu4mT7rbHpRd6feys7rWhfiAt7yMkgM4j3AzC98hiqUml1RcI0Mw+uqP8EP1p1+QgeYB/Z2f
jCC7teHZu/h+LQovRAsYBhcSdE1R8ReDsDxqYakYNdLBAWDgF4PfxE1w/UMurg3vG4wRoq75Tc03
lWQyELPFSVXJxhx+qWkwUqhA55CY3lw3tXAbQ+zxrynhxGByGc8tDlOR4qWSJ7dbO9+M5sqCls7l
uRXhYxVD2di43DMXfNKDeltb+cptsfhRzpYxL/PsVPaxztWCwUCsggrkmXVBxNbgt3N4Fk6+DTYi
9EQwv0J0WzhdEcgSKtalqWsyGQpRiNaKnyU/k9BjyhEjdTwJUqY6QASsLG7pAXhhWUiZJJIWRAcC
343Ke7Bk8wx4lp+oEE5oVhRehU7dWo1r0SSIb4HuBHQHxU9hsYoNEU7SoVuCUg2Av5zeKK2E6p3T
jK0TZ60jjXhEeNedceErYuDlr1FxnbIVj0kBo/l0x407UEwYw6/rJhYuwQsTQipYhXQi5QATmDWV
R6cyHdDmHy2of618tD+kaKK7nC1G7NjVXaP3AKKjHlT0T3pb7uMQ3E8QVKoLEAo3xGvIV5W+Gcoj
ktLSOGZD5CsWwDdgN0pijDBGO9YZwZhV0Cl9VkPZzdRfTDUdICmdTs/vhl6/jcFacX2DFgLC+QZ9
C2+si0AIgp/doaih8qBXXmyAJnP/upnF7wBCLgALwSoHaOHlgaVaBLadEaMwozFpLwyU8x8Ublg5
mUYiZLM6InsDQSqOzYAuyMoiv8cjiNwaOMOKMbMvirlsn5ZZ3lAG2Fb6yOVDvobD/u7I+PuQDZtN
6NBWFlaXdQWrwhh/v0a31i4xQygngS2/Xd/DBYghzAC9i3IJmnWwdbmJM+pD53qSAp7/UEHiAmNG
ZANWLoNSpw5v9ckrO8e0j41bPukQOXHdmakjmNZC49JyMUCJWTUsGTMXQmLbRIUSjyqWW/LfPDGO
zShtxlZdg0t/vxZ1Ga0ezAhZkKEAhdrlcps0V8q0KVGJGx39CTQ4nvyS7cOjeaNDFNkxb7LP3M0O
6d5ciUsLtV1YxmiSjAEFqD78Oetn18sky61UyAjA4JqZIkcC2vFLAebwMHK1Sxw5bZpT1ZRT50IS
tr7nQ5rj+ZwpFfEUxvhd1kjdjZ3kauPywq4x4dmHqt/XFZhYALvLgAqSICzuUChZBGPJlFNotvVT
P3F8QCIn1lYN439+Kc/oVOQYGtAsOIGik4ZcVdVojramEdha6JXVCtni0gc7tyDcymOJjn6RwMLA
77vwMPWPcnywMWRkk8frR+F7OMFawNMGHlUU6PAfl67Rhl1lJGqP+v50AvxaLrdgwM97R7fcaBXZ
Oye0l5H9wpg4FVPiEqlyBcaq0svUG0xnZqVvJb5Ct4YWDMTj9W3GPPCXWWRtImdeiGgbTULcyrOg
6jcdlrLNUkOLKxw1E0NouMxYANIhxTUly3JKNTv+D2lf1tu20kT5iwhwX15JStRmy7tjvxCx43Bp
Ls3mzl8/hx7MjdTiqJF8wAXycAGXqlldVV3LOSPL8LjK0nCDDFk0jbqwqI2LgJcrtjgNzQY03vk5
A94CawIMbjvdqu/hTw3oDRJaDA7Q70O//NGhw7Dpe7dwd/lRv42/RBvpl9HpTD5fZJGUwWGyA/kl
ttHNfZgEXfhq5MF1a1r0Z3+0/C6FnFx3g9AuNTpIsesHgpVY4J3qyvN1GYt3Q0X8Af4JGKf4AdUW
yAU1BbwPKuv0TgWYS+xogRlOSK5K15ZCgQtbingIRCBbAdg+QGK5R1pdaVIE6DHYbGF7DlPBOPXz
ukKq4A5eLHBJuQ1dcS2q2/peHlzp2fHGVR/8ym4M/6aJ3di3gldl40Zb6ipYbaFgVii8mTU0x4yu
IMQvfcMTj8Avdcm6gdmv2SPI1QGYU6qDdcb1dY2X7uKpCO5MaQxUfGWCiDbz22GrYvhx8ntAyDlr
yfbqcnNd3EInavY7CPSon8LN8fWjoSBELzBP6kV0XTd38vRDTTd2fRxjz2q+bG2b6e9U6jGjhR17
+WdtCApYSzaEe4+MBrPueBVwASMErHvaatAXiGKehSZ/pwou3qIEax4FBscUdpI4CfIEsCvVnIdl
tdpV8hs50QVmsVCEwyXAKX5zAmE1gfNgrJLkKiRYnekNDAjs8/FBcTYSuYmaVWn6kUPcqsbIG/4T
NBKXrseJYD5qEKuLmq6DYKytOVKgaB9pc6uMzzXdgX7nuqksGf+pLC5TSkcESTorSaMSxMI/6aTu
pDgRSBFppJ4HA7kqMnOc17piTXPN6ZgVezxHQvNDbjYYeRZIE+nE3bYWA3xgppx1whSW9V43u7R/
u35sSz4ZNLsgJALR7gwXf64QpQZjVdPC74c6hldY8pV0WLLty2lcxUM0rcCJrXrXZS4d4lyrQ6sV
8+82j9s7SLGWOPNIXk4em8bLbU+Sn0uABju7njxdl7VwhEB0mimgQMkHcj5OP73tlFICWrjXOKj+
giL+iTbmtM6sZBRcs/kvcWmKIgMgDW8SJM4XWFiRDMzl3oarSrCrrIzJbVTeYa3pVlLojmq3sayt
bQM58nX9FnaIsRH3R+xFJX9oEfwM+I9kcDZlkbnOYPlR8qKN6kaSzF1Nn1gU77u49pHweiGmu72x
1t0UyEiN9ayn8UZvdU9XPq//sIuDh+PGWxBgSHisqQ5/8Ab4Q2xHQneXsOZ5CDPqhirwXFEZEFyS
y7oNJM2TESYCPTh1rPmXnKQuqQFyOnueedZUZ6eB+cwlWOoM6/g97Ppfk6O+xLmG5f7iTtErwfHr
/Ec38Chz8KhWsDGIKhnndawJrCkRk0H2a+7VEXC2eIb+7Tki87TmLB+z9xZu6bl2Q5WVVtyawAOz
Vdkd5T5dkSYHM65FRQWKJWXQ6jJlzD7gYctz/CH7zaRMtQovw7vMMO6ENdHLXiyOCxhZuIx4VYIA
hvtULZMJYSFaIQMAWF0aGnsrN5q1NKbHWAYHRa0bu1DtD4ok7WybbSW1fK6q6YaqUYSCjLzu6viu
0IArnBndrkTPO5R01Y1kTQRVdhk055+KgILUH8aFMzk/9551tmETIFAwyVxTJd/I8Vy5kTF2jrmb
IcaUdOjJw2c0GX6qRJ7TibDMLm+QYmLbQgVfFOi78fQ5/wU1DQFWN0ozQPwu6iw3Yg/ocAvSj2Uh
DiqQmoo+MX9N8yyvcjpGpRfj8oS1HJiogQnH4C7pxQD5psx4U4DDsfAE4Ky4zvQpVZ0EFDVrYy3d
fgx+/rN2GSbCqtoNxk/2+gCM82OxP5AjAyDTo/QECPJ3yx8F+i54i/mXmED5w0S8jMbu+am2aVUo
4EcpMXFMVkX7bI1scq1m2EwV8xlrfazKPigUs5RGLXJVi4cNKMtZOrrKfK4HbpQKrSPI1lPn5zg0
3kCVfRZPAmyxhXsMFf+I4WoQRsEQfVuIScrGrTPztolFm3IXwQ7fcx7UnLHxdcyhc9/TrtC6zSV8
T5M96OFtV/zAs78ZHuz6h65vWiHa6WzrZ8GVkzenFCc+vhkbOxyTtARzjF+yWzK6KL2Bdbafdrr0
7mhu0z9L3ea66718fcxS0fVCGIPRgrn7XCrpqIOJmwzJ60ZqAvse2Nie+oYSg+nrfr7tAvL567rI
JQs5lcjpqU1JmVNg8Hg0l4+jVu6GyDgmIhrtJSkA+kdGDOgh4JJxnsWsnMSRMoyEGtm4Ys24rVjt
K0UisMMlHwoDATuLDV4IbIVzd61xejLYQ4mvdowPw7rb1h7xlPfyoH+mrixqVqkLNnIqjTN7lDJD
ZSwgrVk3vrQxgyRQ9mw/3WYuHdxWEJeXLhmwylAQQqwEDDp3hn1qx5WtVLhkY+Fq9RcRCbhsMsP6
TiXM+p7YvGVRowWMcOkByDvbNj+wuuLKkgusIsUnh243eT+R9f11rxdSdUQcQLriUaDwrW1QA0zA
iKrho+QnxdhpqNlmIru4eADMMrSZihw9+zl7O9csNJgasqEvvWKbHu2bJ/OXugVPyE5+JD6YLmrf
wxyWJHq7LVm9DpcF9wv4FrguTioZ4zLUWvgs9JcKZgKtwnSFOc7l0tW3cn/EzIZz8tnGIrJiRjs4
jSOK9p2PjBBQlU9q65LAuikP7MXcVHtnOwlcxze9Iu8jT/XjbpuBOkgBmke4qOB9gODpiMU1eK21
9ghqqC96qFCO6iKgg6jH1K1epd2qbb3sJ3jOXGNbiZznUog4/TncdTSlFJR4Jn5OU6+MjfVYe93e
9OlKfaSlX6+HFQhhNtUhOZJXD03W6350UThqtvPkGJwc356JTLt0SAkLS8x9mwV5nflKf09ivwi/
WO/npaBOtGDRM/oWmp/YsgN8IXf2GbDVdIc01NOAGmW1YLbv75vyLrETN0sxuSb97YAuIhLAvgBK
B1BJA6WxcyOTxs6omDyUHim6yW3sT/Cfw1GooqHoBS+H3BNZ2/ezACzK53IKDSDScSLjI9pM2k09
ujl5ZwyCgsBlVw/qzCBHAMzA7cHSwrmYNLYiM+9RJTKf7Xfr0PiWi5HrO1CRrE0wsrb+tJu3um/s
NfBQr1vKkps9k83d1yplI2glIBsMv7/zF3bAMNoeO602jNSh3oQdJZc+y6/XxS4d7KnGnMHYpILB
ZJBa5/sBy3WiGsvCBQCKvYmZVzg7EO5xH05tQQxgx/j7EltR2S1sQFrbT0oNgLiVGgWjaHV2KVc6
E8hFK0qI01A6C9ybQXNQDtZ+2jsr6av2MbKhuPK+FniYRRURqNCeRJp2gXeR9aEBSlvYplUOu9YZ
ghDVFdP5rVkfeGe6oWIFGCkVlDQXvxumr9GOAosj7vu5pfZdUQHEW51T+GZjRT22PEUjIYsWCbUU
LGHi+wHi5VyGDuKPEk3u0ovAaCXpL1myBf5FkwJPAFCezyqAIaY7TEVEyc+sDTokV6LMd0nL01/A
fUxiDN1QFTruRDhJO8xlqUe9MgQVokufiXlerLWg4oQ3BNznuZq5ZIQRML6o15JHALeZ6a4Z9o1+
lOSdrn9dv25zRnEeG89lcZ+N9KlU5rN/Htuflh4UoZsOByW5cURD+iKluKgH+Oi81UsIaiI/t2/T
8NkJwV4KkpzDoAqCzsJbVp35pHC90ZMBkvP8Y05SDQCb6zmpCorhaHtbxq+yZnhpDmwsC8O8hRGM
AwYvs8fQEZnofFznxwl2shML5fw104iCOwALTYm8kvAvRn+2IEER+Ob5sHgx2A4FIzkAbYAYz0U5
sJ6PqGrO0Qdv5YbanjKgNZkcq7JcX7ePJYVOJH2f9MlJggoqSeJcAUueNm1yPVwTJ11NvflwXcyS
QgCC1kFaNy8+85iIGVGqtB1D3GyWHy0n+hhYciOjwITpS0GGsJSH2tiuN4y5sI+Unjs8EMyB5CqC
LFBM7ts2uptGM7BYjgEBe01Is5G1OwUs9lmlomZ8qyqPIL05RLXhVtoHI0Sg+ncHmfuYp7+HP+IG
fENl3eL3TEb4WnbKSmfKzqDFLiXxXZ3bq0wZfQtFGcMCA+9Q/LW3Qa4E5g3UKuYVL7753ANsgfRN
RL0CbD65sh0UgDB5GfDj5j395u36h16wJxv5DIpdaAWAQJxz4ZMZsTGnCaRN2NDDTcx+Tp0gFIlk
cE7aCEsCxqsY7N1J4U5hUIyRX2G39LomCyZ7pgl31aOKDgCNhiY6CezmTUpu48yPRSDWIilcLADr
XNvoLXQxMWMZHTJtiyqrKoKTWj4xVCK0eWobcefcX9rKlIJRDLpkWGNW9A3g9tB0EriSZVX+E8I3
ZOKh7eWJzZ9euin0Y25t0tEbRADGl3EG5owyPYaYHOxL8w+cqrDCdLBwYFKtIS9vtlSrDq1O0aHO
VA9IiYHaizgLlo5v7nNgJRT1cGxUnR9fllqEOZjdAM052CdG5yDnReA0ojGRheQD5JeAq4bLhyB+
K6wiVaqMtIItmOoN1vdAhfZx3aYvs4G5mDePtaE2hf0erv4Q93WrMg2vJ8tOcr/vAFFF4j5fKXXx
3oNEEX4x+msmG4TpWZ//y0t9MU9nmLXRTnige0kibwfJ2VeOdp8y86aLY1FX6lI/kHlDnjKzJwGN
jbuzE1IrtDuRizeJ3zlvurYK212vvws5ARYFoaSP6h7Iri6aJEmoaOD2QzZM2x+D+RaybdS+MHU3
FYJLdWkT0OiPID541CWxjKxHfFbYD4sgPIg2juerfx6dsOyKJeu5mIcBWb73VevdVDaNiYxm2E/N
nVkEUvzKok3V76m6B/Xh31rgubjZiZzkG2UESkLWQlwG3PFR3k4jC8LkXRo2TZoJPPjSR0IdEf0d
rBmDcZi7tt2EtWPcagRe+aWx0w1I7e5Lja1A+OlSbRDkHZdOQsXEqoyKLzCH8C93twypSaNyjkp9
n4Oebt3bzyFdXT+9Sxc7ywCCg4MeIkbJOD9epp09lj0WyNryyxgfqvQAKNhU5O6WbA7gNCbyJ/QB
L2ZvFQUT05o1S1HuzRDr7/39dTUufTgeJXDgeEV+eyHuqFq5ogWWMilWTn2TYt79M9KPWroFZyFo
2r3rwpas4FQY91ZAHTluwXIK5z3pbkK2hnVvGNS15G0tqgUsmYCF2hTWlJB+Yn7r3LgbwEqBDBIH
V2HjNGPBPP5qxKLEZFEKYLExcYF8DhHjXErMSgMdYUzUOdL96GCF13mQLNEC4ZKlIV34Twh3anbV
z5CQEDLhcpbbOvkEmb0M7Kx/+DgYH0BuivI0Vm3OdSkorS2SQIxNjH0uS9IGFYza1aPh3WrNGzUK
c8EVWjSHmRYA7k6WNb7vGxtxAahehKMw/zWHcwACV9JW6qnflMF15RbP8D9RGNE4V67Ti6ZOyxLm
MG5qsq166oLkNxatdS3aw4kYzs2ZoVG1bQ8xYbYyu7c2fqDJy3VNFg8NPRkMeKNpAbz0c02cNNZZ
kuXUU9X7Ll03xk52QuB2emYicA2LysD5yEDCgXfgGeliPaS9lkOZvk7WwAv1wBz4Y8BG5XWFFj/N
iZj5/5+EoSzvbRPDt2BRADxtlnpDshoVgLCVgo7PkivFS+g/dbi7mphWpioEchhWfLTWfimmSGBl
ohPjbioK1VGB5g71uujBSI6Jc5wGQb1l+fP/0YL7/LXutJUxG3KtkHUc7VtAv2CFOtZLtxM+32dz
5ROSkyPjnxHMyfq60iEMpHnENfoa9dspkIx3s7X9xspX3aQDv7VNvbTsNmRy/rfz5LMG00rDroog
XxnvcvrS6UFYi7oLgm9mqOfmp2ZdQmwKGRlzfCs+yo0D6AyBbxXYuMH51sossZOmzopEvtOsOntt
qDtLVEBatA1s6WAODRUXrCqcq6LJYxwrIDT3evoZFm41rrrsPgsjECGJ8rmF+jDyhhNZnKnHSp8M
VgdZaqCs2x1o2G/LZ3TUNtYE9rgZceyu3VhP113F4rcCyJ2Nw0KA4kNUrFs1apAU7lUGlfYqy78s
kQeff/eFyZ+ImL3IiTdKI9BH2SH0MosXu/gYlJ/E8Tr70e5VV9YF9r1Qj5pP8Y9Cs8In0kKsASlZ
BYVo6SqJq74Ve4aFKtDA+U6g/bp+esvm8UcY52gBQZOVvY43LZM0V0taPx4GD/l3b3yUxst1WZcb
K3j6nWrG2SJphtqoYwiTx02+kr3kBaAnK+u227EN2TrPkuusulUDxjstYA+JT0WpmehDcgZaRxEQ
V0ocbcyMDQYYuuHVGHvMf7+p9KZT/+HFcaou55YxakhYpEOaWugfmTUmLgat1iMTcgcuuuQ/FvM9
5HZiMZYWUQwv4lybaMXCJ6PwLUw9TelmaP3S3JQJYmi8CWVL4MFmBa7cC37IdFKG2KAm5ILm5qVz
0q0zPBnhLBM7ySCtV9AaqpggAxF8Q43zzWU41XFEILTt2TpX7wGfiiWIQK3fgEHp5v3ndaMVuBd+
7ESeSEXk2b0ULUggrdxjDX3IJEuglegoORejYj9s6nKIkctPI/Vos7PaEDXATdx7o+PWoveDSC3O
yUQZjaVBg7xwvLGa27J8UqvH6yc3/+Rr1sG5lq7KKEpJEIFdw2H80EZB1rPYZTq5XxcTyHYYmWkH
AfbQvEyj9IBNeZcq8X2E6bHRNPZJcaRZ5Ke5ub2umlA050iYrVZymkC0qZcvWt4e0izaW9a4y/Rk
xxzZm2jhglJ4ZQyyID4s2z+yfLDAaGj0zs7g5LIXYZu3WoNglEq6l8mfchoHcT6tlSn0c5beTKUp
qAkt2goSCBuLTijt8i17bSL6kKXzjTP6lVn1qwIbYz35l+KgdSKGu9h6azMnHXGmDSAjctv2WJ8c
u0T1c+0rdmrBMS60oRCMTrq83DmaePkloKfEDXiXYjd5z+/NbXXDNhHYiraIQLt0cJW3dCuaDlj8
fidyOTVN1midHEOu0ijgJZ8ZoYOm9Jk8YcX/lXQCH70Y4E/EcVmmbqRTrUpoZofli4TZYfu1Lv0J
AL2i2LrkwU7ryNyVUKSiAKcA7HJQSQAYnh4sXdMGlZaVI7lRjPyvFuE6LOl2KnL+SSdXQc8jWmUJ
agV19ju391L7e2ieCeg2Y0nzr9/4pa82P3gVDGfPC3GctbC2AzdYOzszsrZCN07eVfsQjuVaVX07
MgTSFv3LqTjOSPLS0mhbQ1yFLMXSt1msupJ9b2PKaHIOoJCg+VdrmgKxSy+SU6m8rcRZY1Ft/oSY
aBqCDrCSBAMrprq5fphLDuVUzhw5Tr6bVlopaVBb8sr+ncieHN+RUZB7zX+CDz5zzVwFXi9QSvlV
LrRP2sis4LNKu7ztaPiAGC4IAiIRXHwrSonaJUBOPZmGBwxDrKpa9HhbPCgdzRIZrzds83AGjkJP
lRQ2Lq9mEFeJ32qs8qaGd/1rLF7c/4Sg6Hb+NVCcSux6gEOyxvF9ap4SB2gnKMIOH7X0mCbKvU0K
gcjFo8MkKtqdWP/Ext25yALDBnZY4+uQ8Z05d7qIVnbRkE/+PvdpBrkYO2lO2hLT3NhOcowJeulR
Ka3CUVSPWJaFjRzMCmmgQ+S+kRl3SZ8o0AU90cy11Ppu7NsN05OgimXBuS3bw3+ydO5TtdaQqcSA
LJki06evTontf1EcFijEh3sZ6YyV4AGKIfwOWxqunbpYR0liwQ1dmK1E4xEM76hNYOoES8DnRoB2
sGp3mEj2xnsjdsN7f/gsd2YKfhXAy75GwbAD+pVPtqGb7URDwIvu/EQ2518LqW5GW4OO4Haz3SiL
QR2bYLdsSLzJGYArnG16PGKuX7SFcAU80XlZGzuf2IPh3GtWGGmMFTcMXWerpAMT6D3GD1npS87L
dUFLJQQMses4XlBuAWaTu19kLAozNx0MAxrtSh/zQMqmdUgiND2mTaN/oWN+a6CulY7mITVEIwBL
emKWCOPGWGzF8iF/Iya5L/oUAzV6W7W+lqnFSumJ47akbIAZrBa+HFcigu+FqzFvBmrY+8EMBU74
3JqKOLQbjBrDaq14W0Qt0BxRzGhF2MAiMZzhmEoxTqWFlANTlkzNXb2N3F60YPfdIuKi15kynKVM
xJmiaA7ExjG/zY7NGujsq7tiPTTuBNzGuZBWf3RAnHYNEcDZgmvGbh8WLTDmgMVOfo5ULdpiDBX0
/rKwxc7u9NGPzt/TExgqFjjmHgIQp+ac//xjdZNRm3mLRpw56nd5h9kvSGv2tmIXO2kEqpk0SHco
u1l7Bamcp07pTxBSYkrMBMJPEhmgrIsEr8klo8XyhQb0D3S6ACZ4/pPoqMr5oEHvzvg0qkcSEZ/Q
CNY7Yove+Xs/Dv3/COPiU4sut0xNCBuiAfNRkgFQDJMZrhSPH9ddwUJwhyQ0ivFwwznzPqeoUItx
atgrGzvQOcd43WRJAobqUdpWI4jBWOYobj3UX81QPl2XveBkz6x4NrWTNK/ozMpM5k6BMd4pqqd2
9039oJJDzLaFqJEjksV9vqyrlGmoISsa+kPRmi5La0/v6lWXxndp5wRU7QQf8SJOAgceBqyiCYa6
OjzPuXp51tgOCfPGC8lvc1w5yZNZ77Joff0QL+7jLAWL+4gayjwRxClmWLXtxGPaYPc51lY6NQFw
OiYi5oBFXU6kcAaJYda4oxlpsDRm+3lrByrQu0LJM3Ii0OfiQ33rA05nDLNg9INf0CyzPNGUDpJM
C6N76jw6HuY/gbYQOcd/gMXgpM2/5sQEJ4zuwf1kWGhlzV4Lu9qtaJ24tFOatY3eiGv2Jji8HEcU
J5YP9I+aXAxsiY4ZhAhqsvGR5ooL/H63mIIM2NDX7ePigkPD73U1uGt0y/mVNd3q2qZIisYr7NA1
wVKFsgaA+KUVUUZXnmoMezter4lI1Jc+oyLrswuDA0fee36wVaJHRGEw/ma4ddBqZI+Rso3yjxiA
iiy1BEpevoe/tfwjjnMlZdGondxBnBXLK2LcWgWgN+VNqN0Z/XOSrPPWK4h//WRFKnI3Dzu24J7P
IDNqvt/gBaCnBuPWjFayBba34Lq0y5ztW0VM9AAIB3vofAAaBgz82AYyJCd5NmRPa4Ja2hJsjoBp
VlFzz0EFxfYtIY7DZR7OCebvfl+FpkQhuAuLg8zeU/tnSZ8rqfaQNfp2hfuhSduxIW5r0gC4kH4J
4P0u14I6Ll3HadchTX250NYmKpLXT2U+47NEiPttc9Q+ub8NQM5BPgHrnsCKroYPhfkjFS15XUT+
WQa24zAWDeA9JODnMhhjZshGyJDihqHkDtToOu47tzOzdjW2xS16jiJetkt0FE4o55i6HJBxQ0Qb
b7TK53ToA2Bp+BQoeYAoXAPE0uuAiZJWb1ROQNP+WyPTja48Z7LkalbnF8bo69p0YGHxT2Z4chqc
45LNqB06GaehgXKyll7VdtN1QTZ+6kbiFv0qojdWvuva7T98aAy/6+jgYm6Kn4Iv0mqIU2U+j6HY
GBZWQe1og7xFpN4FLPf3uWMoC94dw1l8092Z2hzIP7jUHYDIQsDvTAY6jpblYTAVk9fqkx6XfmeR
+3GKBbKXIjngEP8TzfkwvccsnzP7MBCx7pKq2gJH+F+uy4kIzmUVvUpaSvDxnGZYD0yHCyEuBZv5
9Y+17DJO5HAuozcLWU1HqFIxt/HJpg7a38lG8vID2xQboNrdqY+2CyYu4LFtxofr0hd9wolw7r5S
oMX2WQglEzL4NdZhMrNe9WMuqE8sBtYTMdwNtcK6teo5sNrJFtDtdvngIPSQQwruJnnTkvv/TSv+
3jWOxsr5SDPFr/sb0zyYw6/rIgQGyBOnpGnYO1RBMgRiz0E7CpPIxb8PXEOwr2Iv6gLEVKsximFP
swrFsWGPlbO5/vsXAzIgbzDFiyFerF+dO2oTXL9WVsNHNDI59MR0NSV9NOiTqdMNM7N9N9SC19P8
Fy/Cz4lEzgaq3JQrR4VEc9xiJnqU7ippY5S/QhHx6KJNnwjivn7vyMDWGCEoto9tbaBy4ibgSb9+
fovaABMF0KzYQNf5QEf6SUp1rYID6hHe8mzYgi69dGP5hzxWXjPJgu+1lAMDHQp7oljUmfcBz7+X
3pZhWOYAQ47tTa2/2opvOutGBI++aBUzCCMMAnsTFxvnZZhHtomji8zMZ03vphlYD8CMBQjYImau
JCrKLx7jH4E8eGCM3muS9xBYlYGt3jK2asovGTvMoi6zSBBX0ooku4qGatYMfCtm44/MJeRDVcAZ
KtjY+n6r8oaOxi523LHXgpVXzv5ya4yiMW6Q8hVu7Mk7c2cCEckEms0mcTsXU9k3/fo23b3dhb7j
tT8e633rZ3sjqNaFiyP3KMCer1vrJbsHQvXJb+KL3VTuGdNMDIFPxx/SKtppm2Zf3mev2g0Fdkr6
mmyn1T2RXeOu2kf+COR9UWfkcnd8/gkmBuFtXcHyPz/gQhgttNxpaw+wnvoOeN5+7GNKuPOaVYoa
nOaqQSzAab6EIuNkque3Zsxm/GQbMj+iyVMOw6t8N97JPyr/rfAAO+WhZOzHO32PU98IiYWWruyp
wtyzrne01HEK8FePu3KjByX6JR4JJK9f93dGgGfsIbu110K6xKVYeyqWS42ANu+ElECstAFO+spw
yx0hruPVn4fqST/aruSbN5Yv+2og6gRc4olz5815qQbI2PKIbSFwRSrryX2xjsP648F0WyA8YKT+
Tj46nhbowCIhr4/tGhm6aANi8TFwqj6XTnVFw3ozxE9QbzQFJtasHiZ3WEve99Ur1vkPGlg7DcAk
16/YYh4HoAK84bEoNYOOndva0OljHXU4d8tNYVr1CgRIbvdDA06RtU48uk+BCgw6RS9fhx4Yg66L
X8oXTqXzX73OnMqyIR3Yj67erVRHBH25JAFYdLjDMyI5soZz/aiUgc2gGGovwwz5RNEsE1H5Lh6h
DkQEQOSCJhqUJOcilCLr00SGiJq5il9t4KSbD1jO/rN4oe5XtI2eRjfeYqP3xRYd4NJtPZXN2Y1e
K9qkhJDtkM6Lei8q/BilA8AOX/9Q/x8lYSEARcBGFl/qNIEiQyrUVz0NZLFg9qnnxsRP4Fl6xj2Y
lJiXeJ1XvqFAAsTjQOiVlrIjHWzs/088Zyh9lSS5OcxnDECgz+EHuUmZq6HW27mya3vkp4aHRn78
JdB66a0IkBlojEY1MG3m+HxSfEibLg2rXsPxKi8gjLLJl2kdOvJE1JcUeyJk14lGwhdj3qlILuG0
Eq0HqTVEssQl991Gca1j4Rd7uiUbgCSbmqvcYhSg81I3eRxe0hUGQuJnXYRvsOCPDbyNseKBGi2e
ylzmEbI6jwfgL3oDaJsBGJUfqR6gpmjbcBDV0RZlpgsfGJXt72EAtO4sfoFXVUe7MJWKeXKVd8Hg
ZGishWmHh1CWrq9/1QWXYAP/dUbOA+oEMAjOPyoWzZJOl2vmAe1ubdPx56TLgmxqUZsTEdxHLJIO
qbYBEUpdYWVl8pv+2InwIhfuPpZCMcKGkgI2UPkjM6s21RIKIRMmucqIrFqoQ9Z5+Hb9vJZKrxA0
r8vhzYC1ZM7BRUqu1VLbMOxu7wakh+gGYudCC91Icgtla2c3NH68LnPpGwGGFdcO41ZYEOXML0Ib
LiVdy7zaztdFSLeZxQRmsFRuhVp/ZHBp1mTEZpERyCCUebm8wvMb647UbbQ1a/xpBJ+DHzfYphH0
GZeMAwMPQDTFihseLHxIcgqaODZaxtp4G4ZfyfBYtr+vH9+iaWBcU8E3A7MOX5sH+taI+RfAvjb0
qUJ3L9I+rSxFhH25LmdZlT9yOLccF4mR5w3koO1GtFu9vVUa77qIS6RGfCMbA3coiwMGFsiQ59dV
wiTKEMqz9eXl/ZSGdBOS8oVNWuuBkC7ajNE0BWimFodSibfM0d6cfsx8rHGJ9uS/m9LcGwk/BSNl
AI0GjDZ/rIpeaKFCBuZ1Gcgp3dqx6pe+jKM7Kxvo56gXg+qlPbVyFwNPxO/qwr6NSWwiaEqk8uDQ
ig3+eBkUBHM8boW85DDYdW+5zDGj0k2m6S5yotpNJDoEgEitDjSOmmest5uAnu0pqPvkyEjuikE3
fkU2cV6bUW228jBaYG3qFerHetLeJyFRYMDMHdQh9eJGTY8lAI4BfkrBrKVWXbIuyVj+7mMJjyZA
rMmrCMMqd0pR4eVcKa26U9sWAHHXP+Xl9oetAc4X4AlgMQPzLb8c3UvNNNpsZF5hSp5dPuOIV+WQ
rydn2tS24mqjtkMu9REZv+WqebRH1Y3V9BUBw8+NzI3BaV6wdzLDANf9hpYKummdYB9wwaSduZ0G
CNnZ3vhua4bxHbky8I3VBvSQve6WgPAarNfrR7EQXs+kzBf4JLFIJrtoDRlSnJr2tzqWN0HIYROt
dmUzmbZyUZMHIjtBZIW5R4f+7rr4Bf/gYOwC8X3GmYDJnYvXFSWVCwlurwF7WTl2nt4/avZqrAVy
FuoXZ3I4VyeFtjYOOaK6zbDlM62BfOhPeN/1j10nGgVe+HC4nNjqRh1IvsxQgURVRrINX4T9/EOm
sECWikMYRf8Q2mG+2O4HiAAuBZc9GEOUmzSdmBe31pHKnT86oMQ1dOFw3ELuCex2dAEx5f9NlXz+
jaZK6TsLkzHekHbR2lKqcN2NZuVXVlc9sgiJ8BQBm0/NlN417bpYqW0RPf1vdsL59wITAV1DGM4U
zGnAsXMBnpDlGHMVVHoW7RGovwB7MOG0+YHDNnIaTa1hJ1oT+4AcYMYN1W3XUgT1yCV7xAwFZoIB
mjC/J87PNA4HmqXztWMlyp/aY0qBPeisu/55iMb135/dqSz+joUx3tYjZEnOzmGBETc3MuCDLGl7
Xc6C3TsK+mV4oKD8ieH0c50AOGGYUwQ7SWLVvg+VrDxWkdQ8T6ZRPF8XtZCVOQqem0DfVRFz+Mmw
YiDJlM/xz8kjTBT0D3kvqvktanMignOMXaNXzuggRPQYe081Ze0Aeqvp6n/w8gp6jPjPQZLJ585R
YivlON9inX2wHKD/4WMqfV0/rW8WJy5dwHH9EcJZQB7FRp3OFlBZ3y0kmWAD9kchbxXlWcsCw8aY
aef1zW3rBI7ILBaK4hCO5xv2LUEtz1+pKZaygmTQcDJrbC5venDk9tEtQV039utONNC3FNCwHIEh
d5RBENzn/38S0PKukpqRzdZO+22Y6oEyDO8YD9mXUXfQ9cKTJ31raP3L9TNeskgMEmLQWwXEJwjl
z8XSMJKIWUPLdKiDRi1vNeMf3nII1X9EcD4w69JcM2dTMeTkvpPzhxQLeU3y14Q6yI3wtUAAiDoc
VrW5a4wyHJmstsCTEQvnUzmtVTptnXz0rx/Yd4uMN0o85pDYGMAKxQTi+YlVForLql4yr40BEe6C
QY72LgNeqS/nhBnrLjbMtd39H9K+rMlOXWn2FxEBSCB4ZVhDz3O3/UK43duAmOfh19/E3z3HLC1i
KbyPX+yIdnQiqVQqlaoyq/HZ6sr+rkzTxEv1KsB/UvCRTqzG7QRulqjRQVTZVgzc+qhgVo0aGrS2
3qBcZYgr5WYo0uBeb3k0OoGqjjdBz0CIz4PsfZx1CKFUdlC9t4Gd+VakZVCyNdv4Zmjq+dGmQ/nS
cHu+6nsCWui2nC0H6R8G5fkZFD7I+5Sco9ieZIYTIkfzkxhp2PsgeyoOSq7ZXjhGwQNasyscjzob
dikdocJX0n4PtVl0COqNhVfqKHqoeyj2qThaj0oeHJNC0Y9MMXytnMkuL9m0m4cSXNBwSPe2rs57
aij0xqhwaXSitCsyv9MqawbFQlh/pRZ6UKe5md+m2tQyp+iV5KFXlaFy0jFq0crJoWwKIdn+ZUxH
bd9VWfJNCWMNxJ+xidIpREuBJOLeurpD/AVxBJwcNEPEe7RuK02eMgR6Kurvb+KgKu/QNNseKVLC
b6jQC7hT593olcpo3WlWx3Nn5JOMDnD7eEcWCUkK+Icz2rR+4lVbLlc4pJL67leNtiJq+GPw67Jx
y3AEh1sXeVYShnBFg0a3bVboyQneeGpdDfYcSe6lMixhH4VZBb1chuyLYQefJq5PTojaoaZOLShU
safLA9tyc+tlFAaW4t2uHAwsIwZyMybsKcm7/WWILQduLfrSaBZA+bfYLjXgqgimMcxdbmnu3IET
qShD3EnKHfgBPgswnQbcOpam7Il4KyQDX/EixwS5hzOqZNselJ4soV+u3YDxslCgc4yUJk8PeP6T
bIetNVtjCWm5rONjxnpMY8mqzgHnVLZTTPWlTav6qbEVIrkqbMHZS7HP/zd74eSYoPZaNXjCRASY
eOBLhiiqX+ovQSQb19barYGWoGp1+BbgD007CqBkzB1QvPs9qx3VfpsJXnTi5CGrS2dqKkke63zl
KPpYcI1HtSJI1cRijIIEej+WOfT5umBXdN8qdK03anzMu/BK58nxsn2exzOnaMLagTKTm10FtL46
Ktorr6+MIXpEUaBXFNwhVizZD7LRCQFNns09j2vgpc24yxh5KBFH0aVvp+V3Y6HLqFPOjeVkfNZy
HVytodXqKWOgoXVRmOwG40vd/KrY16hIPMnGiXCKI8QZEKuJeZkDp7X1703CIycL++JaS2qwNYyj
6eeQRUF3WZb5qLj9pbSlrKpWNlLBmTWxNWnaMtJa2emWVzIdkp2FMzLZ4+bmEuLEgW1aKLYWVVbB
AZjhQRFLGJW3WbUbk0fIMDpm/R4Fh39hnCskYacPCrPBpgskKLq1qqONuxzPZHmNhif0lg2yR83N
GUSQjdwAHmmQlT+1FaoMKTrklzWsgBRrXoaoq531WzMd/vpmDnNZQS2fsjJLXieliobgBi5Te7b0
4RtHp0o+mMfasCXe+fzqdwq1LOcKquHoH9dbTCIN7UeK49sZu09qyXING3n/UxzBk3Aa5sEQlQ3Y
fH0ye/mQu3pUejlso0pfWsvN2ofZQjmoJPSWrZrgURIG/t2ixlRWBOrvOhoOUtDsJEPhgZNQ5k7O
mZisZZSoI9dw/Vv+eTqbFajTVFsDmsHHf9JSc1U9vLfG8Nhm8UeQ4zjSm+4XFAqdxM5vIkt1It54
vAKFhJm+U1PW0bbgnd47Tr5HLD1EM25eDt3vWc8dTUVKkKIRKQI/RoFD2Ettv5SKmm3N+JKmwNmk
glhHzNUpRWqQMa+x0moxOGrOfFpM3lxC3E2nkqqdTce6BhPMKu2VwoI0QeNm1TXpr1XTpbjQZF7B
XmMT96z3KJY1OW+8yuMOtxqgsMhZNbcMCrrYMtpVHt9nLSYSNIn8OYEEbOfR4jZUDwn3UZkQtLeT
ddCGq6h9YrFfm9dxWP6LHbz6HLFeS1EmEpEUn9MY4fchab5MEEGUYyAJPM6j4WXUULdCygu5UfE9
EnR6BYkLwHDW7Ucz/6ZZ8+Nlh751dKwhBLdnQ38p6PRlYnnjNPS6wcE/Kw9a8haoP/43KMHtmXZr
sVbDxqgbDU8cj41S7UoolCSxO8maDrZc7HpYgo22TRRkECRtwE6LK+HohYruTPSvc2vL8lh0yeUi
syYWTSSjbcWNgl2XNBRksZGbhcF1SXLJEi3fKjqUNYwwFrBdFkE1L8WB+e1Yv5hK89Hkd0Xa7kxw
JEQQIZRY9+bBsUYUdttMaK7yFohdPrpRcbD/weDI3VQ6V7HizpPb9TJy6U07RK4VYgnQtDgrz0L9
Sdx2I+ZSDVvUnUNzhQ1+2t7Z2ktLJCQ/53w4ODLMFZgQxYxlQjIWYnyRhcYx/TAOMQxScSE06Abl
rg81R+t9qr0V9mNVH9TurYP8m7YjrcyXLkHo2dquvkQIcMJ8Tke7xrBN07GD7yN9ihIcyz5VcI6V
fjDUjkXvG/bt8lbcXuEVrrDtS8YihhwU9uIM9Qmo1fePRe1U+q6sEgeyhE5povaTehCik6QTNnfm
ClnwAnnWKzyfgFx2fqpCQc8E+4rsTrPpOFHVYqH020QB/TLtqwhLGWYV9+ulynBWvaY1cG9quw/J
HC6Jj/O1+wMihPeDXbfMHlFIrNn3Aaop9Hfb3tfKTUbv+hhqxO+2vm/aO6v42cqaqjddwmp8Qk5G
qRKq9DagCVoc8L7qzPELFL1Lp1Zd0z6UCjMkPmErqll6WEG1sIhJi1XT0AjhajgvVdPly9TfLiSh
MZrh0PYCaa6uPYCnRzK958+C2KR/EMUztrf0tEGrGu6JDAlv3ywepmR2gr7w8qh1CO4cTemoqSXB
3ZxakESiNQsqMRYVfMNcZ9kc94gKU+2tHCPHBjPIEHfHLvhGhu9NNR8uj3NzYld4ggeoIs3gQ28s
6bV5T+YRmhGqXxY6OnX7+7Ay92pXQWhV8y7DyoYpOIAM4lJEXWCROX1Tgs8+rSIUBE27gnzX+swf
9FJywdoM1Be+ARyWJrjcxHKgLqKZ3c6Y2VifwCU1vmpzeRtr5d6yUOOuvcbadBhDfAboI6FU3rah
YyvvKtg0rCbYF+awuzwFm04CrSGQaEA38RnjEB3jqeOGhYejakR9Rfc0RuR4GWLzVPsvxBnfUF/i
vjNHgEAx6WDcITbmUHChOyKjRV6W68wXrYBEh9cZLIPoPI4vM3DjAFKrbQRqlxnJ/0SyQRaDvAQl
uD3dSotYXZaxbw+9+WgN760m8zbbd4zVeAQHl5to0ZlajIfhAbbXiDOgJDtJr+KgdXmOLkYI6OF2
1ch62aXAwvbPA6UrIw3Avdr6QRA6M/FLeuhRGF6PzmQeSHVXMUmEJ5tSwQdYYB+zuALQXPeYQp0g
3LNGxo63CYK6bbIkiNB/KYCQPM1Ga1m3PLEOY1zu6WT6TJP1ZW6a/ApGcCyVbk4WNwEDCganKz+X
J5CwsFyV74JA1s+8afYrMCGY0OyWFfUEsAoCwFN6V/bUncIfDQpRL29kGdDiTlcBhRlqNUJwAMX5
AweLLgbFLHeKJYl02Roth8UKxihxACQchqAyXK/D7DlSp11WNc+XR7MNY6L5Sf9dICx4i6osoqyZ
4ZY0EjsDcuet/TxC3PN/QxEcRY5q0xBZddT1tMZBs6OXqYr3PLclt7DNk8z4MxjBVXQxS8POsuFj
ca1EJzMNct+IDy1uK1XoQWjjfxuV4CCsOhjQ7Qe4sLiLdBdcKw6PZVoUm0HBakzCXkUuILLNEVOX
IfHl1VD5gIBxVEAiqax2cWrNPvpCcWGvsoH4JJ27l8uD3L4f4LyCxBRk7CGfdmqItANBwDAEqB9q
fQP63Z3fRoZDiruyuLJb6LygNr52QvCcXwZeZu/scPmD+7tjbLUB8nCuQN6Dgc+ajjpQMKSNsjBk
M65cQQjGD7a8Nk01QFh57CkYRckOJrytDj2tMcEbNXoBd2ko4wyVjUzYDSzPSzXtYTeGwo5j2b3N
dbq/PHmb23o1MmEnGGbcNWqDRbOL26XWJy5eGEz0Msimaa5ABPtnqJkCbRXGgTSnQ5UjZKGcWidO
gwUzx6c2uZoVSYgsmzphN6QDNM46HZBZObplSm+CIv9+eVSb/n01KuHUMkmANykLjrdCY09e3+ZB
sYfoS9zJSoO3gVDFhjTHUpUqrBE3oyGgREE9FhsetIyHYEy3/B7PmYVF3y8PavMoRuXLf7CEpaqr
Jm1NG/aQGde4QY1a7ZHWI2h61f5N0ttcQQlL1KQohs5LQEGM7IaEk8vp05jlsaN24Wdfp0cSzv5Q
BrrEX2yb/J8hCutG1WTseYLp1OHou8QfzfAVtFiSNM3mEbManRBmkMQeArKMzqJemz6VNIYiB5Td
jF1Z234Y7S6vm8xGhGBj7vrO1jIMKg39Hk8GfbknzXcqJWmU4QhOXkuH3qpUDEuvWmdcLoAViBKM
5LkruMzrLl713LH/Z6FQdn56oOSWkgWxBSw7eo2HI9h0CKhWow6M6SC9TJ5n+9eovhS0lfiOc37B
Jdf337VDI8op8KiYqTlnAI4by1P5ryaww501qk6LqKRKlH1WokZ7cuze8gbcO8s+2Ok9tChI5Og9
expp9TBlquwN8LJJoW/z9LPyltGmT7HGLX9t+2vDglR9dMXTN9P8ntSmZJtsO21I62moWQRZpuB1
CLQcSxTs4DhPVQf6Y30xOjFplqamMf8xQYLT/vuyIcw7+s5Qe4xcCu4bpwMck0DX4xpOG0kch0V+
035ryD+VKXki2ag9PcURPIDSTZw3AYbGqmOZH7PYbZSfaX3I+sdJ22s6ztqvunut0seJBt7ljbq5
iKsxCn6BWpXemsuZTqpDCnK1IHlr8MrZWbsu9NRukBy9m/t1BSf4BbNsNK61gAuzf6r4joIy27rP
ZYTcm6ftCkXwCmCZMdOSAKVP5qNhdF/okpGE7JcHgqetU9tIVW6XeQyIuEKD/6KgQVB0+ZBWu8vr
s3k6gJBDNxb+NlCmnuJYdo+6zCxEGngsbhVKbs1MfTNrWdHadrS8whFssI3KpAsIfAwZ3vFcohGf
xzsCynsDBGq1p3QHEzzqnUzYYtv2V7iC/emT0jTdDNwaJTt1X10FM3Fwg/SCfHTypPYj+0eTRz9L
3jolCljzrrmBcoOsJHpzOVefIdglCeacDO3iy9LuqqTldYOioWwcHV2ZJY5sM6RZQQnGmdkoD8QV
DEW92ZcBw6k5bnjlrhneDWYdLluPZFii1EzSJEGOijdst3oXRrELLHtyVSoJPTedyHJIQc8OXa6i
WCelo8nZACOtpj1t/kE1SFlkXqx6Rvtaq43EZW2eBCs0Ya3sjiUtG7FW6vBdr1/N/lq334YgcnN2
nZe7qe0ke1AGKKxY0gQKLYpleOAxDM1FkVmrdXBB32XEN0yfyHJCm/7rzwhFzhojipZWsAib3qLO
hHTDzNuXy5axXY6wwhCCiqBBSUk+YlBqqj7a8QCagBSNNkWm956WjnfVwCGk1vysyTBD02B+bYL5
qFgBkoiQxau1yK3rlPtFSgI371FSO0wFiH5t0JBKvnSJI8S4CzJlqDlFJ5B2Jg6QBkqrZixGdR/B
03ET7lW8GBlpUR50rqKCI7mK+nZPy8Qt4YsVPhzHFn20l79iyw+vP0LwjxRJQbyp4iO04nFQKtfE
s2aWy3J0m254DSO4Q9pmCskSrDwOrtraNc3NPLyZiunG6UfDX9XiYFTHan76+8GBNOc/+9deVmCV
sghslRpRBVvg6nyl4LUoLeldCAXtfzGJaxwhhgPtMVrFGXYucrcHEhR+xRrQ+MlS79vuiC25dzz2
nclJp1D5Qa0UhsPM196cnSbzurbHm4yvjY+qmUtGtbloYPy10fGs4w1GvBCHAxuDhGLRUnA2s8kp
upsMT4pj9DJGt0N+sFH0qrSFk8sYjzb9xAp4+flq3cLYRr23AaOcWLVXQEs5KN5ly9g8QFYIQviR
RpmB2AlTOVpIKsy70gy8hB0KyiSTuHkq/mbuwAQuPS+nQ2Gc22MxwDTy6MmofMijOirCUArqfdlZ
v7WV/48k5P+ghFkLRh2MmfkCVT3SpSETcl1ZKGOukKEIM4eGMpBULdd6Jb6x8c4co4QwzySztnky
oWIWwsLQoT8rLoUCvVKRBsujQUs4jG8m7hYqmm6aezv1OSQjKyI56jcLT/DeiDJFVJqC5Fo4DNFk
mmQJKk/cFqncW+NpejBfmjv9IdipnvoBRlZEccfwF6K4y5a4talXuGIoo9dJzrXfWaf5aDHfQDUm
f9Chnqp5E3+8jLXR/A6e5D+DFFtx4txMekS+OBz36BXxkbpGG7s7O+ZDdpXty2t7dt5VJ32tdqGX
tGA/cRXJ/WJrP6y/QD/dD3g6JrFJYT7zuOv49YQin+7Fqj1T+3F5rJvPhWskYecZmZ3rQwgknV/D
JXcTRCDUa8NAoQIBUeMOtIpuJcsPbZBonc6wsAktqw/1XsEMN05xOyOuf1a5M4YOnjyi9/Y1eLpu
F5qg2PsR+KHsTZvIjEnYnDoK9lRQzaMG3Il2wYv5wN8bj/mxj7e3fYgFfeSe5VG3PhpPlad8bx3z
uG8+0JnhQL7qgDjJ9iyXHw/kW71TH5XrWHYxWsZ/HvRQk0HGe+kYFgKB1JzmhGdgxWfjXRCP7iQ9
trYc1DrUENa9zrM2VSccHnngGJCKV7J9IK1+37zfrVGEda5TI6bzckRlcOhoomUgoMlcGn2RDhUU
qYKeYb9SX2d1P9g7Y1L9y9a9dX6t4YW7Aqg5UGebAZ5WyhWaNq+H9Jeipe/NpHxdRpJNp+AX614t
8tyCSbHpwdBep/65lbXMSSDEawHv0i5nIQajJ7Orx7obkHk3p7l3eSSb8cxq0sSG6xkSBkY3LJNG
dwpu5DiLO+tY6/e94Q/aF9euC81Tzex4GVc2PMHlhdHYa2oE2ND4qPFu1muPhv5+GWN74//3LiGG
aobFmzIrsUrxgPK9vkK6Q/mwrOG6NvRPbj03Vny4jLi9kf8gChtgspM6pQEQ6+oW1DjQPDUhoPIv
MCD+8pusRT0rS8obq9GGZZPpXXRXgFIHNV+06H5eRtmcO42iRxWMSGDvEByGijKgIdUXlMr0JsWZ
1NsgnTwd6n2VeR/ite5/wxNmLgvnKeEDXGBSPdX0Pkh2yXTDrW9Z8DiCYucy2KbxrQa3/HwVSjM1
5olqAmzqZxQkH+ukcaJEUrW76Y1WIMIlMgn7AU/eAAmGyrdN5qqxjfu3dY9qD4nZyRZLOD/MMOd6
ogKqQNmzjboVv50/p/GZ6NeKrAR4c+500LOb0AdCp7pgGKxtphIa5XB9oQeB5ivN8uKqkAxoOyZb
oQjmkFMdBJHL1di6je7rw3zA69Uxu4Vyq44ucccEJZNHjrmr3GY7FRJFt5avS9bvtzr52am8+gbB
StqOKrROsAX6n/cEQeEbCvu+Pl50w7W8yutdY8/c2Z3eLb9zydVsuO2OSr5hswaRrb5BMCLkRses
CTEPHdg+vWxwjafxutn3B/5Z/YweiZ+UIAatNP/yBtmO2Fa4gkWluT6ZTQVcXjiW4qAJ8Bq8/1/B
V0fQv+qoO92pPvFKeg8dcMJ8GdnI9sVjhb9Y/GqHBpQmiR0D33i+tTNEicHNwH2svbqbHOupuw6e
9LtgdsLPywPf3LQrXOFg52ZTGmaONecgk0UKgd7Oit/IHoEkKL+j9NXoWIIK8JFgdHH9yYNrI3UT
3jtzJbm+LR97wYB/H/0rGN1oAnAGL5MYZtCXYv8QhNm2Fjkq+TVHKiJ/FXlbWd3spjP6M4W/aeNW
qDSf66ifgNqVX0pAvTQ5BFHqTNaLibxh3Owur9gGLycuFys8wSGFZWYr3ZI/ndzKZQxXN/aBv9A4
CCG9xmn9b+pn66pPyk2+b18pd9NH5UZG+Sjxir/ZqleDBkkSgceC3VQa9sqg7Qrqgr7z35xbq6EK
HqmAmGofLXZT1TmkzyrXIO9tIgsJZQso+Jy0zpcyBaCo/Gej+U3nVdFPI/EnpAg59y4v33n8Cf4L
Hd1IFNS1Boi7hNT0OCegsJyVxB1726sH9aCo9o6B1QAiBjulI69zPLhxCQZf/aUvw4fL8Ms5crJF
FnQbvFP4AtSZii9uOQjx8Nhugyw3/BwiUPA1sqfss70OBIj1QdKEWegWEls70h488aQPEtcKfBod
K+16zP0u/7g8jvOLvQCjnzpM2+wUVakxjepbqfvhK/lUvyFcM28prtn7y2Bnxi5gCTtuzCMN+RJg
9exY4xofV/e2rK3h/C75G2SR4mLmhk4m+GbiuW7C1M2NcQcWhdIJQ1tz0ZE37VsbFOS5MYAAp0hC
b+RQukKuFtoCiIyvmqx77EFoKDkTlyNPNBUYi0GMpb+bWMKoSYxCSmS0U7fWf4ERwMmsu0BVHjp7
2IOJ8N9sC+wHuDYK8g3Y5+l6kr5JGxT745lDC8BlnzU3doCDNqqK6lsfm3xXtOp9G87sTifqLbcU
5vE5keyOLduFMCE6OtEAAV5I4TQckBEu47FO3bSz0V11jEsoUH2YTOLCt2YWfRYQnYPME0Fj9OlY
h6ImXdZVqUutwdfH9GiCliNCj2JKvoXjX+tWwbDWaMJOmXu957wGWjuDFFzX/ZQ9VKMko/dbxvXM
WmxQbqF4HU5N7LUMDAs3XJx77liaA4RqoMmlQgYjoy+KzXWvBVMR2kXGJI+u66qCb8CVBP3uWq7N
R8Z4DRWYpJudVmH0B9JnxEsUMndORbPkSkX1eOQnM36T07Rm81LYoBoogzJC9UreTn44m9mrbraG
T9tCe1FbqvwCQ0e1t7mivxlBgPKPdso8HtH5Jopp9qZ0QRA5YWalD11Yj3/df/x7zm0CUgQU1+Bl
73SF9SgZQ2bHmI1s+DmM5vhgsf614G0hC5gXWxHnnVpggaVUR8ezWD7F27arBwrt5QLEWEn2CTZG
O7iekdgdUQ3n6+yqzxqn1CQmfBZqLQOEOJamojVn6bA9HaBFWxaYGYzKBL9f9zyWVyG/aRUnUV7V
+qDJ+gXPuXeBZ6AwSse2ATWQ+AjfFV2Z6SF2Jm1fs94biauiiiL2oQTH+AdJUQNw0Mw7SybStXVe
rnGFuJzrUa4MFsZpNe0+ZuNhmGSPr1vewAAnACbTBDOAmJCCTAwYV3KsYMgPZXOshsNUZa5hugVe
9/7+IFtDCa4gKUKTWQWgrLAFBx/0yEH3oGapxDhkIxJ8ecinCjExYAKNOuX4AK5BOwNt0/QlF0E+
C94WwzDAg0psFeSCouaBAfK4Jh9a7DRyYPaTzW3HNh7r4LkDs4MpCxXPFToAB45jKMWjSQ5qQsvQ
V3GvVil9VZPllI6cudUcu3zWZ6ycr1SPTfBmW3uF3nbhD1SfZtaBJL+a8i5ipaPxvQUqBvpVQz8H
FY0pOr9ML85lzNBbU7/+PsFezaohiRHCDcfaFRh1+2lXs0fSfLax5Kg8z1gsMwGxCTw2QpHmrIWX
1EjLRQZmotZBhhxDlu8B9LMVVI7a5LEyJy/SiJO0uZ+icblLv5fkugjctPppkKtkfAO5D8rRQZH7
OIbuZSvfDKXWnyaYeaeXBOy4mIQqu56QLdG4D8FhlAcR+4VnO5N7fXIoFC8NMy+XqXBsGSTcIt4P
YY9g9xcsJBl1XI36HHtMDx8znT3kxs+2Lz1IlCLRTHZj8SUZ7uYRAOFfmCXCFhR0ntok7006dAzb
rYPyr/VIQi/v3nP2EvU/Ovsx1j2KqFiqmLIVFKNwHaxi6EGDoJZwxCFZOhkshY7JELWHUQvAhJ3c
m/VfczgsZmZjWEjKQgpbvLBUFYeaep9AHDFS3SJE7x11QT5+eQq3TrM1yBIXrnZ10pR2HiYAGbRv
besY7Z5lOxK9DMYhA3ekTGRn+XXimb2GExasqiYjjMGU5pogKrNMh5K7kUC+VHYV23IGTEediGlC
nOGMybObFOzgAocXgSaLyo/1/BRVCXgTfqSpJH7fsHpEH6B3BIUtTmcx4GEB5VlMARXzZzNE9RBD
91FxD6KGhLhFItnhG+t1gias18D1MFVGoCX8OIM7dLAjJ46oY6Irm34n4W5Ab/JlE9kw9xNIYc24
QfXc6AGp18RX284biltVZhgbC3YCInjveYAuYr2E6uGQgQLqCs1BmFYHL+N9JQnY9c0Vw34Cew0I
AzRRgS/LOU3ptMxh+hyPxyG+a3PitoWHmliav8SculH/1eRfsXkTzAdGam+g0DmEtEfnxvGxDXd1
kHpa59eD7o5p50T9DgFaAqL66B7vnZfnf3NqVp8rTA2Omy5HvTqOmz537Tp0wavOqs9BsXwmc6iy
qRGC29oaOntegr6g+iwMD8qzMdkRu3WSCDKFfh3vSnKDp129eGjNq2wCl4T+ZBsfaRbtS9mJvnWa
QQjvPwuli8XYjZoGg6ria2xMcwJOslsDufhEdZr+aIJuLRg+unrcG8ZDnnnDKGNu3XBWiw4feObx
UI8YXJgMBVf1Bsz5y2Q8jPaLPoOkrLgaI0k8sbm//sCIjYXKHCh2EwMmbz5icCmG5SGvZMVsMhDh
4m1QJRrp4jds5Xtjh04X+6b6L3wTBE9sDXWFzAYT+ulZonXjgIccZNgi8zMNjnPqDeGxZqk3JtdF
8T6+Xd4XW0Ni0CZc2EQJ1cXlUVu17Gg4Yd9NvmIdDOt5lkU0EghxaUp9gLhLCQg88qbht8r0FRm7
0DYEqkEMFbltQ8w1TQWZWwIyQTeeDxN9V/lNnT/9i4lCVhIVk2AJtQ1hXaJe1+qZYRT9+Mz045Tc
2L1k6beSkiYaLP+LITipydBQZ9oAw64/5u/U2E3gYzH+0ePvXf+Y4lg0ukyCuTlzUAcBjc5yIf+d
l1mFLpDk7EAlB/Fooz6G4a8YKRDy4/LMbblDtoIQTtsAnKuZUQCiCfxBOeBOY3g8v5ttX28k6QzZ
aIRFsqcwjWgHKBsVmaF2GOLvhkxgdOskWQ9HWKSkm4ZGU4FRxdAUTR3K3iYLQjnaNZH14m75zjWU
4Ds1VtWBVgJqKH5qylXa/EKD7BDuL6/PVnIEoT8qyMHwjyBZvAPPfCCW2cHsJkR3kLZwZqY5Qddf
s8qEoGGNi3F5h96G/WQEtxELH6O/fnmD6MP6CwQTKce0bHoLX0CsYz/9Y/YvOkHd7lUVfhbWLlZl
I9648kCMBO8oFv4gBUVOnWwPFm08OuEdsatj8Mc7afzKCj8NrkYKtUr7nSCF3OIqLgkCz/sKkKCB
8t9vwXZIVYrc1CxTpjooTCj8Oc1b9yPzySfxoq/CHUonRlmFE36BG/69vbWuZVSrG1sD0OCP1Jc8
3xl1eVK3VcBwjiwu0oIMUbvvR/+yIW2E1ZBw0xiqHFCZZ6mCuZYZK8cqVnAvqWK3tUBft4+Ig24f
x4g9BHlclr3c2B9rQPFd2NTzWgMrI8yGciflJWiyjnN3w4mku3Vr7lYDEx+GezUMLZAb4U6uhK7F
kAIeneZfBBcng9FPbZKVnZHnCIndCO0mdoDClPehlnRTbvgu1EEjo2wgswBLWH6+8vaJqcwZSWB/
oNm/aQrUYVT8uh1ivwANT9jLuoI3PP8JnOAqYwWpLkWFzaX6V1LFTgwOklTxK+vKwlwGkqNMhiaY
X210CHRyoOmmV/MfHLXxtD6gW87QHxOZMN3G/QeSfgsnOuJabGrxwYIZUHwFhVXiXpc3fN/v0pdi
P13Vx8a3jrarvMYuvQ9vwP9+p3yvncIv9/zGg8NxGj+UXJ7PzfP0U4RpVtXAzDumcJc1ENcer1ra
O7lMKvx8ry0ShshK4UFiSdiIse+c4dl5xHj1Bmce3riVGLf0J6kK0LkTAQ6xltSQZTJ0Fp+aKIcW
lFrGwNG0XwnzkY2aq3cdvWXgosrY4EaG5OZAlo11mk45RRSmD/lfroEJKoFq8vfYJR+N/8yP8b7z
XyAPO3/ETz+zxkfbsYuu8RLlz158UzrpVfEc7maf+MjQ7WWvuef79PSTBFNO1aHQpmyZ7MCv80Nv
X6G92ja8XEblvFFOsEZCBcvpdKNmrRzyxYyNuqVHM8sXcb0g3rE2CG81wvkutjMD19K6+KKRGT5F
mhXtzc5OXi4fHuclTFB++rPwRDQwddLCYTDxJQNErZzBj1zbbz/Rz/4weaD68WJsnWvlwCSbZ3Oq
KTrnwDCNTJeYhwzQwk4yNU5AQX7b5DkkYh4t9m00vKqWnCKblr1CEoKczOBqnTMgJUPp2YjsK9NR
0UVb0EM0vPf0kbaScHhzz64Qhb1k0YBOoICCZbN9MfizzpxxBJflv3h9x9ohhYyXW9zyEVCdWhEd
o3wEywCqKZgbm66hNU7fQz9HderuV0Cf1PhltO80WTHM9tr9F5YKxhuEKg9RfYbxaR5P7aXH3LT9
3PbVv+YbXozzzwDFqhstRAd2VgBJob6R3g7zgzZ9SDbA8rVnfmiFIQQAmqKUrIvAD9sYvaMVfoaH
13ZufDuIHaN/7dEnNx17VWKVm4fHClUIhdWYqf2kYWS9PnsKyDogdxXMMlocGQo9NZDAzjOjXAwk
JtcRf0YBvZNMkvN/09pxbEDXEkKfkAE6xSjrrAhmGxiVgW48DjlQZGjARC2lSNo0uxWQcGCAZr4N
tGUjj3i6osrPsLq1iT+DX7ffXbaJDZdhQowMErs6CtjB7Hc6JCXoUntmIYL2wTfy+z72WvbcF3eo
Z0kKj2WSpO7GKpkaXCA18DCHdzlhBnlEwt5KYiTR+A3THlLjI/v7CBSvnisIYe5iaPxylOAj35Q/
tDp0q14hjzdP93onOdY3nlpPkQSfNFZI46DQA2mnj+QHupVyJ3X6N8j97cIbcudUg0ud6McVYuD7
5grC079+qd9TiUme1yPT5ZEXbhFxE4poxPTKhE4Ba+xQBKVBFLZz6N66Un9UqZO8Ffv0Oo/c+Wr8
NTYoD75sOBsmeoIrnDVVh8dV1gPXCh5S9RnslpblUlRl8+lwGWkjaXU6RMFoaI8XvtLEPFvpr1b5
MP+BqlxRTk7T3WrVm8Zvw6CTjG5jp5+MTjCiVIEOn8UxOrzbDNoH+qNq+yaX1agsv0XwxycoggH1
U9JA5RcDs7Wv/0fatfZGqivbX4TEG/wV6Fc6naTTSSaZL2gyDzBg3mDg19/F6J4z3W5uWzNX2tra
2iNNtU25XK5atdbYfzOUICTPVfyc0W3414wps5+4kBRDAXNuVgoHHVwyTcw5WnomKvI9mq2AxkbZ
vdFJvtbiCT+zI8ThlPe6kbawE02PuhWE5Usvy13nv0LcNjg8Isjc34dkxWXMyls3LvSwQcFfL7xC
/WXI6snLBn4LJqioWotlBsNFtciZQGoegYjFTvXTZBWSd/KiCZSRZ0QNhjbEEdcUpM0ci56j1I+i
fLajf/HguU79HwPCXR+3mj5MOUPZlR1V3FN6+uhkz7EsvV/63OdmBLeqk6pH1oJ1xM1uyt8cAJJl
ikFLkebchOBRcYRxiyHFStziTaEfpFi5CjpdmJnMKkk0Xfwq9sxyAWwwuAuE1bipybVGBVDBovdm
i1lTJuNgkFkQFpMicS2KGQ3X4kpAXbC0JBn54gc5W8L852cFmLot0SwjQHcooEkzXyAqjcmJfzjj
QDtg7h1VPh3H8NJGBLqeKoU+sF8Mj4oSuMW9wX7dDvpLecm5CeF6yaDanJolTJTjQ+t6HaQlASYu
D5Wy7coqyJ2/plNDfATDCQbroSuqOuI9OrOQoXuBzls8riu7CfQCT/AxUOx7xGewsUgumEWnPjMn
rK+1COQT5p6pW99zbUudN8cIxnpbpn+ffV+sSwiWM0FfTycY6oavdrKp0K+QzUQtrgUIGMijQ1v2
GmpZEQYFdXS+jfKFl6803pkRcOCnJJFkXBJDjvAaqzreMXAZQ2xi3PbsBS+YDEx0QNfaErrGxUP0
Z0WiUHQEjqVWA+Dbt+Mv4Pjw6pquiIxSYSnH0EEbD+Vh5Ksg3bg8RWqpZwmFbLhfGp6JXm8NdsHu
DcxUt0/SYsQ5MyN4mtYmiRZHMKNjUl55r2QcJYvpGZQw8YlnsQwk9pfrKBI7gUoYAI7VBL1zJd67
SRoYVN9qMd+r/GHIc2Bg9bzyctJI6K4XsAcmIOpo8DlzDmyITdMkN6jjthNC0YO2Zxu0AAJV8YCQ
2hhQ013hkTZITP7uJovpx7lJITdEpOiqpIFJfZPv6PNLvotAo/OF+FVQ/kIlaRM/aEftq+ErQa14
skH3Ja8xkPbMquzzP8JutwYjBuTyACd1HwtQjFjJliuA8u1ue83SCQB+dM4fUKmHoOrlR43b3pgw
14x91TZ6+LMfH0dH1o9YKg3iNfZfI5Zwnms2QtnXgZGu9AH9DXT3EDofprMhlq8BOJU/J2TTZJLD
vXQgzq0KdeZoNICOmq02+Z5iIryUseYufiKQs+AbgaYFuN/Lvav1fiqnEgeiBXdoB57epNkYY6hX
UDdPbZBndSphwe3vtRQaAXQHwA1nwLXElBXc2pHR2gOeEsDdOO1DXfm9+wKkex/+9aw2bsrfOHc0
jjVA6YS4ZafuSA3GAXi0eky78lUFsSVdf7u9oEUH/LOJYuUNyK8mdedNrIpvzNlV7kcnI5Zbjlxn
NgRPqHgPlecJNjR7F4P7ndcWQLhPGUQN0YJowqBQVqq+ur2wpczGQPkISETMsmHA5tI7BmMCjZ8N
o2Fr5qOHCRtMmjYlSM0c2robi+t6UDYlPSiQ/L5rRqZtbv+ARVdBqEYvHryWANdd/oAsU1yjy/AD
TOSGmbGqEEVCkkG06U3PJZni4lGYW+BoYaGNpQq+ojKj6wnpUF6qaTBBd6PkYPuuUrA/WNZfD2PC
MX/32//X2PxjzlLfqcizcKgAZlDLpxE8y/w1ddf/sHcE+mKYUFTRmxOOthLFTpZn8H2tyjfg/oWG
wzdUCnwL8+8p+O1vW1t0lT/WRMaRyq5aoGexoJGap9j9mOr3iExHtFD2Kji/M8hw5qZs2mP5fjuz
KpyKOncrM5vm8/2oxn70nPf+XE96IKvpgfp0F72QjbvuecCDeBU+FDvZ03UxQJ/9AOHpmkWVokca
fgDDDMOch/eysv4CTAKucmZCOIRQgmTKkGBnh7W2tk7xSxwHfWDeVWCXqhKIQPjOnR99zIxamIH9
JyeyHAszi3huiKV+xsrEsGMYN5NfxqR4E/cMyyP5qyWb8lo86kCS/ceSsJPojWNqeD4RnYohzMaz
iW/QY98DPPFx21WvLAFzArQJwLqYxAQVmug01ClwognzNfTTXP5i5C2IZJ5BmetPMvW9q6ACW7jk
jLli7ei2WIanIevJmJnM5+7JDkEoFLDpqZPhFpesoJCMDjxAn3jUCKFrtDhvaGEx6AkOx8T4NIsB
bBcgmpAOPV0nsVgQRgcwhoeuAgDqgjdWJsYQcwem6qYKhu6uN7ZhCt7CrWLuNcsfppUN+t8EisLO
nrWSILO0zplRhmhocwFUIxgnHYZnyh70MWpe+LGzcdwd0D0eVf5emUPFRaAiYwAwCWU1wUVcg2Yl
GWFonDp/TLqHITKPt73wKnJgI11kJBYSISg+i90MvVDr2ATIBUy40a5s8GrHA+v7bRtL+wXJPoCQ
VAx2QS/38paJ4o6i7VnmSH8+3eFYOh81IobKJWau8h8sBZ9EhefB0x1xZibqMH1K7Bq7Ze6LihyY
6QSoTUk+vsyK8JYhvOeGBu12vy7zzUTre4wR/GA5kzzcF/cMj2bsG2buNSJcmy21ElL0MBPZ7zT/
HLLQq5qgGT9vf5rrB8W8af+1c4VEL+22gBYe7GR5A2WWzTR8NYq7Kda92E49izxg0iuv/Kzf3TY8
b9PFk1CwK7i2XpEsQqINu2Y7VydByUu8BMqC/WBieOZZzWW0vAs7inFCDWBKxKfrafR8CGk7gGnC
R+zyowHsOy0HY+BbKJublhmaj9xZUmVTBWNyIww1RsZODjX0nQ1B7v1Yl1+h0y2rVizsJIG2A+Dp
lgPaWxE32Sks7TQDQaIp0zeMVQdt1HWYAAXMSc0PEF3FeNVfg2ABJEQPFNAMDaVfaBVdLjF1NMWl
SZf7xmD7vO+9Pg4IUvOwkhT9F04bIryK8TqUfHBzCaGW9ryu0MrCR1PInTtnN7YGdIbhyDhWlz4a
sHcYdkexF5h7wRAZ1RJcV1jRmGLuCDQd5GhkK1r/vVQb5J0AUpuFpvCWcIUHfGh2WgbCYpzrOPbN
8Cs3qpMJ4thW17ZFKdu+hRwD9VlcHZhbAJRGfFfToRow6ozxDgBqkOMXmFb9pPRn1DdBnDWr20d6
4SqBMVCg2BgqMVFaunQKTWkgFt5jaQYE2xRm3DvVt9sWFr3hzIJwsip1rCNIdOa+k/R+HoFuSGuf
zVQ267y4EHT4gQkm+FRiJael+ch6FUwGjRsdVQccZFRSYl7KXwgqmVCCA+IZBQ9hr6DmaOmssHI/
HMLnsJiADXxx2BSYpeee8nyl90fHPDg/1bj0wXu5ub2PS84O7mcHPwCXMqqAl18qN5sqtEbMOCXu
YwKBvZx/p90qVCf/tp2l0AS+BFwvM/wDfGuXdmqLcU2nGuwYzmFyy2AobC9EG4qQbNO7mkeZLPj+
vuWFi4VAut2C2CKAiledSDzD8pyjF+2jEPjFjIadTVn31cmMfdlaB6gx2P5kxi+zIgXlAwcB/KR6
nYL+xZQ5fBeyameZtbEu24phXMF4vb0lVw9URE5MvSITcoFdQhtT2JLS0jgdQySuHOgDaFA3XgRJ
dvYztKg3kpdORly79K0x52U4c7yBuK6YfGWdRe06yqFzibmy7tNx1nk5+UDK/MPCzuwIeZFbObHi
Fgrzw/61HZ76fKdaQ8CsbUkOWrku+T/cDCiSoIA3HyFLrJNQeLAS8hiJq5v4Jme+onCvqTXJspZC
zrmZeXvPLnOzbZNGc7F9NnniTgHwVxS45OX23i2dEwx74TPNTgtk0aURKNozRjroV2vgzo0PrDY9
19kSdY1R+3j8l407MyZ8qFiti4ZlCUKPqXpVtdcpCsalZNuWLp7zFQnpawqK70ZBIPXHeq04nZ9r
uRcX9y191WV4rEUH/7MesezZT6bKswimIu2jhMpqeqz1l6qU5KsyK0LItAlPh8aCFQIoefllLB97
xeu5JDAvRgc8kOAHyOiImO6YUdYnlCF1jICxJt1PVac+rDnQ3AUz2xoMXb47ypKE5ZCJypxqAGQ2
t3Mv3S/NCpdXBi6jqmo8C+Mh3MbcdV/XHh+SnV6Ea4ubtadUHXonAIHn35mVH9KBrPsR3cSKe5X1
y6qqf9gMJMbAm1tIJjAse/mzcC+HPInxNIVwV9CWBaLxr7RsNoX2mk++UoCXObh9DpcOO0hATB1p
NDERoy8tlo7SVihu4xxWLNlWamb6qREPh8LI7H8xNWfRYG1DQUvMMUyc+TAnWFxRTwcyhthq9cV2
+On2in6T9onXIfhn9JnEacb4CZtoIN9l6vy+m3Jwfabxa9/SQ9P/HMMfBuc7N4ZmNborvmXyk0aH
laXXZaDooBmxgNO8/WOWthczjXA09DyBvhO2lyaFzmoHkWco4xXJAHypo5XrHG9bITq+krjkczNz
encWslutSjrQSoFY1dKd1y61+nIbNrQFY4jljCczBLPF2jWN3AIfn9OxoNQIoGRWzoORaFHpOy5U
4nwAjrTi2dWV9m3oNAqkb9gQBzMWNWLaGPNiT+rC+WTjRJ57u85KvJM195SECQHdL2blehY2H9Ca
1xIvQWn8PavcYdPGRZSuI8XsW08vVdZ5STFamJQyyxaXZt6Pm5xkLfZnDBsAUZIKOs6gR0vX5jQZ
5apzm6leoxdnexz/I2hqp3wqQzSSPZpkENLsytYBB7tVrquWQc+4VWKvMVHoh7xHVxJvrHj1QOpW
gziAPeQ/lM6h76OathgFcioV4xSRqQQNhu6QYjdVhG5cUur2XdoDbqE7kXriVT8khw5S1k9aDAX0
FahQODQHBj17THXaBeBqiWxwEtvZxszQD/MqRQ3fTMBYuzu9bVi0wnSj86jVrN7FUe2sUVdGohC6
EUJN1bhMhehT4rzypAK1fYfZ0Y1Wt8WamW6ZrxPSNgXYxE2+76Nm+BaqcdL5fFDAImvppYwFYynw
n3uTcIDqiU815C5znwE614QPXfgMgVfPlc5azC+/K7fFDA9BOU63wb5y6bZNopqAuCEijMNjXmxj
Z5WAKLZ6dd3UK6F04OwMmcjr4oE8MykkN4PbN06uoHRQxwyqyhCj7OPyGJXTx+0jubiHvyn4HHSB
cPwvl0aaagJ7Duy0Q73lsbkpquQVFf3nsuOSuHrdoURQJX9s/f7zs9M/jDmnmNNBwLO3mvupjscW
0qEjmk7lappWTXpMaln75XpOBrhllA3QnERFGNRV4g0KxdWaNhWqWeQQVU8FP9TD9yieKaOSeWJ8
7dAXHHlPS1c6xpUKPaDpe5tJinnX2cPlr5gD49nSuVa7YRvjV/Rp76nhqR7TIFcHP4wDXn6Bmhpt
JO/YaweCRSA7wFSHxr0trju30mSgcZv7qWVBzEpZm9Td8VBmZqFKCTvz4JmqgfcG/3G5spD3dpmh
W+kTbp9M0h8hslNv25jc2QYFQ72eYgjNwKOvpfWOFlW1mqGqEte6zmnBjId7FAUiV7dQLLr8EZOb
kpLOJUvaNAekSvEmZG4XtCOwlWQaUba0Yv3l9slZ+qQuamzoA6OyfVWWopPt5owqc3n+sXf5Ws08
0j5Z7r2R7PhAPQecPLctXr9FAA0CCa+LCg7WKr7ZXTsatCajBdAy3ybNp8oTa0wP0HXPGYKokUmW
LmwqPi1cx4AeKyouwpfVq6JkY4t5A71zq301mu5dotQx9wYzoStIYrabtnUbGQPKQpiYPQqoDJCC
Algg5iKhNmRMS/ExWfVGyc80Hj0Dc+dU+VDYt358GPX7cZI1jhaPy5lRITNRWQjCCBMHdLCmbaLZ
723crYvalCTOy4ubeyAosjto+wmJlmpUeliYDeouACkw9lCTF4aXA3t0IZFRr1hzYKEMmnQd47Gh
mA7FdqIHiBLn5emAql1HuhqhoGE/6yadB8vDEITvys/b/rm4h2d2hCAXElKMmYO11c1dkX22bKVx
SQY5f4bLm/hyKcL21QnpLI1hKW19nFRwYUPj5/YiZJslOIKrN44V51hECu553MC7lLpHJ9u7eifr
IS5FkPPvMu/n2aXASjdBjweLyd1HxfmhNKCSGHYAV3mhBhxtCPZV2aDL0upwolzguKBMr4pEosAE
gzAH3E6+3ppBzB5H+pD3EGcd/rqSgbT5jx0R3MrjxhjVGHZiLd/bWr5q7QxVvL8e5cblfm5G9Owh
681OhZlO6XEBuauY1UHJGslqrik/ZjszkslCy8+8mubmFS+p6qK6XVI+oYsD0fq13nZgNBlSgBgP
qd6hLOlWygNVab8y6jH/6nIGNdEGmE5AscZB4qZLZw1Ucxq+JO473PGXvlP2pCRUzQo0IYfMq1mG
AZiKh6uu1H7ePhBLls7XLpxqMJGZeIlh7W7Yn4pQ+9E4ZuAUktfw0lk4tyIcbC1vpnIM8SUd/oW0
YPAsNFBgHQG3iNUJKf07cAP/sC5M5+Pm1uekVLAYlTQtYx2tBAoh9nVSqdZdYfQpmquZDPq0FLUw
ng8wI1gk5p7+5cdqm6yNitlU1xn3YDR5giicf3s1ixcL2nGznxIXDFXCcuIwTdpJRT+pGjovgvby
uNXVbduvjXalkSfdjr22k6CHl6IJtg/sAxCsRGot2FQUoo7lgCYC+D89R2v9bBp3zDRXdt5KvtZS
7gM/B6xDRbZFxAzPSUkFynY9R0uTeZMSTJiX1uyPWj/k/C6vX2/v5uLCzqwJhViH8XZiDNZiVObd
fAOQLWqkkJejkh1cjCy4kfFCIciebUtIspSpzpp8XtdoqYFrtSC+g9pxh1HmRvETRwv4+IUAPTZW
AxSSnHWY/PUcMGIbfgAq9UBiz95z6ZyMFWU0cFx4sdmsQ/a9c+OAqdVOJVTyDZfOuKOhrKWhrwZB
BOvSkpKDU4AooCYmidG/q+PEa9DpaU7jqY3pfivssXm0aAQ+cwX9WTyzkSNKfsLCSdRmeD9gUDP7
s4gPsoe+GIr5NWIl1kaZ3HVJZU3/RRNImjGVuESR3NssHR3gy30+RbtKR4kILd2/dk/NAIrGxmji
PGwhnDu1Gysygf/GLxnb6lXkKcN9TXWPxKFkvxYOAiB9aIYCi41Jq6v9KpIs1UEaAKJRjtGrKCjI
nVUcIxmOePEZCZIdW8WMImbRxUK3RXu8blLsWgEJQcPgG6qdKuIN+VdrfKTpY2k+2vZmqtr17a2c
fU5MKB0bBU8bjBbg9BV8UnMd8PlxLLBVvimmvs9RtcojyVt8odSLlxvebnizgbEOo1eXnm/XIdMt
hpebgxH4eoSiw9OQHG2GsueGNw+Nvdf19UTBtYtcTPtAle32Kq9FKtE+UOEpDqYBVdBKCsuso6Qv
nFydxw4VgIm6CELXVqHqqIrQ5E1Hf/nDJRnZUaPj28REdaLuWs69Um9TP2onQJymNP6S16X6lId6
EgZqg4m/LYvQxPQKPrR3+WDg1YthumgNBv74e5f0EQ+U2ra+d2Ue/YxDMHk25oBUiFNb/3T62trl
fEz3Y+R2KIVEIMztSK29lK2afoRNBXRuHTcQDUUT7l7JO3JI1b6QoLmuLhbsDKCXFirxM4GkuDNR
p5qg7Lcz3xkVulHsSV/ZFdmVZV3vDAPS86Prht5YmL0sqZw/+oXrzbwBaDMQ0JurwHoLyStlJfr/
DsHozbGD+BfYzYDsCtTddFesoQqqvjTb215wFZkEg0ImZxXocAKhh7GK5ggmK8+x/zZaCAYEN2/N
qHUV+JGPSWPQoRdK6YVU9RNT4s5Xh3a2Ay70mZcL/yFeWUrVVx3VoDrl2tWq69KHHGQBXV/LLucl
OxgEm2lFwUUAUonLY1uaaBiYBXjv5ir2qlznWwyHJn65D7cRou0GEOd8o52iL7e/01XQxfLOzQrf
KUtazYxLmNWaO5T6FePHWByyUPbSvW4uwg7aKHDBeXGI8ZfLA09x31axCX8AmlH14zjuDzjm/Bft
lGarmh0mre20HD7d3Owe8oFjtk/tIQmXDmlzB6Xy+jlLC0zft+BJe62pmT5VmdJ9lkSZJKd0wXUx
iobAiUtvHmoVMuic9VXCU0AJOpcHQPMG9eDf3vT5bxBOI3QN5izdUMGqLSYnPNZM3gPD5OujX4Ns
OF/1nQ7aut6rNRnSbOED4yEJZQNcq5ASEcfeetWE9HUI5r+48Pr8az08tgUktiV7tvR9L8zMm3pW
X+g5r4ZkBEXeuCGnKPN0v3h29tlj+ATI/C8wJ6TU09fongWV5MK7Vk0DgGZGyIILAB1z1xJcywRr
QpimWKF2sk7mnblSVsmnefy0HpC39366c3Ov247MwwgGqCu3yYbLKMQXXObiJwinKLUI1d1x3uT8
w3YPiUzd4zplEdYoRLsEL32LEhiwvuON34Ye9fqZ7kz31HjVfdqSWfhr0UTBnvA5Y5rF0JmGh8a7
7gC0Vh6E99PG7LzpLve0o7IZv6Bl6b8ZL7J5iOv8RTAtpA+KkhmZqWOp9Xuyw5yoG/RfTA9U8Nrs
SH77nK7//q66+HrzETrz3RjSqX1G5xA/5J6qrKJBJgkr8w8hpCQqim9sXlOupzu7T4DxlKxh+Zj/
OQRz6nG2hqqMs2oasYYqj9bEAAPD8MVuvVbGvLJoB7A6NCMAnkaWd2nH6rUy7hnsMO04WYMXud9a
44EksobAwnVouWd2BAeEbFaDLjz6kZHyNPaHhn9Ruo/bUXj5UJ3ZEDwttUO9GXrYmKLnJEw9FJFz
J/Eivm2ng14fKcBr5Nv4D5nLxdIEd8NDiyjUnYOF6XcWBvowEV2FB0P2qWRbKDpdXIwt6bC80D1Z
5WMdDZ6RBrf3UGZDcLuxmPDaaGGjjp4nd1twvzNlmOzliIAyjIvUdZ5SEL5T5+o0MhtsWEUi7FhA
wPIzejUAOo76OmISlL7V2QlAGtSyCwjSoMcqWeZ1xWsOSoSgZjK3HgFEv3T7oqlY0xdw+65aG86x
Z+tcw9uj8kMGCVnCwRZ4n8l4PRcoqjAnA808BwNiKNmIM/qtFdv1SJHj1sEQhLvyE/AOKFcSHwza
j+i0HtTnQfFK2WLnxYjpyblZ4aMmipFgF8ADa2+cdb8d1pHn1fvB796rU7V3JMxmSxHl3JpQE3Ls
dBprzcGkK9uW5gE0Dm4T1P3qtqPOv/nGmuwZdnEWH2vCgHGarVj1e14G5nRw+9LDOG0zoBD1ftvY
YkpytiZRBlBTqmGqdFgDrHeDfik+WfLoPCAFSjy2QXatv0dBGcTPJ+Ou9rMk4LUPEsHbv2LxEj//
FUJWUgwAAYUx3GcCe6qXHqZt48cnsvqp71B98+pNWXndfj9I4upSTMBp1UygV+ZmvRB3plJLC1dF
KpjVQQ304AxEUp4la1v20T9GBB/lk+am9Yi1tes+sLbdA5C/39g9D0Kv3/AtBuslBucs8tqB/hgU
3LSrMTjXaDCob7RsHW6Gl+hYoFOAEXhP9WSEyYt7iLFv1IRADXJVouKoAZBqzvdojuT5vgVXhezF
uWwCLwKMgqJQ4wgLKnidcDogpJks8cD6N6QRdEf829s2X9NXu2b814g45zK4sZNME4y05UuYKx41
ZI1NyTLEygbHG25MGG4gpQJRu3Zvd3eh7GssvdcIaEZ1G1T4aMnNv+EseLAR1VHCE6xCu1eHoOs/
emdtpLuRv93eruWIb0JcDFT/QJn8fmadWeqMxInGEGen84fvLUIE85w1Qr6nn8Cf7pfHwZeiaha/
0ZlN4Si5ud6iIApfG9bmr3TPV24wbYr77KHaYRR5be1kn2z2rCunODMoeF5mtbXt9DCobqJn9krv
092wKqFrfXszF0P+HzOiuIlV0tjmNcz0a2fdQV90bWE5/cf/z4rw+kzyGDy+1bx736cgOob3wAcq
gbG7bUWyZb8vnDO/cCM9bDMOK8l9uMG08Zcm6FeggpbcxYt5DvTt/uN/Yp7TaWYbJQPsmEcNV3+7
r1coSL5nGxm4YvHYnhmanfJsQeA7ZkB7w5CtbqcwiOpdqL/e3rOl/H7m6YB6hoHaJlKpSxtd0fZq
O9F5tP6jVO5Q9A2KfjXaz6Gzdskm1X856rpwJCw5C/kMrELaDvFCczBNfWnVirvQNrIMaTdUaHTa
ejTcVqg+F5K6x/+xPIhloFliQTNA8Dwt67JGZynzG7tbFUblhe6XQn3nxeA5obZyodnrQZB803AW
RFP6eXt3F6LGnJH+17p+ucw+TVUMf8J6AcWF3H3QZHWdxX20UdVBLESpWAzsmdM3LXexjw3S61T5
NQzPSnyIZan9giPCwB8zwjra2ABYkMCMEd1D6LaPt1a4/oetOjMhPB4mXXGrKGUMpMRTwBsV2OqX
2xZkixBOk1KDBNuY9wp9F68gv2LAyq3y620j19OKswQNYgO4HaA6c9XYAa1VqoB7jflJBPFXioJ7
nHm54eX5A0q6sAdqdpBil8Xr0L2Gson7hRB4YX32l7OIAdHoPlFUOBzrkw0g+Ce1r/Yzt1Zk2Ku6
yYJkYHDEZnN71Qt3/4VZIZulWRKhropFT8ZzE95n1mHQPoz6qyGbkrz+higJO+CHwhQIuDlEuBRr
ONgTVSfxaaHGXtpVD8xWvEyNJfHpeh8hsgwkCuhTMeByJf5utV3V5qOdgiSmgVrEoRwA5R99buxU
CM9AMuGvR/QAiMbI/QzcMHEKRGznUDI7K0sn9UF2qmivafysNB+3P9LS3p2ZEPl+rM7OSVjARGl1
m9p8NzobJAnBbSMLdYh5IcTA+CQB7bcY2UMNYKEY4wv+pHnsl1v67Bfxyn1jeG3tOV+Vg31Kg2J7
2+p1nL00Krj9COZ5zgcYrRy+spMm4LIcfeG1ChNgqoNLaGhMi62nqm2jGIOUMLHKXyCX4rN1AoY+
cp/tABMs/HxrgKB2U/pH7hEoqpB7a3d7kdex/vIXCEGYmYqdqxS/wOkx4baz9FVvgNurf/trMw7m
n9DFAyp2PtWXIQTHCwQ4HcUCu1eL7I1h7agvnWxWdIEjyXWAeUTKoc8D97/f5WeRSm10UrGModbg
sef0Tes9jLpoPgr2Hr2jmzDIPCPyk0O/itbsRKTv/oXTcGF/jgBn9qts0huCFMTv7qa1FmRr80N7
GEFknr26hx/O5tuP29u6cDFcLFjMtDt1qlniwmD41QIZnOqnb/0eCtor69CBJ+pX4nFPYvI6LKNR
SkA0ABTR3NUS7tREHZXaGuAxdaCckqfqoT8lTmDf2yC98qYN+ar5aVBBqsmSvisWnBWlyJl8EQOJ
M9LucnstZbS1NIzgRVmYeVMVPmdq98Anpdlpaigbzlla6Lk14fynjpVMiqGkfk6r1DPLb0OevejR
hzvp27H9dXtbFzxnHtCfSY0wv3LFp5QkZRxWFT4kKSJ/UL8NY+fZ5em2kYWIBhgRIg3UzEHEInY/
B21oC2emthtstBk85OjOceZXknjlkhlodONOBd0iOq3iZ6IuS5xZeLJGC5ciYZGqWi3cpL+VA6AZ
B9n4q/fFGBOmVT34AJ1wnU7vcQ0aAbor8crQ1hjCR7uVydz+N1L08u2MkQwQRcyjEpg0Evvo8aQw
EkdgqTZKjAB6qhmOPgvV8GkwHPiHE6O34MVWac7ji11AOGYoMj2xI6DY07z0FLShgP7nCnqgdGr4
jnPFfMOIIrJ4qmJEMimNdAp6A4mIyuw23nQ8g4ZLj6Tkvql5d4/2fv1QaWPU7UuHmk/2ZCNiT+O0
1tsx3ts6U7/qY+HuB+o2uw4OTH1NY8hpzMnUKt9GrxZ6HBGxfzG1GNaT6Y6fVBmtY9GE7BQrTfql
TN1ub5J0WFuwcSzdyN6Xea4DLTiQ/s7MbPu9r+Jqo6djrHlDx9sx0CIlfyio2weTmjURZs7V/tvM
FQwNh0gD2549IeOpucOeeF630x4sMDx8IopqPCYDcXufA8reAgcWFzsA88e3sqtjzGz14BgutFYP
AAuwNzE1oMESuhBSCKJuTLg36bHymOm5+p5WU3gs2oaGfuhY1Y71ShKYrNbsuybJOw8Nujjf52Va
3OEzGhEmW9Lxp17pBYCmPGUvtNMxnAkEsbrOm4b+atoq0zE6X+coiztOl6IBEXXvEQZCP3VnKn/1
sZt8QgPHWNVRZ4ITJ8+MezNu0GZs7VCR+N9SfIBMIZogM3k5+u2XoY8SCv9JAe3CTmIK9I2AGi+2
gtvxYdEIUClIFWELJM+XRkwnoyV3AUlR3GPfrLMusAyJiYUQjsLqHxNCvkFYjs1JAMRqhq+pZQdJ
VwZ1zgF/+ethZ3CVnlsS7im16IqSK1hMM261+q5Bsi1jYVq4IcCsAlJS/BtBSMQ/0H7Ue+TeuI/S
fA051zXb2KcYlNJmKGNAvS6poScL4DfuPwwmgHHj8tNQmImVqkARnE2+OaCPobSbKVE3FJz/Yc9+
Joqs8L4gFgObSKYwXAhODKzw0mbPqiqOWlwXygkdm/z+HcjGyWMH8+Uleuj31LdP1kO6qoLuiX3G
KxfZK4DUMs7xpdtk5tbCXNOMJxZ7kFYYOSYYeBB307UdGV43SNO2Jac8NyHc9AYPh8JtYYKAaaHz
9MPof6Kx6nj6E8kD41jt6D1YNXeyOqlsacKhLvPMKdqZhjwyULrMRo/nkvReZkGoMLejhjHx3xcl
wmtDHwb9eDtkLD3NkIkhHQPSGxhHsdTX4tlW5O2IlLvQla9O7zgfGK7qcxAqucqm6OLfw5lNtmYh
iXATMbufvDYOqR60qc5+1JGRwIkxGYupm76ShJul9Z+nIkIQyKJw4JGJVIR3rwqeA3YsQQ8uuc65
gfkHnGX8bt2mhV6BxLri+luqg2EXInbWWN7lusSSLNgIkXMoVEDOFXQ2w5JuIX+eZ+gQtEGrHuJY
8vKVmRJ2bdCcqE9DtKGLIQxamwagJs6KN1OFioUim2lZimyg/wZpGTiqIOwlGKuiou8a8FH5vMRg
L+gPYijXbsGX5lnDjieya2Hpg52bEz5Yo6XmmCswNzJgufpgVH+FoM/L3iTnYmlZgILP6AEUXwAI
v3SMnlgYop1lqrtVtwKX0OknEELfET9rIAmoZ2zULd+TbfnOSSBr8yzd40j0UboFk941ctbuhs7K
LNieDx/w3S5QgNpUrG4vUWJFfHuOeaTadMT1AI4Yz42fbPPZlvGdL32ts5WIBRI21VOV/lZiLy17
w420BvxDO0wa0oWWhcnp9pJk5oQzRsf/Ie26duXWgeQXCZAoUeFVYdKZk7NfBEdlUTl9/RaNxfUM
RzuEvTc8GXAPqWaz2V1dZdR5m2PjdP17bn0vke1X4eTG6ft1OyvdRgyI/flCYrcnrQtbU36TjH91
XlTUG93liMIZboKjFQCuMLj2HTS+v0nMcqyF+IYBRSswm/gXXDSCUzYIIU0IAkRvwHVQUM+hTz15
1maUchM/ZptuluPWVg8CwNWcpABDjOJUhBNDUyNiBvaUlRUgV/oN63uIHVYYHG7uBkCIFEeCiV2L
X2D3M7FE1QH1nbBMZPWgNxkJEpfR6ANFf6BZH7p2Uqp7jG9+gO5XhpRatYhePgdKGQ4uxPPTbvYd
KP0yJJt8NhpoLw2C4hl4ML6QLFRirzbqMN8WU19IOgMr95uDqQKTz6viiSTevvjEZWaO6FqXMd2z
/tYKZSRQK6ccQ0Ho42FOH9gSceJQQe/TNnq08tQsKwK6qLFvNi2EShLr5197Jx+RcIC6wIgCdHn4
Tzm5S5NimBVzmIE07bZjgHmnr87gg0XVxSCXL7F1uaxzWzwSnNhSliwlMQZ4Udxxi7vi1v4Rb0y/
35ANufdiN75Vv6mSb7WSKp3bFNxSY/VMRhw2jwXxi7oFmw0mQaD+6em38V3nHgDE/3+ukp/N01Wq
2jSkPcZFLeCHv6tvGYoR7ryHDqHvBOGz5uWHfm9J9vbyLJwvUyiCji2BWhgnt2TO86LcGJU3mp7e
oUU0p55kgfxcnQe0M1u6AC5jxUDNDpQznlJCQ1zFwjzLM57Lm9R/sB7b50iytlW34RNsaNWjMWoI
L2TbGEr0eFSQH/SztyDCpMZLPcm+26UVBGlUAjntNCKmyE22VI6JHi9ylJSh64DBIbQASB1c37vf
x+l87/CqwpwmGtgqCJbEOwhZQhQXOiCwqNvMgXEb+2Sv++XNvMl9AFE824/9yUNdwxuZX279rwfP
DmTjUSuVvLMfwQPciYcmVkUbQ8XzYd5i/AYl62/OTei3t8me7Z1bMFf9yH4eiYvRQN9+ur4B/K++
tn7+FU5Ma4sdN1mD9VMTE/6q7uoy0bnfW3jNhBBl9LqxwbKK1eGNB8kS48uXdGN+fqcH+x6QQNd8
7I7Jl+KRvXR3yzczcSPD04Lw6/V1Xp7H8+8shB1rgRahquNHNMhA0weQWmn6riiObJY+pGVbKsSb
KFdLgApgynLzTxRFzcmtvhWvx+FN+WXvjKcugzL89dWtmjQw4IRaBaCPvzOtk6+YlVM52zMKY7GG
6fTe8ar4+3ULv6fOL77iiQnxKyYJyNBR2fRY7mv3NUhzt50PHZX7l9Ryv6tu/Mt8eQc9o+OB2mVb
g+sJ6bDbI30z7/qbVFYKXElS8agAtA9sskDXiDEoG1Or0isdSCHtQDAWbwSz/QuqD5LLg1wmbhxy
jbk73ujBv0Icp3nRzwmvbrUzY5u6z5YdOOKbxbVKaka+5cT2baIW8V3kxD3zG1bUd+OY58/JoieH
vAC/8jZsNCV167o3AmKG+TMHZBxJOk2zS4yp3rVKTMgRlIgFJKCaHClpylIlCcwkmQkq7Ql9zh0l
BVK3JeY+bdsa+5xrSulf/8aXYQir5DO7NuhM8GwS8jdQIkdhAzAKikxUDeaxDD2jbZX92HGDdTcH
hIzGls79uG2G2pbcY5cBH+a5yITmAHoK5O55KCrQaAZPBcCaCSH1prOy6MOeMUpSgu1qc32lq6aQ
M6KHh+nDSy0nJ9XSMgVqM++HGXQOZbKPK1AENsMkaxWumQJ6H06K3JSTAZyvCv0MhY15i1GmuWpv
mG1WjyTt7G92paPncX1ZK610B+RvUL7FNmIIWqSOmJKuH9sK1E6jV74492w3+VTz+xzzWm3qZscu
QKvoGG1tnwZ5gHD0DsIHyY9YWfDZbxDCn5ZhmjoaOf9beqT0LbY+s/IfNvXMhrCpc6ZGPbNhYynv
w/4ebZI0eb6+l5ch9WwrxaSqmZYWs54wYSzzRtPy3RzLuA3WTIBMxADJK/QXVbETaY1GWRshTCip
tUlMC32hTLKKld44spoTG0LYHjrMqXQKbNRBHgfpQ/FqH9U9iQLt4GxjV6vQ+JE4gGxZwjluEytG
mwAm8wX14gKjgrI3xOVlfr4owcUiiK8whVtojtZz7JHGNTz6ZPimW2xGH9hUz763DlDG+fu5xHPD
gt8puZU4U9yAIOgxfxh81BDsT3pDMGRq760ALGcb5017G25D6Vtt5R5Cuo0GBF7WuIfEBoBJh65L
alg2WeIa5Uv6AbwRioO+iS7s9O26769cBCYv2XFyHUwgixJKCC9O/ptFjWn3M3Q1tCnyVXTkTd8O
t3NoblUZk8ha0MDWQt0Ow9lAcwhXT5/GzKkYmJdKJIDqdCjSr30ruV8uUwZYOLHB/fYkSWr0RsHb
HjbwTEp+De27GvlpLDtwl9UlPMbQdQO+AIVcUAadW2lpB9pGAyOc4at6qJ5N7hZkU9susnsJBHfl
M52ZEhYUjyScGgVcSwW9UUyM9sTPGNjyYgd0QTeQRKwXCT57ZQdxtFBPAQESGqMi5BfVVMdshx4s
rdV9rQMWa6QuqIKN6q9VciAWYlgYUtctYCeISNUaEbO2ymzAcAiGleYEWJ4luYPwctAa9dN1X1+J
VqemfkPST7wirAymLh1MzWbtTm15P/fV53UTK84NjyCYDgdqApTeQtSojWJsQ0h1gdAp8otQf8j0
yI2zeXvdzFqsVwHO4GBiEJ9gVeeu12NCe4zyGVjRcdMvT0l+o6RvEYGShA+dHGRwN8vkjeldlYO8
4OW68d9F6PP3AdjvwQQEcADaF0jJz42bHQWvdwhxN/I4zi7oCo/2Psi22Rb1ndmdN86jgtcs0Aq9
+6psZSMya18RmnygrQNdPddXOreuKoo1JBmU2LQiArwORyL5h5QRdNyYO/4t7CEGYNpTFppcVi6p
3ii0qcijNFVcq41BjQ9xHpUP1ADFVrqBXrpZaCZeqPQmG33HLTeDOz0mt8tjl4O/evOV7Oqd5MOt
HWp01UFtBmgPkGxCNWepKOtojYUVKMX1h4826EAEnrgolvVu4d4PPtk6d9VOvwt3zRzY+8IDUJK6
EaZZZD9mZWYQXnTyY8j5d8yWoqnyFj8GHWgNUlwDRtsitIa6h3SDR6X6Ab0UL4KmXuLd/ZBsBP+7
Lzz4xLYQuXu7TLSshO3hI/s1HwDoCWrXeOg/v9s/lu2E6cVuNx5Ny00fLdAauZonHX1dixSny+du
fhKM+hos5w3/FixwnvWPwa1RFqVbOJ03BcrtI3msJHDslZEb0PLgyYfhYqBqLubwelz2Y9QAU6F1
2zn25qC9RfXrvm2D7GGSGFtZHn+r22D2Bdz3gpJsjjLoDDQVAmG2g5Cnuyy7BOXD699xJRSgwwKw
N6IgUmvxArYpq5PK1uBCs+b1WQC5CYmFlcaVA/QRGKZwUNG0FTEhYVjGbckszIbctdv43YCC25FA
7ez5IfuIgyjdoSzRuteXtXY0zozyc3ziG0SJi9IuYHT02m2009DQ9Jpd+wlhjluyI/eg7282kG25
0RD9JJnGCqYYK0ZsR1kA4sMXBMmWs0wVeKYxguiH2/o23dsHDGFM38gD0sLH8i3x6T75zN6T53Qr
o+RYCVAmGPsApMTgAEwL5e2i1ho9DqGxU5a3YXyX1LeW82skkji44jaYrMfYFCIvSj1ik9XOkhKy
fGDYH+s3zfgwZerlK76POoOOijYoYi5LDmXbd3NmgFi/6mt3zHxS3uu9JD9bSQjxPgAhJgob0FoS
ZzhIHhom4CN47GlbrXgZ7S2z3g1zr9KnkEIo2pTRdF8sCopHMIMpDgy54UQLGYeqgk0NqRnmhLvM
1WZoWJSulUjyGpkR4bVXVxh8CCcYoSEYRULm6uU/iMtjJRBMxUAKCmDIPoVbUNVGMLlNGboNBAmL
7o9Q4Lh+gC/c+LcF2AB2lmjws/Pz2/VVlQwE4Oapdvyy9m3nScsdT/123czKbiHugYCPYvyPj72c
mwlZA52MukLBsu7cvAYD3fwe/XUyRNHh1ThRIr460i5hLUrLYtpwgesy1h8hFe7TUtuSSPLOX1vK
qRUhGZjzMezTkFvBsDPoFLda0t/rlmzEatUMBBMwkoFPj+fu+Y4NE0qR5gL00pDTYzfptxbGQEjR
/70bAwGDSMaHn1RUfM7NzItCzIZyKCZQPQjjVq27gIZf//oXZQJ8GBNn0TLRpMboh3hJsLpEHdPE
XCulmxG0pmyZwTfFURUpyDqg/A1hpesmL4KOYFKIAald1dbUAZJVgNSRqUFSfY3Czs/AkGhg9qPZ
UpluIf8bzxI11MpQtuXNfuD3dTEVtxZmVpQjFW0wyY8ZErKxCmhWbc3FfhrCQnIzXE66cnscnKVB
+hMtEMHb41Dvw77g+DkAC/o8qEzAp7cs9Zj1mmHARnuM4w8nknQF11YJCkvDwEMOV4ZI4oG7ZEwA
3UY1vjlEMVBoHLt4006OywZJXWslNKGzgewCSCnwwjmi15RZvtQMpnD17ws9PPZ51uO9+Kt3usfr
3rJmiqOxIMSMWwMN5PNTYJSsHekAb6HmoLqtVvW3djx3x6qtFbeL5n+IVCA0hMQklwXgBf9zeyOx
Wy0kOBANMQPgyiFph1aM7Pm59q0w6s2JLFDGvUhsHcDo4T3onDAts/zMiix3ycvHRMsNtI7ZZi7L
j+v7uG4RY4A6iDwNdKjO11VbzZA3NdCJGeteu9a+jcFEBP2Twk3tbNOaMmEFmT3hZdJOLaZmYtir
W/a5UDNoy+kwAXPTKvWj2cgwDSsxGbzFf5Yn3GIzsus6z7ChdjluKuUFomIbJiNpXjWCnA+IIcwU
IJqc72HJZscGuBM3ckb2tf7YDTTAbNXf3/tQUvpjRdi5qOibLOU4hikmG7UJP/quvtWX71HSSLrA
a+tBi4kPhiGZQcfpfD36Mqfpks6IxMNTPjrgLlPcWBZ8V24Y1OTQY8Y/6BOKV78BxtwmVDjoQ9X8
WH1Xk/cQvaUybB/r5GthSeLFqjmME/IhJ4z7i6KU8xRjUIMThII0/2Blx1z/0Yx1YP6E2Nd+0J+v
n6qLRwAivW5ZSAKQ2GAXhUjfqGOvQjwYp8pxvivQAdfLRPIGXguASM8g72cjTbPEShUOkWqQFrEW
j9c99Bz8fpy/oJILGi8qebWt+QPyJ2ivWLzRKZbxEw1jUqWFln0K6K2uY5h715Jccv1fFq2wZ6dW
hMvDNJKidGosqMuN4oeC2HAIJ715YGSYXzVlsUCvalZbdOxzlCSt9iat0CF0LdqPd/U0pa/ghiaj
TNl97UvyOUK8WEGxfUGD0efVUuac8FVzwgc9qR6m+vW6r6x+SBB+6jjawEGJkG0S0dKZG24Bk5HJ
YVALLd1Ougb9srSi4dcuHmT1oTWTKDcYyHlQ3IALnR/wsNP1sKUIwklefIzq+5LpjxW6iB6Ky5vr
q1vzHTRjUBzBbQZAohAbrXoowwhDtV5WUyi/UeOX0xUHFLlrSXhc+1Boj2P/oPGBd5EQtJJOL9nC
KV8AtPhktRO7+mxJFnNZ5BJ8VDDiJDMNYxMnQal3YT5uwVhiLl5EIeSe+qzWPSPetrKkYC10AZ6C
vMNE0Z/8TitPCjaaAlHBhQKiUjXdPjH1/ZL0xzCfdjPictj0h8xo/OtfTWZScJABugKgdIfJpqnd
zjDdyf7eYeA7glqKtS2TfwjOeCxTPhsFfIwoiDbM82BEfLqsK5Ntb6kfpVodoLHgpxa57ebEVwor
uL7CtSNg8DqKjbwfwxJChI7rZaIpCDE8Cz0UY4E2YVHeGAylcptKqimreT/n58dlAIP4//y4ESvN
KOtxBkB+BO7K0TWQK1jRJs2+T5ar6Hd1+GyRjWFJQura2UPlEsk40MaY9hJeijFwj0tmcGxTa7la
WTxgvmYT9onEzFpKd2JGHF1o7TkiPfdPFQKoUfemoO5cs008L+6QSq6itc9GCTJwvGhsHbq251sZ
UUVLSc4T5AmDJm1o/3Dq0fKUboqhN55trzvJ6nk/DZSCl0QOVOryFl/L7PW7pHliNkSzMzZucxpt
yJJ/Tgv9aArIzsvoTVYXCrprPKJw5eI3nC807adiBOACNQsLk2w5cVmKSWaDuIUpeR+uLhJvfZR4
cPJAIiSYgrwBZEUWgJhMaNNph87Ro/wWyWY1uYYxOhgVHtLWds2RZHcGyDyfSEz6GxtDxZI6zeWa
8ZzDYcQvQQnlQleA6iOFaBTELlG/DUbTnUPmRx0FMc/T9e966bEwZKPmDvIYvLPE3EkfRtrrDuqb
YXsszS9TEbl5ucNTFTgayeG4PIPnpviaT4I31ZxKn7hInjY3busEDkMaJUshZEaEa2mgtK01DgAq
wiBqvznKgCfc/vqerdkAggOBBPUS8McIQQzz6I06RQAJZGAGMPNhV1j5RldkRZIVM4Cd4hIALwWy
BrH0PGu4YSsNmPCytb6iub+1Qhy5qJLpi0jsiGpruoJK0agDzG8WsxtXyqZVpiCksknjVTMQC+Dx
FzeNOASuOJjCaGtopWRzOHiqzWzXMVnpdn3498cYkthIVFG3Q6UHkNZzT4sg9hQXuQPdGZCHFHZg
W16W3tos8e3mi1nFGxusBYsMP3uZKfAmB15yKOIC9i7qdJlJG6dhAqvgTXmBAMgbqXCxqejMq2Ap
oCD8KCInuO6KK3GC026YkCTiihaijwx6lOb9AmmYEMR3g/4tn8ftgvRkpuPmuqXLmiQc8Y8l0UvC
hEGTeYKlzn7FzDNunUAJabBMXyjBbR7Usu6OzKBw4eQdC4GdhcG4rV1rRE5wl45g4XhPLDtolQ9L
NjC6updQ6gBHCUcliBdqbxk9ndqMgf8V6Ir4cSKzr4J8VkbJuOYngIH9rx0U2c+9s2GVWoUmFpZq
Omq674azeGEKUfOPwnm3FSYJuxfmUMyyQAGFmjLiPF5V5+ascgTfzMLxG0i5mhDl6qd2jryBQdv3
ezzIzF3s4m9zgDOZvGoOJZJzc3PU2jmxEBzTCFxnw101AtCUPNLsr0kSuCHgcVH/B5YcCL5zQ0sI
lgQVmYHX5u+0uFXyDSTovdIJ6lGW1q1u4Ykpcm6qrCbHmnSYmpWjmhHeyQjy/BAR7GF2hJLW9aN2
8X4TVibcL3qix6rT8C1U6w0QQDfRKJsguWx9Czb4bzi5jIsEKFKjh43J+Yo6Hfr6LJ5cez506aFZ
NpBdNkM3r3bgKVbo7JnJ6+g8md0DaOZAQflyfcFrOnZn31Lw0ZT0jKkGfk0zeH1zY9DBBZ+QO0Ad
pjJvnLBxibqp25u4DPpYEtgu3yR8K9DcxZm0cN2KXQHFrLPIbjHrFdrkM8MAMKnHO6WPXVvLtrPD
oEoFtvbmS+kAwoOW/U6yeO6oZ70Xbt9WAWEEDx2uLeFzg+ljHhMF92+vmRCNgmSMAhLG/lU1wS9W
6DsF/PtDEX41zObDUCUFzstaE6zbKDz+lhQmF09qhlajmdtY/TC+j6Xph6TxZ6ASUgUaT22tehaz
gmrK4BtTENHsYxzLIDS7Y1Pg8r6+FWux4/S3COeMhlSf8g47UYKFL4oD1fmpY2Kyjv5ly08NCVve
2YXKtVjR1bcqL8/edHtL1Mpt2YsJiiUFbAtDi5LTgx7LlKIvnxi/95tPvQIUgTqXEB8dtcuG2sF+
c24OHU0284euPhZakE40yNL7eL4rZPp46/v6xyaPbyeHfcHbpexr2KwTttQBSWY99820wMxJnkyf
UIMdn65/ybWIiYX+t0rhcRovSVUMfCSVGj9S5SYDTRVQBvHk6eptmi8Sv7lILc/29OJGDbV6Tgmq
kyBLZYeEtbsKuuKW8/P6mviXEc/pnzVd1EmGpelzg69pnnqPhfVO663bMnkuHCxzkXJTcme/NGdz
Zigd7wyxuZ2jsMd6Fek/jW03XjxVfaRG7lbWi21+g55izmY3MT5YeN+XkvOx7i//maZChtJOCs0w
+4aB6XrajGRT9L1foDiUZLLAz/+mi0WiJoMyBgZsLuinrGaChimBpYK9xeEGUGsS3YLEy9X0A0QU
rMVbBsniVuM94CL/2RROg7Wgj6gx2DQzsLJam1w1PCU82ulGoTdmvV3CwFT8RPt63X0uscTcS0/s
CmciGWylz3+/54rBa5x9091RE9Hd68ZjAaibAiBYvgFbQk/cEDMI182vflOgiUGbh3YM5lfOY4DW
pnPmFChs56x57cf0MRlHb4zfckV2oa6exhNL/JecRJtuGnJ14iV0FuZ+Fce+Do3wSimDv18QZxDA
PACwj6CeODfDtGFSEqIhS9IbCNP3oLaIEEZLw/iSaf3ftvPx7fhwpAmyWGCBRJo0u24KTVEVDDpA
bHcKddfpYq9AnzY0ekn2t7Z9p6YE99TBbxfpIL4DyQrkyDMdVZ8cUu9+ZdLt9R28BF0KqxK20KJl
PAwFTLHypiVfiPNgVnd9fYyr72AM1JcvqvamhTsyvLPsSZsgCiX5BWsh9WStYr20nECQDNFHpD7s
R1EcVPuoGalnk4cikY1Q8W0TI82pKeG5MNSh0TpRxND1tH5l8VsGggZmDn4FfjMbJYHByCWLW/2Q
GFC0UfAGpk9sViipqWTtEOJDlnTvtP1rX8V+PfyDyC5KKn/M8Hvk5LjpdpwnmgEzyCJvOmZsFphI
JrprCiJptK7sIcDcKI6aGGblkzjnppQk/9/PZSgU2dlcs2BUiwZSUdZD2imqTxsUn0Hz3jxd99SV
FxGH+mHYg8A+YPznhsuqN+OiiBnIwBLlSe8LyyvAhin5YNzdBRdBfw6obQA9gYXSheOw1HrICh0P
46J+M3tfTY6o27fhF9uZXdD/u5pMsOWSCQ+VXQ6C4sq+4FoRxxVrNgBAWqvMS+zK1SFuiOFZt18s
b+5BojPSnUOWICEGapjKXu8117KigHbJtlsATY7Gu6SEPo45BotpvagMAGY73+ZOtkmdzK9Kx8uI
DA63co/gJzsIgmjmc7bX808xTyMQkJUGDum29asQyQhGG9IfhQzVtOZr0EAAvg/yooC489Bx4tYY
KlOSbDCYN3VbSsALE++j8YVkeBN1Owvn+LqHyczxPz8xx7RmUa2Fm4teGTqmmnOXDvdx+FqOg1v8
yyuAgrsLXXTeBgPU5txcUdXJ1Kom8yBynGNIGrRJaab5LXlLbLel+4XdsvDvMwDAPTCPAsA0Hpxi
AZZ3pqY4H5k3NH6HHlWZ/yznl1E6eLgS1M/sCAEpKpzRrDUcI2rvBudgmqh9GuAJ8/JKxiWwllPx
yGpAWQfkuWB5O9/HOZqaBjM+IJDUHibjQZk8ggc0Sby+G1zqbCzNZ9WmAVFwqm/t4ed1p1l7zME5
YRrtaPwnlnwL00pRNJ9+O2mnfs/qLxbdkGFXAYQM3NjSb/Pp8brNtVB4alJw1Bi47bI18RXNtvGW
xXkudJkU1+oHPFmVEAdjU58BKIQJpY6PNW02SlRvhia5pVn+PsSzrFzPrw0x7p4sSZxGAJSwrewO
u2jV448mvrdy1c3j6B41sEOl989KZG8cFCo746O1ZXnxWu3p9Bs6wqXmMKebKwerjdt9Vgd1Cnx3
9aT0P8LozY6PrHrW7KDRXypDklOuO++ffXaEg5IohIBjBJabOuVS5+7SxUdqpveNyV7bKt/M49Os
x1slGvwsfZ71N23I/evutPYaOlu+UArJdHNmY4XNz+ofefjY16PfOV6R3g+1lw/7csFT7F0K5Fi7
RSBJhI48HzHUxKt2niN1Kg1YjTW/7J6t9iEcN6msubkW1E+sGMI7NkvDHkPtsEIN3Ok9btfNou0I
/YKBhGaUvGVXsgfUBIBr4No9kPsQTk1izSUGFRCKHPtVKbOtWb3NjvLcqKWrMPOYUrD101gCApAY
FV/q6B5rytjB6MCghPRKw5sU78mYol56tKLENWWEJjygCmcVYploFKNLDt17MakFd5UTkQYZC9Ri
q464pNnPg4z1bsU7zowIB4MWZgFgFows00OHRzpmOmpgcXPZ1JlsMYLvJ4qtMaviduxv4HoHIQ3Y
/GRTZivRFMAyDM/hiYquoOjqZQ1Nw8xCwgRQj5G/OSywl2DGaFlayT7O6r5hVgnXO2opF4PyDoHg
BlNhqgrvl+FnPT5b0TPt/v4VwJFy/1nhN9RJqrSAe4TmCqwoFuqkGKK1AzMM6v4z0mvg+WUBaqVE
BKivhjEyE7ESEM5zcw0wNS3h5qwCirffRh2zXuTNpI/WstPGYOy3iswv1j4Z7wkAwQ+eRxRMzk1S
hhmCnCeDELbzk6hzHStg0V1jH2sjkaxv7QRDrhFHCUOcXH/i3JbdxoyENmyxInZZtne015h92NPk
0u77AhJ4RODrIX/NS+AeYDFHwnSJhZprM4/SERbB++8qXegpRnTUINlG8r8mxUXH+MSU+L5HzyGj
dcZNKaOXTdlOIe86XdyF2Q/XF6WtrwpPKAd83ugJ8m964pUt9PSqKaLMm8HP8gNISwY+IE35GElb
PbcWQa96Znl0M9I4P+bLYh3NmRTdFiNZ8b5WKrzviLEw7QEaD1ofJEtcD76qF4Mkf1u5kzBIRPhs
CFBbQMKd/86KTlPbzxZDhprDkTdm+0DZ4ObQ6tRZ7I7N5/WNWfNl8JWCxJNTmYFq89xeZPbVULWw
F3c18FrQJ/ickI6b6oOdxBJfXl0b2r7AXKBofdHbUIyG9YCaIp7WjfY+kRj0VlZ120QVVNKW6i7L
WbLD4iVgqbU03AJFAYGIOUZtUGw5X2NYQQx+zEBYX7FPYtwSJ/ep+ViRR0ImP54OrRGgf3d9X1fW
emaT++OJvxnW0gyG3VaekqNDmC9+MX/lBTua524HyvUOve/rFtdadWcmBRef5jGaLIObbAKVbZix
LZYtb1hq1q7SIEtY7Z3o1nD8rt6U1WPlvF3/AetLBoQH85Y4YGIkxj1fgcO4h66nelsxv+2e7A49
rCVA47aMZkmYWiuOWJgIR0IFTrrLKBznep2kKYZGaWOGb3apzk9WZGjPSzIRzdOHvPscTT3bEaOg
v2raO19BJDQEYFPRU3dCI29vlC39QBzHbzO7wn6ygT7NtgozxtE36yGOg2Yws3caK5NfmHrrp0qj
/YoWHVUsTYu0f3mu4gv+t4NiupYB1l6FGhw1VcFGTnbMuZuHfV97CrSlgHNE3f+tgnwm+iHmj6mR
IfD+j4Pyx75w2TBgLAs7wheMln2aeUbyXqVepHpz8hrru4l+VFEq+YwrOdbZkoX4MybI/gl3GkIe
4+GnutwZ/a/rfrlyhZ6ZEK7rCtMly6RiV+MYs2HAZ6jahqK76hS7YvEb7qzBdYsrQZWPnCOq2ig/
gB7y/PAro+aMi75U3uIcZttXB2DZmm9JuLWk32zNFKo2GnjsoVeMLsS5KacpIAgUgcN+Ur6w0qcL
UBpgYCCFOy0ySM3KHQr9IYio8Mlz56JCBEQreCbaqfK6Ag2/8ohMP0jT74OUk2Qlp8MADd5/CNdI
e8QRQm1QTQwha5UHyBWA5yWgV2AxzY3YHzEUt7hzq5LYnRy1PJqK3Y1+kUK0yK+jqfhb9QMb/Ign
v4THvJMw3uadoQ66ComAeHpsl+8s+ejQcpwzdF2Wvx424cbAxAi2MRODSmL9HPOwUZP2WHa+tMwN
LQX8alr5wRzrAzxosun4tZOHoXiUzFFfNC608YYoDm1QI+NY1FBRiqD/DGXPEFjIvz4LnMUTiEfo
8IHASjh9fHC+05asQjsVW4ahK/KM9qmTfdNHSeq0ds6hyc4ZVfCuJSKZ5lBCxgmjUZVnQxm3fKvA
M6u2h2ZCI27aFizeI/pfX9tadQSPANAwOID5WqjxnbuHrTRNVWsMd5D6S822yNZdDVMDEA8dpmyT
OZ+MvUX6W1rKBiVWjv2pYRFuOVV9pnY6DBvK4NU9VFgVP3UeMARFcnDYjJskPDj1loLuxfFa46Gx
PpLoc2F3rcxpV9OOkz0Qg93UzcXQm/gpitJ4FOdy1ICRKnyqfk2t1tObHSmO0eKXsxspHoVsUClj
4VxzZZRUMKWCnsMli5Olh3pk6DX+asDhU3ofx6arsk/Jx16JSniJ4cjoKHCAM0/42MTqSBGasDKg
0TJucvI1LLY2d+Rmk86HJh08E4Tn161eLg3dO7xYKIIuDo8u3I9hFaZRmNfgF7drC/OlC4qNyQht
iIFK3u0rzgxTiAUEsQBPL3EArdBGJbH0pgUS1LxNoh9gJDwQtd+qcRak2S/oEuIp6LgW6fdM/evp
Qbw9QKRGAAvFixAYBOEkaSmm72sYx7HdJCl9yoZFUgxb3coTE0IsB/1vqrKlbb3ezDYQzN6pee6z
uJIFhUs/OV+K4Cd6ia+U97CT5kc9fh1jXFXmY0v8rD6Ycerl6oeCosF1P7m8m7lRTPT9VhK+YFMp
a6dw2rZrMX8Dgawi3JRpv7UYXvD2X2sP/f5Uf0wJLtlTE/VZA6Zi2ww4pXI6j+Dxde4dS8ayffmk
4KtCmm9zCiQi8k5kOcT/Ioqt5NOK6VtXbkog70LrtSm+Ualuwfoe/rHG//zksm+irDXyFAsLtVvT
btwq3TtxguaqpKNxGbzPVyX4Orj3VSufsSqoA24n6DUm1S8HV9UUvw+KTJxWtijB61nMapJDoRCT
X0GSO7eZ9a0Lx/tW5vbcq88rv+eLEryelCAkIgkoRIc5cZCKhZkbouvbWeNHRMa7HvADL5qN5SY3
UyOSeP+qcYzgQ+oFqkdQPzr/cgOSAVUrYJwmwGdW/jR9hzgrZ8Jl7XNe/YrSzT8ctz8GTR4DTlyl
inQ0RWoYZNp2rL/2HTKa90KVKSpdsoDxs3ZiR3hJRNSpQ7UdQYTn4whEQbIL/d70MG/m0u1X5Xb2
2/slKPzoWTmakkC2Gi9PbAvnfHCGFMUabptkW5qnG4s44CqRjrPL7AgZ4kK1oSjBou1lX43APJDA
sAP6VAXzpnyqK6BC3Xir3kilWFYPxsnyhDp1NPJR9oqbfWNgavaVXQg1ivHN+Flsyx04Hebea36l
GM15uO47q+tFuRqRGgNcoFk79x3QaSYsDGHYJrcO6jJh7c+WbC55pW8JzzmxInw9hXSJrnHPScEH
1N7TCLKxljcura82fhWxIJq3depAZMpzhpfrK1zd2hPbwhctC1CDVgpsR51xM+cwotbHSkm2TWLu
rptajaUnpoSvWOSlmlYRTJXKuFVQ8CJI+yFz5TEzdxEuXq+bk307/ucn5x6UfFWflzCnOZ+V9sjm
zIWu7nUbst3jf35ig+YgOYhnvntNgqvhseh2kXWQdrZXl/KbaoBrC1/w9LSd3sV2puIWKm9yxW+q
77G0hb2aCkEgA0P56AaC2eB8KXU3VIVNkNXR7l2z+8M4YiRyXD4hnX0LiphgWKqPUnvJSvZ8fQ9X
E4cTw8Ktl7TgFWQ8cUj0TevUHlsQSLrQHcMIBARVkJqy2fVVRzyxKFxBBbWT2bR5qqL+D2lfshy5
jmX5K2m5ZxYJkCBZVlkLDj5rnmNDkxQKEOAIcObX92F0Zj7Jn7e8K2vxzJ7CJb8EiOFO55zaCUbi
rqT3Auj1jaWMsLDPEaMv6/pP1+0f5o4voLQ0U4CNca2jsQ4Eh/y1n0Ae+/0knrNxdFCVWud+AfGL
0MZbQ2SA4H2C1tH3Rk6u9k8DOTqnprx17K6BkQ6SvKI3nTAhXjy7Ftyv6pwzdKKnAqeih9XukYWz
7dihVED/TmTCtCm5qea1qK5l8gJss83vW2oHyfREnG0nr+t026Qv34/0dID1yfjRxh6GtipFB+N2
HmfO3iYXnD05cjON6B+8S9UB4uhef+a2OekaLckXm6AEAkLRr1twVrXbVAJGS6N4GlNr7UkBcScS
g2EkaBoGxMAi/G2s/p3BfrJ7NNixSb2RLX7nLA7zJCDKwzjSS1M8Vo8uxDms6bFMAZTwHp3MjP6X
xo/Ona7JqTsv0RDQNIFhX1Tlpeu8g6wpEu4OvBwqibjeJO6ZDNTJtfxpzEenjsFnaNL0MGuQuJHe
jerQ3JaoleU+fj/Ak2f3J0NHhw1AIYNuUxhK3XQ7IZhEk/TKzvx/Z2/+YeZ3veDTTSRbR47g/YOZ
0U+QVRqfUjoDqqOQ5fqf97UvWHbUctCqjGzHMYumQVA0HGzahON0yXQZFNOKjx/fT9vpHfhpQEcn
WprZvM4UBiTJL6uORxomfAvWHTB9+2iQXpndamyCHvvwjOHTKwM0/pD7QbvCcRm/KgreuhzxQquH
gPcJqt08sqWx9mgRUF1tCGqCvNdb25SxjZcJFqe7HLC63H+c6EdddNszT7QM9U8XiP/HEx2du7Uu
jHnSPeK1+iZ146G/Wmg/VbqDinDg0rXRoArcxv45cN1vGZfvDB85h01e207pYSpm9QIV5nXLSDCO
7IpNILMEe83ScW/Jm7aYdr03hqY0t05abKl5R/N05zvJvWJvg/dSNiQ0gYWxunTXu5lEtTxdt5X1
0eQ65jwLwK9oAiNaygDZPJAMu7ffT+HJG//TDB65nmj6zJzJwUDy/rpvt1y+K2IFthnxcTrztk4f
4n+8rKNDXEPLwE+W+FaRfUvummRcm/WN1V6hJAIi/oC499+P7fQB84fBo9ObazNn9oDVUdtJgINl
05hWCLre+Hsz/48N+Yed44O6tCva98u+KK48N4bCFa+KACXHQW8zMCIAWdbPyCgP6zOGl1X2dRUC
OLdgBjy08KAh72hGax+lHRw4GKA4NIlYJ/aOYcUjROrkW4bU2SjDvjyMRaTRc58MZw7wE9ga2AeY
GAzY6CJCAfvrtQzBUdrQJfrkCv1DQJNOq8zc25AnT5QXFcBUu9W1NkOICYVzc+sYNMrTK3M6p8v1
50X89TmOrixitLpLFZ4jbed6hQTOEEgwAEZ2qa+SSoqgJO60+n7y/7y4YBM0ssgHonPLOtZ2HWaS
8czBUd/5l7m94eo+qzbfm1ge+0+vd9FXWHSeFn3cr9Pbz43ljRNDKo/V4dTztelUcefZdWClJPKT
Q5NO58r3f3aXv95gR3tmZGh95NxGQJWGnoFXKs+lSk5N3Oc78mhUYlJ5Mi4TV6Rhjxz9dKny5+8n
bnnI44n7bOJoPXTIDPiGARNueWWgmpED7cgPbXOmrnrOzJEDM+C2t5YtAGruCzr+rIanpLjx6JmS
xuk34oMlCQQ5uHiPrBQTG/iU4410ZADV7SprP/6d2fqXgeMyXCIWDcgMBurpTut14QKlekf6c9CM
Px//WFngCUYdFSViYKy+rmbuCvQTL7OV9L9h4Z6NQ3GuE+cnk135BK6v7Ods1+39nEg09zZ5lpyJ
Ik502+ARfjOPQ48APAhHS2+WYPOYZt6GelVdqnWy5T8cDihKWGzj/NEJAZe93M8/6Z0bDc9egKIA
pMLGcxw6J4qNy2PYIGNky9l9DFKhis6M16JFCBWR3RiJH+ylW9WbJCgOWRWUsX9v1Gect5Or6JPN
I0/JM3o7BUtiu1wVrL8n59oqTu7qT99/9HZ1a0AbMcH3p/Sg6w3zH3wZfb9Oz5lYhvjJkQedx2DY
Hkww79JwttzLArs5U147uaUhYAbqXWBtoB/81UbvidlkEjYKpUNeviK8HCtwRHir78dyyg56FsAP
DnbpZVN8tWNm3YhVnrXhwkyx9uasv8sTLx3CzuvI25ilEIr53uKpOxKpWrpw7+I/52j2ENEDZquN
JvTRy2d1vzgzA1lh1YO1HsJjT99bO7XcIEIOilaw2UEi5mgeUQ9TA+1wpgD/sC48hojkHJHGyQGh
qRgVtd/iMEcm3NmUtGC4HS00QJYM7eZZoK2goO92e/f9aH6/9uMLBWquSDwAWg59tuPX1dQyz5sW
q3vrb9pnckGjEVpVz8NlFiZpQN697bCaL1nwUF6wq+l6unrR4bTxN25AgxayPN8/z6nZ/fw4R5tZ
DbM5pzUeZ3mJI0gnzOnxewu/23S+G/HRfhYAiZKkhQm6ci6Ti2ptXreRu3Evi133YkT9rr5gQb7u
McriUMZtcsb3ObVBPg/xaLm2pFEoh8G+XSF+zA+euEwqIwIjY/j9SE/UGMAaRT3TRV8E2uCPSQNk
jtaFZujbELsGLUoLd1sZsdHeCZas84Jt7A7KVkSYoP/6QEY7Mqvuf174xo2A7jfiLOAaAPC/Hgel
tAezsrFdCCj7O7WFom8DncbC3n4/2JNHKMC4QBiAJx09Wl/tjK4qJmDDkcpOf3g92ASSPJjYzfdG
Tm1MND/8y8jR6mSpC9HfxQjQ5p64noe7vH9EqBJ03TncyamN8NnU0SqteGIBwwBTXnJgfh6XXXFm
eSwzf7wPPls4WocJGVlt9LAw2M+F2IziCg6rVT80WBcQ0xzO3D+nXH7cCotKBXw9kLJ/fUHt2OhK
Oj7C8eoe8iWBQWig058gK7DdH6I8sxxOTt8na8eDS/x8QNII/RbTRuVvRn2mw+vk5AH2gRManRZQ
OPg6moxmfOA97hynf2r5gZqXWY2EjP/i2s9yCtXw/v3KO7m8P/l3y+efPISyN6fCW/w72duxQvYd
53Zc0HPh5jkzy9n1yYx2C78YapjJna3tA9NA4a7+O4HYZw/haBcBqM8NXsg2LIenvt6Z/sP3c3Xq
gP38/Ucrbc4ssBdBUjq0QCXU/xqoCPxp3YOk5Xs7p04D6Bjg7kSiAHw0R3Ymy5ImM7EGzDGyhjRw
yKY3t97QICo7c2ecei+fTR0tZyMtc+gi473UFPnPOYto+qS8c2Cmc1aWzz+9faNnLZctrHjmrrD6
ED0T7Cyh4WkjkIhjFu4kNLN9NTJ3oHBo/WUo5GeiQoBtgHg817Z+cgmAeuCfRo7CZM3RKcdTGBGA
6UB3PmIEjUKZFaTd/feL4KQlFw3sgMwszY1HwyE1Uu7Sgrvr2i3osK/kuEnMGJq635s50fuPuBLB
JUiWAMqCt/t12sZsEkSgaBL2rg01TPdRgmXbpougNGsWbZVwKpw16qeAJBnP3xs/dZh+tn20+rwJ
rawD+lxCUs5h5+jr2bfOpAJOnacUpymOOCTh/9S8ydM5LbFelp4rjiOnK/vIBigskp2PtsbKcbet
TqAR5+mn0h7O8QOdWpMIWbFggOmC4s/R5PbAl7mzwG3hyoWHqAqH2jskXnsmSj+1VhYRuqVD1ULf
3DIJn/ZXlxtAVI/w6wG4JAAaccB+Wx7Wvlp9/8JOjucPQ95S9/9kSAETntZLAEHNxgIbl07au7Ko
BxOZloVH9Htrp9fmJ3NHvhdy+NVUVPAkmBiDTAD+L82NN+KSz10FZVIwkflp5I5XXT2f85NOuRXI
VAIih0wliPePXh0trcQaBWSvEiRqbf+2BhkQXUiQMhLZ1k/wLZwZ7alT/3O0eWQQxJaj3ZbLqe8M
OjDbFLKvjig3RJFr2aOEq87svpPT6zKolixZMuRVjo6YPLFmZTdIqsis2yWO2BbMC6TuwDQ2BWPO
g366lmkRWenP71/sqWX02fDRKYpivEKKB4ZHXgad2JQGNBTGM57aqU3h4v1Z4OdamJaWh/i0Vs3a
1xljuK2BR56TtSnXIMhz5nOTuLyWY28XXQULczUEOwFB+Gom6wbb7szFKeDXLJvDajJDkeWb3mq2
fdZuhDPdsfols0DLwUFyrqwdKdMznaUnx+rj4kO3rIlW4KMDwABlhIHm4zYcFq02FsuKB4WO63PX
36lNAbjDP+0c5z3H0mw8dNhgxZTylgoZK6v+MSdm1BNQsqqfkzjXrnfq/F7Ej4AXAacvOMK/Tq89
F3lvjXUbJoLKCPdSsdEgkEOxAmIztLoYhz4NSWUkIbFIdWZaT21JNMRDGA41G/SmH23JaSwaqacK
Eb0DasXrvviYh3BsVmf1qE/NK6jxgMV10QUMKODXUQprNHhGELoz76lutlK+NOI9q1868z25/X7v
nSi9AVNgAzMPiBpd+FW+2pLg/AQNuMaMAgvX9asJ9aZhZaVXlgMC9JVHUnhQT+RcVHgyhfvZ7tFl
P2YZNcy+QdLAXv0cwxtj0+iV9+PWePR0LJpYP545ZU6+PQcUUWClApTiOHXN5hzVGNLB68znEJol
thlQ69WUD4D+fj+np7YfEH//snR0nuXOUHlisQQXK/BJUJuvA2CUyRlf5kQXE17dJztHywQwXzp6
i52yRaestQE+PCh39KZFRj5S1xDbc+7/VyP7fYV8OkSTQf5jDgWSEW1ypStw/pmAUJ5blSdfFqId
EJ950O08TvDPgKKD1WtE8mrNQmtj3a+q0KaBd2X94HdzKNfqukZcF8wv3w/w1FWE7OS/7JKvu6HN
E6OtvAGrsnnj/bbnF9w/4zSR5TuOr4jPNo52XG/mtMrAxxL2AA8F5FHtkmjcetsmSu6qe2uIypCG
ZuBE/DUP98AfhP9ORPn5CY72Xi5dgxo5Zncm5DqDlk9dzCFDs8XsXfdKb3/P6X+8j//JP6rr/zu0
5r//Cz+/V/WkBUfL0dcf//uq/ij/cp2/vn80/7X84b9+8ej31h/V5Wvx51/68jf48n8Yj17b1y8/
xGUr2umm+9DT7UfT5e3v78djLr/5//vhXz5+f8v9VH/8/a/vVVe2y7dxUZV//cdH259//+tvPO9/
fP7+f3y4DODvf737AJT39U9/8PHatPhb+jcTVQvEH4sIBDqRsHWHj+UTy/vbQrf5W28bcC8Pi6es
0MT197/a7G9oEcCVYKKhGwSjCw1gg0Tp8hH5G/rHoQW1gIyRl2Tsr/98ri+v54/X9Rfk8a4rKGs3
MIm23y9LFEXXRaECaBsw6qGkiIasr9tAiEb4LtcqhMBkvxNpZsR9Xjk7A5R6r7SyuieiByQ+IeMT
tNP4g/qVEaak1VdekyQHMQj7LVH1HPpSeNs8ndKnFPICK6eb7UMrpSiCFMwqz5asmnWdQ9Z9j3Ou
vPZJmx+GqhG/Bm6bN0YuwIk5t8alk2T61mgGdWlJOcD5H7pr07LbixHMFY/NbHCcBqmMoVPjRGR0
jThrl0vEJ8aDbJUd1a3Jt601FXUwCI1I1hzVjedM9p2t63lNjUy+Va7XBW4qBvCrz+VmrAFcGaZh
3o8tczZjm5LDnFpzXDVzsXJYmh2gqXqBGs41J1aM4/g2txKBTWXdJSb1QsjC0GBqwQPtS5q8+h5Q
RKBfjMekQzeNQH/AvCQnhgLPzgVgOV1Y5+5OFy4gm1m7ktYM+SuW7gjNrxh/GKbqFqJfepNyZ7ju
pqRYgUWP+4EJ6v+nUvfToSw9jqfv2g9vqO21ACHlxpqRAs2LGoj3aZjeLJmad3ZXqK0x2ffVXA4v
WeJTyI7YxnqweDSk9FKimL6eLV3eJEVFLsDEUj8M4FaIXdaxjVsZ/T0XyNhpVvMuIGY+7NA+wtBo
2XSPLR0dAdbgHFTwtgIgrEvfO1XEliwqCK1YLhJXBQ0NDwwMpdsm713ap+tC0faG0hqKYjk31nUC
deu6tq8cI7EjUrXXbtM+G70xBKmi4TARBwkxe1sWPBptFYGxpbtU3fjIa+YH02iGPOveXCpunYyK
GP7GhZmQeudN0kSb0YzwzZZVXDnzvu3HvTJS0Cs4YB/UbylB4yHveBaXRf/QEy+FEhHv0oOhGpSV
WwVQQ9BYuoOWPKsiN/O2QGV2jx10y/ZW6g37xMPsBHwAMSgrVCimgq5MNMFHXOoIgWo8qJ9EeUXQ
+fMQUMLHrYtrAJ5nyBvaxGqsjLVmQ+S1aOcmaZLsqi6Nx7LPLrQ/dKHwPRmxxkMbL7XBgm9478Bt
2qtK2QkJmtT1ot6yuutpsAOb8TXzQPM5udNamJMROFPeh9KhiNiN2LRxD6VzQFs00ZWzHXSqGjeK
CLUjvf+htbU1Rq9DzqLdW+gEDUY6WQH6GMeLtB/rWEPZqyeMx/0g9z3psmjuHGw4Cpz1YGd7Wgtr
1+dQZxwNc+VoC11etKRbUVN62VT1ZdN79s1o5C1ottV7Y+gHF7SCV0hS3ZTEFGHe1lkw9QXyNZY9
x65rvI61zg4NE/JWm7JD1xQ1IxcEQsQeRTjmLGeByyYPvmWlwdNn69cZonx7nXr2OptMN+gdI8za
hF+1LUZUy/SF5IW5BtvA8NgBX7zqKtXddcS5APEw5io1orIud24DRvWS/pKF2Go7FReMjzZIgmcS
1flVC4hB5E0CpKseOvLoMLyXUyICrkz66IyFijrtib2vjBUV6PZubePZV8JclRpEyqZO75MZUlGt
qNblVGxcC7spgh6RexBC1I/2REFjXen3PJU3Tul016Kxg9S3LwxqbcXUPlYuCB8El1iTbX2XpOJn
ObmvbqcunT6vL10BDCrLkREqqmQDQmC5c+rWxlJnemvkWf+ojKK4QJEP8rWuUQZkVu4qGfPsnfa+
PgiOqtow5vMvLassKmk+xFXO+D4T0IbvEF7ToDEBDUA4mIS1ZRu7trbyVSPBUyXTHPtJ1UNoI723
1pNnBukgndWYoqnY9hOwOgh32Ii84eHQZGnMiupyHqClyFhfrsDpYkUcTIH7iep57/dGejshl/FD
VLaTRW7aWpc9K/QV2vh2Ns9uEqLqEgIsvsDfzhd5NoWJ74HcoLRY+hOsy2xj9b58RlZlunR1oz/8
rHA+oOAy7LLZv7F6aUPofBjfHGl4rxM6hgO9UOel+exC2ZFEXPGth6so7pVjbbXH87vCFT/b1nIj
G+KWkdFa5WMFpojbmhT5YzMVc0DYvE01IIKck/LGqHpLhJP0wTUoZ/ZsjE4flH4Rt/X4Y3LLh6Sw
q2iQs0FDHAOXvcreh9REP4VoIRpouHlkpjlKnpOryGudCvD+dAZpQBCbotEeWavUDATldDVmuSsC
Uip1W86MGWEz5Ia3bibD3nrGaLzQvi4PcD8yL8rq0r23TcNzAgFW5RcXGYWNPzvldWt0/Raq29WB
VCgmN+hd5qjsFqQMKPqWD1Wn6RCKYSoffIO6m7QZDBWLouvfOtMbPDAy9MnGylT9iNyFc29bFRhZ
sjqdEbPkJUNvQJUYr6oT3S3gnPrOoF55i+x3cwdXxAsIxEfCnKEM2hQ8CRILPG/SxKFV+c54BTqi
+aJXTbdLs7xeO8mcPVS29VgpgSXWFdXer0e6E7MeXzEfKS5gpqqPaa6rQE0pWjrwS1OUi4Y+uNPI
+0ByghOy5+iAtDS9zsp1BUoUBP1lfwumXHSqOjqkvikinvh3EmndRpqXSie3BsTIt7RKwOA1yFXn
5w9sypNfQg9sNVFEu80EUcSfnldGhumuWxvsnWJ+M8mqT9wM+kvClkHmJ9OVyCvoDmSI83o5bG2r
f/V6AyxABQ6KkAijflvcxT2tOv+64A0IvMY5QUE3Rd8eqC1fQSZuRBP4fJble+Gobu1DIlEOwMgS
v+3XxsydB9vqhghuBL0wcxzHJhrTV6ULdRsC5iboNzU3vbTYA6BA8N14O6o7iRb+2JO2f53ysnkV
GmTUosM1k+RExd2csaCQ0tumDquwBOH98bbWqxa8vx/Mbd6m3J0fctUNmJxCr2uzs3+ikTqN4Xs1
uEF1EXYaThrSg3unmvM7J4MMg0iUjvTI1kMF3lw3td5caT76tO0i3ThgMPE1Wknlws9aJeNLnogN
GMjXBPvSMcBV41VrJOFxSvqgn5iJbT4KvGMdlBPhe1xC5QfgrvBSZiRdZ0izrc1EDDSQueQ/VZO9
uoanr8gixFKPzoHSrLx1ajQaIMOSXqN3iLwo3ff70uirB85yejUA6bNhOToiGjZaYT2M9lrlLfhy
Sj+J+4a0AdSE6cPA8wquQKm8X7TIUUskjmJrUsOdrSoeOXYBFtQ8yFh/NfEd2p+qqCzWzuAOuPXY
BpQUIpZGml/zSqe7uSJ6A+l4MA41kl+ZXt8VYKsr6hi8DUZk8aSLF+qibUnETTdP7pNDU/9ymNUc
KKea0kD0VvXgeqxZOAebDvFoOvk1jnFBjdhGR5c0Of6NRIb8MUzZhgJY7lrJnZ8fhIfaa8BHhl3R
zmrdSa+XATpIkq1E+u4XOiVRMS3SvStou0MRje67FN+tJzZuMnTkbrWuu+3cuQTVRwssKnCEBSr5
FXRMHQGV1qBQENj0ZiHiztX5FCI2QsEyd5ID0BUAAaC1CSp6YLq0dtoe2ya2Z5tC7QUIAexSG225
nIAxMvi9zkU11T/0KAyAodo1F2X1jMSpjfUxiaGIsPB5ZJoteFK90kqheQQ6WtKUyb7ARkPGOtO2
icgjBQ0jWJeHmAyDXwTK9Y17X0MrdGuAkD2H910inw7GPwjPKAhx5+BQCux67p4GDSlK5VFRhDbT
kxO4ojPvS+QACQyJHnkOmVMrygczwcSZ3qPVNlmcAtQfJzV17yfGzRHVD57djujpWhte4q54OVeR
OdlKoUPFoHjzBQHMw6NoUxVAVDdVNt3nw1JPobK4wvkPIUIOR65ptRnPeSGuEkOJFeWOfiVyxIY2
ZFb9IkYzv2YV+j5bzobVWKn7vqk0DwZQMYdzCUfDbuHNEWmRkCSKXhrpxpkndigc3Ek008WlrTu9
k2Wd3xOEATiYENThAgEBL8UDDDm3f2B2uq1KMxalfc7CqjGGVV27ziFpupeamg4o0VvIJfqdcDYA
j8/brkhw5JUmK6+mTpDNmKLNiNbcB9xGwlWhRr+zcDnvVMvmdW4UJpQeK2M/GB4PjYHNq67xzH2C
my8uEk23pUzVRjq2EadSlQBYul3x3Ey1s5W1N0ed1/i4Qawpqt1i2uCfcKGaGkHLuhky64kNSwkd
Aeutqfy3Aus3IFMZ+P0A4r+24LHRKijlQpMIwZdCWJSOJo6e1p6uUo/TMK0GI2CZYex7CHs0d3NK
bwdt77xGOnHLrGsEDD86/ycd+ZbIZt13g78VUGxbZxYgw+ZwWyHiC3o6+Ds/pS4a3Wyx7R37AEaQ
a2YO5BnP+pL0pQP8aPVkDMIPMiXbV5bZH4NM930pWDjnKO0V8wp6nRejQjOvTEDR3rjpLwqRgQBA
VwaGLoKYwe+d2JXAF3q1exjtDj1LgMBl6CZHijC5mNOsD7OhKy41tUscQrm3mafRSyKExs6F2+K4
mhIHItaG+VATgagLcUWApq8yMkcXepVwMMeyhEwUHN9mlvRgd+ValFa5B7sFOIay1TiXzp2eAWSE
lNS8Vpbz0iep94yzMNsMIvtRmiVLQ9+RqR1KYRmPZjnNcU0qZ423X0HZrHE2bZLdDz2CRJxuAh6G
D3Rthpg+IHCSbgHbN0C9wMsWsG/LzNdQ3k5Q/DB7UPOYVRJZCZNr/KGKZ3+8E3J+nzzeRqnRQqQN
jCyR7OvkWrkOQh7lPlJRQj/OdRKJZhjZvcneMkPHap0cpAA0pvW44r6sg56MxqXr9v4t8XsERjrx
LhRiI69rL0RW5FcOEjd78CGylZo6tmKtHTuO9oLBVSDDoAiQaDNdJJObB74DH1O1l77y32XnMfg/
JSQM8iYeDbKnQoGnhikfIm/qoXNAUG1UOiTKUbiFmpe2ZcMGcSWWrIPXoXwfBL896zfK5h5GiDtp
4JcJSqm73pnmK2vMf8ygUAtd2rubFhqvAeIXlImLBs6zuCSG5tsRIbNb4zuIJ9ao44FEa9JgBHRM
EktQpAhmRbUzwecxLQ8+CKz3jfUqAF3B2Up+SAccwyX4ReRMwW3Qdwk6dZMyxtujcIpzG6jaoo09
T2VBlc83VlfeofS4VTUWGeQL/YhKqDQq26pXFrcPuHKDxEjuMvJmkKFfg0RiWjWjFm8jR6IIma5d
3rs/3Kbft/DYlWXl60HjPq4y6w7XRXPVgdFwV7gVMhUlQZg12PskIfPWTVDHZQkH43gCyvz2WkGQ
Eoy0QTH406bLehNQI4ZeXAtnDi/LbYqUX6hap19juTk3mtlinSfJtPKHeoJGW/M0+E531WSlGZTC
e/ZtHCxlJddZ0iFbniUXWaLJpk5yNNXOnAS0aB6GQq6oloeq0D9r0O+BLdRBsIpxradRzLuyUc/U
KvVN0bj3bQKlAiev4MoOfrsuba+/zJEyCGfH2HS2araI0nUWuNUUJbbmYW5ztqokawNUQ6e4K8iN
r4WL49Sw3hDBvQGcncGfL8i2zmkTkGYGM1KSBBxZGBuedFxkNfYTT5EO780xEMpxFgQqaDBxQwc9
N7cWw/9UqSn2pOBXWW0F1OcTDwBqjDMheCQhZH8B0t4kcqh8gCLTpdlw9AzoDmIpClkev9eI6tk0
RnNfpO/CzMou0EC8vnIKyrQsLe9qMr62lKmgKHwdZCXYZDifM1AyjADASiQydKu3io3I1JeJjySF
cUuY2nHo9wF3ZGdhRfmGo0VhDVVQEUmg6PU0qg2roM3GHfMF5Ozsyi68CxO+NQSQI9lCeTgzs/1Q
lk+dtqCuyUyxYo4WBwuqi4DKxwNOlEuSAEO7rJNyQ0es8rRI/PXUejfwPcyYdZCk6WkHFnZ3jLDT
d+NEcYxUiDEBheEBvMBf0HHwPrwpfQcdCQv6bCpAZQHWIxxRcwAq0OlKKbpBExgCVO6LtepKI0r9
9tbpdchmYPZwZLe3RTsGvsifKZFqO5OiADjJS/FoB9Oob1jJ1poa7JcHPiAbDJhZPb/oAR6FAC28
Nxc2DWfkLAKEPXptMPu5dQj/4YP2KXTnBCSo+aHu03cX92LQUcybC6/s2Sow8ZD/DBlI32er72+q
Ue5J26zsOteBzpwubEe65rYI63TMI+6W5b2dFel6tMd9AxVaXBwA/M4TfVUZ24FQ/mAlPyArA8ba
UXzkRSVCdMWF1O6Rr2zr2NI13HTHKdu90zE30h7N9nPKbsYer8sfdJw0Kbynolgn7TzHqVtnyIpK
jqizjEmyEqy4F8zfWtmiUZ8j9MtzWdcBCPQQ1hN/og8spb/QcWYd0smyA5U6dGWkTB866BQcvOaH
qfpnwwbXEJcUYkrqp6vKflU3KPZ3CAdjMssiSocaAjWQdHzDPQtks5OFAwULX1aOL+Ps1lHajmWk
1Ye2SWyx8RJ56MDN8veuGZ+JdFjQAskWsAKUr1JzeSGGdD5Yijj3M3pSLw3bxmqxn4xOvlakpxu/
v+iKuduomr9nVQH2emWOh2FqxqiTY75CChyeSwOW9P5gCXM/dLhMxmYKp0wrwJjYZVGwi7SbYj/N
ZsxejWt6IPOKOMx8ESg3eCNx4q5Omg2dCjCdfjRV3GD9q/EaxJbxYOk1yX5N82NnvvQViQTuxjnL
/w9357FcOZIu6VeZB5gogxZbHOBIHmqZGxiTZEKLABBQTz8fqm/bnW6zu+jd2OzK0iqZJA8Qwv/P
3WtaCYufxa73Xltyhhzq/N5Z+zIkPLEPiPwdUbHStz4vxSkRzsrzeOOymj9rwlqDmknZd6oMh6hT
Uzu7Rrc+oGiapAATa5xqXYmKL2oqSLT4hkKUIBP1k5vHt4NwpsNoyOxaugmh0/38MsUc0ml3SJOE
tV8JEXqz6AKmBu/EEx/VmvdRs4r0YhV5eeXXP++Fso+xsvhGm7R+7vyZlap11LsS77Y/7g3qVrvS
JeeQDPIt8C0PF0vvnqxq09M845zo66ngTTxwJPlyRBbFRXLROoOcjZH88+bW0nkouSF9+4xijEYy
RC61i2gSGqISfmMr/K/RonE4kSiNIsj1JrS0dD07q+2BYZTmfnW1A24c/ZLOtooavbXeFg5KRP5P
9DBNFZUJad8FDZ6LaxI33nGO+3bPjarkrN32D8aYi1PG0ECS7loj4DrEzfue9dNThrAgsOgEeYG5
JXu3teaPgpedO0i+g4tfEvvoZDyE9L6UB5UVJz3PooEd1064w7ofbQGu1fE3laPOyZQu15Vh0b4d
9WisimDI3J22IKqgjBucf3ne1b1yzf3i50+dygkGrpPqVz9klzwWyF/ToxpsGZrxxK7c9S81p6aM
qLOg6+S4q2zXPc8jk4va61D8M/drLi1n53CUWLReHHJX2pfOYadCB6PCeKmjZFIETzdoCNLlRfCl
dZFosya7XoaHib4pR2NnrBtr19mUKgTOaiwKVMMlFwUFsL3Oa9ddCm1ckU4mFpURgS6Ik/6KRvqn
aeuO4krJwqtz8ouwxPZ3A9G6hF0JESwW2ySGiuS4eAO55Mv67CphHgdRyaMQegbIo3PusXRvCgmp
GwKna/xrL0eqj1Xu817XZOUz2IjLndRz98Wd2acn5VP+znHqNG7lR5j8HSoeK1fV11jfmrPYg5JI
k4N3yBduz7osFizsun+fI7//FppsON15vdhpTdXuqfxB5l8b7dNq1I2oKCD26oy6PPhkwx6McPRZ
5kei2PajJfOTQVDFLp75JxZ9fBrYl3/4cCW8rEfROJ1w8FBFrr2Jste+CQSy2yCOy/SnkWnGhRJR
zCOHhtxmv/iye0u7SUtX++yy1Tk49TC9N+48vxbIz7gMzGY/FG15Th30fZlRYkAFqknCvKVfUYXs
Awhd/aRYCO9iP3up1iG+mQu/fki53fwetV7C1nJPCG2fyLpFmenrkDdYsYp8XG9rWRXXchiKvT73
kjJ4O7suk2rflUuq9CSIeESg6jnVlkNo9rFxrSm7Cqu1/kxkd29ljBBSDTmpt6U4pX3u3vJAqL3u
M1LgA9OaJ4597UVllf1hwFeOHOmT6XX28/ysKktHaoqtu6VVMGSFP2lnv1mti13o69Occx5xSn3m
3FEPC1utkVDLxHm4bBLnMJSeFwi3894ma+6+R7snLjr2iKSPnSWaOm3dj2tO55ep2BYnsvFp5ny0
Cq85GUbbv9eGvdz4ttZcmmyNvzsD9QQZqE50Bymx2+pYq/p7ctGyLTjssF37l0HoGssNESzfCgdW
IDI9PqCWmpdmfs37Qny68xBzM3KGo1Fp6qFPrCT01pmxXJ2Vh7nI853T+92lj/uZLYzDRdFP28sj
l2JXVvOux3TbcMaTRnyfxeN01GhzveiJoo9vtmtOCG751fILOGuzrZ9XuyqjQeCzCcRK7JqnreVj
x00/+t8Wb3NXeai4az66QTX69SVeext9c00iM0m8sBQJgcWd1f0DEf6PmYynofv5Ga6f7b9TGf8P
Ahc6pCEo1f+MXNxuoMT/ugKZfJOg9C/sxX/93f+mL4gI3iKgNsDu77zmf9AXhvYXzXf0nUDZU9Dk
+fx7/8QvjL8g/rwNATZAImBk/xu/0P4CmCfCwfZM+l8p8flP8AsIzX+jL2iXxAeMzZt5L/Cm828Q
EkJcthA2zXq6GBvpqLM9kJHEfvtL79v3NBUnx5mcz1WI5VCn3bedgDWMnrrX5VDUgcus6mhWbsDe
GTNi/sAIQz1zQehTrD/oSx+atrzH3Pbe2gzY48yevldWqW0P47DQBZnN9jz3t035xzTnoGrLPo5K
zc+ehsFt7taUReHUL0X1VKQ2rd1VbjO9qgDoEXqspXhsZBexvIWFVx0aqsqSmdOqPg+BPjfGfvHE
ek3ZNK9ZVaMcWNwkUq3ug6F+oXf4VVbrdWBej9klOaAbMoQS+9yh7oD6rEA1tRktbl9gIG2cOxsN
+uqSYqjVxany2YOH+KS68mVITP/QY/vIMuvLHDhoxh3u1qRK8ru+kT++j4BQ9euOjXgn9KG9GaS6
4bb+nWb6t/TEsbXpIM+16s0dtYj3VH+WcjX3KqGGc6qtJ1NnRqoUm2jViX05T28dZMKSrM8UOPyY
qRhvGCiQauF+rJV7titmKmZufNdzxUJupuG8iIc6iy+a3/b3o62sU2sRz5plDQqXbT0JL/fPnWEE
qlwPQu9+9w6RlF78s9UMhzImE3Pt5XVNlkAvq/QZf6QTmFavRa6yjWDoZGjPRv3tVtzMnSl3H1Oj
fE67x9LgD+IS3+uQSRSqGVNo6ffPoOGfVJIEpZWj60I55B3fZqUPqH9AOztzC9CzvQUFLutu+84Y
7lyU9XBc2DIzutyjWHfasG8TZ2eo5Jh2pYN2ShNBM7gEsgN2I5X6u0wr9cM8CbhyAsvws7n0zTNv
DETd1IEmFTrflP6CHyYWSdAe1U7uPRtrxEzOuwhPeIhXMBr8wJFurFB0OF15AyorrJo82TVt9TtL
m9Okr/2xaMn4yrxbFyFKeVvJpDEeFmkjNaj4OOVbAdrsIgZiZOiojw0U9wbNaOCBai+0CC8MurX2
dmPVxfxYY+x8GF7/4aaiyQJrsejj7vsZ6SFGDmvcB6Ly3qaSQKeY25vZq8sSmwee8bDTpLGz3PzZ
89dVRcVsduglqxOi6bUAAnUkUsHxpKGIRoontIWRUBihZiPwiwEahkEr8erVvd3clWn80ZSEIPsg
LfU+X98UTgSfshISgjgEKyPshZve2un60JfWcow9HddQdyQ6veaIs56WOos0iiNQS5of0VmlHfCB
RC4TZNDkX4mrwdcMoW4LpmXZhz1m5U4kXL35VLj5k3cRMcsIi8HgWGLNy9Fh3Tnatjvdm5yDD83c
JmHVy/JgjvoTs91I+Xit0/RYz44WaZ37x1rNq2/QmVXk66e9xO5t2toMEJtbr0hI4WGQuHOSLrSm
ZD/zKsQjDIJhHgmDQtarOC2oVYpgzqFyOB+DhBRTzDCB98uf/bBIzFNjjdxTJ/UlwR6UJYp929kH
x5dU07JvB02le/xX+7UYqRmSRzUEpfZDjeVZpel9yrdxLJYGzXH+pMy7ZpRN/q4xaneeuRk/xCUm
cmDYdBtfBXbT8c6gC/PQ6gfhz7/g+7m3GitVMaY3cDeW3PENB2SlNEGC++nNy9ebfJKgQCsdgMvK
/SFGd5sJu92otjVfHhFl+FgLcXTqXA/40+xSNwb+BcDzpSR8oyzQBZi4cMabQuG7VHIXsBem+2up
qsusJdltV9V55NrVFMFPfuiZG9rDfJOUwC2LNX/5iRbQwIXOTDswtIRIMXrYJQJc19jHZOjviQTK
eJpZ5Vs1PmvxGExy3bXOr6TV6yBtJQK+c3BX8T6nLkrUvB4lKnmq9Z+e9A6DHJ9nHa16md9E44+c
/eePRY1XZHKYmTJoskSGayr8a+JivCqtWpxRXMI125AjWh3oK5qyyK7r+gtoQqCQIg511fSZrfAP
vFIPLjP10KmysLPvOLV/66M5XGJZGyFgzFc/z2bgJK9kweRXk8Hfr0yNftg1SFPsdVk6svFRYWkQ
jb/zpkXuOs+VVkAPykM+J5/SV5dRw8HhoHrqjX5ycf4eEFKn97xMuZ8LJo61xXboOPKOAVfQzL+p
hkPtT6oP10ctdN0PphcoyRnqPP1+w6CN/s7oXRCA7DbT23td9Bd0uD9JK5ed5lAxUPv46HMea/S7
jIJPZmSI5F8cEYAzWh8/i5a+JO6gH6TjfC3M7vb+hjVqG+CY0G0UqL+pR32ADCw2FNKMW/FSbnik
qnURNS0z5tx2s6jbHjjfSttXhPvh2seFurc1MQZrVslbZ0Mw5zQXt0kFltmMvfZAenL6J96gzcFZ
6ntyiSA5U5H0B98f3PdUn9MqcDboU+/7dV9tIGhr4LLzNzhUrqv529+A0ZLthGNFAZUCTQoth/a/
AaauW6u3BKfcZyeFdZassejs3OT77QDtb0fpRONQrf5xvk7SMtK3Q3dv5OVjscbGnSdEhkzvhblR
L5QrdvZRZUO79zMGdYGZNv0f32so4lV5vbOQJz8dK59DyRTobFUVV+WqMy6rSW2XHw/fhU8D25xX
8tlXXGdYNFiCZ0aZzjKFksHHg5asaUTfOVTjPMUAgNjUT3IZXFRduY3MmRxfNXxzFwahzKVtqd3x
c6TnpBIWNykiY7/tKpNXDV6A9uUSaPbTJgFPzCMUigZ/HckmvauMVN3NuWcXUScdmSEEdt3DNPvi
3LfDGszAawd9TZFgcjLcbhkgyUAUgCH+miVnwb3HxzOHpE3fg9ewSKVEY5WZ856ZRh2NRZ4e/LLu
DuUyTL8n2xD0dhjNYUgWRK7cEORlu6m2Jz6AYwIGrjxQxMWhhiiOeMNU2B+FNAA+WSgxC2RiPSRp
k134Ow6jiVsgFyCPfm/GocO25vefGHvQkYbqq8QzJRYnRB++uEu38zrCMSpeshcvd779jDyLvCov
jpLhWDtTAIuc3ylV2WFj9OMhnQhubO2/f7nEaoP1xUZphAy1byok8RA99TAgqASWDlor+r0q6uXR
8yp1bss1ssr+UZmYfEZbj6hyqYKSXWNN1XSY8vIbiAPxbHbLlyUeX/t4VTuzMNETFKDTZo8z6zrZ
N41/aRK93ksmi3fCp6i78o4A1y9DBXu9s0b5ME9TVIzOg59eJoO3cY1FvbPJy+nrWru1+hSAxm/3
lTffS4kjobvqTcGhlPJMSb8Nv9Ky2fWmaF5sATeKGmQZywlyCsOJu2/Lljg7kT1OCcPSCVBxn3B7
r7L4dV2HJhylSw4HjnKpvZKOdlvRdZiUHUskbhLDno6zU1TBqBr/YU6ARxwjPliFFnl2+mpSR3/j
TqynLUwKH3y9vDNQfGcvv+ROi+A72EfD+yOJ6L9ziXk7zU3PW8H/+ylqho0zY7oA2YKb7hJ2zvDF
+Hs9K/95LpIbpt57MIA+8ud+QojSWFCTfSbXieE4YMUKNlz0b7NfpzvKWeEo/JC73r3B7DfUuPZU
jbyLvens0joQ2DLOfvyJxpLYz69y2Pag4VVPpbgxveJa29kaqSmGbEmudv9iMgNmkDFetaG4oafg
bK6K6L0G4cEoiyffhhP2h/MiuYm4NG3Vun8u9YVtVBvQmn5KxbB8mudfiNoZI8P1opci4NDW7iaM
R5Ea/DrqupRaoIrRB4LB2Ro5o7PFiYQpbM2EssVpnfXdzMbBlxBzGcydo+/q2rntS/55a73Ly+Y9
Q4iQWXGn+cM+sWlpKzIm4iuCK2f7xTGYyxXu+I/Etv+/hYPNQPc/ywZHVSef3fJ/WzX07W/8l1hg
/MWln5gpDxsSycl4K/5p1cCQQSUJFD926q2bBBPTP8UC7y9yyQybEBL+B3z0fLl/ejXsv4jy0DE1
sYmy1WFt+k+8GlgG/lUtQIkgPREvJGIF/xJz2n/1ajRNjo3dZyzae+IXiaC6JEQ6Xodj35T2kckZ
lv2h0vYegxjNACG1U+3oVquEs0jNPSqyvSMlnR2yqF5iY3H27rRacFU58tk0MYquG/DRfJ0ipSfm
tTWNgVXI+TS9LL93c7dlFNDGwdA0HhNi54Na+O/RPVQq/ux6o+SA4alL0sTrveGZ8uyNMSxrx0EB
dhHkKuuBVRJv9rE5uMn9nDTzzmT8d1jzmKEyJ2dDt7n8+b/ypU6Dtl3xl8w3QicWl3oDcUgdZl6x
0sV+JLIQRwiskyYkWnq6EVDxxkKVOA4OnEXho/5GpbD7e8/sRzLSNpJKbkzVPHrx0bRzS0dI3aCr
zmErZHeCxWqFQa7H0Ihn+Cm2q3kjtiwjGd+KjeIqsxigK9vYLg/Gmx9nA76Qo7X11G4cGBtrvP06
22GK5o0UU9pga1H9N0BWWVN8yTaqTDoxgJm+sWYuJFa4/A2gJWgBc8AYsnknV/pQY7+I0o1ZWzdK
U+gbyJblG9TmbHybBUcV0ybObJasy8o4M1jkaCr4QQHj4oyFb6PlqNariBfdGLoYzxtj2Q2sczt6
pnbqb+Cu3di7ZaPwxmVWp3wj8+ouW45aXH+Z5BFDUVwHRPGobKzlD6i1HRSpoKiyyXN5nVYWP+Jp
k2OuD1U4FzRHNRLnAaltNWSqyhPcNmp5X/S0v8w0Y38KpeExYIlvMadhoTAPWNKDyuM8uyRNfepH
+0vK9iCE+Jjd9WS48e+mYPTfrYd61o6VXj12PsoZzjA+1WRx7skBIQs4dayga9bu3Nl8ek6SWuE8
ABV4JShfUrSRI8eLkXvMkPTKv7eqIfQkJz27i5b46GeuuklawDpPFzKs7e636bgUcJraJwcupst5
2iVrgNaY7bNRqxkoGf6ts9aA7yX2+dfFUHw5bh1i7xs11cLgApFWbHRrSVPd1HrPaM3Vwwy3s6tH
2wv0cRLHwSrGW5+4nMAi2xI3jZvuwJeWS1EX4FwJJG9nnOapSaJ8y9cq83J+6SSpxzlo1o3CTsTp
UItPTl/CiMWl9z6KxrxOYyPSIKf0l22rfcnr7sNV/hDMbe8ku4GuMeZLTLdh6cROkjqSE9XUTpzm
zE7qB+xMhNNabsbAq3kZ107eanWSnBS0X1iUSblrBpja2bQzJqnj11IqtL+FZqUgzrE9qUVjqegp
xNw1FulvOu/1kFGK6Zc0nmYENtMy3TjXOOuTx4pW6Bu7F9qxVHZ9U6S+8+EZiGMp56i+yZ+ytD4L
xq9BQo8kg0qkGnMY08eptHGF6G19Ir/lrqn9Q5PyUxfDEsSFsWuH62qmWWjOrnPx1CSv6HO8w09N
V1EfZ21q0FYTYRV/7DVHYhJTHRajgYeFC8ldLLUbpU3OQcN0cjJX132kaYXbM8v0uWXt5xm0ksgu
KpdTx3YCdlhnqb5b6iKiAIOEJQ8ExKD7BajCqw/l3/MKZzzhUbjGA+9bP30hRZs78ij2y5RDoKgE
GGKNGS+66Y1NYrewFIRvF63KL6IkI7d49grnJu7sEJfODxNYgb7jn8cFnNrHZhaOadm+MNSUAReM
x6qtsge/Xu19CZBwbmNv3c+O2XzbM+po2RbTPZeR/KiNdftsaziza9I2CyfbpR0OLlW9LhbV4x0X
1cK2z/VYRmutfyy6Vp2k516GUliM8ED5DKv3T9zNcF3bTvacVnMZBxx0h5O0q/Ps1YFd5x7sLC2b
UDgx7mnPWkJjdF9A/vjyHnwu6Uh8BkU+7xrVp/z+66vRQ3wVBVFIlr06O3P57vV8OmiqrQ68dPMR
9PyNbGm4emFjblukerN9qF6zGW2UIRw9FZP0+7yrPm1MXxjgwTzycWCMvNq7bpzmcxrXXN7p/oaA
roJhNW6XRT8OyOr3qOnLfcwxDL9LfVet3pMXp5dCb/jGNGwpfXYv4vZjgiaJ2oGqawci4N1OGmTv
rOKHZPWhsx7Mza1wUigeHrMfxjtHoESliwxpG4/Q5M1bhzyZwzKZ69XP9fl1TORwLMuVIKicXqaU
lOFKaSpMjVadTRAUvUTSUTeLR7lDXsu8C1Kqzg/xgiM9lTSLtmzBeIWOqYtWnFft+9gvW9V7+1T1
nXfGOrQGqc6+mXRzfJq6rD80ILas4d0Ulnn9UPcErer2cE7MmmbNnpSLttfOw7Jaz5sbx8inUK2w
q+joQ5RauRYBFFk3ff6xelBEixa7LhGaw6M5CDCHhWeLGNS3FPdPyEOoH12p+feKTCKWh6E9sUdY
x5IlZNckhr/X6jZLd/wITGWniZAn0WldgEyMNc4kYMf0qnC11VWr+GhU576YeXYwSbMn5sQLKh3R
jYu0n1TMFt1Q9iX7Rhp/lfwuAuUNH2XS8v/m87TDlsvQcM3idynG6THhJH+Nc0pKnGrRD6ufzjeD
1oK6jY78lTYd0b/V2sWRy0EMLJ/lJly9jJ7hjeqd2inwG54m7lV7lvW3SQ77BQFnycRlbXOmw+9J
xYaZv/tDeevY5Z1cUArIAbXznJcNDJhCWK5+b3OzPNW5/ZAUv/0KsZlxfOL7vxhHhHpx9eMsdM1T
0ah3Q7G5jn04Ds2dpeC5KuTkwtu8lLMXaUvOumgOjwAq2lnWTpjoM2qY252cPHmDhx7DTHMeKcMe
jukErOp15n0zY7odm0jQjBsN49hHWXswJ39P59LZyt6R2PcKhfkwVfVnMZd3GhOhsjWehD+9txoV
A5a67Qfrrmvk/cADs04Z+cydT2m4ufZR72bQVBO4la7ZJ8GxdVfrSxbGI5SdTfP2bZkmx7U1GDgI
PiNvpDK3qn95hVUEaeb9EsVEAUfP4+INbA9jwzxa8q4RHqS51Z6dDIywYLRFbyhIt3SM44TDB4jy
g74UVHJbX6EINlJXZOCutY7QhKQjZ+tJlXyUhbaoCIupfGw7vpazoU+Z6H5tnTyRYZTs2DBogGJN
fYAq8AIXDcpJO8bdXXqtFvGT+u6140a/d0QdmrL7XlL/uhhgIHMaIjiTVc0RTJpWZOJa3lFuWu9c
2b1zYONrcOtvZZh5nJjEnC7vpT7wOeZj9c6DtukW7VtZTLfgvV+10p4qrjG3Qit/OJ2154ZB57vZ
mQ8VN1cIOiPYKiodATukP3hjz6PErOOO8rBHmaK0x/WhYzHomQDwS2QMxsDiAEyKHK8h0JGunmP+
wMma5T8KWMWovH28DPV1RZ7eMwjakWa7/NKstLp6Y2EEgPL+XVUWpHSulXzknbr3qvJ70vMI05ZA
UK2007gUc4SvS5Tgz6a18XbOjRn3E2K+hf9KSy5N3xcrIyv3aaDlEqNKsSwvXta6v308ZhtFX9zE
Mk/DJGGDlwukjSNRltOxZjHH50mqHlKG7Zpg0e4GhcKOUhzmkLO/LhswxRGDMTxIWXvT0Bx+y01J
ARkVHyqOH3HXZx9xl9647PRDO/pRiiHoyUlLeamY1+7ZkbudVfA96o2Z7ppJWXjoW+NYTY4I3NgQ
p8YTLL06oWzIECN/mE/yknBvEIbFvk9gRXUx/HJEGy7ySHebihuUrc7N1HZPc7r2d2OcAYFZbvUs
Fr0IHXJKB2ad/DpqN/FP7JYS7AuEKnNJdUSw8COzTDLFXMH/5bVZsh8SAzmJNf2A6bJh2pWTP9p7
IzbmpgkLv9nksQzO2zI+9XbyvxfejzEokvyxLqUW4bnKd7M7YBHV0g86xaAWnUQ/kd9dn6tGrcxe
XUW1STXoL1aaaKGywCwJK+u+jHiU+6JfLnWbdISYFLr/0in24dEXmAu0wUWHMdKw8aoF1GVFe6nG
Zaf4rl4FSW8kqZFVdzenLEnGpLvHwu2to3JAGsdWj8XRM/SYNKTlbVpmbKRwZCW/1VLd5X67HJNi
/khXSuRCia96CGq5yKu9OPFdVxTGBtgth4WVElcmk+tCITjpaysPJMGav/wJvVM5w3TWcw4DO89i
JS6loe18rE1IrgyPRqzcwwqkqYCqz72PSOszr78APb+4eqG9TaOh7wBkpteV4/brvCQ6JX0KX1pu
Vwfdq7EDJzU9SWlWPsKVIP0sicSrIlUf6nUNBejG/bVcCK+bVa7fSd8Asnfz7g9DkGnnTF4fULvH
nbaPKgkm2JnDIdPrx9l/K+tUMC2uXl23aT51IOIIJ7ZgW4+No8EIO1hr+eXXvXWYlgSjVrzEE6bz
tD242mze5IsdA83o1n2W2R/SF/YLE5puhx5HSgwvHThgyy3HduqbOKnmQ5y2XZA4wr4WqXzOOwTl
brLsk+27FY9u9UGzPGdRFLCly/uzU9L7jmzu7ZZO8y7G9npCUL0Wels8KFOb95os8AZY2b2Z9H/q
eeCcZ9JM37j2fOWqjoA66n40qPodCgkgyEpSeOJiCGtjWlmbkuniamzizFn+Bs9tXNvNmr9ozbLe
liQGsOly8Mf9P8Gr7dbUn3feaFi3MKfxu4dZ/DjagxNlY2zvfSaRgTa5ZD1zS9y5mBTRX/2AtI/h
LHR+lnh0hvNomfYpHgvnwUyg/qU7wkpQI4CmKFf73QAff2j03Hjk1Gb/NhHBb2cNdZcToTndSRZ4
lqXU+hbwfQ705ykxWxlB0FcPlfOFcSnJ2nv0zq9k8kPSHgz5mJJd5TlHc6h/L2zwZ3Bd5ESG5Uff
7eWeKTzErzHl4saXtngojcYOkgJfuGmx7wqZ1F88njOqQieOFRTdjVBZaIl8fcwrM3nnF59fZtMt
fqyYWcYiGLV6hV8+l/bCKptjgJLa+mwMNXcHOixe00r33+tp4BIzGfJjHgnoZVqe/+os5XGuigkL
YHI+A2i4VXNclB5CUyTI0rL8bkASMnjaDY5NmPQXu04tSmOI3rgdHWPmmn5UZu5sAQjDZUjNxIgc
T2j6Yeh6sHxrtgQDLX275I1d8m5ZCXayyi7VRzLLiqGmNjePNR6D+4Kf8VBibnbhSheEYdOaXGaR
Ur+jmVsDXq0kcSierECu7VS/GnNrvpFPUN3OpTFzlNAt4UPWWmlH2Ec8PSkk8DU0+SfTqJHOrZbp
5avAM3+C7Vgfq77nmgoD1J46k/kU6KWMn1MIbpZX2Mh7ay3sn1ilc1hyPmZH85p8s80jHY927l5c
y84OjaEWID+ZejisPOO3XbqEgMyx2BcSGwSLVBvZkk6ZRcfSnhoN96d8mwi5zXBOE+Eyb3KXvrg4
xUTAC/d5/3fir/dVLI2XpuCiUdWyvxhdjH7DPStgz/NdFDOsqzvd9Wjyw1adhcyIYItj79OGyRiV
3zBua4hvFDWGR1SBc6rwBpll016TNp9PthrPc87tKReXOjWf4XZ2FqA+KRxyP3A3UUkfP6jYbYkW
L5MdcCzlHn3HNX5lWOwDQC4eGQPWtaWMd5eVbJex8cBPcYIWfbccF2bXivA9paFy5MnrtmCF7TF4
lxNpD65+IFhlp8A9vMwLhuk24Rz7uHhuH9o2+Rn56gNJFbuCPR6jf44rlQYbJuTMmrW0rqJupE0P
RLR0HtplDY1q2lMSgqceF66Mx900H6fyp+jZ3UZrCpzMebTXvnnmmsgAy06QJmoSrzRn2o2eTUaD
MjN0klGuFyd1nLNP2sIuy/O9pyVfU5L+mPqy3EB7HrFQTztTd5odDYdM46zyFSmjCFpURpx7GNB8
bznYc1Yf4N8uteZxcUzti2faX1h/OOCNWRri7/E5zmu7cruHMiirHop0NQn6034YemrUEmXVI9tx
5LbLvNNzuRxd7P3CbhE/CMF1U8vYc6K6q7YFj9pgYv79fAm9Wie/2uHQp9nep9kWYZYbe6S+CHfN
ZgUpGHaAajSgH9Sswuhz607sR5ukVgqjo2pKIeL6bzJ+7lZPv/rc6bN6wlVSmBc9y++MzFFP5FM4
ex7Sz6YjNWx7Jhtd/z/MnVlz1ci6pv9Qa4fGTOnWa3kNNraxsbHhRgEFaJZSSg2p/PXnESb6FK7T
VHRfdeyITYG9lqRUDt/wDrB9o/W2y1aSFWgkobsyM9oSb9Dverp3fEDOaFIT0LiEwbG5RKbrErTf
hxDPoBjpYFrC1ybJPsv41BfA8TaovEwerbMVy+Jrb+vRA7upGkJbqa5tPJf7KI+fUhU99I4HLWlA
FWd07gI/OE6d+eLm1Q2CMNS+fENuIC5Dmt80Q2EVrQdTS0775rZM3w05QC9dpFdLPTwQut5WIbRj
lDfKyzaNP/Xg9/bA5NjXs4e5nfqLuEhozaX+eV07oNYQLIslGnd+aPc1mIW2hG9VDV6Cpi+VlW7o
wzMn/0d4nbuUUuR+Nvpd6aoHY/dZ7Z89CgEkjfvOjfBWmemWF7Q8LiJD57cIA2Zkc5nN8oraDWoz
g2QLGtANc9rqhMrzlUi2PpmbwllVMBCdkj0b1EncnRbZvhNuc1qD95QiyQMWc1AdJ0qKzPUK+emi
ZWguHE7LuiLhFRr1HS1RgFhacxqAoa3KpaRlJMwwX76nw3bQ1ch6i+RuxLka3+/6gsoZQm6YjQPe
t4F7FL2zz8SXZYnJ/IaUAz35JjtgSiVcgbr6ruBVXiAZMt7A2nPvB73OyIsottd+rna03LOPSeOH
+y70Cyh1U8t8Djc69fql9ieWTs4M75wb0bDp1aaEdjjvh+wytdTcphahJJyek/DTMHz0IB6D1qeF
5+/6IgHnHqrdPNFurveD14Pl+5AW75Ii3ndAki6WkGa5ukoWb7/0z8r7DibxC9H6pkYE4tLRMQoV
AaY8kbnuamiOqp9Qr5rDvUzd983Y35QRNVg2+q+ta+5ISc7NsjzXS/POyBewmQ9tn3Be2g42jSYs
0EH1XBblMSdvEYqXghDHrk6HqwJVAxj+zpPj30A5oslhdoM7Xbuo9MSN3cNXh6Y57qPm3Vq1ZxAG
p3aw2fXA7xl4ok22HjqkJwYYvPucEAhWc9Ie03rjyFxU6VO/oObCfiLtB88HvUWJpEiOM5BuNcqt
vUn6SL3albsU4hzdFSS3r8v+mY0ImDrJ4kyHIwdfNzwUxKMmXGAPrzvfBu9F9LT5Dnr+p2j9Wukn
Oi/kfWSGnAY6YGFZc40eZivVQccv2nV2o/J2HqUPdwsVxhZqD+W3CYR+y45GavlsHO3t4q6+tu4k
L1SRmEeNXM9+yrrq0qdxs6v9+HFGq+fQGv8hlNN60+uBlMRPQX+P30Mjr5qquwz96a4m2wOfMlRX
oaLtQPSyd/LYu4a9+RjO3m0PW4bm8jafW15WnjTkj6PGBLSz78J02Fv0XlC0Rn3FJSP1Uza+FQyT
DcWlcNYFgNJIqodmwLXvTZ/bKCigvw+TvAma8RH3zewUj0DvqWyF9X1Qj985gCiESOKYMJ+wiRAY
31TbPj6u8V1ajua46AS6BNZLgo2X5sZLmmXgJhur7xf3CS2h24rGe72gYKTzQNwVNhFntASp5k4f
wopCsSDD6XsODmO9vU2zlxEePCCD6EBkTetuhqu+QlsW8qA75Gf893bgnPWPVVGtJw3w5RAH3gL+
Rz7mloMGSRRwgndKfVyGmWJ381g58kLP4x68EiRl17tayvCwIKNy0dqf9VMkIa6KJVtOUR2nB6ri
5am1GfIluRa3oWsEACp1UyA9IDUEOjd/UNR0qbigFJO0yX1jAUMMS2T4LIGYQ/HdDdRJpg3lJZTa
dh0JEpoTtDw0HAPKydC8MiSF/Gg61fOakYWk/SmZuuHeS+RLWWTFWeu+3HtDkdy1Eh2wQlY7JFUI
RKWSN0nfnJuiu8vzQx9ATkBe/St2fRvMqHZBENYggP3loR0kqAPHqR8MgkBHJaGYxaBy8xibyggO
dgaLO1Vtue+68DyH9Xnup0sV5sg4hfojZe3HccRRHb1v+9EhJLygu1DvTDKbAwodx2YZ0RGrP8JE
v82Ioh9X0UrO7pLAVDZoUiRfmiU8Arx9twjY3TZsn9fauaXQ8FRF1cmJzMlT8b0ts3A/uhP1rGSm
9h9d2Ty+D4jzJk0ntwYXnI+ouTX9+NT0KBzim7EL7BhSGkY/uqn65cbTo38Zhct86c/mR05MjXpG
PJxsV33N15SQMeLwmisCrcktvpTxF2n7exkVFQWJ5VG5602RhU8xqaNDcf5YBIRRGWweyNbdua/7
6NwYP9mVDM9uUP2HdAEITLfC1leIDDTHROd/oTV7wCsMASaOxcz9YOP83NrNgbwBGu2uTMASpHNs
mPApKh1Z9c6Rwbp5VdBhaBwkocVcIsCWpoelm9fj3Kdin9Qa9GkYHDtrdzBC+R3o8EJMy7no8Be3
tXWfMhT2QE+L2xkpLmQiVLLbUpY5h4GiW0yXZjqxuyLeGnL9PcduAXrT32hP6M307fJdQfu5mETZ
7dIq8A5WZ5i4VV5/CfJruK3QtAGPOJ65Nfi9Y9wgma8a6M4Y0+XKTPt0AvsYaNSfhDd+TnMMJSln
+PtlgJPo6OZgHO8D6/E9fCoI0AkZUB0goNjbkc6vpU6Wgs58ETXx5ID+Iqnb0F8vtVt+E0PYobWX
DwjcZBssdAqp763+ofAKZx9VboTIzVQcBpEv595E+uwIgGlJ28DCroYt1gNB65fltHNsAmHKGByx
O7AQbkFpdira/nLI3G+VKZ4hwFGWKMujN4NI8IMFqY7BKfZjrF4yGkrv0RFS+5hS1UNsQnh8khDB
72sH3uXk3AQ2pJvRze6+KdHM0PAJ12l4XGX6qZ5c5xAONnlHnAgIEX/lXTEAJEvwqwcbL246MuIi
htXnZM5w9gJRPnV2jt/pSUXnYaLajXkD9efVfe9vnWaL+lwnfLQwkrH7NspwOhkfvJvfZ8nXddEO
Mr2teSlclNdg0KGMl2f0Bpr+MxQGQe5jb5XI79bcf3BmfyvZcgNxZ7sPpg/AUEn6GSX60K3pB4gc
ybdKBZDA5/YSPixU9RFjH1VUCQAG4oeG4ByOVMk2EtYxmAJ/EQ9ZEfr7RqonkRDclNgIYmWRzpfa
xPaUtcn6OCKtcIorlAkA5d00nlt8psUynFCFH4CDmptGMIZdUB5nuGtnWaTIlgzlzdSCc0llMaP1
0hyoSl3SpQsum7FtzjmgLEpdS3Hu8hLiGdAoamI3SIYPd8syfUkjDTtLV+xo2vp4FOVEEpPSep+o
4Spx362Z+2WknJA73sHR+R7pwq1YxerJQwswf5qCAPW66IN29XTs6hoPZ4Wg0f+bhO7/l3QtxHJb
FHN/x09Fm7f1/xlzdTkNnfr+P3zkFXQlBGQrGW4sKMQ8vJ/4qVeGFgXv/0B9RwPXD8liyYD/WyFX
ev/xJJgrRHWp+eLuwS3oV4XcIPwPaur03vkA5oT4Ev5foa7k7zrRUUinJMSxNkKH3nNpNLxVUIbG
7Hc1On+jR7HJuzWDqzJ1V0/9gACGF02T6x3wIIQkvnMDGbsrNt+pddngA28emWPAIpPgLLMhmR/c
uu2deqcXzFAfiNUa+3EMEf372K1LXf4AUlzYjxEbmEK98PXzXdnJ+cHTA6DAdV5qMmDKomP1pUC4
C8WnRgz8vNjECj/CE3HXa43AJT8YZpcvBizsr9erQznvCx2IeumuRx145hqHl47c18AiFbepbmYu
+foXyfIjd/Yqu91GGaZ85wQMXRfHSQWWr+az22NMnajKH2lvvPW65jzjt5fK4UKUAux6CvpJzLD0
l4aYnQba2p3hF0WadhNMViRBynXly0Z/bQy7oBsgxrMbhfBnanHbQ6EbWHMZOwlGBevyxMxHHk6E
J69z6urLWsAB+jHpmCew2qm4aZdXOT+kU4TKQG1SVNd2dV90vKPemVSJnme2DZofQ0t+0H7OoPtk
OKDr3WhKoX0gZmL4UFlGuSEQ+flsyRQ15Q+H47JEroEw6mCnUehD2QcAlqGy13xZAszKfoQn3VVU
v3Ah/4HET8UcWbOG321bWfOFyplykmlLzXsbLY4evgC2j/LZPcGWFOgQwAbiDvCMg8B6QeVuib/Z
YAxS2rdpyYC/zpIplNk2F14fskyzcUous7gslX9uM9ep7zJ35MWsgL2SR84ZdBJR+uLuICSG+gBb
veW/c5SZmcfUBxgJFK4YnKiaHXJ00gnFDWg34agnqU/QxZIVaxk18VFk6E3RTKDTu3v9Pprss0bJ
L8ngYyHEIDtx++sX2iXYnj2SSV3Gh8pxXA2J93WWhrlYWFZeNnb8yusbLY2rKsRal2Ci/DaYlheX
/5zgY1PmPHSAUVn5Q86qahywK72tPvY1lc6bpqZjgUIGzJX//WKGDABacFUGnNgdKaigzXWdZjTY
F4pP6/Y62p+rL/Qh4+Nrm6LB5H1E0NidvgH25jkUtO/yx0IPkou/PtrrS3fdlDzrIpihvd/+Gj4K
/63y930d4kbX/ly9Ms74uZLOAOkMznIRwUuPZrUyL62G5jnuePKMO6EuvPTqgCRG6Zp/cQvytr3q
v/XoozDyIkEjFBklFpGMkjcuPuVi0fXPE4/obUmjF0aKfnRMHcW/MzYyHH4uN2OemMkzyr/lWsXi
KvAXxU+cEEHCB29IBv9u6tOBn7/+U1KOc/lvfiO/uwK83im8XeyTOBLCSGyy5X99eSjabJMx/19d
q6q0oZSG5Mx2j7CpnOHSI0DnSj1tqwGDySAIT90EUGq5+NsB9Usm/e+y6L9ronNxLoghFtRfTiU8
T95s+UA1lbVtAw4b/q64sgvtRCLqOXTQBm2RcH6iDRZW/2Ly8Pag4aoYLXOcSTcC4rsRoP/+yNRi
0zQKOneXMjPpTf96I3FPHxuEnV7Jof/lQb1/PGkkYsAxLpTmRCaco79fs6pEXCMNgvVQQa7+oRZI
J/hHL/NYcAlRb3otoPeALp3nULbP6FTENCu6sq/X5h3mJQ0ilGqM2Um9IgnPgy6ZIzLrt1sdFprC
LuCAUCEP9Oc39MaIlKGiYh3JcANlu3Coozc3bkGwTgsMmV0yV070ggqNSJGWzLjjWIFFvpOTHyTY
Ejelqg5xh+z5lv+is3iOaaW3j3QoSSx2iJ7E0cufb+6N7cM2e9wAZX/mUEg2k/hvJu88J9EiSkpB
QK83zkxTZSM1fYnPk4dQZtVyf0CkGCr8Q2gnXCx1NTofoMDG4dlzQPifGiGZZigz8ksZuhrhKcmV
q2+dSfCgSplV3/bSbvMkCTpW6dBWaX1Z6TZa6Pba3PATudKAOvz54f6xhQhXYvyaSFYnVsIQ4H+b
pYg4eVle4kYHWW+tnnWGCsu9y/7+bxbob+xqtlH0UHeDue+hPCv/8YprZ2walJM4UeaYUahrWg/e
Dl0tx5m2lpPff81ies5PRppkeVoVGIuJnjyCjM9JVeXFfY9shfn85+f/x4oRCRq4fswaDX0XFP6b
59eb51MEfixA8dl7wmnNGX/kCaHGWRVzpm4kOBnxSsX4zVbj7xvSTwvo3zbubTvyotCnYYDqwNvt
EFHcJZMD9XQinbhGRA9C3GnpViIRs1DN/qBcRHqOVdjw70FeZvp95rYd7dJ0HURwCayBEjgODYC3
bRHX+R4NLC0iCur+dgySLBcOMuLQM2+rqIjRPSHezP/lMaBC/H78SGgQgYBbQWhOD5x4/u87HNBN
rm9NvctX6FePgwE/N+yXxlEWTalwppVIp1m7t0vpL6g5yiVDE5/Gtgwu//wW/zG5RIyVVRCi87CJ
CkZvt3hXgp9oCltDK61RnaK5MTDHFjwmnA8ioKYNQrlI2RpwTeLkWdFqES9+5zKf4AfI8LyqEOji
n+/q7dzabkoE24T3xP+wqWXdCr5Aoudn4kKg05/OvuXgQdm7XJKLfliZ2YMfDOwlf74wKLo3r0bE
CRIUiR9FmIuIf4wH9KEeL4qFVmbfhVl0h1V571anLhAV7WAkiDXFejXPZkQraEG8MNlD7CjTqyFQ
JeDQAkprBf06GghCG6lnBcKqKEfKL02F/tW6qxx/su/hhRFN0GGYA+/RC9uelmEVJ7l7v0nCB49U
6H1Leu+t3XpE1mzjFvqWLH/fkCbGx8hdlTgtrWr8J2Q041Lh8OC6yVlI3zRfAWKv4m7t/Sz0KM63
a5sCQq5kMYJpaDzkELG+q2paAm5elt05N2HIppFVwrggx1INDHDN3QhVa9dkY7zHR9tBkANEcpw0
V11nA2c4xmOJOgRAhmAZbmJR5ulBir5FOsYtRVo8DviY5N99hVI5eAw3n0JQ5oDI5DUeBsIVe4Hv
3XxNlFb1PzgMJg/i9UQ0vrfGDP5fospF8lWixg8EKaZnVwAgzZT9awhX9J0o1/DgpyAdSuciLmVL
Ha3CqWX8HIRzkb2oFNQFTMRlTrCPYDdaaAc3FPHQ6NXVnH5rq2YFokjqOkZHJPpHVJ28VPPSwFA1
mqoxKpddcaR5mItHaC4NnUprtBt/64wfT3RDx+2spc05OfIZrAw6JQ3SGNF1OtWuNTvrMPhfE7p+
4adpRmg2OpJrpcBoo9yh0nPRd5qkB4ErY91uj3KyMI99FkXMQMpUYQA7w4RqpSPsw5gEs+6PiKYe
Yx3GCA667AjDvxxs4CferAHCCUIK+grgSHzizjdH21blzFaqYIjnTsQUykFa7QIatKhudJG44ljC
nGWz3ExB0kMJQp3THOaB6HF7lyrmXLa+qZ6rCpGWByctVXKyS41s4MU6ulVw7yJzD7fIHZ1B5geP
hmJG4XBoA3tC7T6mQN6Rn//VFEmD4FwQq0xfRrhWtPqEV8i6nlNa//o2IY4xT1WM7ycNXEV6fT2X
TegepbQ1X+xMTm7onMFmoy862YCsFXU9+BFXLlL36HM3W1f1WALRJgTxx9k8BCsvbEDha2pafWxq
oci7O7emqHARJbUVtyaEmEBrfFuOKCqY0fPesyt0UkHon9QasnD8NryeRLpOP6ztqByDAy27+QbT
R8JovWYmOJuxQLeTbmkn1/Sq1zmBz1Q25M/5KgWYmNabtjykL4U+tlHlwIdqWpPRuOpDL03wyvJq
NV9FhtfF4ncpECLYwRJPPyogQPiw9WVXgB/VSrNPY1qzFO9oECOfcRGkAqObCzQrthhiduU2gmB9
IiLF1Dij+YywCSNc26Az13oiL4PzyzbFWy/HKZwfxnhgzFIkBLZXV9d59EL9nHT9WOQDEbACGWQ+
Jz9TKpT7c4ZFjeVaN/suSkba2GGWmrg+qQDrp6suDwxB6OBnNRt86mUGgT6rNRt87eVtdUjSbGa0
JXr0fJNoRooiPoWv/qvufWhAKHbjbhBeFOyNY8AugKxCeNHSwEVvm30RJHwxolcPXmH2lSxPNKlX
jrs6zpLopQbpWP6wDvJb6IEGnjYQ72LDXyatZvOZLh3dx+8UYeri3ldtV201V24hsHBlbrSatulW
EN/Pw91rfJpZMLjPYwne5QPbsMbt2xRFiiZxbsPwBCWJpSPmnKCxEejk3WbFDHgK2yTY7jSdEzlW
zz2GFnR7vK5j5gK6kAKT0oQp4lBK17fpnJCwppT+IkRmECxS57kceW1zlfPGwTYH/VeAxNwCfZiV
8eulIFatdIz6Q1Qzq/dtbr3+62syB5u4KO5fI+t+UETfIEv4f9O0myAk1GnnA9oDpEQZJRzWfLOs
RNyzP7m8V1yM+Uk1ak8c42RpMR+RKFiTbkSqcFkxslWMdeS7kvpJ2xhyV/KxLZYdf85QO7CZPtJA
UfHVWrA3QA+3VRnsoAOoAILHxM6y/FwiTZ3N1XMc6I5tRLh6CxK8YGRrQrCR2ZeRi8wP3QCE4hF9
1Wa8NtLVIGA42VB9ppQ3kmEgfLWl0a+p0diu3H6rM56IM4r8SS89Uc7QdjzQxEkGClKtPpOxiRai
o0pxgh0JIrd7aNZQ8qRkiMHmK2RDBhUaPBPF4XWHKBh5hOkpbdzyR+AWg/MBXWHNBx0fC1pAmWHA
VwaWf/1h+pCX23U51y3aiAmWzT6PW8SId96uMBAB5a815Yl88SOmX02H5RrlRg+e3xp09AcsSBdS
oan4mS+BwvgaSjGznbShdvruEvXUvPnWaL9t7r0yzOp+Bxq3XM+vk4w+vqM2Nmrl48cAxAXNTOHD
I9/VM8qYezQFdHtC5pV7636eDhUn0fQ5cCkG35NjsjTSQLGjLcbW86fC74PqQx1F42Z/pYbZeWjB
SKCNUy2Fj+AXviJANi/IKNyZIWm3pamRKS3fUWTsvIc+mBsPgxdAyojdDFAJ9sXs9PF7Uk9dVFRj
19L7ELp4xRyDdTEStd2QChmwIq+p6J5HFQs3ZTBPRJBbUOtnBYNsB+SUIEuvQ04TLF2XWzn5ef8c
9hVMDvimzJIiL8eCIrQcAXTvOh+jRqhdQ1V6TB0wJcML+G0ki3a/6iLjCr+s1B7Te5YOokZJgIRp
uO8bs/SgucJYBaAE9QqmTemFJRrgRbM8DfAgUorRIhMvfQCOfe9nepi+VJheN+9z0SMLdBFC1fLv
fLY3QXhTbJk9ucNUPa+i44LQbLehmxbrVze0bdg2UvQwqmelazXFNyV2XVN5oWSH/mA/pSs6No7T
k3ZfjKW/rcsxygiP2UCxpzjkBB2quvRynF3eo6oe6BjFwy1rKvlvhqFBb4nBVAu+zWDgMZA9/zkg
fxuOE4bELjT0kP9J3GG3TOFv5a9IEkHEYwV7KHEo2P6qIOcBBdvXCvqfL/ePxCORBJuxiAn/8UwP
3iS11KcVOo6QW61jWH20SlPGBCEHprLr2a1EIYqCVfjny74t8mHO7NKi4apbd4f60+9PmQ2YHRFB
cjgh/0aaMcbL9mYj7fGaZhOxlsMsSzmjC29FlXL358u/LWXIUFIlYH8Kya5l/DMe/Nsgwy1MnCQY
Adz97Ma89gyoJIHU/pf86u34yjAmnyO6DKhXweN8E1kWht6XJCCHqo0maoZgtrOte6om2/P2jT93
n2jfK/9fC77u75oB1DFJcql0US1DgSPw3hbKugVzuMKoHxgLElgg6+baiHy/14rALTfBtDqHaWi1
BfiXONBkbxw7rn28i2CXRuO+Dtxm1De69Wz3KSgDJ35GG01H+U628+zX1zqgCT7u3boek/UYh7iU
zFeAeejYIBWGr9xu7pNQ9jvQRrW5F6BQzX1F3kdM5YAq6pFDMcNGxUcMT+ONlMrAualtNMv0kLTp
Vt6t4mhzowharwsTIKTSs/S1KWvaDBFaK31wiFXRY0UYtMlAmwqHIahYpE35jKEjjk0NKc1N66Mx
g+ZmCBEYJn+KLx7ye2gfkeElqS5joLuKzU/u0DwdEP2RSVClqJ12VYEDlCtqYsS7XOQM5q6RebN+
kTN0vg9Yg024wbwuzYEWC35ToA6iWMJMo572bCeDy9Ol28Cmg4I8C+NkV1R8yxQ9otDkGALQ8Jrm
H+VInwMofoSiXAfGzLTdCHVxjUaLS1yixYfRLxYeac3Y2+4UHCXlX9rMozi0X3WTJKh2xUm/yAtL
JQtAk+EItN6lAxs+QT7VAg8FNOKHpiqQ0lpzrlZDqVnWA5MxTe4nN5NdvyMd7dfo2jKQTNExjAt+
UfRe3JcHlUWQ7k/lNNgQq4gq4oxPVncQOBGUZdA6lz6dfP2YAKXI4OC0PaASNFQokMUXRQPNqjyk
cx4CQjKFXwN6WpRfw3cr8JQjmc3CKUQnDOYtJ/FuIDHGN8GWef5oWvxHX5wW70OeZRbg4pCvj1pI
sIBkEImFgy/HFjJdEs7ItXFERAIJQ6WqGualGpq1v4zTdZt8+YTwRXemxr+y8yOwCdl5l6wcYFhN
kuzgNxYt9fbYAcosTKYgq/rxAWR2GdHUg4XFSvZEraW+ivrS5bBsYl7oAP6kSbyvbFmLeaHQUfY0
27JYT+ElCVpr72biymi9p1pmRnPqVqBW6R5kve8Sq3pt1LniFPtDlnymGjDXYKVxz6gVtjNSb2qK
87JWCCzk7Yoq6EpNIuhP+aTLcrj2O/yxMPJppty11FwoHpQPHHAjn6uWfvTRSlhKFKyKEl2bDBDw
5IiriR7fGEEvR285g3ATyPa2z9fFq74Snhum2+tLXtlQxzMS8cGGlAO+0n9mlPPx20KnuABomHFM
zoDFQubNbrLdtLW58FtiuLVmfwINFzotCxT1OHc5d2Xi1F/B1dKnFrnCDfYY6glI8L6kHeU0lyE3
QYNxzmCgyfNAUsk3iaIleogmqKDQrcPBU8FDVOSSb0fEr2b7QURLqQZTGWsX5isHQWfs0cMrY3Zv
c5DUWQSzUQk+IbGMIBBNsnn7PILrLutC4g/LTcwsL8iZZDxM8CWl7YpSCBYGXKEYx+3GNAEYe1q1
pUNeHUi+yYi85Rc8eBZ84eu9Gs6/raMLTW0id47aaXkZ+5SnqI27LVLLK+K3U4RJ+COKqoyhQPBw
C3ODqZuhJ6E5995rCO034L+o7Md5wGTwY9Hm2wK1cEPMPRanc3ozunB60UkR3qTH90ZimESxyk+2
RiUKKvQXqKmizdVdDKRF5v51/DvcGTO8/2qM6DggcGqzlJutsEAqX7/djdPtvduQfwX+2TTOeGb/
Cbe//HwlmCduz5zaJUZwe3Cy09i2BSO4dGlQ3Ug66jAWsLZqsuFY0PjlxgO6+f3XoY23jQhxpQ5I
sZmAGSQXisCWqeeUrc8lpG35xdfI8TUeal63rSqIKYM7s8tLkjA0h3Gf6Wxb4W08bm9kUFTnxn2Z
Amj4SEZR8aPXsS3mgOefa3/rt1Oz3l5Fxd4FdeK1zU+JX7ELTvG8/aiH78RnV+QHmCS/fn/EiNTc
68FyrFGMAwLQvz6MzAXTmnaOw1QibEQia1+lsFz5aEM5CesIUwdM8uF1c9VJnI7nJO+3L3rdmPuy
3hYDZnrbp4IcNtm2829wggqqL2P9a+A8dFP0IaqibXoYAsrq5vUJQULHvM7MkD59RHtvG+vXVSQ9
qm0ovo71dj1n2A6V8XVxQofYnPz6n8/UNa7hcCgIpqobNPYGTnmOvu2UEnXSMHxDEZXNTd2nfYhE
l+svkJ1bJPHmdxM6GTygG8Q+l3o9HnNU87YOPv5baNdl2VRG80kEmRjzGxGiVvHklY0HNJJQYsai
kWmc1w/Uzwy0rx42J3bJ0ap76kIEUxo7gA5Lzcm/cdqJs/8cubhjPAdVrIkKXmdFM5cUVhJJBHxV
GoH4Poq4LsnaJNNknA+6VVsvcBQOh+/RbXpCHUQG0uWJQkCSwwLyQQF88jHHJSxW9Uq2usLqHL41
1muzbzO8D9Z/krhVedbdmKQIk49M4s+umzvDc5ZkuAxevJbBVOWRyrA7k3aPS5+MFbLB61Y/iy34
IQNbElkZ9AqokHE19opYuQ+Vk9XIx8B/IHHzu3Ii3fH7fmu8R+G8rey5HrdNo+pKEiJT261B/6s4
Ca0hZmRKrShrzobEXaMAiecA9Yg+4N9+NfJNxEf9ibLVvssUXLwv4RC1TneE2EMplF74dqGm97ae
gNvW3Ioa4591mRF4hLIDEXudzNtd4RcaqJdoLQS2SsKf+CeOf/p0SzVM29wnJucZVDXnVExAjMRb
xhUgjAf7rDcz76PyQU2PlzXRVocI8LZdLtBu+q8YkpAshrIa/PLKcpptj7p4WfLJJJMMEE/FrPE+
janMVPB5WhALvUUXBZLJz7IPGckGK0ojvNzCHYoVUMSoNi0uF62Zs1TXSDX5dYof2931svaLH/SZ
Xfcui5HUK97RjJfsXmOMnu0G2qhc+h6uY7fy4oxHi3/n5YXP5UNf8LrXvKkZswAfAFV+wXAwdAAm
Jw3tCShUG9Yi+Tn4E76K0Quc4CD/a2z7GjMW2zhuc40z2vbVGZVyRtJW6EThrYGX6rzDgidBybcz
3hIH+yD7yfmJU7OmMULi9VqjWaR7ym7TGmz7IPqN7AKxMybht8rNWjRBs2m1BI5487mKVzcQVz2t
Kz2qYYdYUBbEl8kqy+L9a6LUFe6MrsGIBIDYmbVTGD4nmR1iIh8WLhPhZxpv9MIEea0OdJHDNTVl
yeoz0TpiWRe90BlbNYEu491OvHnw0w1mGvo8NJBQl+umx6wFdhGo2Q4+h8jHlopRj+otMqkWHv5D
GvnbmYzPx4Rf0dhMIjkggxAoiuxtg1vgudf+vKIArGBlZfXJyQM3mA+4dbShvASJhYE0IADIU9P0
pXPwJ+CPmSwfYSORhjBL68uCvRjIAIoMSaLaAvkBgXG8PvT8fUn+ollUBSWK5nOsuvivusOZVlKR
RUNkTX+Esxy3RVPGxjVVytyQLY2Ww6S9WjTDDbx2VedfbRA7U/B1Q1UJAFgOGj5bghiaAT1h52Ix
HnsCllS1yD2ld73rhUZT753AVlKcIJQpiREvOlEkfib3avHyZSOomrARngKDO882u7Xj5MrlW9gl
YynPmWriBDUfiARKeV9a9DnEBlIHg0NYfxFz4OaSFYq3TunvWj1I77tHmJwmcIAcz5vvPOpH3GVU
TZI/ZkgUAxNmgDk3nxGKaFai/bz1SvbMHB50RlV/bHJ1Kmj6i2sPTLPB0d3iCz9eek0DUbZB32cY
vWBnMBwK53Nh0WCrz/GWPOMYSZgpnTs3xtNnvKLPVCE1WUCN3hQnhxgc36HLI77u6Kwzjejd6JOq
4B4PICNw0abvQaJmuNUUyqbiu2t9uHCXC8A5sl9UJ0cMkntDb46cPAthauvC6VfYl0gkpc9qjirh
fYRG7CTPWTj6ZYChU5SN3MoMMW69oY8nZ7A0mNqMN5ML+Ppz3fkkn58qkRt32aFXltDWiKrScVjG
DpO04VzHxoUKiwSVH9Y3SzLDBb8jBG35RD4isEEI08RVHFxZSuIMaovMYYWyKTAsb9OipRr3dRMM
w5gTvZoOA1qRCqqwaJpysFBQiwyOmxiXocufPPQVxiTTcSypb66nMnAlQiTdBCH8v6g7s97GkWzP
f5VGv7OG+wLc2w8kJVmy5CWd6bT9QtguJ/d956efX0iurrQK7ZwCZoA7QBWcXiSGyIgTJ875L7Bt
ZQcnnHUJum5J9omUDBN2OHZJ9WUNVyUJ7HUFH3XEoUWzB6nfA5XqjSh0UQaeomDlLNLCK6JxRqbq
usd6CeolzP4Bj87BGsTgU1SRKtIF4G1NCvHUHkR1cDHEQjZmiQIy9fTArNe5NIRWvUYdVSYvDYxF
5LnlaOKt7esUYplICeBH57u+GDDFIYekWmB5tY1xYLyZIMSRgdRSPEp39F5SnuOUyygKuEMxFlC0
26HAnApZEiensAsXbOgYSYEaLmGprdC1Qp5CtsLe2sw8PwNj23rALAbeWAhz1rFfR1k2FjAWemBC
v8FSjNJwiNgPXI7OiV3boDTTrHq0OtGpSAZk/XGAmtVggiYjjrZuOpjAVIMmV+0no7fTTr9EahsS
830TKc70pRK61QMjNhulxa4FB4F+vB5xVhxxDWqNplug7Aj83GNN6J2S53qgL0eKasOeNW7r3lE7
neaKlbJAwUKIUGRxwqfEUUJ554etA50EC9+qD00VBzzkBeKVOcGbkvxOqnIJ1hFTxeovKeh3FRKT
ckh3UN61UjMhhKdnkaJE7oCsZoQzuI0zqHORz4Oi5itbjRd8AEzdUZJiY+aw9epVZKPJlez0Pojh
hIU1kalYt8OYyxQpzFKWoY9knLwGKsdK0VlrtDJaxDZMe7ERwlaKSu+bdQV1MoPuQ1t8VlaczXIN
pQ7TKmXJ7yvEd2aQyDUeFuuAao8efQmbtkXyq1UX+otXI3EQfn04RPjobM2wyBlLF8jizDngicHv
uhRV3H1gp2BCXctoR+geeNnZveniH07e54OWQ3gdUm1D5gfvn1LDU6WmNS+u41FM4apPRJYQZ1bF
G1fI90Apb1tOSSugMEKpKEFbl5/hfxGQzcscNBIPnw/xs7ZUxZ+rWq3xxQkxb/2GTnU5IlcOG0oh
PEVIHl+mbG0d9O3E6KFtLgubOYI+AcoSEn0fNBY4dPfE9ifR22I0Q0RQ5YkZackA0Eum5wGXtw3x
LI7CSkkMT0OQhd8pIUmOus1tfIQK7BFM8btFwp/3Do3uhr8AEi3naK6wAsynIO8cPrSjjeLS0+k2
FvaQTuWFjIqChkKT+Oi9QYKRY/podK2+IkRwckPFMFRwYG6QhS+QBAOsK6HM06AOXHscIWO6DrSz
sxSX9Uicjv44fxpoCN9FNjsP7uphpohb1dPDlDAYtMUHdI5j+/enhVGEH+3pdmNAL547IUJUJuJ6
WhhI2FkZP6wnHQcvgKejwe8SzlV8V6h4gNw5lCp4Y5DcnNcaAoB0R7/eyq4mCl68Q6agCvtWanRo
F1yegxSdmTkA+mF40lA14v7aAFO6zdQuQr1M0pTU4cmBn+DV72ugSHEcbdZTJKeou+FVZ2N4PCON
IH/NZgyDYNLMpjhcIb/YN4ghDkuJhudSdOLhZqdpVZdkcUiuWu1EA8kaIF/VnIqPT0RSJJXvZjNi
aiRVLW4BcF9RkIb0tkgtbiqcXjSvREEAZXjchidozU484kbi0ROSjO9IBeYRRTxD5Zm4MyKQaX6I
TyXMJK3KQN4i8W/T/WpMA3DrXpnMBisM6oYz9VzH7ErzcepDTSZDMuuQUoFCVZlPlY6WitS13EEx
K2+Tjk1mWttjHY3lulZqcpBZy/IB8f0JwSYvK3RniDDbBFY44bRdqBzopZBzwGE61h56myU5IDit
jmwm7/UMq0zHwgtbLJxugiluVFr6kdyiCD32Qri0XJxZWtC1GZuu8AaqWMNuBIKxwOOn1UhEHosR
IjudzEF7gmEbJ4VLxdu0OBuDIlvu2hx3AyipCeAY8O/lYnT3sSqH/RZhGs7dkd0i/rLJI0WcxaWp
a/LXuYoyax9I2A1QUZP7Zg5xlItDw/TlFiz7do41UYaox1bUjOwaEhPInlIRK53pRZGDssLIGetU
osmGUZQrCD4ZP+OmJKbh5nk26a/UD6MQZaSFODFSZQwUA9NByZxRXNAqu/tea2VkAoFAjKyerrFh
7vtlLeWj0nzRk97MaxhV5ohon8phDVPK6FSN6iJa/MpDWxoNNJBKHTijYqCsygspjYqU7VDAG9dF
bbVcwMSViNpC0sPh0xF1ssK2BAUDHR4+baNzXLQ9iB6ABvAVIF22vRClH+MNqr8mfesrxOphK5DM
BuFqmQvqiIfBcGoTRyW9GaZxFcDFTBsMT2SzfRhjWm9kJRI5+HdkBUMNXaVuMjS0UnQgUbfW4JAi
uaYKT9XaJrgpVY/BTB/ztqcB0oFusnUDbdP3D0ujoI6EQUDW2Oa6QeBEwWUahpI8rGAUiUKJnMti
VdpDbvX2WkN/nxU7dMZYRbdFUU5ztA4Kc56fSnSh1CcOHkbn3DYpeNJbp5JE+TTMS+7te9CJwLex
Ttu0EhMhoi3Bu4tYyZ1sok7Ur1BzVygvhrlohwyDIoBLo4nMDOIOiLfDqB9SsD6U+FRsWaZN3QYi
KEsxPeODnIzHyluhaaJaNaqiZvheVMuRY1aRNaGzL32zOjQ4QtDjLP3DGDljmuwbPpiDtU+iY1JH
6oKjMbYcEfo8TKRjtQ+pZyZpkJsmkz6ccdI4UEXO0e1C+Umu7jP6KSOH67QP1OGiWuqZs4x6BBec
Kmy0eJlFK+BlNVxK1FRUyJ0MqzWRATjWCfu0Ii9ChidctFuK0j1VvGAqO9SeULmxc8R0kl7EOsgl
4tYkVOkonSnkMaxHY+4BYK8WPa/DjO5yhYztSsGiVdR3CeeSxNEK140cO7xWvBxNJdFnItsX5UdA
O6IOWpi9mOHT6WZqOjIG1nWrK10rXcEbFTXHGjV8XpdIMpHKKUyxFAAcimpfX2pi50GvMuRNesCx
KOskvCDHZ2kCrhshm4hkUbySoJIvt1KiqspOhb6RXznYHGKJniZzwpkAFE3Xo5zYjuP8pHe9Mt+k
kNkiRCNgky1PYwVcDwzNFNeRtTUhDU+mZwEcwWj9FEJQhiJx9gK0lEJEJbrKFE6G5hSlqU+HQXzY
02Ktw8SiUN8X9cjfs7cU0+17aX5KZBHfjZlyzl2n0Yf+2ksU416iUyE4jxVR5g2iaOHGcF6yYzKQ
JufkjGXYaOMUEc8Y1Jt3hRIFlVAqElX3ucfocV4vujYHy++w+TKxieTTXC13QIlju3gwRlJOi/Vc
9/ObJaWDzsnIgHxCit6l8CuuUWIREC9g+2DrqKmW4tlowxyr0J8m09akVdFpKm8yKWVgGKvKqMsa
2o/uIJmLkTx+AImXSMhzEyTJ97dSR5vjmiQCs5tvHRR66MYa0JdAdUGiScwjzWgtpn+ZNBbXlLua
pOJLNjX5VD0qUdKL2XGam+mxJPVeVS5yS1ScUAZXRWfjWGN+L2Yfw6WKzHK3rVBBAwN1LNHHSJzz
iva46LLTXS4VIF8lDZ+g4zoBRjniyynSOJmq8PBUOm4LxdVeY6tytSaFe4Mq37GibrZa2W/mHHMh
5xoj0mN4iHPRUqi6eeILKg4m40P3OhEVaVs1FgQxNA7swtQdFcd7HflfB4GYYAQgtu+KbGiidUSa
pBW4CAc5HsKwcMyh8uVqyVPZA7ecNbMrhVPfZb4GQDB/VJuZcu06rKupLg6lZgFAfu70upTKFZlB
D1ml1XUytUOOEw962u6Qm3H31ILso0s4OqkxGL6uIcwZ+fDRdMQ1xim18m7dd2Gs9hdN2U18hzhO
wxe0XO38MWvrmtrlSMurp8ZW6kZwy0nHwBuEooTufBmXSNEmD20JJ39EtURVX5qs7u3+2u7MCGuw
SJ2X7j7VtNG6mYAiN3i+BwCfShSQRHW/dGqxYVBXooUAAg0IKnmsiDTVqeFSh6OYRAGbQr89Vbml
fhHhZgg5dRHQLEvsBu9NYCrpJB8XHVqNw3dK/vpCezWXi0D3K0ef28Zvl1ZkgGYyUjSh9h5q1u/k
sfg/+wsnIM3yU6TPUJwpHfTfAndpoIGEtzTdJTO94lRVSfZ6VGCtoNGnokE5reg4q5Pm0TaKEYEy
9N5ICmjuUdaSL0QV4vUgH+Mke8x0whvan0HfqVDzA2NEp6U8YoRkXaJxgfA6ahROZog7REs/xfbF
NtBxEg1YZubXKS2b+GnCwKd+icOhRmkJGqoWUwmZKCkk6yLIRFoZVlOrV5hPhR1vwU7RqtOLZhgF
QZhqCpXIqTBE9MX36FhUR4kxuJ/sVikbL5motJOanrpcMBTE2W6kFDPd6nojglfWYJd8j9w14IdJ
ma3q69CYSKEi7dJgsHOYehQ7byXTmhn5lLUFrr8k8W3hAMxqAvmq1jFHRG18wP4L7lvtLAayJ2gR
cu7uTDSgFyKFqlLqo/QN3XKFXDDbONOzCooMdcsixZ8Q9wSkGV0FWA9yUkkFUHaBhDSNyncJN+Vp
uHNKvV0QxuL0pjywQQ/2F2optG6QK3ZwcFkZ6C8ai2cTR4GmIYuoLb/HVUaPA6Ee1cBIYYmtDF92
Lex4o6IUyb8I7uJtQYJpXb4uTJrX1mYYGSr817hfkECQYTD3AI160Kmd5zRVHz12SJuhZKrSS4iy
C5hfMJa9ch7kSV8Fx75ePhAKcEhOUtF1TcvKomTIhW1MFvCdVYq30qF/Zl6gozMv8go9yjAad8NY
HAN6loutpxly8UwVwa8jgqqceUEXVDEPCxEw8bMcvX/xLJZuolyk9sOUfTNqRw7nm1Pz6n05hSPW
xUyxht62vCFNZBdwy5TDLX4xHagmZkkgiWL7NBUxAITQyagH4I+hYamxsnpo7/bGtscCtTir6lnL
CBXDZLR2SkvNbaaCZjB2UuYxXqwLsMVk/l/bXE/i5g7l/NkeL5Y8kTsc++gTiNFO5aBVxYqcW9La
3RBPPNlA6Uc58GQYBsGLWQVzGK0NGWfhzpWyag5ekBI2qq9KFOrVV5uculR4eJn4bGkEZY5DcaDS
4K6o33H7T71CRNt6R6I6EzYGXmhyqSEiQuImGrhD1IimLrjonpbgexv91A5om1ps7O+3DpE3ceR4
3+3tcRH5wnsCxAIUbdv3Paqg9sajgR0pxmMktujYyrS2OfOA9JtuG/hSXBOwhdnFftVUZht5g+gg
U3k5oRfeO8BGCNI53MOTxg6SmTXn6LlKaIDTxxBoAn2bdIWl9mwd5PQYhsTB5LQbp5Al6RfILKGR
8BMXynQMmUySjiN+LtDpDOUM+2a1DsDkJTZ8h5TTojMlEewx1y5s0XgaCx0ccLd0qaGvrZLmrLyi
aIyPhz/qFr04KiMCw0v5eKZpFRBBIfL+gWuhtUt3EHqT+HLkq6KoHdHxMjJFdMHs2KBBLKWTCGCh
MYw0RE+0w1M7cM4lmnoc9aAZIF1/7N2VI3BeqOb0kcBN9PVKh3igvwWUycwd9FjAkYDmxTPtrJG8
rJnQM5A5ipcxbs7xDIT9oko0DcOHrIFqECMBN7Qxqrmy2i3VLwB3H6F93F1wk5x2TNU2ARZa51xa
K9WtrqYkuarbUS3X8hJT7YBYP7QcvP4OivB0Kd2WZcEdAd4nrIF+hmrmoHtAuan2SqstJPiAYXRu
rqbZ/eeX+cid++tlziCaf16GxlFoWiCUdBHT6G2mjk1NrHJk2adJg7rWrkFdQAK5pweoYMdD2ykn
kZL/zEf8iCoUo+HWYpYky5rggp4z+ZSeVgj9ipG0mHXzbc5rMYfI/DjGjFMhGsCBbdX0XZWAqUZr
hVbgaa6UQ9nwt+g/iS/vDc2xrwQq6PNb9hF1CaGZwrIqaJoO6QmA2jO6oW41Q6RZMBSMIBeyBhGl
IuzTNXQMMq/SUlQtYHYjHfH5ZY9L90+yprgukiW2BdEeyRDtKFvy84wAL76Ys9FXaxWkLYGsdWBq
/ajSluQkGyndkYyHEW33BStWrIFlVSx5xLL55tTg/nxAYmp8GI+lKljfKLZuG6oCIPTjDNUroxfo
3mBVAbqHakZNC4mOoTLy9DmjWj1jeojBAmoURymQ1KJF+uXzISjnE8aGUWWxRgz+l9EhOJu+NcQC
E5yNgPXqooPd59ZkPMGDR2/ar7uRfr5NhKrz9Sl8WNViQBw4nUhAXYw3bTsJ7ZKWIwTd+lNb/fNB
fgRd89AEuVbcKS7LpDbOQjLqH0DupM72ZA0eWkKh4Ei5z5mpJVw37CFodH1+yfMpyiXxB1KgXio8
H/7x8dFANmuiurUdT7LxZly+osGA/ndWK21ZXYZowopoXSe02z+/7tkcZd1SvdIcGUaxbGKlca5q
AzZijid8kXw8GHh3yl9AN3JE6KZvJ62F0x4QVkUvVukkM12pnCbwcSJNq9RfLNUzIQIxHpIjyuK2
JRR99HNaNXWZNNIRFfDpGwqE/QkrI2qE1FN6CWNe/EqPAB6bGjPSH/IoUBMz2oy67JOsw2Jb81LJ
icHXtck4bSaKaOmhh5LA4jNmnJPwbmqh4nx+K1UxLf5cXgzdAkFuGihVwJ2VEej/+AyDqpE6Sgbc
ytboEdKYe3H+knvcBw4xvbz8O/ZYYNCx3Q4FH6gyoNTo0FanI1gkUcEZWRiQw7srJkvAdiw9AqkE
mUegYCx8jXlVfATvKCUIOfZ7FUr8DocgcQ9Om/LnH+ovz0PhgSB0Z5pk9JZsnBPO52KxmihD+xbe
0gmgA9zm0Dc1/KKUQA4qJhJECswZoMjCZMM9Ezc0Iqsd02nUE/ApI20qCjRHqQyU8UTcg+EmWlC2
SssMpwScpX8VabSPq5gYA/dFsWVkF3TiHTWjj49DXaj9AH6YPPSgRYOjTSVQTbXOUeibPdFOeoHw
YiMZETjE28bs+fQYhoUcsXsLmNBbmyA98ELfxtCBE6f1XF7G+WgMVzJtyGmfIQmUwiia+5ACI1VW
FQpzTQoQwN2hTyHfvj+xHIss9TpRaH9x3i1VPZpWttMCxwZwUizKY1qBcf9hSEqOqH6K3CDGIFh1
i/Ao3KhTfIVMO3pt8Y9HCFGjzWc+zBacsO+/eNgfc1Fxy4Ab2kQEA5sMiCBnGyW45hxeWDV6cGtl
aiTvKWFK6ZHFdUo4wXgkJYr3tF2TF9qyZIOORr0rxjNoSPizNG+W5BdZ8tm2wcjI0ahTkBWq7OWm
fRaSFa3QdILg4slHFiCq9uKYFispZNnChmBHGhloc4y4YGPBFoVAqCvJTT3SKfkGwmDCMyEL07DY
of2u1D1Siq3IgD+/gSLF+zkCsKcinaLLGqIQBlSPs/vHESug7IE7t63DA3yg1NCliLdDTdRgmWKQ
UOEormGAh+PqqNe/kg04EzMQd4lCI89PheJh2XhDfpzyNB9VnkCMPPJSdgRP1QqEbsDSFng/381E
MIRyjsRDU+CwOJUGWkC8TPpIYCEbqQKilqu5CEuf35m/DE2jkCjbTCyLqoADLOnj0Br0YrQojXV/
KRJ2GGq9QOPgkmUEEEcuiZcaqAzGMhtyID/MBrCmfB2NGBbCnA3xewFAHmTJ778Y13nQRrkEjQVC
nEa+ppDOfhyXioUl9Kp+2sEvWehC434HpxUYiwDMNF6qI0ewXBrlpGdXVFbsNhSOG6LDZp/a2wo1
RzoFnw9LXPWniQQJyNFNjc4QondQos95WKx2O87Q3qErC/biMXN0tHXcdzBnrDAHdqUJHfxXmbJ6
NoNVaFgiAhiWqZGK/CVFHG1QwBldT6pRMqDyRZlE2wqiQQa8BQ+RpKVl2I2dksCczYMODERBlxVt
cejSyTVyUTRgcWqhRQJPgrO5g4yk1oqeCNweCtJZ3079WzEOYBmXgpm8SXOkBgBGNURhPnRbPqgw
GI1XBP6BTXbAoId9N8vDjOhigyACfQSH7vuKyguh8e/dd0XWaA+y15F+yKyls1mKWInDVYffT1z5
bpiZpO/Z1/saAUFO9P38qufRTaXIoxJ5LaSXYIX95a7Tsh6XkuoSgkrxRNSvw578q2UWiD0yrEWk
YncSGVhLZwr4dayI5EgK6cUtONZA6sWGsClk/jCScnY4CO0RtYLPB3qmjMDxgQBs6KbDkVrki9ZZ
GE7NblJaZ4Awdmo1JlVSto/w1gqmx5jOAk+kqpjdzPgOZNDoZ6ftih861PdWMKTxoL3HXmEKcur9
qL0CqatrM37FsEfg2xe5qXgjkz3A1ujJcAyxLzE3EigLJO9xeHfnzDLqxZcnUAXX1KoFph4lApFp
laUiSk/0dNX8Eh4nBEYEAiTL8jBfnvu3CqEJO/UN9t8i+EV8O183CihCKgyGanFs+CtPs8YUK6Js
D4QUzJL+PRoTZGOHGvZS7sPcEg+1hzbWv7ZzTAn+F/vOWarDfq0hwK0yPQHfM5fO9h34LB1tAsSm
lxiSng3/63hg6eO2EwepY/3m85lwHqDgDxIecM0wxMmB9PBj2KSIg37BnNL7xhSNSYr/jUhOy7gW
k/SEYVbViYPu59fVxEf5OTKqiPSQy6HQoRsOzN+zGYhmSx+w/dL/CDUlvywA8gLPO7W/dATHgVKA
5m4fpWUh2vSKPDJ3pAxtYpmSTEbLYdPQsiYEgZ4R4MImNDPDjypFw1xYwUgGWEhTTJFVeGXeAV5a
TSNJ+ep0HEVPYgluLFDuExWzOQcFZM9TKH8BvF1EIxr9rBv6aVXW1XdlKqMw5vYxT16+Uqc6bHDG
zCVbaW9GeSCUrEskttVs9/lNElHq4z06amXJHPUtEVHOHk5tZBqpGHq1zpw4CGZJZCsPJxDM5xc6
n/UELs6ODl1TAzyQJp/Nu6AedAwdSWdOTPtFBVL0Beg9j/2ULEaSJmIXZxmC++fXPs8o8OVm3hMz
FRrjlm6d79z9qOHIjjIdfdRULHhtEC0BmkA8/dPOwlkE3rKC0HD/Fhznw6mpFhgyf6MVjegifT6q
v9x66o1IgpkkYIKwfV5iyfuiQ5MAUClCLGEAMkONaDStTAhW4Bk/v9b52R01XJuslyzBELkxKNKP
i7DrqqQyFETQ7WNgRWu0Lq+rtgVPVAykoAfz2BVWtRYoR2iZIkgXzsKe21FvyX9VCzyPCUQDlQK2
DQOB9OUvUai0Q2BpioYqj0XX4spmFY9fawyWuWxqywIhrkEZVkku4jyTq70GcIYNA8EbJswsa1B3
PQslFWgAhNlB8quKxlyyAb0noA+jGhpgDNPjR/u7t5LisE2tjkTQMjR0fj/eyipu4k4Z5wISBfNt
Qy96jCek7QQYyYmcOl3JSyo+QRByWN60kl0bP2g/VbnmO5NQ3P3bAyIvZZMVtQRV/UvNEpAqPKwJ
aYhGcohzuQL+eFs3k4BYLKa5sIOiL1dLFNNTEu6G/mdYMD6OF7jauTlSJtz2zwf1sX5oQeAjQaEy
Rq0X7TY6Fx9vUhrLI9qDmK7OFFpZOpEAwrz0OudgejYorIhIPE/MrzDKWXnwTAUG9vNB/GWWiSIm
J0EWvdh4zlMQaBt2gepj7p3gc5bZcKV8ogxb/4Hc7AUl9O7zyx7Dyc9BlVKUTXEGggDXZxKcFS7b
0pqsUdER6ZmQBmogDYQTvDUZcHD4XYuQgtuB6KZLrx2BF31Erw5/zyRhuhSxAf4lQkEa9BFqmHzE
lW1KMqRvfRR8p2qQl/7NCSPwEDCJBR6kR1uxvH6nysUm8/A0G/sEYE/mygjQ8KVJoOpZ0LzgzU+H
00r//IN/7Dfw0IXsItFdthSUssj/Pj50dJSMOHEUfFYjIbbCWV/s9+8oNCmDW/rmjATE2DXLDNNr
Lw8p8kHTPFIgj2P5Xx/6De2//ovvX0usQOIw6s6+/dchfm3KtvzR/Zd42b//7F8fv+VV7+/qP3fP
H76hFRF3823/1sxf3lpc4Y/XC99K8Zf/p7/8x9vxXb7O1dt///O1JKyLdwvjsvggcK6Sqf1nRfTd
c/GPw/P89tfXnCTRJQsFc0r1nAgchC9tAtQ///Guie78JtPOMqli2OwyZH88t6Jsuui//yk00ckG
2ZU5S9Bd1P7URLfk32yVsx2lMRuB8z8++c1pop9uNXfi/fuflSitj4V8lNE4H9G1JMWglE/FQ+QG
P4lmxPBn2lqSFsRwFvwE2nIOt8mg6OvWtNKLKAssHJWgFg6rBm2PKzTd+vgS3KePP2eYCAqWFIty
TUAx2O1qgZmJuhG4JRCPBoyy5cTfBzAlqI/F1viEDFZsraMumBaAdDKmpJMiZ6GbqGEv/MWHDqTj
AhhbrbQbU46nH8pljWPmpGQ4l1SkZD3mwhvCuwnymSPrc7J0i+UhpN3fdfD4O2sGaJ6iPPANX8ow
38DsyFms8tL4WiTN63apCTE4XI0YDTRttCNAJ6+YSW5tw0TvOoEvvKsmfcLoyqz6ezCWSu5HYV1v
2hhwMAVUJdsUTvfVKdj/1pkVeBEswoPVqthDg54zQ3caF3mDdpfyrCJhNLs5ZBB3hrz2PFVJ90R+
VV3QgUWRoMvzi/+Lq+vDWruu3oq7rnl76w7P1ceF9z9yHR77Kf95Hd4d1yHN5vLnxXt80WkhKupv
5DVo0HLeoDVkiyr5aR3yG/Rv4XtSO4MGqTks+PdlqGu/cUBBvtlWae6ofP23NQG/wouIJcrOrFqc
9/W/sxR1sfX8vDUpOPORgSumaJgQKM6WYpcYEOOZtCyaGdV4yHsbDP8m1yiEqt3cOhs10laBkgzX
0mBslDre6klXAc9Kv2aJuuqL8c6IgacbWE7um9K414A9uVqO1bVk45ZBAhSCmtHwBoeHDvExyPy2
Hsp1lCaQDqXgLVNHNKWQuPAqeIbuJFs/rCqm5+zkF7h8fbcAJvnDZE+u2St3gylfSJYg4ElqAxKP
vzHaRxT6tkX9hL4P/QHa176kB19zKjB/f5p/LXP+O5+5H+b4f9xnPvzV5q28es7f2vO3+rA3/Q/Z
jITkz39eBIeyeH79sACOGkGnBWD9ptMIpQNEKKO3Bd7vjwXAb2SOgI5BesQxTBWKxX8uAItlw6vo
wWhsXn/uQywAMgu2NSrO71vU39iL2PTOVgA1D7J21WClOTL58lmSYkXYPNIDGzBJuG1rL/T7y1sE
ErxlHXmJP1wcZqypZPh6dzR1d6AV/HyD9sj1AmAYz+txdi/vEZmDXOBt4FOuBjAMD1Pj7vp1lPvJ
enyYL4zdsOp2Y3hhmDu597FvbK/usax38wt8zFb2emn22Cu5FduDeaHm9/J8kXuowLkYC8PHcXPI
CDD53IGBzd60HnxbWU1rFlT4BOrQu+0ZxW3vwZ70s020Bd69if3ULS+jWw0/53nfXyKN2Lv3vRvt
KSjcZluYMTvQVmt1V+2RqttUvvF4CeSDN5F8+bt+0eyylfoSr4NVf3E/emjsuZorroBbhXWdWq62
D9Z0lWLLlb8Mj+qh93r3FgD+Srk2AWu697vb+3vHPVyKb2av2WfbdvWke2R4brNv9iBVd2nGqC4x
sXIf1l+/hu7L5Fd72rUr/EL5YXpfU8qmoNJa7qWM5KfL44gXjgxufx8BCPQt3ttyn2L3K/fKTbad
j5KqO/nWKzBDFxC67b40j5qffgEO5hb73A2v0ATw4m+KWnyJKSNuko4MIBx9qwAue1u/Lht5W110
l3rio0dcamuFi/C6vXEb31Cn27QXvatcd4gMAwbBzlK9psvZtzv+M+1r8LjNw7LOfDTH9uGWeXA/
rWbX8M2nbFdDcKzWCkHQp7pYjDe1n2U4YbuQpdLb6kUfKYi5VByvkQzU34x1fdtv+k3md69m5Tep
e1nEPDbMoJ+mwjUkT8Eekmc9TO7yNhwMHMQ3+K20m9R1vhdV7cIc+oarHPQx6zDQ9V01T+F2yvw0
2qJ+EW1vimj72Ezb6EcPzpMDtu4m63DVXcpblAD2zeP8NLYu3kV4YzbkQsgE6Ql5mI9ttjJuatm3
9q2MuP/3JQQcduXcQkr2q439vTpEe/Wg3TX7cdN/M60b6cV5IdHyZTuGTu3KcNhghuzSK2hL1yAz
Qb8fxnElU4nZw8aRjTUGTPB2+Hejci51zWoz7sEtQTAysFhc6Q7NzpWqHLR22yPAjXzfD9j1bAy4
leIFWH3tn7FiNfbdNZ62Tbkd513fQyS50PxgF90k22Rv9LwouOUt/ZeFu3Vzs98x/tqT72pfIgSU
k4trX/QgAUz/yk6naVSevfaH+WQe8sto42xhNKMCKa20HZqVTDCAabG0Ml5bXm37ysaPVlbk5V5Q
rsPbEjLY4OLwLvXu9MCsqw03/q7cpK1nPKJi7AZ38muydnGDc4dNf6EfBs0bfBM1tVc+mOMW62jd
r2/mC9VxUZ2+lHkugnxJcAivtOvgGxwkX6xgWfs2f49Sv5Xd9oVx4c5XeOhpEDcsb3gIbpOb8HL6
3QTh9ia9YFCJuSRpaqut6+nC2BTh9zr01PmrqvnKxXwo1rq3nlcz5Fa32y7+dbU2Ll/gmB5YNjC8
f0+vzB3uFuYz5Eg3fQsKbglcLfsxe8FhpblQH2/Cg/OsxZ4wqr9Rv2g3sfNNS7aD+rjM285TbrWD
+mjvq6Zzw9KllfQqb5XlYF+vFs/a2A+BKx3y/eAhm/ii3my1LxsUXq+iH9qVfYMj9Gq+03ZX9Ta5
KNdK7crhFyvd4lSo3+sNH6i5qlo3ukh9wvLq+Tm6SLB+2MruXXRR3uySleZ9X9GecK9mf2XcqtHq
VfVVP/SwD97zL1f29Yfi+VEjmJcAAd153a16f1xHz9i4ugAXXMXDC2kF/NhbVuP+Sl0r3hUlzHuc
wPTrZcdHIK3xMODc9363sq/LrcyfAJV3Uc32TB9bUYe/cTYZ8rpXxm70GRD/fd8rXuZiFhZDntS2
euFRoHtMt3qw634Yhss/sx+P1uY4iqvufla89jLboE93j0IFcXFw88Ft9/V+XPewR+jBuOjEqbvW
LzIIMi6K5WtEj3u+dKt8yz/3zmbICDNsVdjQG25wTTsicztl089r3NkRm3ONTWaspcxHSG9iesoH
/TWUG8Apa20V3hibR+mAa6bv6D7+vJzRNsxK39ooK87T2vO3xE12d97FD2lb9L56iabd+ttVgVY0
LCHbNZ4NL90CYN1ZB+UqHb35JuYW9WuwXr62Ef93K+nWqjzpiT2W4VsbvJTDr8Vzmnskru2eQdkP
4C+uxr1MbuvS6InwwHyaA0/6Xdjcdj7npli/Dla3jo+sVO9mmzm+HsILHVs49sOMIUtoPiNogmqB
dKENF1DEYUrr5c4EHv//JL38/yhxBJ34WeJ4N8bd8tZkz8XvH45P4lXvxyf5N85Bom1oCwlK2kZ/
ZI/GbySOopFDRU82VCqMf2aP1m8U0jWsCIRiJdhNUs627EWBQzeoYhiYulEbofMlgJV/I3vk5PUx
e6SKqJkykA1GRrqK4Ba//6mUocV4zCvo8Lq4ZUcPqe6knqwmoekqkDbZ0mq59Rw80NAIRrtkiKya
TVOybvI6C7bRUsurKnKAOCshmuxtV92h5v1UoUi1hbWsXOdT6UDOz8K9MxfDAa5Cmflqm5SHAh9l
NwZvcBgcxGupeCJT7pic4YZ22KGWZ29tFOCw8K1kFNcHZbw0NIlUIjDTXdJ03Zp2+fI4WYniT4Nh
t5ByyvkyHDTjUkmmu8Ip48PEqzea1SCkVgwjCg/I7Tx0gTGtYkC7a7WqblEmxj5mKhrfyobB9ugg
hxsLmfcVyBWyLr2n3tLMjgKpNDY2taoRj/KYPkNSyQiWYCrkhQ7xFMaVvtH0pNpZ6OJtMojX61y1
htcxm/p1o+lvsFDVlYxykFdy2oYD7CQ7E5CHO0oZoYDGFW6uIbJ5eFlXeKkq1nYcVCtfjRG1D1fQ
TARhJnqQET18UdEo9ZXKSTlEZv+bu/NokhxJsvQfGoyAk6uDOAkeGUkvkGQBzjl+/X7I7qnwRHo5
tmtkL3upbumsTnWDqampqT59D4yaFE2nkemIdmdIo/CZ2Wz5G7B149DCvEwI1SvrcyC1yamOpvJd
0ymBM6l9euibJH0dAzk4JHnvgYpp0SzupkNf5PkxLHzfcPKcWFWL+cHMyvL9UDez3dVacBeg1XbT
0LTQ0KNv+kMRNs28k6NUuymMQrK7sp6PaWIJ90okAonTs2JvFSIknSgFInanZHmwmwXSnipdlNun
snE6TXstgkq/6esOViO/mJ/mXuU6y2WuZuh6jkzjcclUaFBYVtPc9AwQ7Dol0U960lNa6kfoqYeM
Chyb+l5OhcHxGynxgKDKCL7CEjUiEOdopq85EH9JKHCIqeyoVbqMC6B4rc3+roRGGmIfriFlzu+H
jJS5TYxvg2HwbxUF7ys15SoYjY+WzOzd0OqFnRiL9DSUkhD2Dupd3viaDWR+ISKIMiTJ036XwLoP
lcSMUieadwc40WF0GKx91vfiB8ZBzRcgd6030PgTbIv2ogs3k+m2SAi6qCuqn4q0Cw9U/QOqYIGc
3/gQRcQ7sZmQGCnMubDpGTHMlIbzfor7/ntAl9L2g4XywBxkGUqXUTqajdaSXeRRuA9SFOGDVGvd
ITciV2Z8Id1FiIpAAop6iSInUFUUHf8V3lCeC/BhSW6L3G6309LxiwzzAyxv4fgtl0PtpZ+HLzBx
MPsCD+S9VPc3cLVncLhL0h6KNenBUmsfsotJ2A96RhZShqKHxhhUAr0u3VXMs9t5npUHfbTCcIej
aeMOmt3Q2JVT2n2oBmsmywN07vpa90nQ2/m93Nel4/fq4DVF5oF2Kw458uSOLNSirUvJp8Iku6cl
63/kqHa3MU25J1AiH6C9Mw4dg0KuLi/eCPWE8gDhxXMaQYk90f72BGb2Hv2u8x0wbSbjScNINRfQ
ZedaRcw0f15UyQddHseDYg7dA31Y42cFOdINIjZQNUnMiFIbbaE3gkgvtKVRbG8RqRgFCJcE+U7u
WtIaWK6ayhl1K78PGRW9CUOwkMhm13u6KbD0dfM3YainO7hB5x/MV6QROHkdZZiSGZ9R1UevMQXK
RnNq/ZR8GFos/r49cOH2lKfZcCNDqQMfx+SVafIeLQkNBvKBiVseX102nMyOStVDxPDabAsVdOIV
R/2+APO7TPPm81Mh5Hcm7XtHMQP5yFWGkgINfT+1h6bAQw01fxkLXS2PIkxq+9BPUAunIgzQUySx
zoQTGMrBGeH137Ua4S6tEOxwIoiTXTRlPqRdq9/MAJpf5E73MmswbyGbEHYG0FmHQT++O2q2+1H3
GfX0g8bpBSs4Kos2e9CLOrQ9qrqXy1Z1rKT/rlSMr0LglB2hdbY8CWjqDjCsweSDBoe90Vg88tJF
gTie7yJkK3gOZPsiayLPUnNkZ2pGW7OjYfWfjDS9V8XwnS5EFqrRQdx5er50e2iRgWkMRl6lSfm1
B3x5JwDOvqUixI9VlPpAkb5xO6VVSjsYA4n5fSJlDOv8ZHXKJwGVCzdI1ewUmrm8U0a/fEkiY/oS
VZnpxpM+2lXSpXbVMbeyU2FilNPqk9VPpJEW47MEqLqvf7R1VXut3EH/qJfIYoaDFyfGeD/DDWgD
o+qPqdbctIYc2pOKrngqBZ4sDN/yQfA/tk0JI2dCASLIIekImQixm4FB7siE5MpOwk49Qg4NRzxY
vefAl4MHVFxUByUb8wktDPLqLrntkkU/QOMCLnY4YXZQEYl5V4LT+ppBsRkvIhuGvahfHJlDXLoB
2ki069KPk5+Mp9qU5r2pTzxWm8gnazaKT11Z5KoTS+T5cNXrR4muxjdfKik6MOhf7uZWMW4gv9R+
FGEqP1hMLD/VZWjwauenPqhBMjGy35xkM55OgxH4H4p+1OKbqKjSRwRTvkvDkJ5gGp5tvRifAnp/
7wRFNvboFfC+bdpftLjG0YJ/wTFbLfxcTZGG9FSpCJ+hoCyPueaPuSvm2tGouF2Iy5SaY03b45ii
A0J4vNHkUX+A220abPh4yqcAhrevuZw+9rSveo+0apZ28Cbkd2wxakZ0YPLHYZ66D4zkfGwKThQD
twGze2lhIjtEs6cLUq+oy8CVsk55L/tCcYA4Cg7ynNTT2DECwMOiJokA/8ubBt0M/RNsS9yDpVLf
+GLl3+kQTN+HMJE910EzHqUmqZxQqHg8ZeYEe6ISc3tbo/Cd3wgZmyTCGWFnvWncB7Cs3QThIvMe
TO2uUdFt0GrZheTQv0WQQNmHKRQ+4BTSZNwlVhbajBLPQKV5NDVlfij67G4wUSNPoH+D9hs2YoiA
QnER2Jx1SPzUxDVa6BiKvk58yKw69QujsHSAZFMYeW5TTaI3YfzI5Xo8mOBa7gu/DPeMv86nsZbq
lxheMq4QaeJ9KMGXMEhi9dhX4HoPKfOHzshh1w4oGSmQKaW+9IWqbcI73ZSgYxEycw9LQeAZvknz
nimpXVRABrJrB738MNdx9bmmOSLepuZAxV+pqOSHfj5qiMkbcMWBBPNBoBlf6qhnrFwaI1X28iAS
qPtV+V7TY/O9WjSvtSK8Fq2uvBss33RMxtx3TMmbGT2tMvtqUTGlupTG1R5eKOu+Vg2kJZTM/AAF
Mdzm/KlwooG+l8wwJSMJi3eq2tR74B3U2fpkftZiXKUyEdBth96Ou7b2EIiMebaTPEKCIUMbp42t
17LhD3QYPzJrPXkjuGMvC4zQRXsr/okgswFDpqwcu4mb1NBhLxCZrnPZieowMob8HnlQKsXZl4rC
9M7w0XGXjfgnoLD4NgfirC+8yWNKvyX7jDTXQqgY3cIY/C6o9RZ6BKH/GrfafZy09SMw6OBInvJU
q5UHq9o9iMWfcmG58EM9V6IFWm1+jkb1u5LIe6EQDTT/ZvlWI1kazOGYpsajn5ZUkyfpOM5ZQ7G1
THb0Z4mcoQ5RN6WqcQxGl0CY2LVGTj8wf6mGexkK9G9j7IeEzYGxGwNKSEjZgcc/I4ElWQc/gvPy
GHdFJjwVRqsZT0ISfYdfLX6SBaV9MSSkW2jd6iibMIf/JAQU4A0xpQRqyJQVRiV7B4kDXKXWODNb
35qnpEkDd5iH+cHSpkmEz6vuSXMjn+rBrAsUAeogcDSYWJ4GhqEnz0phc4PXPX4OOv4VKuZWLU2w
M/Gab6w4OpjlzGuBORVGLkU1PEIAJjwac0HBjSflfK+mffRTVOuAJ1dRwONYF/ch7Cy2YkTaoyrX
cAKVyJDlo0T/FfIrfd+R5UDoDLNjY/A9U4EicVfBP9N3iKUoakoUzkoqUYOfu0gIUFDL2WAtIv5w
9yrVTdzKgy2ZASr2cO9NQ/RJL9SlCpGPVEsmhDLlTN/XfjfCs5YZ1DYRcXksF6KuWDafoaPNnbz7
lGdUq3uje8ccr8jI+JwddCTfPNMsYE3WjFMOIPvEMFa7H+q0f4JW4jZVq0e96ma30YPqoyjUCmyP
U7Xr5Jhq0STDsFzNlF6HKreNOM32dWwER00W/H0hWrM7kYI/GJEp34Ww6XhQzah7DaVzCACM6inO
cO9ZHoZj12QDmcVIZyN6MrReulXbQThCJJPeLUxJO1HMrdjVwwkVmhbk6zMT9T+6uJAOQycOzsQ0
Lg0EBS4ImMaF/Fbj2DEN3jBDEYVj9N6QB45sEFjP0iJ62CGFJ7utD+GTOzDb8VKbiAvyprLU5S/I
jNsAfurbIIlgpPDlfLRHPS/dqbZmJ5SICBDz6jboJGRj1PxTALLiXhLQFnH6QOhvtTwyGycohU91
YcYu3FjsFgzRJ1Mq5tMMfbotp8ohgQfvseprg2dkHDzOg28tikLZs6bNrRfWEO5XOuKGGa3Yb3Uv
zQ5MQbjdJJbVDyBjxUet1VIGpEfi0C6gxAA7TBHag+YrH8bKlPZFrCfv+mpi6AYErgfJWHocjZk5
slh9wRlIfqA0EU+ws1XwhqP1A+2vUB1byBRdQ0RfPddi9peZQsphBJZlLfAU+OP4sEj+vauDkpxQ
jhrzU4ZjoPUEIcmOBOMOJllq+vU0vZizVkL7OwrfmCKZoGRqolf6suYn2J/jI1pM48t/FRok2aAJ
5V2kSeFyuho0pX3loFmDZEeG+FUy4+HmvxgagkWGBvYORGl/ECuIoabAGu/LWL+Po863GaYNyBai
J56d8b0Ea8bj/5PC3P93fV/9atv3WP9cV+6W/8O/AUjU5yzUqBkK0XQwPiBa/6dyJ0jify/QU2a/
AQCBPVXfGr+aRrsY1UMR4CLTWufIB036b5RvgA4qKhMW7LX0n5TufsEy35APQEzBHcnAKBaU5PIb
1rDNvBMEIkhpD3byNTjodurQ11J34idhD+mDF7yL7bPa5gXc0wp2/KfJBYt/VixMQd8AcM4Wk6I9
O0zF3KH6uZed6cZ0N2z9Duz409aChTyzlUDTn01hCd27JxzE0+iMx8jN9qMD0aGDHMButGkyEADp
1G3Y/tUyv/ZpV6CSiImSpBtylBWd+AWUl2vsIFy5iVzfKd2OXkp4Co7CXt7V+8DZ/Mq/ow7/XPny
Zc5WzpAtaZTFxiYfxNfufrAH1/CquzKmbTQ4mk1l8l5y4ycYb5xuA2G6Gsf50/jy486MU+1EVCCr
ShuA5ez5HyobCZBduhtgJdsND5G3tdzFTa986zWwNi0o2ZAGRxQwlyLFwuu8tSZ5w8SCoDhbUygN
wEVFPmhp7SSv9Cj+wdZzo+6qY/1Ea9O57roX908hMEBuQjnMWHmPQK061ls+IfAELzsl+8FTvfTU
Ha6bWUHg/71VFMbRfmfqRjFXp9GEe0ZIh7q089vyOOzR3nazl5aGz5ZTXNyiM0Oro2gqaApljZow
n6t4kZC+myPluLGYLRurjwbxkjH2Ih+tdvy98j06VPv0o3DXeYNDCc0NHrQNi1sGV6csYxYU6Sm+
3kwJDvDlTvp5fUnLV/nDsc++2uokJaKo5r/i81gdZfEwa6dCuEuLjZi8bPIVK9aqf8MdxVCeyneL
58eYyj0Ajn7DxMWbRjEgP2AASWFMdOVoQWlIDRl3actP8ml2Si96YlzR1pmx2VGksYPNoLBpcuVy
AtyNM3pTpa3uJzdzi71gV04EPkn3xBsEyx3h9vpuXXKH8zWu/G+clL6dZ4jo1ZlWQcQwRP/1uoVL
O3VuYeVwI5O+AG650CLfHaPPkXGYkpfrJi5G73MbK59rTbkq8ghvUPeDOzvGTQFqo/P8h9mtbf7X
5w17y1dZe9+ZvfVAgtzPlj+PXJSjVx8bO30wvGKfHFCyd7/TXH9G5c9pzJ2xRW0kXQrp54ZXIZ2S
IeShOmIw6pN64nbcLzAV/2GxJzhbA45b3mgsv+bsApmDoWhzn8/agF95mB3Ly0EYmQ78CjKIAEYC
NrOADW9Zks9zk2PeTbCvYjKk2m/divnnovp4ffcWQP7V3VvOxNmySi3q4VLFI1G/Ozan8hOiFg6P
LUe6bexib7iqG3vqj3YnepDXFrv+Q2AXHq9m5/oP2fy+6wCDBHiNrANB7MhblrRy3x9yAC+zDcmX
kzjdt62s42Iqe+5AqwAjRypzqRPfVzxFh/IddREAKs2t7oUn5V+PL7CwwcVxgV/jMddOySq2UEKe
TDShcR8Xcu3HxOUReFxQUCoeZH5aQihDnfS0XHMrdC9B5ZrpVdChvYF0yUTGrj6Vt/4+B89Jj9Kl
FXWT7RE03Wmn+j7NdmRBG/frViwyVrGIgraBNjim01vrYbyNTuojeuQOVXcve5fbW4f00nV7tqFr
loyK1lODSHlpd9nPpFd3YeH49Z3abByav3EcMq4FEqzoyupgTlOui13PZg62egoO0kF/ZBN38U29
+Q75G8d5s7U6oMjzKFAPYWv0sq+TS4D1LK+waUfuxO/VMXPKO1BdoBW3jseyN3+6zZvh1YGUxr6B
wAXDUslER3lrBA5UyhKvguFTN9yo6b9w6X97RC5Hojd769OIsuMg59gTqw+SchiVp7TbCDJbJlaH
0CgQoyZ/TexSjr2uXAANEs2MjfHjX+Pm177c6sCpaggJbkpciY/Rc/Ksf5BPyJDzZK2/oZHIG4qW
6Ffq4jYD457p1ft4fz2Ybm3d6tiBQ0qjsiGvlffBodsnewYePPmw9UbeMKOu8k6IkAQZMM+SaSCq
s1/gibo3HcKN1VyOX385xi/w+9kVZQWDXo+LmVz9WWaeCVXvDAss492G5k3mxu79TVrxZm510feI
V0xFxe4Np/oY2okLM90CbNzV9+3mTv3NtfdmbRVK0Ndtw3rJ1gB9H3tndNoH2qR2cZvfx6A8A2cr
Jm+cgXXJKK3lVARRQ4yc7/L2Jpf2mrZxzLbio7oKHYFZ1YKJmBavUsXTbiM3IQHN7+e77Si1+QFX
YcNE2AquYdYDlh3Sf+5UADCPyn3jJC9kLNwyW4Hxb261tz1bhRE/EkGiLOFf3ddH4bvqjofw22hL
tux09Aw3X0IXa1HLAMlCMYlCtrjKdKN4TLN8qSag2AbE+9gw6furIhR9MVyF+QcX6os72ft62r6A
/vQXCQ4xSp2AECHat1YOqmazHwvFcqdGwhdJlT6ptDp80do45NKfd/fvdlb3XOGrPMRn8NbiaVmj
eFc+zAe4TezOEYud5KZf4r1w3NrLrdWtPBWWydpQEoNGZZUdGsa4h7w+mYB3rwfkC0Hl99WtvHSa
jbYv9WBJ//x9dkI6+ma+R0BjwXsfqq1V/RmY4QlDI1OHTWeBtK3iv6QV+ZhMgDniY3DIvf6g7KkH
g8O/vqpLH+/MzJqLJBznBsHFioZqhUaW6LtBa94iGrdBrHDRzEL2AK2sKiPj/vsTJR8HpW4HvL/x
1ScEzH7WyfShN/OtFH05Rb9f23y1MzsrD2yTeSiobAEQupW85VAHt8UR9U3H2sytLi0JQlRzoauB
1O2PNzMyaTWVfWBxAPHFlz48RerGgVqC0Ho15yZWMUOWhDHUNJCOkvQTiYWjhQqxFgu3YKbuuyr/
9J+7wrm11aUJW0VfIPeY2HHJYIdpIUElI0GubZwj+dIewfDDGB69MhhQVqFXAvzZDr6Z29qDBBxL
3g2u5DRfYubZdEfba6+DZ+4Uu7bFB2YP7MSjI359pRcD1flPWGV3SjnRM4KpwEaqinmwY3EKvZ5a
S24v5xl+BGYDwlOvQBe2tfrlK6739Nz06lw3ShoPjS7nXDySJyPQsJsPht2+FneGy9gQgwMUePxs
ZziNuwRR3V3GvK6v/5Lrnv2G9aHXM780G71IbKQUIEjc6dPjNG2c+OUTXlnnMsB/XpSIK9PsukVH
vU79/aSCr/2WjBUY9I9ldAQzcn1Fl24e6HNEKDUWAtp1aTPs87wE48Csoi7c6uN7SJ3dSKZypm/s
36UjeW5odQmocgHXaa/gKH3u1iFKEiXTZkwejuWHQN4wtkSrP74hzHkKpwT20l9JzFnW3IYpAuaq
ntuS8b4Cd5BvJXkXHQGyryUfgfdRWx3FthQTc5LigkdwRYVvdplCdKN9Fu3Kr/mHnKE4qjaBI2/s
1oXsS4Ie8M3u6vxFqVpahsAjbrlK+4fyIfSkbFe6zTH7vtSh/XnjxF/0jzODq1OnQ64wDxoZUJT7
t/TlxF3GcLYxBil4UGVwr3vj1vrW0xihYTVB0SQF60tfVDt3xhvzBXXjJbQ8DTdbXZeNbdRXZ602
Izmu0Q0EeImYTAceQ2m8Iaz+mbvALsSciQSnz/I7zvxxMkakk4AR2/5dfwt6GNAXbUWTWShtLzrl
12Dp4m5WFS9GTOvN6urITSA7gQMmiBY/LDdFdIruLFt/IFXfiQfr5frWXf6Ub8ZWJ6K0Csi8wYvB
THRr5cigvhTTxme8GBnP1rNy/pYyXqwHSgaW5jRUEUDjBwRwB9S8YOPdowu1EUW27K18vyg6MKQ5
3oGSpCvlUGHOwWdfZhBlTtudKWeHodnIwy5GSQjcLF4dELisHxxWPEYlYig05fwvITAZtBNVkdHr
MGNMuNr/51tmMgAlY8cEO7ry/mQuDMin2bLOuJklV53e6cXWgb7kFuc2Fh898/yik0A8lzwXF8RE
tZOc3MvuNPFXJ18i/Rez3ZO6RagubVlVfrcapzpasiHnLaSsINuGF5HRphSc251CUb36EZ7kTaOX
jtv5UtXfjQ6NguwOnJgAnsmNinvl4Dvzc/8qe0tPZqsw9Ddr1EiheeZAPrnyTkRXyXBNdq95HZ3o
wMiy7Db7jC8LUybzKtYpc6aP/saGXroPAAT9j9V1BuSr0jBWE4sc09uOupr17Ev3vbRx62wtbp0E
idnS0g0JXQv4Q6UOlet3yLHa2j2DIm5rz6VnjPutp+PFl+r56lbeSm7HaICOOlnrLBFzwdn0O6iK
vdRN98Xh+vFbNmidpCAyqcLya0K/v2ZuSZu2reDaZwNDZum08nMhaq/1qDqyVtmjUtNe7mky85/X
7f7NKt8Mr+JoLIhiCUN7wVuvPGYHiIuYZB6c1maWxf4HHRgYbs+WufLTXFNyI2joVFYunBxgphjq
9mJPsBElFImlnEeFrmXC0+Vx/nF9qZci+JttMGe/H8kQZI0kNNRVhoL5wSyCXixOH6W6/TwrHe2R
2kHWbuPWuPx5JclitJq8+g+0QJ2qst8yxIXv9o5qN7vmvXmE3HCfuwnM0f/kQJ5ZW13yfqbB246a
lT0COEYRC8KoHShOb5w3WhSXz+SZpdUN7/vNOGRMAsI8YO6l2/QheN9bTsvo+a8O8LvwhJpvsfEa
uhjJz4yufNXXeiYjl86zmkQHw+++SWG9H9Npg/v54tsahnL4xpjhYSZ4fWPMUsIoGjdGg7QbEUcf
oTZRFqyUp91Ht5MjvJoP+T0r3YfP8SE8/ef4C47J2Q9Y3R6zNIOehvzfJgjdCZ10bJvhn9z3ZyaW
b312F8cIPVXZRGcEuai7JjWXMY2vah9sIEkuVKV/X8rKJfWx1hH15s6vXuECcTUijAiu24OOgNQX
ZKbKYN3GqbuUOJ1/vpVzMvgK4fiEzTzpd7kZHdQgs4Vp3xTpMr69EUKXzfgjdJ99yZVXKiW0wQwp
AgjTbvLqUBav1+PW1t+/ipld61fw2nIPGcXdFP1Uys1kZfHnKytYt6/mqKwsBXlSBjWcpW/Q3hhf
GKLCJU7NUb3p2t0/eruebdG6lQXunrljWFPt8fvgyq50I5CrzCfRW8LHdnPkcuSAt9PgBoCibZXd
pnka5bOGR6RFb1fWj6o7derh+j5t2VjlC5FapHGZEJ2sSX9sRd5XcfEjsabn62YuPouhoPtrLavo
FKCZZwjofxKdJrcCuwlPiNPTHYB7BP4LtIYpe123ubW0VTyy5NiaECEgmx2y2zSevTjovBjijOtm
Li+NMo2qGKwQIYbfg1JDWYpJa5ZWe7PHqEzixoLdHhiLOVU/ImmXv99a2eWL7M3kugBtZHIkzDVF
zGx3gwgYrghX1+KK+sO/6qfCccvmxbT5zOTKGc1E0SC2BPxYFY9+8YqgdcGkkNIfr3/Ni/kO7BjQ
AGr8U1lFwbxPRIZluaKjEoqvMHk0U+jZhaBHp7kEWjxFdlGUn/93RlfBMLdSE8Q2B82SXodcJKWq
TCcXum/JpFd23cOLgZT4RgS+6J5nK125TRmHUjBonLxKG5/1IX1oO+MFVviNK/NiIH4zsw6TkdLF
VC65MstGOU2mfxzCjYX8zQH4a8/WYRHNAPSEe/LjBYjVwEYfeQu0FFJS5j3twbfzu61a+sbHU1dh
y1S7VmwVgn8pfajCo1Qwi/3+f+UU675Vh3q0QBs8tvvpHawSO61/HCvdkevPUfC535Iu2fyIq2hV
jaMQd4kQ21p5V/Y71ZZ2AY33MT6ls616sRs5Uryxc1tfcfnzs3Sq6zszD5i8ZNTrxkqe/Po4md71
r3gxq1lU+2B/sTTkN343UebJqIrd4n6VitYuZF/CJ8F6rOeDnwUbd9nF3g7M3n8ZW6VtvZToAW05
Uu0n3tzufMjbXfotfP0133IwfkxP8CcetiLj5a/4ZnUVslKlTNS8Zol6mD6iR9uhFtrBz7CVlV4O
jW92VlFKTSyU6wxSqsAXE89KrNyZpaGB+re0bqSi/6k0WrAfyvrn9S28HPnf7K4CVaL7hoDuL4Rf
Q3bU8sFrITazqpa56WDjyr4crP4ytWbrnlEfiRoJU5HUpm7U9sgjRIgCX1/QRSuKrGl0bulJwyT9
m9ubrSDQ6s4Lu9BFVIleQZNdN3DRI84MrPwQjeyWmcalFZ2IN+bEVFcyfOtMf+PJdzlmnNlZed4w
tQw16tzJ2kPzQf2wkIX6jgW8pNh1TnjIv3Sle31lF33hzOLKBxVmNcc6aWlTQvuu8VDP9eYmE2Nv
tPyNi+uiuytoWBq/lG/Xt0qRmYXiW0FhS/Rm4YNByhm+haFD3SAUd8xyI8wdb/jf5Y17s7m6VpS2
sHwBCT1btyRI8+bQsVBosbWq2Ehz/mbr3iyt8uGijyMtWULvv0ssNN9CRwdcC/GeC23N1ot2Sc/+
eC2dfc3lTJyFerUzzCDN6TwMDNwuyGVHhtljcCjtejCQbz1mLx8xRESWrixgllXMaMrSUKKILoBs
fpz9vRXJG1fXZUf8y8A6UkxjXDMAD/InGeJ9qPQ7f3LTTnfmaKOfsbGSX2C5sw8H8zPyHktC2ref
mnmEpmqjKrVlYOVz8JZUwmzpsS2ICFTZrTjJPDBjacPMZdd++2Arh2uhLlBTgx0JfDfO7zL/Ltp0
6stH9s3GyslixFhBlPLiap3pNfyspHZwaPbtgXK+f7AgDXYBgrk5NL+J95+DZinZKG+2l/Wf7VM9
SGEracAABtXT2htEi5yo8ibILadTqva7HsKw67Hw4hdVoU2nJ2oiZbCyWFQd9GAd1QC0z2KUS8r7
yBKqHaPo/+jwnlla3SeZXwmDX3a5HdRD8KOa09fQN4xDNqU8NDP4q8JILxzBFB+UqY/eV80I7NXv
Nff6gi96Kgxb9H9V2P+1lQs1feyLvUwM0a3HITVcJA02buYL0FN28czEyoMKNZbUMOUltoA5Iui0
jDxAMaYQUZ5CC+3USUVxAEJQuDrM7rs6rx4gkUg3gsvFnT37FaudNQLk0JqCp5lhBDdNOX2txfKl
TYTX69/z4nE5M7PaVsGwRrOSeMTkgrE3Kt5MKKz2dWg3UfhZJ64FgepdN3lxZbyqwaJCJIkiwO+n
ZJYQdrKWMZ1JbWwfUjEjhvfF3KoubplZfcApHZO47FpYetT0RqnhhpLU93BrbqQIl2/Rs+WsvuDs
i4KhLmPB6W1yL5PwB/vqdunGJE5uQ5D9H3+8RTAEe4gk0yddpVtM62sxKk9kJGgdlv0pliFR7rcA
Mhe84jcry5+fBTJERVUz7sDiNe4g3i0AUN9Jv8UfVE+kTuYWtTNBCAzlrLPV6LpoGf0vdBg0BcXT
VYmnGVV/ShMs94KnSXBJgcCbsx0EWFNanOZka6VLvFjlJHC3vdlb3XxiH2lNVSWJrUC8EoLFy+hx
qz8sInewR3jTgVl9I2Zfqpz9ZnMVw4xENaFYiRI7ytxu2ike81R0SI33SbFLjsmt6GmQq2+ZXTzj
j5UqkDyAnIFRyFylQ/kC50oDk+d84NuBcpKTJzGFFdvonqxpYwJi+buu2FqPExtyGSSExMQe0sET
UwB3N8PsStNRrp98+Yc+b4SURSLhqsGV27RhbOqImWPQNp9gWlUHJyQf2y/jcYbbvhrv46/lK/70
KABw37r3lyP+53JNsO2KoTJRvwo1clMNs6z2hAANNvnudfAPPoLqebPlORe9FUDe/xhaxZqkohEj
yCQ3k9251fOCy+7tgeF2gF24jPmPToe+CKygyInVVbRRplJNNJ/T6L+P7n/hwG8su3GgMnPlZdhv
a30XP+SZvVXcUadWjqCUhDz4Sd+br5L3L0BgdNvDSp66yXF2twdotoyuDkYWGyr65fhOJ1qHfPbd
tIfSdaDk1VrNz+vhe7nb/vCUtwWuK6FKGVJQCIFUQy7W7UwT+j74DzdO34WbD4W9v3Zt/Wod4rHU
imXoV+0VwRZT/ZBpcbALOvl4fTUXDRnImUBiA3/Eero4CvTY8Ae2K6u9MPpsNic//XTdxKU2KPfd
m43li55dRRJSzZ2UQvNXzEdwFm6MGIEeMbrYuyLXbGC3m/jki5t0ZnJ1nCG8rcwy4zibgnqjC9k3
qxa9jWVdDFhnNlYnWWwWduyRZdXfp3qXPM/Rol4gusCrAAOgQliETvwcvfg7jaMdbA6jb23d6mTD
8wZ9bDXS46gi5uGQnm/duT9srHLLyuo8B1ottHFItoKwWGxLdfrB1wpkygJJfBenU3jTJRpMpNZ0
FBtBvo/V/GahDv6SIbrrqk0VPZmxqRzycdxqBl489Gfff3XodT8poSemYJoJ1XTyp+JjaYmzKwYZ
BKDoab+7/iU2zK3HioVWy6kxkWZXKZyk7wql2cnlx1nZcquLF8TbsszVPdhbQpdEEidSyx/8fYkz
WXbvL7IbEkdlSdj+UUJq6QZASwUukrVFKVMTU+2hZivar4XpNNRl6+ifBLQzG6skLRhmeCJnqEXV
UPgpZePrJI/vEk35cH2TLmVIMGExFyIvNCXrpciZmJlDzVIk+XaYYjv13dywU+u+K1r7uqlLIebc
1GpFaTZnkwqLMeyJ5PFJAOWWD4X0dSMX1wMujpeyqknaOpeO28YXqqClK0t92bhNMncWQKlCnPj+
uqFL3i2fGVqtpuo0OZtblJ+CZNhPWYQYJ1OMQhM4YhVt5CSXvhwSCBCgLUQy4hrvl8T6rLRBADcv
eL/cTJ6yauOzXQpa6HRS8kWVS+eV+vuNk7YUB4ypLQANZrdxKR8svXhSxq0r4JIZFf1J1I7p18Px
9ruZLBqQDDAMpLYWqFKan+S0hSU3/AerOTez2hvEFgMDGVhWU3y3/M8l0knjsJEHLGF8ndWc21h9
Mb1TzTKdWUosMjE0nHLrEFBGGNEL0vPP3AAbp2fr061yAh8GYT1WxMrOpdccrYdScKdpq+C1ZWT5
87PEQxRMP05mhCz6yvEBjwNnq8adD2MRmMedAhfXfYG+k7ZR671UT5BUVOKWf6ioYK9u5qZJRTmU
Bdobd+IeKQivg8bEvK0QJnahLTrUWyCAiykWgRtKQUMzNdThf19pnRZQi6gMYYr73DwulXmf5ygE
1joQGeaCqdduXhuXl3lmdIkpZ593lhS1CusysfNPrZPoNJtTVObSm6x2Zgq06M1s3I2XouH5Klff
Nc2EOWZ2C20nUTkK4rOGEIksfLHS7w1qVtcD4ubqVokPXCmTUA4QBQ+n5GtPiYbeysI9xUVcvCyE
f1tPp63VrfKZdEQTQJAWr6EkaVUEk69Jv9fjF3VTNX45zX+c9redW4PXp1CrzczQ4O2PT/lxqXjl
HwULDqOdZFO4+L9xliVIXTO5ipWGjsRzGxL0ayd9GZ3cCU75N5RnPVTPmCFxr+/epdz8zFOUVchk
Ig227WYomJUPDsoBlQVvmX3eqhpcDDBn33EVNS0rDP4PaVfWGzeudH+RAC2URL1q7/YW24nj5EVI
nET7vuvXf4eeeyfdbN3mZL6HAQIM4GpSrGKx6tQ5epSAJL9a5OZR3azOVecR2jAL/Xh9QXv3M0oG
eKZpTCSI7xKs2VanSakCCEk2H93toIxAkThWYN8s60509netYbYBL0LQvF0SChJD2kx2FCGA6I/g
KsrD8pE925anFrw9mgPxjTVcvlxf415eAJo8yBxBbJuNrJ/Hk9SMVgPEyxi/Tw+b/DSpgkb3noMB
XoT4qMgE+phckJzjGtUXSBM4cnebxPdL34DzPSga4LYl9/pS9rDvyqktLjaC+X+NC4OJAgbRne6z
9lUKqTTGviamJdv9XCcL4+KioutZ3o0W4mL1YeoXm9DqPlc/UHN4vL6svfN+uiouJvYWRgO3Bl9I
jqGyoINIGxp7QK8WuSAdEX0qLhbW0pQrLcGn0vM0kAZPl8FsnX1dlE/z9Hp9TQJTfCzsc0j26DW+
1CrRoOueqCwBI5D7oCT39EnU0RYdDH6gp5Hp0s0SOxiPa+Q1B+IlPnSjugOa6ExrUpBn7bXCTg8i
HwnR2jDGccRO9l65ObqfHiWnCvMD1Oly6KFe38tdawhPGMvHGB3m6biT2K7GpLbWWjrN9oNimDNP
X+vtflWoU60PKuSZEgDgu/S1kf7NcwwSu5gzsXQoTfNdlTFR0MCBgpSTAOhDIV8xmX8+gYERZ6wJ
jA3Qm+Cr7xOpLXCmx5nTreQTWCg+tIr2IVPbX4I93HEyVYWYPHJ6zHvIfO2vqxup7mI8XnW7ubWe
VXCL9QGaNzcdUzdkEST7Krovd0LvmU3uvuzbPN0ybckcaFC9bXL63BER+e6uCRV0F7qCewzP2fPo
buTZPMZTmjnzYCLu/hpaQbq/ZwCjRopK0PvFJBlnQJM0q5UAInLMvrWL4qf18/qH2fkuaHfqhMqq
ARP8szUyp9johgR967VafLOCAkZOEnA19WknCH97pnD5GrjqLRWM3txNmEMvEGJ6aL5I9G7LKhtq
PE63CUoyO7eGdmqE++YQkiPKygZtKvU2Lm4s5UuSebQUBKCdr3JmhUuRqrSXo6aAlawgDzJkAesx
EuzWXkxFbwO9VHaxg32Im24rRwWiFGMHRjc8ROr7MSgdzL6s79Dhf9DiYBvDpbKQuLdUaqLzzTo5
5ye5taZa6TT2Hr8bPcZPTN0t0ANGOCK+23euJ/A9aTL4YSwZeRF3qsu0sfpERbtBLs2PeQHk8KL5
kgwO9Fp7BbRBkPrtnTxGaIjwg/Y+dM7P15aYS1kM84zCeVI9Z4k+2RIQ9Gh1PF13pr1jcWqHO3zG
qJdyCukSx5iMA4YEn+pcca+b2HvBvZMz/nct3HcyNqIXsoZWGzqKAeYPne0mcZubxWHguAI6eIKj
vmeQYMBGxzscozbQajjfvGaRQBzEauXgy3J0yKuSJ7K8LdAelifZXul3KiVQMXkqs4dYccdNcEHt
ODRk6Jn4OzUJFOW5ozJmk1GaCsNxMgkY1CYWL64H1Um2Ai1q0LkLNnjPHu4phj6EO1AenTePWT4l
85o7bW9CoSx10vSljOKwoILILjB04d8QySmgKpU7Q1w8z0v6ptPxB0l1FDe0JRScmh2HQwT5e1U8
Uq/c2qUaqha7CDFCV3YkiG4XbwxGr20op8xuZy9flTtxd1+0Ss4lOjWZrTXZcsesqmBpJ2/OQI4B
YSfx+46dfC6CEZDBQOXVVEywg3GeoVWo9k1UAzIp+moEul/41F27BwXqK1geJhPFiAn266+ZZAHh
pFg0WfCLXGW1uLcVeD4M2oXy8+KskLBuAmEeyjzt0poJpjDgzDSV7wMUxmLQuUkKJ4P4tqc6htN8
LO8rN/WMg+4lL1BujR0jzEKoXwdCRgJ233DWUYjDxY08B67B8/F3eb00FB0oB+H8pwFBVXto6b1k
zF4CJbquj9y+HYM2oZ8a1FgF53fn2+oKuh8Q8bUswNK5b1sPadx1CyM7yX220/MTm97PQeCKYZoF
HXEhA9zOZiOnky0dRB24hflsZUjLOlpleAwJhoNykwarr3idsKe74x9nZjj/WAiQiVDQQQdMvq2k
L5p5P0lhNPuC/dv7eKer4fYPgEdrMQg+HuaBM/olzX4k20FeA4X4o/5JAUXTjLLjdaM7t+7Z0jjn
UNWtRcYBVO3cPWG+qlJl9I8/XrexE9fObHC3Q1QamGtRkYhFk5vKRy0ibt4HC0jZsyL4N6YI4gtI
ai5h2wtav6RrwZWEqixtFgSx49qHyXbEOK/z/zLFXw1p0SxZYcFUJ5edDU3m3Dbr9mFr8HivfuVF
LzgerMLBuzYyTNVQkftdonXlFm/DTsMhhMagCSl67VGTD93sFEntg8fC2/RWcMvufrcTi8wtTgKn
Qeuqnyf4s5p2jlnebNPbVHi1Bg1raO9e3012zq6tjv2WE1tDYlakBNcPKClcU39YLcHluuvCJ2th
u3vy96GmUI+9BKzzWAYUE07V+KJjxCqzBOsQ7RmXiEkSdMBmDHg60Bjvk7CX7ml9t4Dbkxyub5jA
EK9ZY/Z50oEAI3EoGC209Lae3EkNZ+vYF1+vWxIcPJ1LzONBUnOpYgdPHcBtEckfFrDMQdwVz6ou
7+46qX+Ut031rpvd6yyhj/X3gde5qItaarOsFMF9etv89aXHcFAJivzxzQSbaHWMfRFvsGhLufhb
jBJtrY0RranUXjLdLpfP4xxCZMtB/BKEj93Ae7I6LvDOVrvNSQ3nGpUv7RYkUDaMRVDcfRsIFqhJ
YACYT7aitobscoMdHGlxYw7g6OqDjggqs/vH47cRbiExZFFjowL8FbPHkPnLtFtDuWHLScBNb/55
5YCRJP69Iu4qKbKiNknM3AuiRgOeiGBlTF/qUuBc+9Hotxku8q0gFFDkGR+H1m+L/A2yQ4KzvR+O
fhvgwl0VZxHtko49ELuDGhCoNEEu2zExct+7GThOMs9yRef7f3jUb6t8ECwtavURygeMx1n3c0+6
Jx8YJrM/dOAqjf38+/V1ig4gFw2TttCUuMUBjPTXDgNipLahi3rdBvsblzcHRcuXsmktPuGOtnQx
gIAAGKs1bQyOhGMH7tO1dybN/BJT8lnB7HObikYkRWa56GQtViMnbGa8jDAmUJmKbCdj8Wmz+gMk
T2dHlwe/NvBQhHj45F9f8v62/l4yF6hG0icgq4LLNXS1leGmJKk9iHBT/+O0/LbCOXaubca6pPA1
pdGhw5zZsZpCwjQ33LlXgxU93FQyHKh3I8uqQzmzXORlNt5ErjZ1f95Ag9///i2c38/6poP5D79l
yasg3VBUkTSbRiREzdwtTcGN9567XTtTnP8nnQTpTKIxRxkO5RFS5M52JFBKEIGkRV+SiwO6UmkG
iExZjS3FWFAX5Bq5g6azwEf249nv7eMcP1/7pM4ahJs8722kdGB9FVSARAvhPB3JqR6NJd4uJIkP
9WJ86LTq51CLioTnl41O2CQtK4BighflVut9gP4kjTO1aGybeUR7uE/dFNliROyehoblUvLUSCJm
iPNVXZh7V9o4MTfOaNG1FtRqDQysr0XhTIX0k6bJ4bo/c672bgcVTxRawUuq04tpU0WSa2BZG5Dq
O8WhfprvC3S83/LbFtR3Nlg9voiagef3z4VB/vGSlKsmQ6me1QvBeFFs99ssH1aQ2lJTEWGSWCT8
7UyXtrj8sYHf5n2Db2bcGUF6098Vsi0/MzySGkYwLDjr3ITMpT0uMitKqUryihHv6ZXdcmw+pnSq
79UvJn0CQDT0MmMRK/e5g13a5OKTrLeWnmXg15ern0ZyrxTe9RMi+vtcQGqGeFU0oHOcsa+DaZpW
u2kzURVZdCi4YNRPVQwSmQgwoPxn3gSqBQ5E45XGIuW0Ha86Pe3vkkMnXtXSYZDSCXay6EgAxsmP
ugges7dfiNAyQgRF3sszT8nWUGhQwsasC2gettmvUCO+/kX2FnFqgTtlRTRMNEW/1ClzxVOg6omS
52GJXq5beUee8M5zaoa76pNcGshMspbRTjmsmriFUu3OQR/ExNYx1LK60H726T25UW/LB+nHJvpa
XG/hr7N9+hO4Y7GMHR3ouEGJdjV86Erbkv5j0tunoc5CCEO9tSUohtB2gPi1Y+EZKgO/ZkvT8vn6
Vog2nLvD0rlUeigy4nQOpU00PzcSV5r/EHyH1aLPChAB5rAt1s7lAbx1MoCRekOonzvUb/OweAYI
3inus3s2lPkPZCZZ+Dv7wpxBtu4Tb1AqU1/SktRI5gik0R/X9bXsv9PcTZrPqDsC4nJXt3fNH0cU
akBQGsUkDeOEEILmIgrosAHjqtFT1lH5k7r8mNeiDPLii3EmuIOjrEWsNBFWZky3C32eNU8vBf0Z
kQku7VBWTV+iGIeiyqWHHmknWYB2Nbo/dfazlRA+nIyt3MRSrqABr3xBnQrCbsE2CPgNLv2MQmJH
BVUeOF00ULtwB3yl2mZOLMmoXtWj4lrft/CvaofmqZ/FsxdCe9zeFdEWpx076QxqlzjaTQVVSYhI
sGGPLrAyT8R5dRGUzxfIz7EUoAuLMoqLeegOevO5+jMhBea6ZxtocZ4EGqN5qS1ckqVauYYcSsgK
V801Gvd6JLrMMDhDnO9EUdNGRj0gHfSrPpTeWHfH8shDzqZ+VUg6D84airiK93YPUzKs4wltd4gq
nMeJaDAKozUx9BXTLT5kkjmGRO5nwdoEVgjns2avVA2Q1SAhzohDEZGs2hfs3r4JogEcCM5BnUdq
pSCEHEz9PdlV8LzKveUzSopOe2h9JthQh38mOfbXuUA/6m+DnGPlGST3VoIJA3VoY3dm81NEGRcP
o/Ai/gf2Ec6DOfCjJ6Y4n7KUNe+ttiwcIn3opp9RfVdE9wpIPa7vIfsKV8xQLvkAy88wzdDVhJp4
eW+uv6yl7+2unH2j6x7ifAuvm7t8n+DAnyyLbyuCNk5ZYhnLonfkqGLO0IB0YAa6n9E18Co2wJQX
iL7abnw6Ncod+EarlHSBajqk9oIKaEWGAkYlgnyADCyjA09d7cv1dbKv83tbMXuNEsO7b4GLn0Lv
iXupoEul90kEUZQCulVaOIRMNV0VnsdL1JCCiSrwjeM/YuBf3CnBsIuUV9NQOVJIIVUMWVI3PygO
63//gzh/nmCwVZ1Z47k29XiMzFKHNetZ8TWg34ub9APTlRIrBp+79qUpbgOLeOqMOQHPi16l02El
9eeikWdBqWF3+0DGBw6Qd9Qln6KZy2a1UYMFZbfmG5M/LR2ATiz7n5HYXh4K3MUn1tiaT/KzsdUz
Va16JgyHHnOYB/mBnXnRi+U8k3nfOvCUQ/5HxrDdJUS8W7VmXCkWJaeGnWXPmnrsVEHoVXe+z5kR
zqXMvqKDUfWxk4B2vvcad8YYC2S6JXvNATMBa+PDT9azV57MrxSid4tHU1u+MQRjeHtfEL8D+A+D
tXew5PM91cdNA8gNi90e6sKOw9KDErC7JABl1G4ilCB+hxqfOzYk4wFTZy9CVAR5ACVQXlbSLiuU
j4bWL9Zgy2WnX16ogdqK8SFZ/Qr3QpdC6e9OK77m4CpJvvb5PWpK5faRxj1ycwBT29YZtuS+2I6T
GZTtx6hxo6wFkUrrp/GnqP+1jjdd/ET0w/WwdH6p/OdonPx67v5aR4q0QN5ixxqOzdDZVPmFsGbr
g6DIunsET+xwYUki5qxZ5QK/qnx9vdNbcBcKikE7zqQaJsp4UOEBupR3XTJtcUOzUrIzjIpp4RSO
vnVUQ5Ez7R+wEzuc00YDJJrMqsO5hgCAZCdO60QH4ppB7aYP/84aeLWJaSHLAFTy/DgrnSoPhllI
ducOkD1j1mqH3q6+9g8E0HbXhgYrwrohY3CWB4EqoEcx0h7QvtkxAC6EQFMY3RLbCmpfOojkmfYi
homBVgo2YzaVw3kq8AZmV5WIGKr+GicvyhpcP9uiv89tXad2i7TpONtdW3j4Fa7ZvV23sHfkTJw0
nDfA2i/0fNpi0pA4YwVGBJwukddv+kbLA5Gs8UjncUXHMsL0Wafkfqt15dN163tfC+9soPZRhYJk
C8+Cota5DEZyfK22w0S9Tu1OTlwTkNNsG5xueZNhty4S3ZFp/t1ciS1luuA3vOvQcOEP2ExDp0CG
AWDL5zXxlCTJWnYxiMTd0dtcNmYn3bDxOzz7A2KXoEZpP4GKDSj/yO8xpcqYe81HlpLUz4UjGrfa
CWiagTo+HmzArCIROvcXAyV8M+vS2Emp01aFXbaHDZMoc29f3/ydgAY1CbwwDBxdQNK4xwx+All1
aUCuY0C3XLNrRPKxESTHl3Lb7yoEv61wqylAtDxBkDbB1MTkji8yyOzszZc9LVwxz4OB39Xtn+cv
5h3mVEGD3H8f7oQRiJUB+S98ulIudGNARJpAQQAZ3gdyxC+5QZnwxbCZJHD2KCb23/FaxiGmA8MJ
GjGLfw/M6HbWYPKN7Bow7aSPbWoI7qJdv2Eye7gtWCGOvynKmMaVLreRvfig38R6IPcoj3Z9qN0q
mGZ7FCHhuPfG+zWrnVrk7gzLMOKqiink0YMFs5tgwR9uyMF4YBXWLne3TDzHvBObYBJzHRqGtbFK
LrrqWwMhp6oG0NeWHeD5nfonE/ScdVe6B24y0B9lf3Wnu9Q8JrmdCPZ4zw1PrXOxF+yPqPklsF4T
2RlS3TWzcCy/dqK6zK4bnqySHd6TDFqJ6wjT8LCDzN0t9M5JyGs0a4Iod0mezfzQomDhwyQ2GBg4
H8jHHOwlaiXZTJgxe6uonYDpB6KoXvfIKKeqgIK6UzQ7vf8J/7bKv65Ira1DJ8Eq445XQiZCr4Id
VPQa3vW434szuZMSoxU5KRvMEFDE0tGOlh/XY6W6G0JOLHCnwchSSYqaRLILxS1/LShuQbZtDjJo
JGYAafcugnSg3w94FETh8lQflnss073+K3adEPJfIBDUqGnq/CSBnumJoSZyhI/YHCR7DiQQ/gSd
pwLYm3nxs7A7uXc42cyvASFRYkD/5/xw5u0aq1UE5e3ekx6wvR6YR7HkyF99PPPuSl9MX7Br0gQT
G6bFCOoN7P+f+sO6UnVTG8nepPVrlLahqTUVasrxx+ubuWfH0lnugWwRSRznd6SStH7WNLBcrUZn
x3Hkz6SHbMk2CL7aTiBBHY/A5XSwA17cs90Myj6qQsZLlixvnQd77Kqbrn42RNqMO852Zoi7agEy
NBKjU8AqcQv40jHG7JOCFFvkbKL1cJEkMUmp6jPyEwBb/DGv71stDSBYcuysWgBo27vnTpfEk7rJ
0galqfcn+YEGmruFrN1UH1gtSEzcRS7ThDNj3GGXjTLP1yKLAZ94sfonIxecOMH34VUtllSX5DIx
4jPhd/Hzbudgny2DO9hDIc1q0eBgK0UP0BHRbCuSnWXO/3ykAUVqNAFR/DTwj4sL2iRLlq8jwlHn
YmDaaXypRNd1clQEB1C0fvpzhSbOIBeFy0RRkk07iX8UuKuAsaojk/sH8Y95DJc4svIWA5XDgS3+
0tT7IaFSpEKmoBvDtaGVC/Jk1ElW+ScxkPnP5k2S//zjuMRmRDCoRoEIu5jeWqdMImOlRfZovPaK
rwxPsojmfy8ZOLXBA1zaJlvXltlg6pWsAAAcl4cSAEBsNgUOhHGzZkH5+frKds6/rmESDtcJ6lcX
gldkWLS1aGE1QwF5DOhh9k2UN0Qa6LurQ1oMvBBgUOwZc36DoIMxl/UMOyzVMcPMt4AEKAEf1YMs
lEPdXY+WkPVvL1RBcgJStTJq4xhE5qJHhPnnoelxVtjdzB4ZcAZ2NttD/zB/F93MO7HqzBrnCbVU
RtWoszWuWfxp7tr4TpPQgr3+xTiABcv6QWClQagc1Xg80t8TkpPLWMqLVmppXKMWP9w2t6tXevFj
fmQ6tcuR3hbo5hkhe0FhkNFLPNFszM6mntvnPiXJEwIkFiP382SnfmrAyhofTIz0gtDxRvROvAyc
por8GNmVjIVjBuz83EQUYxbT0qAj32q2NP4qmsy2REYuP9y5EXa7nuzoOhV9YiUWbs9p/g4RhQ9t
JGIBF5ngHvaLvKlRyzjjiupLFD1ZowBWcJkAmIASgzQQE/d4UvDzpcCytskGrLmjSk+p/JWU36Ce
aquidGZnGRrYKvBJZMBikRGe75SpG0W5qErllMn8Vd6mF3M5XD/eXOfu/XhreJxgHMrCRP/FTB41
kqQsS8x3TeYhU1GcBP2RZ0F04mZb0UUDo8MR9V6BU+2u68Qo+/8nJ6DP6LToJSDZIPTH3FBEHwWr
Yt/3/NbCZp0Y4M7xYiValOZYVRF/24C+huCkBDRok85ev3wc6QOJPnfbL0XqDrhgCMF0lFrZg2Qv
aedW2ffrP+cy6psgAUAZC8BNfDOeAISsMdFKxrZPAtgLcjxXAKgXdoh23kawg0omukQE3Eh84Xeb
oSBHZQzkm8/I59n4P9gGnPk1eWIEAIkn+oyXnCpgHbFMCAcDRAfQLd82MbCszpTwHRc/+zAHEejF
2wNTrv83byJmCtyZcDkL7ImcK+Rqscb5BKEcqWxsKwm2DEgK4djFTvw7s8K+5MnBbONuiycGI2el
OhQKbA1KHug94cUCWr5vDVjxa0cUD3d90EL9gyWRwPdQLiCmw4gCMJuQGd6Q7QArkvigsR3sGAS9
DLyXffo3Xw41EKCWwGnFYN+cg2RabJUt3MSRBpxJRmSegpDYX97J8UQULpcE6khETq1xCyzWzogT
3UgwmqhIqtMSrVvtwowku4rM9ACdoNHWRqVHMRTQkqBPpk8N5OK8VjI/ZsMEEubeWr0aIdmtK9V0
FrMAulstwFC0SM1dFmepd91lL9Ne/GKWaiMuMsYELpUpwXZnmRPg6s3Q1u5KMU2wquMMvYwmv1us
0nLmWF8gT6ZnT9ct71wtZ5a5tGbCe9/SN8zgqEUYdSBYST4V2egUk2CFHEjpPfKjbIoiuwIlhEsq
SBwNRe1GDKjkiaYHRpyDyjVb0ltpqcFLCw5l8DVE9jAPLxI+gV+g0X0b47XRoXxdLSX1pA3an7Oh
xoIn7+4OQEcVAQX8DTiknBP2oBVZmRPW5Egj3Y225874YBaikdLdHVBQpAakE7k4es2coVYeqpxp
hbSAcv5aodsKZTF4exRuGGgB3WAWiomodu4+TCYwnh74ugnc7LnRDAVBaNjA2elYPJVd/TqBQ/f6
EdrLGWHDQI0TQ5DobXDeHaGvUqglbGB67FZ+0cIaN4EStAfzG6DAImsafjF32RJgEhDACN4cyIjO
V7TNpbVqFfhDJp+JBqfeUIdN9A7+QVk1VFWxPOy+SSTlIMtDQ5V/lS7puHZQBEKcfqDB8AEfzel9
rXun1Un9whF1IfePCiYw/mOQr+LK8lhmKPYAmthmqr8YeeJOIBdvhvK+7tcEbqAo30g2h6BPGHyd
gpajSpSgLOfPZFmSD8kca7acRIsIFMo293Lzf/8w7gwTebY6aIwgfxttRtm2QLK588xPrB6Q+kL+
CJE57ltrJQAA4HhkejTdrYmZxDiQ7pT/6NGI8KB7QRhN7L83nZ2Ck9t4jgB4AU9z4kRbbbdWQJTP
Sw7iE6jSYP7HXmVBSNxzTaRN4B+hKhpLGnf7p/GGAcQBQX9Ib2n31VTC637J3I7/Vu+VFAZrYUCe
8/Us9Yjn1YqR7GXr7Ei+kZNvdS/wxp3MF3TcGhq5oDdgk7CcDQhCVvomIXEoPneYxO9naP31z7qE
Xq2IZWcvcUGiCRgFRq52yFqmFNw3eC6ii/nLXV6bwxjE3mB33sCAOkxmRhRr9nZQx2NFBhknXkSU
e9e1Omi/NwogRWOMt2ky3+oqpIsV0SbuBlCqg1IPJXhUx/mGuD6ZVO2VunQK1qodDi1Y7nq/TW3N
GQDBE3Y19tzq1B7nVkOaYm6Cwp7x2GEXMXb7rDhoNGK2aw6F6Rg7Z/w5PLXG+dWm9siyoSwPEqEZ
3X7oZB20OwYPiX0RPGTn6YMGBkEvHx1akLBwH0wZNlVN4hHEpu9cgUOoBQwxKSx47W7giR3uedDj
vCRWPbLe3vrrr7hU3s4MfPpPGIP2MhQLDwWsTEe1iyeyUSY6T1sVlY6K5Fl/qMPqdjjUj5IX+eZd
Uv6lOflZdEr29hIlB/ibij29UOdKuhEwghzgSbW39FspNTK/qqvPy6qWTj2tgZ53AKLVePoBoyoo
eFyEYngCZkDwsMRTj2L65TysmEo69Dr4Hx2pecyVQ9x8KxPQfFi5nZJvU0fs65HyMrLAHrJTFWoT
gGVrPBdpDWYyFarKmH8/ti/TQbFRfwPDdY5vKgNLLCaz21vgqUHOA1vAgBLCuB2Qex+thQRK8yul
lk1KqJZq0kEBCeH1Ne7FMkRN5GkKLjGgJc63VJFqNam6MnYk41BHt5hTHltRdsD+Bu/ppza4z9aO
YwozeeUM/hT/Vw5sCZtwUI6LxyK0iN/qYh+ZnA7e55CWQB1R51c1m1u2lRrQsBtYu6FPKUk+iWO7
s26yJrUj89f1TdzxiTNz3AJXGYjirK6AdTsyvGB+N6Kgjvfin0OKTQOpAfDfOPvaRcHPmButnXKA
xLQRcNQxYNInxi0jCaP+v+Bbww6eWOObE2Wh9p0yo9ixNoMtt7dWT5wkDVXl0/Xd2zmCsIMbjgBq
hUI3F53RVl6UPJMrp1N+SWl5v2X9XWvI365b2atLgchAl8G3hPklJCfnJz2V9A4ZTw3ocuereSh7
4AgHUUs3fdq80o0fxKWwvWNxapG/DtJoSVUZhdPVpOB8KNymoV6pOjK468r+s7V9zftnwSp3riA0
CFh5D8So4Hdjm32SrUZls9KJbebwlnxkwgqJj9RrtPUjcOeAllw3x/aM8+wza1ye10t9TZoVfmbM
MoQwyhHy2+NdlkWbHUvasV7ertu7jMjA0isUBxN5MUaM3vskJ8uT6nZOiNRVDv3aHBT0oRmuFLyH
3vRShOC2EIKyL1fIDKJERbGXBrb0fD+zJKsiNL7R+NAjp9K+pVNhD+vq5/190otWd3mjnxvjD0w/
1HlewxgjdMiPf6kmWp50JwW5KyGX/SfTEDuvSktWwUNGALpEosn3lvpewYxOA6uKYjOyw/KoYRg9
vktv51czsI7kJvaVw/UPeenz5za5iFljog9sP2ylioqZ0ngkd/2s3On5XAgs7fg9OoEAroEAF8T5
Co8CJHKclURCts5UOKKAyatN9twAcsXGcyS3FUXpy+vu3CDnFFI5oG7VA9W9+Ci0O9pn6z55kQKG
0aGe9UH0Pt1ps8IeYI6IbWiPo151fkSLqe2MScIVzprI5G4FV0/lGx/YtJpyT2z1VfPWEJis619Q
ZJbnhc+0OR4GQBFhtn5B+wLiJiMYISK38fLEw6wVcl79iyGIOHsHByUlFsGBo1MMzkVaPFxlkw0/
pQTq9OjdLAD/iuquOy8vCw1XPGEBewIol88fMJ6R5XTE2gZ3chkzbubmdwQt5NavAqFo/I7bI1xj
8gO8quhO82Xe3ih6JaJYkxpkEiZdutSWHhhAv4fE92cTQoqY6mZDV8ICPHOzs/itougKTnCdaUoA
j8jVAjCISrdRRvcaCcVU25gKwVeMkFVYdxCp+WvM5Y8fEJxNLsdFE7lt0etm6IMo0MMyaLzq/h8M
5l2cFM4Oc9OTq6LvmmgsSuAAZkd7lT3w49wN36ub3jfs/qB8apzkZ/r5uk9cXPiqamHAAieHSZBc
bGfWjMk2GGjObIp0p/cLcl1EmWp20N18WutXZSvsviUfr1u9XCisYjwJ1SawuYJY9Xyh0hYVGOtg
mm5a5zEGJLmTXCiv/KnnscWhHoXXF2qsBp8ODkU2rdEEzbByuO3pzQYJDVPwUrg8jucmuOPYyV0U
SwNOfUcL25xfQB8viFoXrsYtgjt8ldlZatdBkEan3zTzSOuvy+ZFIjGa3XOAKwfk55A9Q6Q6/yIT
KauqMtLEyVtH0yCfEuHhaNzo9ZMGgDTY2qQluH4G3ru3556MrTsxyV06+C3ZEJf4OvNR8evYVsL4
KHkpBuUXz/qV2cMdiE0RqkUvrcuMjO0o6gEQeVPQKnkf5jtxs0qbEjlW9JrpZ1RB95ER2XQhyOU3
p7uPfyCoCeemLreXlQEwKoLXAtJ5Hh+iDRmucw3PchmEdH1gAL/EVMOEHdGLi/y93PDbDrenNLK6
qZzRvwfBNGYmvrGJqQRjJ6itsOtNzJzPPPX8I54vjPPkyTTXOadohkFCxlaqEA3FljyNa2xPxXfB
gbmg8eUWx12kxdik+WowSt2F2s2CfCj9Am2cN3BofhxKPZSSNrFBXAGpiGx5uW780s/P6ypcaG40
s6O1BigE+sL3HSies3wWjPBdXuHvtRvwd+OM6HBDbi9TdFOHpGdldFfxp49govnZZzYble4CFSht
5/qSLoMwW9Jvc9x26kNR/8UMa2x3RnK01AeVCF6wIhNcnldCH2QsanD5GDRztDk5JJX0OmB8URAj
d1z6dC2mzI7OiUsv4MEadBCSQ5uJBqYfH5sbkFRY39ikTuVVd9KPWISE3D8R/92+iwG+TdmatZpQ
+MoUiJ1hdj8RHLk91/r9fdCVOF9TPma9olS4JOW59tTuPp9dmr61iYwYXQs2kMUF3o1PbXHH20yA
6JktuDFgqVvXIbn6pGoAUiyCcujepgHwApI54Dj1iwF9vHqKTqM44kaf6GHeouExSIP0eP1ks5PL
rwbzeKw7TyB3xs86FMi3G0nJ0J/GFJVpBNnU2yaaisUjVV827fm6tb1DziBg7LXN8BrcIddaGZia
GKEhLT2pCaH7ZJDwuolLIAhWgW1TEAIAqkAb5/wsxNoCIEKLzJAhoZS3DuQemN9Q7sEbqd8zoOiA
Vy8UMILpi/z939wqUGEBOSCQsZh64J/b7dw2Vaz2kh0Z0BRAu7Tx64DebquTq/biscEx0aNp5xPi
pQRJIQogMzAX3IKLXDKzTMYTuNdBOKrnTjaVTyooMtX465RXfiErAne7LCqgI35qkvnISQzp0kzL
igl73Lnaq+LqIcu+6S3LvpNwfv532TeGY0C2AEADkIooAJ+btKSunUiKjWWflY2MakESimn2LwsK
4HVE64/Vn1A1geTRuZ140RUJw2LMjuZPD1tYgrTiDloijmxXn7aHsRTEk727DDhY4FBYhm8YvLKW
OqvzVM8tBo2ONOif8qPl6F9BVQVFNDmkm8jcTlw5NWdx8b+Fro8MgLgEhJutPoIqzSPAozShOkKf
lRlNxcJoezYBYgW5JANtX9TZdDnS+4JIrBsoPSc/Gj/NIUS7PGlPkyOhKVjMnvEkiAMim9yHLKKR
bAlroMmPZedLhSN7hlMHhptrTrn6k8emdoQJs4rjwcVT9XSlXIQzagWszSNWqtvVQXYgWw75zRSY
eDBN3vx5SxKHVaUGTg9mKAH55+4iEvVLZY0yUPfP5DgG6TFyWzf7xqZFE4+IdnRvbSAyBP8pqvn4
mlzSNS6NBRVpNAcZCIdhCBUwGTib038coCKs/BB8QObR/FaCZBslGnCSgD6G+4CJJI96MdUxzJX3
lh8dpiMQJ5CerRwRTGvnTgf0mZHRQV8UWHg+uJTVuJIKzZAos5xVCScaLEbkGNK362vayVPQbsSE
KHB/qAfxhPnVSCEHlsOO2bV2avr58lCRT+Aj84GfuG7qciQcZwMhBdYM9JAvRlGrrSN9AbGOd8rT
xVXcNpjv1Zf+qXfau/XLBI41/Zv1SG47pwqi72soKgW91wy4D4iEAnAtSGGgWcefzk2ts1QZwOVh
QrR19MngZ/QA4gNfjgJj/gHRQrsg/+JlAOlzkIgDBo2cnf+U6KfOalqDZmV4q26jAFLQh+XRfJzf
SV1ES9zJZ86MMY85vQfbrYpzaWOI4Yey+D5JXiXiy3lnIr3YxZMFcT6eFZFmQTMet1Biv24+BK0c
xW7B0eBMqHKbDJBW4qKI3V+iV8+OVwD4xiYqCSPIIVwsk+kGYM6KDldcZ7Yy/qrjt2rzplHEd7m3
i3jIoQtPgGC/EK80I6WMUgN2ktZyM/1rL2OJIuL5PSOqKpuMkAWQSP6WZcXCrdTNytESYkdr0JDX
qRQcvp0rB/H4/0i7rt1IdiT7RQmkN6/pykgl12pJ3S+Jtum9Y+bX76HuzlUWi1vc7sECswNo0FFk
BoPBiHNO/GuDvVqtSbJqQsBBjShWbvXnpfSvn+pLOLyqnZlgIlUr95mialgGpXr34ONTjhBaxBgq
uhNp/nASyzNbjHdPuG+gXY/lxKSo9vWgu7kc7y0oq86lCb2rMb+DgslOsELOLXNmlfH3AuMv0PLA
Cvugo3PHq/vIVxt3+ZHsy9BB2vIsMMj9ajqdB2bg2+EOOD/EFSGqOfcgHKYvJHUn6DSjyNXOno5p
Z4rptmEdJoGo2891x41RZpVqLM2V2sCoWSq7Jh9d05RO5SIkj4oWR/++iVDVKMkzKWy6m3MwO2gA
gLD0Ovq2W/vW6gFs42uCDeVccnQE7b/7SZe+MVkbaZQjNCPsq4kL9JBrJ8dVj7xEPaWye/3jibaR
eYgktYrCTDQACrI+DKoXJTdENFiVRjk2/m6Xw2Y9S5x1eQkqGRXko5OsKd9bDCcQ7RqT7Zh9k6ZF
Z1Re0b2txHFbaW9BKF8i37LR/+82jYnr9WgTfUG+48XxSVEeot6Xml/XTQjcjm0nOGs/jm0LE5mT
uStG3mqTwMsEX/49UG68rNIs0mspPosC6lEyuzmBsoBAnIRXS4Arg1Rl6g5KFizIXY5Wq1djnJ6V
hLKB+RYuhTK2wImRp/ggh9kLBaM2kJp+NLwyFOb3NApc+t6Hfda9y2hSlRYZd3Yg6FQuo19+xhl2
jc41w+qY+pWIssHf1g+LjLejX0jUZMGKTdz5oEP0+lNR7647h8gG4+oNxFAVJ8Wq7PGWTKEzPaGd
ft0E71GNjhkQqOAJo7zFvlXsudCWXIUDzgZgDyNAQEH2CZ/Ngz4uYPJ/9/I7s8isqkhnZ5hXHGCs
SPOsECoKge5q8I0jJViJgAHcE4aHEcgJIFhBxOo8yppjPKd9hgWmlj9j6EQmvwm2kP4LrPMBHQlW
vo2yBIC15xYay+yWxQTyQD5Gx/I4veNqzRtw1j2BJbo1rCVcGHjGomiGSidjSR/tbugJnio55M77
b1QftArbz+aDjpKEFtQHO8zQWXsSi4XygjvYjFB7Qc3HuCgWJtbiZB19+KVa6Wn9a141btJgXp/i
Ds7TjMnj5On6YnlJtW7TIotJ+xYXjyKnsOiEwNiz7HsT1X7z8wiR4z+mGcArtlao92yiY2LEdtNQ
K/VcYvbA6C6t4BBzM1G8mRVLBoICVQjmFsFrepk0tcVDy19+q8G6V+7KAx0pmooVeXibBvC/AyAr
0JEXxb+0NYo+bwkS61MEgZLqSwYcQ3wAxaHF1KgkwBgg3zmI8G+8OLW1yiSGSl4vudPDaiq17kJc
EKSHOLzuDrx2jLY1wiSCdl9azQT6Lrh4QKPIQfaGejXU3WlaH90b32bbFZ840coY96hkvei1FZVN
fQnirNon8j4d4r1gaXR/2GO9XRr9FRsn1OK4XkwLSzO/Vs+YXxfQOXr73gdyQnHFt6XISejfN+Ym
da6ympqLlX0EMaNe7V1F+j1IpuBy4YVeipFQAcg2IajIGMrUqe2hKQhIq7X6JsHEnEw48IIXfLc2
2JCYpHYH+Vp8IUyV1TC5e3KjT2aYHR1Bm4l7U9pgoBpgBQNkwBa85Q48SIdmg5SPjDflLt3d9mA1
yPvC+3ndI/gb92GKCRlGFtu5ZGBRKfkaazcyoP3XDfCq96By/WtBZ25F4MKtvu6wGDweD86N80r2
tMY8+5o3Yxrg1796PNogJjoaUKQmhAjPna7H51eiGkuiyswdeMc4tYd2dnu8sMCP/zGvft5A5UWw
Tu5ObswyoamXywj9EJilcxPIIXrJ8K6zb40dVXtNf4jpQ7zDtV0nE6ZMTAFxagMbWy77zOzdCY3p
iaLtTQFKiP8JIchJwUKY48zyLu0VdYdowNIgjbrTU7xY+1+02zPedu6oeuJMirM0lNdQIqWpooZy
8/knlNYZQbiF+kreaEHZJe5kN4+NZuAlpjwJvhv9LkxIPLPFHGvVWS2tVxx62Ohg7t5TXh28IKii
ZPdZhFXlRPkzY0xGukCJUC4qLIyYP+L+qNU3xAquL4hjAokMiIaAbaPQzLq/01TEriIoxzTSKXPC
2bk35sfrJngBCo1cSDaDakzVUJioAcCaYxEDQijGJ4p+RU72xYFqws46FsfZJX/zdKCNY8zzRs0T
4kbMtaXbWdUXBMIuM+QHKTw0qSChSsWNzf34XUQ3vNRDBzsCDWs0OhCBIQLInCzdJs1cmQlgcWDK
jV78TfZwqzy2d3qgYSQKJhwcoClmQcPV+m2G2nGE+gUmtoouaxqoGM/Ez6A4L4zEQOuaCWSdJJEe
qmzApAJRo90WoVYCegv99W4X3YlmcnKOnK0A0ojRCuh7XtDMVpJUw6xTvAZOdNQ8LNHLomTgNAvc
k/OwOLPDnIBVsmuFgnegnX5wGr/IZjdRjvmsuAAau3V1uO6qomUxnqoQaMpPKzwnzdSbyep8BSPA
1Xr43fWNKEzyloZ+vwU9Zfg/HmjnUWtSJqWsEiytNeLVq7Lq1NSRly3zaYmX/aCfpAU/ozpMShfm
Cur3qXToosbN0tSrQFcBVDUPjQHEDq3KXq7vAy8qQHvANBwFzLALpKxD4kZZTfy2Pi8P/TztSif3
QUANr5vhtbjsrR3mFpTr2XZa046RJKm/Dd9EqgSZET9/x0UCD7belN4YUgXpHK2mnQ6UpKhzyFsq
1UBHXFI5+g5DVKlRhGnAXl9ABTBcnbtcEjyPeV96a4JZZZdlmVpkuBCLIhznU7Z2gdzc6UMV5KgT
ZtnD9V3lgE1B1wJYC0eTxlz2NW6rQ6ZVFl1SgGkDTtie0BNt/TnDi2T1shv0C73ss+11P8rv103z
zg/6oiCVg9Z3qcxvyMSczAiWbelJzkt3zm8V6RHcU/e6He5H29ih2dXmpSBZSTYii0SRaznZzQMh
uatXgtoh1wbkY8GgUtCPZGFIQzub1khlDFNioJHxZlrEVZbIv74S3o4h9wTaCWJheIYzEacvYq2W
Gpw0fUg9Z/xd5pNXgTW7rIJnAseQg1IQxGrAYbiUqE1Ho86VCRF7qBs3Lvw0vSMWgIrk7fqCeLf9
O88fUc0EQ5EtKxDFniV7mnDb4zlCq62YnAlyRn0ogvy+3QuscW499IlRcwIoDcUFlgBmZY3cpBYQ
4+qOQrXio/JY435NgtkVwbQ4KTsgPiAQAGMAFXyWdVLogzzpGWDjqz0EAMPcaVEnSpVorsBc4qB5
oZ5AIQYqXJhx7NkuMUbPSDzVqb44yhQ4Mo6tMX7Py8Erhi4catNrzRycRee2W5QHqc2+tNG8CELW
pbeg8w48GtrGgI1f4Py6akTfSQV2kSyKZw+OJ2fdIU4JomQtOAGc9wJsUUYkOKa0tcusOWocqONW
GRVPpjVy2uAaMLSucKUdJYDpfzw3BhrpkLtRKYYRdtn0cO0sm5QtxJMwZiOkDhof1cMPZ1eBhyXK
4DlFtnNjdKM3kaogTacCZIrh5Sc6N2nd27f1AdK2WNifF5TPTTFPk1QuzTSjM8zr2PnUOfo31ZJF
e3d53M5t0KtusxzVLjpMMsZyaGo93qWA8Q2uBRmZ8tNfPJGpLbgEAOJI49m8ujaTrIQ8H0qsha+k
ru5RBR/9wcyQzK8UN2F9k/ftqyCg0Mv4/ASeW2WuFqtW1ShuoScjP8YmaNxV2L2qB+crFPTvutMf
i0S/++LHGukltNlPqx1APmkoJSnZ1dMXvb5v4v2cC8LKZeQ6XxPjhFVbRVVmAfHsGE+tdGibg2DT
RAYY14OovNZ2A9xiAJz0nyO1fBnc/rbCgDU0jo8i3A7nlsGSME6GylzgtcMGyjhBXqnMFFw9gxDX
1vu6/U5AyzCLaY9+4JtcA+1ZFm96vXo66C+pPYvOwmWsxk+gui9o4aAPwDJXV1Lq69K+L5rWfTGC
LSB7E9MCsrts30AsTZD0XFI66XAHXD6oXAJMd5GV68tkT8hAcAEpeiBFmLO9mvsmjnyrRq4cRTVk
l5NDnE37QlHuweEINQvKbTLgqPaEecwQwFfTz4JPzzsvyvtgHFxbKL4wHtxYo1MMK35U5yPZpHqS
w83kOR3GlBio9Yg+PO9i2ppjXBl9mVRLK1yQepcGpoMO5MlcFH8gz//luhiX7jGEEQ1IrEs/jQHF
DayWm97CmUBQiTxR4sw7QNtlMXFVU2ujbTpYm4tPdQ/X1VqR9/DcdWuCuWZlOSuKoYIJKrwMMKGX
0QGMTtBDiaYI5t4Tvd35/gqnAG8dYsE2q4CjxrPlFCMsLo/T27K40y2GF/nDjfwzW1xM7EEe6umv
sU8ywVrpUtgYrqD0iE4T2mjoSZ5HVWWBWAzkVGG4V4nbVc0eKLl9P6UAnxaYBrEWBxUw+7aJROko
9zRsLNO/b+K50puSZM1L4tWLa92b6IKWuzV2deV92KSEUxpc91PeeVAxghlHT8GkaRbgYIzq0igN
mNaWcxpSTPc29wY5GJXoxUXdnd3SrR3m3NUz6l9khB2INblSA+Xz+EZdfsLhPEf2r6+J01LDExKp
GXJ6TKrFJzzfRaePVGtKYtAjw+F29RVwczw6nhGP1yd6o1izK4orNExdrg81Q0AlgZhk66Bd3U26
ShQU8cYW0kjhEBNXrgX3JP9jfRhhvGN19CJvuxWCqv1RBfnSvJGaT0kjYgjw3B8qwv+uhdm+tk/m
nnQ5CE6x8xhJxklV1nCcrGNdlvvJmj9rqRKmQyRYnWgLaYzb+P4EOoY1qDCbjAOwrslh1gscOse7
7h1cM3iUgDCjoePPthfMVW3jyIIZog5Ba5Ebc9Q82RBtIi8iI7H4jxlWzFGTzUTKqc6fBEyIb+o1
OA+lkghcXbAYdiKPlHSJ7iRYjI6RAlIp3a6kDapoFhQbRWYYxysyuZ4cPPw9uTj0yUM9HQvn6fpn
Ee0X43RLiYrMpGElJrlfO9Tdrb+o69PKEgTcKPEMoA/mSlbkSh30AtjiRvOmW6qdo/vJi/P4LmYh
zDS4KSYKWTYuCwzvwCvk3J9TrR2zvIK55GAfp3s6Obh/s6Hup+6lh7+KPxTwjwYWBp+xd6VVK9Ks
VHi8zeXqJTNxix7j4Zdpd/0rccP4xgxzRjFM1yGzDEdoourW0dO3dIT4qKkEwMG7laX+TUjYmGO2
MDLjsl8HrIpIlmtJN9MEvXjR7DxungH5+3/3jrmb1LnrcgxlQCU9cO6nWzp7YbrRf054JWpe7df3
C4g7Unh9J7lli61VxhsbU28qq8FDUdqvIZ2/PLkxJj0onozhs7EvUlXlfzlwW+CO8H5WbTJWy5QM
9Mtl0hx2mLQ7IIkauyeSF26liBZ3iV7AUQNND8p6UFO5aNktRlWRqcWHS1OohKq7Xg9jx+/XvTZX
rmR6CQa7a6YgsnPvLSjTo04J1cQLpbG4S9Yp6/GgMk8myFDSXROkD/pe1CnjRqqNGSbXrqO5X1f6
WEVC4yrZsyXCznJdA0IcCq204o3Kvgx76KbbxJhR1D3F38YXHYDTaW8E/Qic//9HmIAX3vEG1XHB
IsuG8s55pLIaq++Jjcrkkud+DgmzRp3D0pwFFXHuunScM/T16ROUzatBKTW1uMkSdPbXkD71IgAW
KmTxVEBTONiQ953AJwFlFEJpIMZSd9nkE+DmxgNyRHBzlF+j/CJX7vUTLPj3WbJHR7LemRf8+xAN
g2qYmv40pVHg0twv87EGh3mJxHnXZxlG7nkSeKAJhn47X2QRVJCXVWIEEhwNrBgQxphARCBhUkU2
2De9NR4UtXCzeAacehpNT4skwQuHv2kfxpjDs/SoJY0dFmRKuBB76X5YlN/Xvwt3z6CXA2EWPOFQ
0z//7mkOOTC5wHrKbEk92QTISCdx5jYlEXwdTqcMcjkbU3RrNy6Wr2YtkSRG+jU7ByfCRIou+9H2
0ONzMNxW0fyb/nv7MhY/MqL6Olrdcjd8LaTsmGAkiluUooYot1yMmKGCYI+hzBc8RmvupjbtICJR
RIkJKgtlh9lyugMh6jUnBQTh9eKblJWQMif94CPTHtxlGYSlJhox2OfQ9ncwCWM5KSMmsyL+5y5u
uOZgevlx+A5tlW966g5gnYjqrhy/woGmQQz8d5AOGSeO+kl38pY2HMzJb6v+xRyTPx0ZgFLh1gTj
ujK6bLGV0FkG0etS7/A/PrS15uf61+v+y8tHbEzMMA2I4YJsy+ap0zBDSExGT4qEyYMMrfv65NyV
n3MvPUg7ssPmycDYishevB1EOISYP9QLgOtljo0xStUMIFvtxc6E0mf6lNbJ6/WVcU4m8lPgkqGD
Q0t+zD3TOGWUKQVUjNLJGk9DM0AEsWlXrzCrWnQ0OckAGmEADKn4bDgMjC0j6+QYPIMGdUUlLPfA
QdzmN2SvP683+pcGPPfltsvd5mRl7nIjysY5e4kJ1xr+D7K7mF/DoBD1dbCtem4ar+oO1vBiVH/c
jNUdNGIhkQfAkG2zWJ0qARs8zrG4LHU7KYaM0K0E8F8sglNSl2aOsQNfg3QralIAm7A+oXeLVlhY
h6bh0f8YaZ/SPhjLZ7O/M9Cev+4dHKIrBW7C62k9nIqcnkdTULDB2IhB/CtR2ztUfvsZIHxIPUie
EVTf5MPwW/NMTMuIFU8Egr38YNAOR+igYuxU14vxlq6bs0qKO8CqOpysJn2D3K9IOPJyM89t0N+w
uSzkzrZivcBHw2QX0DVszR2t5qvZJLuoIL/Qo3YbB3yR+pEoS6imEATNrV08AkhazDdFPLm9bXkT
Ud3Stv7Yn+hPA78J/WmgstjqlabVST9quBVs5xNIW65h35V27+alKAOkcf/coagh+BQ0IEB/Z4sv
49yQKVLi4r25T+GPaRAHVoBRc0F6LzqFl+EGWE5QShAEoG1zwQRv+8IqrKErvKb3+/EkDbdT8XTd
Z3kmrHdKAp0jiaFRzDeV9Uifk6F4x7DZL0t8kwx/XHuB5h+meoEsglN4IboAWH4fZzFWEQ2fjfTL
XH8ZG//6Ki4zwHMT7M3m5PGoSjBhWVn6Cq0m3VfsnuzrarI/22ouqq9zd22zJCYzhx5slLU67FV2
lu4irQMyT1rj/TA5vWBp9AOwDrfZPRYPPs9K17fJjOqvAnU3/YekQPiyKL1SDYZe8KUE28g+sYs4
UvSsaQtv7qI3VUYbJimt06o0GHin18/Xvxkn96QfDUVRgChRymTLSwoE1gbDsQF00J8qDGXJwuZm
eqUMtxVDjYK+Bv5BdnM/uhPRtfjr/LDMZL2NtNZKjnTI6+14dC1nyLxxwjQQ6FRWYVW1gyDx4rvL
hz3mkBVdIst1rJdeDo6WTp6zBhf3JAiBnMfp+X4yh6A3yyKGxFLqNW//oIwp5aJ9M9/n/Yjx9DTa
Xzrmx6KYM6BC13NtTSeF0u2bkT8m0Z+3l8/WwzJwBwc4lUTCeub0QIFU0msSOpgKcxrfuR2Rp/5N
cKccknfRLdpSOg+GprpaMrFhEVnJ5NOeZ76TP41QU2xDcSeXf7I/rNEN3lynFri5cabCI8YenAcw
VQspOUQxUJKqlLuKIXrsXSaUdD8/7FEv3dhTpcok1ojVaY7jNc2hte9HeY8HSVApsT8bNy0AxoIz
zvf8D5vMSVOtaBzrGBEFo8J+QP3ZW05pEBmeQdHgFJk96X5+L2q88l3zwypz3sBCb6Uo7Quv0IZP
dTkf4tIRrIz78dCZA5TCotkAk+qZcH5lmIwUODQ44rSvhmFn978KVNTmIRIkltz1bIzRpGTz5Qxi
Of1s0OutyB50h0AQTfTw5nwoqFCi2k8RHfKFxnOdVevcglCH8vuNoQYE2iKiiXUiE8wq6kkHZtCG
idx5VZO9rNzqZXjd3zgufrYK5gA3RKqqgUipZ8UgucsB6VQofcSu1t1kCqT4uwdz+nHdpGhV9Ntt
vo29xJoz0FWpRuOWJFAjOPv05boRTlkEzwr6FoRwM6jSLNoHChiS2U9YGAmnWw2CXPHhn9FHqS/S
9eBk+QbQlxZwnnhJGOy4C40QW28lLCiLdik2rTYdP500UA9+AqrlSqvgWcG5jIGUBhXR0oFAh0jB
+QZKWt/hSR1nXpd9VepjWt/UXesbWSE4RLz7EYYoMQYDUiHOy9yPEWDhjoZUFA/qofONsAiHfV1g
NoN8W4boqT/8+eMT8CwTwxkhMiRf1m/JGpktaD8orhW7tZTdcn4sKS1bORHzcyOqgvIccWONreYO
Q6do/YjlxdHrpB806dbIdwI3pOeHufO3K2KruTL6gXkXL0icQNob7skhPTZQE1F9chpOYpIv1zWo
1BhVTbwsgSQ1qZJ6gTh1XfyuxskzqiJU9T7MYlOQPHE3D1A2vOxQwgcn/NwJyTSD1jYgmSG4FJfd
2JwiEdCdIzkJdwDEl9bgQBhike61kki1ZCKT7zF76pk8pxiP3tws99qjdoxcc58F2edacLg4SJIz
o2whB75ZdNA8ajzlk43/qCH/QfHFeCgDrOdJEE8rvoqAq9zP9rFQdiyVDuS0Wa6o4RLltldv7PhE
BsvDERecaM4dvN1QjblQIjKlQIDDTtpCI6Ds4nyX1Y3TeXXe2wamsxefKrt6FJwBvqv8+xnZSkup
5+NaLLCqPy7guZFD/li3bnczuKYr1+5wp7rLd6HoJc8q4jHGA4FUqlw8oq2kGgeS4AIYy1959tIV
vdv+8aAjiPRubTABsgFBWNWBovas6kuFButUB6VQdIF+FDaEQMIMdhCGIYbAXNEdSaJyLBCmnL1+
bMLsHgkg7jIA0zyxOAb33txaY25nJ3ciJ83KDBAGOlrln1k8GNiOZ6VI6oaTpOGyRN0SDEjoMLIk
Ty1XmrlsazwlqyZEPcezO8H7hHeuNhbYB5Gx5g10T2EBg3oLF9OXfXseSleDrr2V/xS4Oe9wQUFW
gRYoreUbTERcDGnsl1SHDFwY79fn8TTvCt+J3eK1+k2n/qL57YCakN5LzwLL3I1EqZZSTEAMYpus
RB/0ZUXb0FvwjL2dDtJrFqY7glGmDgBwSiDvUfJWBJwxkVEmlsgmmkh5C6NEW317BAVPEUQrngWo
tKDQYcH3L3oHZdYnZiZ1GeISQgUGqRjV0/WdE1mgf9+kogko9T1KG3hAar+HvnDXOrxu4H3r2cO7
XQONUhsLhhUNyaBglwbHTe/KuxETP+EQGIy+3tnAEhzjnxBg3xl+etf5sS8W9OMdge0PoH/f/ADM
GUyRcOMHoMztJ+v3ovql1btWCa4vlBs3tnbo6djYGaZqTbO+gTuExXMZ1Jh2XR+M9yE3ItYKhwMK
V984BhN242KW1DnBmrLDgmP9RMX7pn3i0YHU+jM5jj4dcJ/71kH5qb9VT+reFJRaeJcLKBg46QDX
o/XIrNbq1loeJxvTrxMrHNPRM/V8p8qrYFd5Lwv7XTQW4zEB02BCfwEZ72w018yDsqsbL141hllz
MMwvBIpJ6qfrn5D3FNwaYw5DrndDXa4wtmBSEKmyvWblQZJWboNW3aKtnglxldRUBQkX9wxSeWET
+riYF8iETegUDmXkjJmnlsmzo9SnKI296yvjRWbQMv81wYQqQ66H2rFRs6zKyYvnW0sdPTm5KbJg
cgRfjLsasD8RhFGildln57y0/ToCBYgMC+PC531eiIYIcw/0hwVWTzg3V1JP1Pkn47ZtPhf1gx5V
7lwJKrDcxx/ajP9ZCXudadlSpfZID5k89HdjLH0DGvQLmGmFW/dm55YxmXfWKkeuMybZ4GprBiWD
af5WGXMErEEiAr5yD8PmBzFfsVzkIatMXAfWkp20mrj1arxB9vwApRZXiqPvZiIi9wu+Jtu91jI5
b6oGjlMuI1qSVqP4dZwrAvfkXxKblTEnb9bqBoVNbLW+mwBeL/zVzfzKLx9t3whM8ADM2yWU/dxP
XB3Hc289Xz8f3Gi2sU//vondmNiX1ElOPzXGF0yTRzAedBZiLun3ubgKN1aYm6jPx6gDuBM3xNsc
xDcrxsXSGe96iFmdoUhig//lLFQuKBEbCdn5kuJ1nDu9m2BsaEOy3Lal6GoXWWCWQ4CIH0edwB31
GZmr4kJa9fpnEVlgLpkc45ajOFoyCAxJrm0HuToILPA//McuMRdpKuuz3EiwYGSTOwzPhpVhZuTh
v1sGvXc23jXK2aJGyfunUFxZ693x03UD3IjoQO4cmgwAT7Lpr1LITm9O+BJzNPpJc6/3E1SLiWsP
gquKHxM3lpgQtFhJMiTaACmfBBPBO7TgIOC2h2omZUQBprMT9bO51Qg48b9r0843bxrjyI6NfywO
von3H7Rp0KXq4v+3TZ5ToIIEEXkq5HEBDuzaXge5Gk5hpgPERnWPOHerLSgf8b4ZBBKAWgdhR8UY
1vN1Qd3HUfJ2xjOT6J+HboCOEMo9vxxpLA7TpP5FgEOPCkoGmBJzOTOhS/XaJIlVem121O1ATe6a
RXBf8nftwwQ9zBsvj1vJtDICieyq8KTuk40b0tBEUY17U2wXwmzbOFiLNFu4kFqljxa3dSATJBOI
6lvtaEE4uLV9YnQYVN1j/hdmUGpu2Seyb1frI8mTN9XKH5dl1N1ySGLXaEm7J3Gnh8ug9iejMZ/J
mH1p2lY4gIoX+x1FQa0aIkvORbWwMvqlzxUcURkqtphA1e7QtX7s8eP9DMh34QBOeizYu2Zrjzmo
eAyT1pwQcyrQFpcAomJoljte2R/r8Z2P6fjy0/UoxCF/gFuEycJ04AkeBSwwJHacoiDDDCyAV6mu
ESp7vMGP5cGCFuxfRgYMiQLaBe00zFtgXMEyIsmERGbm9YlH0OytwjiQMcLGhYR5mmFkRuQJCnm8
+2hrkbnx1FayWzVHIcrsQKxzHrpif30LuWdosyTmwlM6u5lGKFJ5s+lb+m1NPtWiG0+0BubGi+15
JRaG3Hpp9bufXzEM779bAnPZrcMClKBC2TLT7C54bljkGAtLgrxUePMlWIiL004Yt0wTNtpV0DCV
pfy9/E5vciCrTH/qXGdxcbZUsEqcgyao+3Bf31vjzIOt6+dUyZQE2WIfmLt031Xufb7PQitAm8MI
pkDz8OynCSt0YYFFQZdjd32T+Uftw1F05niXa+lkiTQAu3ccoZjWhHSMo/mTSiHq4vlel8wWHOyN
NeYO7hKzHuUUJVE637YJp72yUzEgQBLSF7i3/dYSc4ms0HXIbVQnIYrQqFCSKEB+NqFOXKBSrof2
PvcdP+oFLiu0ykSSoVpjoyCoklqxX3T+P6I4po+Jn82LHft6OGBmUv3fnXWdCSZrMxNMGqV15kre
m9Z038pjKEWqaHHUFS5uAh3lZUzFQSVRZ7zVxCyaeaS10fU+emyf6GimLqhVyskDolp0QXMj2MYa
45iJbUlAUcLaqNtuYh4MSDQVhS9wf87thlTXhk4X1E60C5Z8ty5OmdgoMsxec2vcx3sNuuPtjxGK
p2Qnht1wYiadRQyQA3T7gK1mtnA2m7jqTZizMRY8eR3/Aklx9u8zm2bkkVmCJYEK0KQWX6YIhHQl
kmSK8BFp7HJqXGemmKO8ZgCpFwaWkh0gsbsf9uuRqjOIEAEcNzgzw5xjWarsuYqRfjgGbuKydWtc
aoWQYS8ywxxcbcimKNWwGkn9pY2/9daflLfrvsbfMEizUnK4jKzmPK3NxmWwwQTGs9Ap3DydvTI5
1vk+0b45YxpIauVaf64vCpEl7V+TbNMmq9sG5xjvjwmDa9cO1BFDPdW5CI/E3zzUBjBqEy9gtoSb
r2VWGAO8Lqm+pMqhxYigOveu7x7XBp5QIIWjf63pTEKTkRJ8BOpu6WDu7Nza6xU0gzvtcN0MZ2YF
1aXSkAbixQZWF+PWFaS9hiKhW4YpbTIepeA5Hwx8NKpU5QTWV+exQ7swTVxAbhI76ESNZd5CQb4C
eQWjGi3dYhx+iU0AbjXk90R5icujhCkmjmiECa/FgJI7TXUtzLbHO+7cFyOyJnrdYZVp1+humkT+
mM+HtEhdNIlsV15vlIi8OXZ9J43REdh+wV3Cybq29lnHtPTVNuUJXzNO5U/Wmvt2nwVWbLvz7LhJ
30LkQhRIeKF3s+T3Ldm8Ktsqlaq2RoM503/UdkDaHwLP4VyPZ2tiYq9mDpCuMvHhuh9j4NQunYht
3Y1vEAulrHURkValnshcxxgeAD4yZH8w1pPFLslLLo2D+t7RANShsDx1MEPHGE6gIv0ipPc1S31W
5BdDtT+l41GLfaiHu/GU+GsUNMqbaT6vZeJKtv9iGN/V+Ns8iSrfnD3HTzTRdkE5CaRV5jDV0wih
mExB0bdspQdNK637uit+Xd94kRHmwDRqDW6IDiPmgNEuFQTKOlGSzCmxgN2JuIN5zxA1ZhsrlUVs
kuQp0DNB/5Lc/jNGrsBAFPWAhHIKZL/z9O8ieTLeKYVZPPHB6NEv9QhHObE0yZGxssc5sN4n4dYH
9KCRbYlQ6dxNBFpMR4XMpni484DQWPkEpHySe7I0PxqZ82g6IsYvLznGcj5s0KCwOYFquq7pmFJw
3+jNweqPSCFBYMghlAXUveLV4byfqvC6d/AeOGdWmVBnlJY8mAbcQy93zhs9lPmOPDqL198WmID7
F/Bf4O2wj+ABKs4l+1wB2cQaaRSA7nWrzd5i/nnt4MwCk+7rc2dFVY1zL0mP6xCMkQisSHfkIrBs
lsD4wjQNZYrU9Z9H2rib9ulBxcNF5N6ci+5sHYw7rGOeZ02Z5mCTnKT125L66vwXMfnMBvPxobqi
VQhyLQ4u8e2XFtiz9W71Ind4lA6idxgvd9haY1GQ8gphy1SLW8w6k1+cfx4TdwqaUNN+QJcPxNC7
AP8f4ITuL1ooZ6aZh0WiV0uqrji/idX9mkixj5NY0Kjnn98Pv3CYC+79qVQoWJ6+MxfXRrANK6RH
GM/7uNRuqWJGKKSzRQVPbux1oCMG7KwBUBBzh0y60fR2gyBYgriCiaEubrZe+U3rw4JIQf2a9XuI
RmAmI9ofGohv5/GJqnFD9RJ7qO+IDzkH1ALpx8MA4sz/8Q+TpYoBPBq+XDfMSYYgFw1yBIYoWKCL
Mt9ureOk0bIBXAxl2kdF/pLrX1rbOZoVuIQGgB+96JnIKzxhTi9IttAi1ukYovOlNiRbEkIg4aw/
ZpELqc3iAZiPm/gYPWuPyHcfVwipZMG8Nw7F0f6hefpedPx5HaCz38C404hRs5iJQUnn94Mf7aAo
5GtPYPQg2NRhHAolY3hX3HbNjCN1EPusIGtae9rg5d+WoMc461n3pW/d78UfDyVsCgcs/h+LBIeZ
MkMvKY61BK0su4BRSfb1Y75HBMJ/934sRUiFOyRfdJFzk4b3QZz/a5EJq8k4J2S0MioSK3vxjbI3
Dybq2AVEMUWqOLwIvjXFRNexasshhoa7l5fHYj0NnafJguub+9GAmMeUB4vC15gzWTvpUjc9isCG
/uQo34iIusxND+jI8f8YYG7T3lkqo46p1g5qdOhCljslduWfE7oNKjBkpiyIMrxwtrXHXK5NMhW1
nIIUXtSgWXXgQu2kdsSQTwGdkvttNuti3EDp4i7XybtUyOy3vYNRgcAqx+r+euzi7h8G06t0WAEE
Q1jaWq/oc7S0eEmWSzBYewUVZLKfG1eOjrZrgmC/E5WseS4BljUIvZhuI1/U0IpRNSKlw0MuKczX
rilvl0mEchKZYEKTro9NJedtjvaM5RZZ79aqwA14d812EWwwatdYahM0T0pQl78mrd5Ac8xoPrdV
Ut1KK8HuzUr0fP1jcZeFNzCqJxDWv5gDl6i6tKgOQoNc/1LaMNMFjVvuvw8NHF3F4PlLOcxxiqW0
TdLaU+aHSj413dfrv5+7aZt/nzmr8YiBHnqPs9OnhuSORvdYK/9D2nUs144ryS9iBL3Z0hwnb6/Z
MK7pSwN6A5qvn4TeTIsHwjvo1my0UYRKAAuFQlVWpv3Y5slj2xSzX0Hl8LJB0SEyNga5wxrPCeYm
XAQHtEn8zNN/0sXw42F8vWxGNJ3hQDUCvA0QjkAo4rxhIa0KVOBbzJ5rf4lAMnwFjxj87hXTmUg5
oNG3l94UwtV5EAmA0ggK+jxTCtR/JzCWgM6+j5Y/yw/N9V3G7m0D6Nw8VrdJMJAQWhUSz5dZ5QKT
6i3NWOZoOM2qwsjtH5cpDRfDkviiKM6CAebvxXF3E6Jf0VENvmJ1qh5YbfutBsjQXxqXRoVOJJ4p
DoPv5vg2YrJMppYxunRznxwUBiyxw/La9WOf3oCLUQZmEZ40D1Rt6KUBOstfi30xJkuqYXx3TdVg
Wgh4pkOJTzKf47NhXLjguzYgLQoak/MUUauzbMinNx0TNdDeiPq9RwoRE5ae5a0vgyILU6WtQe6L
oSjR9sbbxBq2sAB175TjSAd9OIX1Drju35nUpMhJNiZ1jmmm82ixVhpS0PVujCCNeUiwrmcrSkzf
DFn3FWItqEX+Brjm8u6KDINoCaSJFnJDAA/ON7cZm9hylBGBRTP2abzeNRl5MQ36Yq2pBGklOm9g
LcQNjek54IS4GJa4KNCVUwd9VrOLKvOGkDKYyWciGAyAsocJBus25y1gBp3cVEcEcyp/QeJp4nZm
2l+hsaLhys7BgqxbShMq3MeNWW4fq76l6bpAVyXGyAGUjEj2miYPSfuJYLJZHU9HW+tN42UVsNuz
qj57Q3KtmtQf3TZYIBp12TNEuCS0Hf7eSZ6UtjLLugFOjWkTpvfWEThWHc9Qpr5wpEGmh/1uDW4Z
EKbbP8iMC32FKXOidwcaZp7JJkm9NKaJ2iJoZnsQfVwrhotCtiPxFtFXwzQxJGrA+vJxtHKcG3Qb
UmynQ+rnjKyvbpkZu1in3xqdyN66olDJyMDAZWcANsXfcu3sagqhdoHRqAiSqoFmUMknEwb/rQnO
+eNm9jqthCQAZM7/mFFyGkB9UR7h8GH8KAv9om+ECS4d4AY22stXC7rWGUxrgMsrfXtcs/SusOaX
wWmjy34ozEm2drgcuERh2qD9SAJLRynEPs1QayEHdMGAiyk7VhH8lMAA0lLI0EAqCfUXvJfP46Jq
L9CbTWzoZkFzRG9fcpr7dX1XxFKOPfbv89cbki0QGmOsEa02LiwOGJgbl8kqAuNuiqxdBp6scVdf
/4dNU/bNRIkr016EegRmwDGCe76sIa3oRAzoTHmQfyrrP459shZl3xU/l+VR8t1E9zbmy0EOwTiP
wJ/G2XIXzICNEyt5EpSuVp/RRLkhrlHlxC40ufSN0CM3Fjn3d3uqtWOB4+z11VVs00Af7Se1GfeS
lbGi1IdP5gETCBIsEODxQPSm7HWzpQ5BZQPMl0cQoN6jeHxt76rv0uKUzBYLYZteBdANJui0YQuj
GKExQUEyjghVfagkB/30HXLafl48afFBJZ94uNubVXLfb7ZNas0zfCWr24Pjts81ra4gpHSQ7KbQ
TzZ2uK/mTL1bGwsrv/9pXxmvA9knR+8meV7CIgKNmyyfFMVh9rjBWBLYeaHYeb6jClhNVaVb0BN9
mvDAGRpokA8+4FgGWj/FGx6r+0zt2IGIFpOKga4Ar/LoWsPkjgqykgZwLOO+z/breJ04n8gOUENl
RxtFPoAgzldmxHFelBaeGkquRl7hnRzQycdQTQD3oGQXRTcnyDFA/wumADC0so+6ccsUOZxDVRy1
wfuRD8eVQpnJfUkcKZugyDu2hriIpS5e5SwznvJ1Mtp+lapmQE2KifOlH64ny+0CAFye0YDOMa1U
lwcczi+dO+mRPpbrLUHpZnfZX8UrN0FKC1ZPZJh8xdqK1SqHLExAzK/ucG1b9zW0IhQiu/ZE9wJQ
x3/b4a49zId7FgapIaDXnWg4h+Sq2AEJrp7q43IkO1kxSxQ7QRuNwgXYQ8EfyPlOY7dIzVec9ryC
iBHVTnbWnWqv+HF590SHj1VkGE8hU/jmgkqmGTlxKXueTvFOUZodQpokoIg+EES80aIB4gjVVPb7
jWuC/InmKgTqAofunS4ixq+CXNHhEwcARUbXZXcbSFu4/eq0MZ2qDAsZksrv+gfNeSC09RtH4m7C
9MfF2wgoe3T88c4+X45G1nwwZp0E8ez3ZWSeDEzGgmjnWXsokZo80UiDVrise8z+ff6KA8MO0P2Q
pkVNlTvfbjN1I2TSUaE7UVxwHfhN2My5jC5A2Mrb2uGPN8S7MgqGmO30DRS8A8zfsAd+c0ojWQ4k
ckFg+tkrFDQn4Mg939CFlv2wOOgqp2SgvkVAM+aSl8tuLjpNWxvcsvCS79rBhY2F/Bk0vND+SlqJ
AwqXgc4+XtJwjA8UEktspY3W62iOY9j9BEHy8Sa1FiO4vJA3ABTvCB643jHOYzBtcO7AUtrXSVYB
RqCnxLtVnKLDzaIRKPAqo3cAlUv6i86O9T0doe1gZc19nhdEcgaESzWQIqgm4GjgdT3/Ym2ZanlH
sNTRcCKoPoedIalNyCyw329iBulxyOYBzYOKUN+DDDH4rSUbKQpL6B7/vQjuHNdFYwxax9zuWrWu
iBO+DbDgJJdf2zGoccIe1gj1pUD2lpatjYuHuUMGSLRqZdA5ZenPan9sPfP18upYjvbBSzaL47zE
9ZZ51GosjvTgp3AT836dvdnHWBPYZ//q3DhIClkaLjxjqPCjMsjIqC0ub6SN0c2TnbUQJf2SjvfL
/CWW1W7Zv/1hWRsTXJAnrlNpVgbHU4z2W56Nz6tN/Fk3/RF1R7DtynxEkOwjdWP0hJinwvXI5Rbj
MLaaOShVsJza2/I0XBV+e834P7NQxnYgcMczU1x6kWOQFk1oG+44A2dAQL00g05i8g0qpT+UrYo7
viCut+3SQSHJvZkiPWr36r21V8MS0xaycqbAJ1Ah1gzWBQSsnX+2D+pMgBlDl7uYnnSyp+kdBHIv
u/rbEBbnFEh8IYcOCDCkmnk6AJq4zVrrC8aNGv3FHnUKXATonOM6BS/RWvbhWNUKhBE6yOXWrhXp
UBTzNSNF5XFtH2NzbSBjvmQntYb+llp292WrP85V4/iLCTSvqQ/PHTGyL5qbJX4b681TSa3CL5J6
Bpdz35Brsnrd7FNU5Z+GZaz9fh6V32plV97OHOavpVd0R+oo6p/MG3TJ8kU7jNlOyH4AgQgWF+6k
27WZghwGFNuNlVx1ONRlY93Oi4zHTRC02Ajp32a4w91XCRnVAep8E+bSoLDgE9nUmOgAbC1wZ3tZ
Wgxy2FgIOD87vKLNFMd8xbi8jLtYsmMuV9s3XASPuUfvrprtCEXVKwNMLY46SYKHzAwXO7qGdIqu
YsdmZY5a5cqZf3tUVsOUbJrLRY12MgwwWaNntuqvC6jOR+hCp+h2Ogj0l4+ZbDlc0NASPTMzL8ZU
bPNr9Y4OXZng0GUbgiR362Qud+ujpwSOhgxvSzW7cbUruye+0YRLm+5iemqgqGTmEvIq2arY7zd5
Bljo0mJZEJ+S9ajRgOZP3XS8vCjBnXW2KPYJNyYcVTG7vMPLPG+zfVHT61jvotab93qRP1RWtr9s
TrYiLh7U82IPqg46fB14ol4xQkWvfdeWYXZljsfFA5Lb7qIw1v2hzB9z7Wlo8itAcr7hOpcsSARn
P9tALjAMJAMpNoo1GNib/qhRtRt0H0xjmDa+w03pL5k//cIkprdHlwdt6f5gRGBt28nSNsnGfsBw
Kms1IbuGq8yQDjGyI+jOojxOd5e/nyjQglNVx6CJBi5/Hhm/Gk3R9vGEE43Lv1ZuK28KL1sQfbqt
Be6UqemSphPCLahoK1/PHix0yDrrWyerYIjsoJ7ngmMUhBGY/uEcX0uh39ejjpjVtxr5Btyiq90T
W3KCRfu1tcI5YputmqMVqLGVWhv1K70eEltygmUL4RywNkfXzXM0Vswl2UGu5tAMmIatnRvQZEui
rHA1EIzVdRt17A/5kknctiqyFSAw6PvEKLsWpiTGirrpALL+bYKfsOmXuFq1GEEWqfMQdkdw6P6H
X4O97/8Jv4ZwTcCuMMkYDC7x9V1K3EmJKxN6EQDJqtWfpjMkZ0YEbWSsEMAXoW9jfdC/0NJ+wO9X
lCni1te1u0rTAnsMrTlSjB/zjG4suRrpr0mG7hAtbWOXb/8OztTmRsLsdj9746mV8f+JYg4bbGNS
f6rxoUWZZxmkpAgBeLuz/GoIEjMHIFASYEXuvTXCnaB46JUc5B24LfTnVEEUD3r7WlMeL0cd4TcC
wIx1DlWo9/BukFOwr40GYTKCc2gG2hW5oX6JqRX9SjYBJarRgTTub1s8v2yBsUMIn+J2clK/unZP
3V0azo6/7pPncTeFjY+55LtYpk0rXiKar3jIoUv5ATdVN2lPnaLH3btnsGVoTEOGzwigkRbIhtYE
alYW6oDvtrivZmbj0Hg6ECrDztyjdBFA0xos9m4IhsVgfR0CxvkhK9WJN3ZjlQuF7QK1M9LjQZwf
p2hyQ5B+P5YB2KxAhnAc79qd6iuhJpt8FMaszWJ5EBV0MWidFcil47/+jxLIPdopSpJzxKSLZOsU
HYmtPS53H9QUeMgVl0paxfvFm45d/1hbx5K+Xj4UovO9tcOl72s5YOqJCVp5NWZWc9DL2Jl1XGtP
xj8gM8Rl73GpguS+giG1BYNubx5J6R7Gynr6xHo2r0TOjEMhWqrXeI4Unr2jHv1rbvSQgrn/shnh
59mYYWF5k1JXRapWaIKRAOXYn3pp+KmR4Gnujfukif9913WbfTpsZze23DKte6BEEIKXWwOw5bR+
Ndyvl9fDzipfwdg+fdl6NzbqPLcVL0HcoEP+dSnUsCYYvzS7w1qiVEGTNUzTz8A4wJ8L2WaMnJvQ
5+IWFjfO6HQt7pYJyYZf3TMC7uSmgLLhzgrKML/JoyqQHSzhSQa+DTSU4ChizMTnS3V6LTUVxUFk
fuoxcAc4XxIBZxo6DogVSCjn+2B/kN/brUEuTlZLv4BfEI0TSMcfvOGI7MNPhz965vqDTJ9XdMog
Hge9AIy8YyKdc/92dgB4KDu8SpT7RUN4AsStlVTGhTagKwrcpYVJQr7aRdxOnzCagDdyuU/0o6qg
xCTJd4VRHpzbGDMHFwXEjriP1HSVV2JMDPK4OxVk4s6hPmlXSTT4yvf2mARphKRe1uASrgsYH6aJ
p+oYPj93jFifSEZU4CqW0fAhqem3yo1qSA6zCJCFRtO7FS7g2quluJQhRdyb5qhH68GJaoBxcUfD
2T9T/Nwa49yh1DrTRUwnQWuYvy0AzUqz7HyT2NHl8CE+VJtVcfGQqrm9jBkM9dFQ3w1jwLKP4WA+
zd6T8gCg+N6SEBT9Fxd530j2OTchq8MZHFYGg1EcZB/OLg/jY/UEHSk/tYBDhCzrIY1kzC/CdHuz
Ti5O2paSjytDWy6Nah2gQjmGeRn/vLybMiOc82fqrDU6SsYBXko/UseCEgemeSWf7KO3o9fpQRjD
Q2f8I0y7AV+0tTiYXlrcW929TpV7U1YaZKnYeeA7N8Ft1lj2tbeA9fSNlNptotyKXAh1rgaYv051
/hLHD5c3TuCG5xa5nUPf0yVLjwrusGuOYKsK07AFjX7sW1Cm/Qc0+uywXlohF9pNWs5LatV4r0Tm
4ju79WCG1hJMIZvPGv1Z5vMfrxKA5nB12RoYViHrzYWo0TRXWnRYn7n3fFA27tofLIRke3qiS+Tt
Gcm4E6JKJcMkfnTJc8Nc1BqL0bZWEFcFvfawNl9iGeRL5CrbhfGBapxLAP3x9/NjctCA95p2jLFH
VhD6mOacL4MLU1Npu/EywYyBF3MLUSL3JW/CfI4MNZIWbQQRCtZAEc0mmjDvwV+UsQfwjLXga1n+
hBnv3geHWhySIP/BiMv/MztjP14+AsKNfLfJ80b387y2yQibVPNXzMx0yrcRAvPmY6L+GqoI+f1l
e6IwgoIKoNI2IxPlgY+AMDezUZjYzSLdJ96VV+zTUdtfNiLAhMDjMacKAJuHYh6/kwYw35q1It2e
ghHsDD3Iyv1yn2EeCK+vXUF8CHQHn7EJNBsrfqBmxINVzdmIUV9+szmHegD6xTaKwwx0ELE/A6yH
UflRspmiU4ZG4t8muXDSuZ4Sg2cIt2h+LNRHNf3XnToWOEwgeMA1C3J95jybK3PCfJoD/D5eLV1+
vVLtOCv0kFuOJEEUOj4+EiaLbUyOfZhWzwxQsY/JlAXeCLEUMNz10EOorvqwfDYSH7EKACX1oFmS
TybcPgDPMSSPeTVUP86Xt+oTupAzZkiyNHsigxYmdNxd9gqBCVY7wgwh8lLANrkADEEzWtEU6lhp
42tOEq31KLmXBSFe1zDe8DYIqX4oUg1ZAsByWoGJxADj0WD5BRRnrJyEJIsa/enfL0fDmDRUZ6Bw
96FcVIISvGhJXgQ5Ka6Xtjyog2y2XbRjWxOcT2eKpiq1DQYBHRSHeflbyvUp8jZ9a4Hz6piq1rKs
JXR0X/o/UIEFMcJOibwfNI7aa6agUz4VeKtIzqog8MGqg5Iy8K6M7Ojc2XLLoEqlQSs1dePuu1XF
T01m06NHp14W/dif4rKMM1Nsi7fHtlCrufBmpLaYPtP8qfUpQDTQg22P9c771gHvLTEpdELMS6FU
aqNDzPM3KY6b2cmKj+bmR2t8mNbIMEu/MGq/yX9ddkHhPm5M8UkiUAWJPcPfDe+QL3eTEtqGZDVC
F9yYYKvd7J+lpbU5Z3CQptfGQzNV66Gbqk9MJaIgxJDWumkgtvJv72S1QF/XQGsbXfD6NTmgHLqH
DFF5bSy+vWP5p/X8mb1DnflNoVrnuZ/a2KJVMmNhqbbu0qk45Rr5Ujsyjin2CT74H/i7/8+Mfr5/
lMS9B94WSC1n1d5eo7gH25RFgaeW5LdCXwAv0dtcJ8yx328+1JKlBNIBcLs6W1EkzEYSLpNxVzdG
EVzeOaFLbCxxXjcvaz11EAYOMjc/4cb1QcgaXjYh3LWNCc7rzGpNXXPEcGNTpHcTIdlDY8fezZiW
GsSUptfL1mRbx4XZwmlbryOIET19SXRUpdd4Z6+Pl42I3le6hqsCvsBY3XmMf68lrjNkDSMbi4s3
YpQSCkDTV/tujuowk3a8hZ9pY4/9fuMQJgVBW9bXZeCBScoZX/X4eHlFwkCHkST07VjiwGdERaMO
XjFDQXbVXocsLPWndHi0mp1UF1eUwiJh0JEqo7MKt+DcIaUdit8glQpK4Dw7H5d7GuQg8JmDaQys
CbXH4R/MPwnXt7HKuQVypDyeB/i52nVBO/xK4ptB/Z6T0yItAbEo8CFKOCBtxI2hfkSlKzpNKxsj
FsFgBCzjS0P3eXL2PVSi2bN0jg+XP53wfG3scUe4T5p5tAg2dPVAkDsnp0QNjbLxV1WSzgqdcGOI
+3Kgb1hLs2exIo1vHLsIO7OSxAqZCe4zgQHXKJUamgJg9ljDpuy8/ajnicTKf/HB90/EZUrqVJKC
evhEbbTuMDe/X6aH7H+f2i5YJEhgTJ+oQeJaBHk9+4lTxs8NEMOJXTUhEJQF61yyPKzL93baX/YF
YfTb2GD7u4kTfda2QIAgGaOLesLu7TKoy6rx18tWxIfpfSXc9dQOuJ+yBduXZ8NXyPkA2+xk/W2q
uuvOnez+uVP75uWyTWF2C0YZVA9YBQG1/fOlGQN1i1mDzBTAEnhwLNYbFVDCxibduxIg07dSQhIa
vy8bFm0pyIBYrIK2Dshez+3Wc940cQe7QzeuTwu4Mv0pTtN7XVEk2yq0xNT/MD6J5ymfN02xNSij
jo+3DC96+mTqQaz8uLwY0ZcDGw/EJx28cuCI54vJ9GLI64QJn6v3VXWY+wPEbO3hK5HJQ8gMcQdZ
nZslq9ICjuidVuu60EJPCVWgnKX9VLEl0zQxawROXj5XyrK4TY0V38cDSsu0T7n1qzAcv2eHTEZU
KQpP0AD+2xYXatWGzlaeYFV5+Z22oO9a/jWEikFz3g1w32dVmiLL8rYMkj4D5PbHUPzrOchzA/x3
oS5U3HXc8zMQt8vyzdEGX23dwLYleRgLofwtCJAR9EGgSftRzXI2lmF09AEpeXuTDHepnvod+F0g
sYOECXy2dRNddm3h6bFQzjHQJrM/0HWkqFI5SbJglkPRgxY9xXG6XStZaUV02WI8FtN5qB6h0MfV
PQq1V52mx/5VnXKXWmswOPmhAY4v8LJZkpMJvA1TZqDQMjGvh+Ib5wyWlg3g15/B3egsvjX4iSmV
CxCZ0PG3kcOi/YzBw/N4MDSEJsWcML3uOYSee4M85aXcd5G+g1aI24dVstMPsle1oPeHSVwYhUaR
CdZhfnDPJEWbex3eN4UZ2acygp6lP6iArgSsdL8ciKw6K7RogR3XdsF+zuQRzhe6kLJrTZs9C6Il
mn9rfr3P9mxwLxsBk5EBVEXvA3NrjgsUfT6Y4HNDoOjCZfHXa9gLwN+9S200OMswC2X9OEEUPDPI
+co4xuqsDLiSi8T0eyuk4FEy6yXsyOvqzpKSjwBdhUONiiZq3TgEaH2f72ZXG2RsY4C6pmDddcd+
r9xmR2VPb+SlYMGBOzPFfTiDKNVopKjj2/H1kL+k872OOO9Mkna0IHqcmeE+WNr2SqwNaKIO61Od
/OnHr+oiw07JlsJ9I22tOxPDxEjIXNfX7FMCGQPllmb/fj6AhVywarGRZYRCrkxBQE+XrLFCglGl
vmv4dnLfTN/+dbQ9s8FV/TInmQ03dwn0v/rQ0ufrHkQWTqns/39mOEcjmj62leVhohyE/m4W1LVv
U1vmzsKPDzJ/4DpZW+xtrGmTNacFZB90B9wwEzivFbxHm6flZfyLNVbGUIUkTYjhIxkyUmaU8zjd
G7rGyVGkB9VpXVxNwzd3kmHN2G3OXcL4Su8L4zzOnVR7sDTUFLsu3RG1OiRKdV2rddRO05d1aQ6V
+fyZD/Zukcsv7MZt4hbDNYHaO37XQep++NqakixJFM3P1sW934DZXpWuQIWRfTAmABHfW5HpK/sS
Q6Kf0Btn5+nvNfGQR6uuJjqQnFlDy77/kYKsRQngG7U//zF3TFhHBs4SOYcG0jEITGCWDBQ45wG2
7S17mgminprMvl3+8Oqrydtd/lTCKL41wsUJz61Qwy1hZDnFe6ZhXUHDug4xjSV9+4occWuKCxdu
41iZ4iH0AVnXJs/uQn2s3I8djDwAv3+QrIz957zfI5tB3mlDcRFTo+fbZ0yE9gmF35v74Yjhb6QX
7pPrJ8AWZeEqKdYKcijgy96Ncc7YeEmS1wMr3DeTn3ZfYinZu8QCPyZHK7vQFvYwNCpIYep3Xf/y
mQ1Dto6CPfRhkEWfb9ikgBbF0iGe0H1dAFkyDnGo3cZPjGYmkdLMiO5BhssDuxia2egpnxujdlf3
KfoQYJZ8zIBQtdrXtHosexkXusjptnY4L8jGZummDBHWLaLq6OySBwVqBgwYBTdnU0ou4DBdMPmH
T2CKkP29r5BzCagmJlCshGVLf80sz2+BrSSa5NoSxQg2V46HAUYtwDhxvo1uvoCYW0c9ybSL8mkt
xsnPB09/UCoYvuwfIgfcmuLCkWdo44RpWpQNuvy+TFUo6igSEyKn2JrgglEdK4ZS2axpZF7pwE7Y
D7N2MCqJFeHNsTXDBSIMClcd0FFloAxB/GAGRchAr/kUzpH1D7jSmCvzgWhrjm3sJrOoqIvprhGr
MrqDbn1rcAsbYQm9GfqZkLe1xLxlY8lLIZOauay9DB2S7NDujUfv5j8M8XKedpnrcblLY3n5DGAq
2hEoxsUTiRbd2RelbE0yt+MCBWi9GhXQIZRbMr+4th/K22aX7mY0YAtfC7w/clyUqDIMiNL7oeJi
hqPYk0PRKHjLLOI/+st6oL7yaiaMahQv0/rK/QSUAiYxZojHKaC+Jucjy5hPrVKi5gMt0MeRDrVv
dMnj5QP8X/z+3QjnHok5ubE2v2VMHTTXwfr5lO3b0NtDD+LnZ7KX7Yo499AnbTFSGzdiUid+Sld/
MQ6dGV5ekihgmKj3oY7AmAgtLiaZubISm+BLteNLbid+kgx+NT1SXdL1EPn61g4XmNbOc1rVRafX
oQm+zM8puyNScmn2R/g4sTXChaURvSklK9AjnXfarozS3Zr4w4kGy5teRycNg6KTtbXH+VxhQ/C6
9RAGu9D6NYeK3+9d5NJWYPQQ2gYMEEDl1nm4/MWETri1yjmhqayWN1Ss9bf4M+oGFcRF8SbBIwF5
hvKZmgjGdt89hHNDN27IMDFUgEv+zGsHgngQO+qJ79lL6FUSSJkwcqBcB18EaB4Tlpw/epU990kF
a1NgnvrbCheLc6veOSf0g0PnKH8jCL8hSnfgBQdEwOGLMBg5c5YmxymbhxYqRreFIfleQs/fGOA+
V6roM4R5EDOWuQrH5XnSwN2x7i47heiGBEkNapAGEhlgec/vrXxmiWeNbSPWzoJQl2XdNfZDBUnn
OFH9y7YEk3ogLN0Y41e0GA1mklFRHTufFrvhmklNpTsrWu7GX8ObinAKDQ7nnny5bFm4laAfBP4V
PQpQNZ2vsihiO3d0bGU+7LP1hVTfpknyDBHGw3cTNpcOjrma6WoNd8g9nxpRmt8Z61FR/rq8ELEV
pLasWGxgavx8IRpJvNnrWbMZqC8/S+YitHMtnDHAY1e2Kflg7Lb9EBaNd2tcWFyztiadhatxUZtd
Y8/3WZV/78zEr9r44FB3r6uZjL1OHKU2RjmPVFeQkFAHG2nuDYgn1fu8D5QXdadDOak/VJMkJZWt
kfPJPE+bUscJCIp19nNQRJXLd7PT/DRDTxNFh3qUcSkJAweOgeEYiFcAsZx/w9ECuYfa4LJxpqda
yfzFlQQOcSw00Y8zcKwhRczFQtWYY0sluDO91EeG+Pb4OkENzddHX/2agki0CnTZc0+4LMRelD5Z
+4d3zaypancg+G7Tyfq6hkbIVLIpFOI7UOgFGWDKsqK78NPZIDuCIhSQZwZ3qtEkSgao0hZQefNO
Bfo/WQcCh3kmO6p1T+akBHGRHi4fQHEMezfKV6O61nPGkb1gyCvjaAXE85bMgNMPPiZ/McJ9cB/T
aLwyJdsr3N2NWe6Ttv2QdDRFulVP/W2f9ncDAM2XlyYMktABRC6Hyo3GbyeGElRvmDKwgKPoZegr
Zvd+jMtnAti7EX77yKLUbsZALLT+ZoE7ytIARxzuSlk7Univbexw+4UaC8oPUOkL6IpO2gQ1i8Ka
7kmCAqKlhe46SPxC+H2AK2EUpQZwzJwvZtRJuxVzOEiHS793gS6XyGdIDPBkFdZiWq7RIvJrDvEV
/U4dJa1pceB9XwJf9CytUqu8GJ7tPTF5lSwafjoRZM9u3d1yWL9ddjahNQtQC4i6ASiPduR5FDRz
lA4d1gm3b9YdezBne3LN4Gf/RPFL5NoWAoUL5TowyPK4i9hQaKWN8Dq7iArjpTevMZZyeUEih7Og
GwSBOiwK0kHn60nqsrGVbCoDu26LsF3MOwsZvDeh0JFW2pXay+qeYoNAxUDmCbVdvonbmHqR5T1e
51lvh2hkoNx/ZYD1VVd+mDLkrdAW5P4Aw4F2xYdxgw4SyG1sowFEujFIswhpo2+AYETJXq38eHkj
2Yfnkw72IAfKA82zDzy8bmJXiVkDubBORaTizVBlxVNrjldF5ULzuD0YJLmeslnS1BBlVnirAOCu
4+sh7T7/fj2aAe06oshrzknyc3UKyBHbGFyaaD4d1rr+xLN2a479O5t6UaOtuTnGgM1AmgAqxLav
4dNRRdYJFzr+ZlWcV5JqSMtsQBgc3dAa2wiVAGOV3cNC79gY4RKaUpnshOh2Fjjx9zJ7SAmmXtVw
SZ+XZH/ZN4TLAX/iG/2vjuhxvmuamdpmRtBmtywPanT5biHfnF4m/S2yApgOGj8YZ/2oo47G+jiA
ghKBcMUFT/8qml/ZtLu8EkE4Z+psGFmDRoT1QZl6mKolNnQlC2IcI7W4rSFDd9mCKAs8M8G5WFs4
KVAe0BIGlnLc/+e5D/JiB0qOuznq75vZT3aLbB5FhL2wofLEBCPwFEd96PwbObYyayXKKUEFcODb
PLT7zYrqEQNrwEP8A2yxYCuBBnLZ6B8o5nU+8g6dompqT8EDDOaerLV8JPKSrRRkmgwSiNE/ZNXQ
IeXWBP7rASV4/Hm6G8LlNTWD3i9268/h0KIw2R7Nu/GafIU8ZmjIUAu4PQShCbYxwwYlE1xffKRf
9D5t1KmAzAhQv+CbVNwfmdE3tu9gji4D3aU9mADbtU5Il3G4qir19zBC7arN7GdtsTCf46lXeblY
Kga4xp+VSXS/7tVqnw/asutpD415Wt8ZlrmEsU0eq5F8VzLrAeo9s98k6xIsBVrKpltagZPlGZ6b
ZXtECWuc/VFLv4597t5Tt9S/ZLVe+o1Z1X7sFkpI1qFBkzYb0wDAyj7Kqia9wqkjxwKLyENcAMRf
0cEL1Dl70WhOdznavYy0Uw0WbW7DooP2wYDB8VA3V9VvWXrazO2D5w3qqdJdPLdz/GHUMJ6rqae+
nsaQwhrdLlRToI1aJHzhOlbzHlEd/c4+xn9ijS9qkyTXhavRn4ZZPHl6k4Oeok19Z7a6Q5Gmte8V
wP4t6uTsxkG7W+rS/uN6JXyLlIoP9Wrzm+GsTdh5I3qbaa2GcTo5rQ+m4QFYhTj3AkjDZGGT1O6f
Lp7vSTy+wD/1fefOqj+NNgSOszndKZ2rRJR2RjjM3uRPjfUC2odkh1CnQoi+8g5ro5RaGK8ZHlFV
X4RZgqpWqVeB1ltfZj029w51DAD5Teq3Wgt5unYikA3Ky94fU/NOmeYvZlarxxHDdxHeUuXd1HbO
bs6WEmCe9aVu4vLKzSj107U2ngqzTSPSYRh5XukYlk5R+gSNrn1lTg9J59wMjTXdrFWb3MRF2QVa
ttb3ve0QeIT5V7cm7d3kGbEfr6DjwIesoEJoV7sWWIiDq0+l35bJGmWDTfYKAYKvWkFJ5qXAypRA
Vj8OQ1uHEOlyfi+LnuwxU9c+9nblYmS/Wp+M0YLgb2+iK6oktd8Oaxxosel9S9dKj0pE7chlM9XV
MnfgvSXdAcy1oAszF+LuY8zB+No4/hmbWj3g6Hxd8Ji7asfuV+OYgJx41mPrgXJOXZ0GuQ35bZZF
E0JTQblX0/gvFZEN/Nu0+6LoKThxrR6Vl3kxImrVIIMnzhBUptUGQ1U0V8266D6o7dKDPoJ9X5+t
+gBJovGAwXkSDhYI88DV60HcwyumF8Uyfk+xt4SkUuaQTvBF26AWSsJLClbzdYxy1aGBiRdvOLQo
BEKUDSSdU+JFbm6iekvTl7YjPxuytkFngYuxbwo9KrxG9/vM/YK8Tt91RlrsZxAEg1HHao5ZP1jB
qs72jV7q6BKkbTntE+q2AJHHVjhODSh/DfseHj8B5G0lgHXOYI+xs/yQLcXV6GlzYAHwFtkzSNkg
lYyB8nVQbkbquCfaVv1pAgTx4JEhD4pBN4PES6+rcfwfiq5sSU4cCH4REYA4Xzn67p6e2zMvCtvj
lcQpJJBAX7/ZD+tYr9ce94BUVZlZmW8r6LK6mwFFkJi8WNJ0x4H5/YHieZAim9LmCdJLrxqJLwot
qX93QTMUA/7qewutcSXayB4zRecD18FSTx3cIcOBHNsoXr/n1fzhXNiPhVKKjXqM5z6b+ss4srCa
BpHWfRLqag4C95WPwr/ZPBO/zBD+pAtt73MThDUuiP6ODPn8KGbqHafQ/tfjBnlhMb2JAONdFw+w
c7Qtm0vFiCp157qocMBkioySpPAHveyx5OzqZLHRyazBWIQKRz+hXX6JmOp3kgf0y8uz+WwRsPkI
ZgvYbm27vAh8xYt4GF4Tw8yZL2F/Xfs5K6mc5Jm6dX5ha/DS2aGrg1lPv6xt0tIbEJCrkrjfe7CO
rfLY0CIPYH3faLIg1BH+95RtRcTkIw70a3RLUjY4cUUo+b+GJvi2qHEtVr4Ox6ANp6rxeX8w0epB
lKe+vFi+Oda3Oyzq8uPgMr/KzGSOxvp/BA3kyaHfuJhuCnZerpa3EbFmR2mgmWXbNBUbwmIL7aXJ
0XmNh5GfimqcyQ8RsCZs82YuV6uWQi7dVA1uzr8ji5sDXVGgsLBB6BclS4gylTrcm0RVucr8Z41c
4sItIUEVXlvzseRCKywqq7TMILu8kTa7wJc0wQFtRblNOS06F/xGCL25TKnOjm0g1hu+5I9rumEX
GWue/El4Zw8R8SgZPpb8Nx0/OSmCBJaayYFa7fVF1jfbrk8Y4kdbjc1oaQASMhsPL8m63RNvdP+Z
CGpJxrDkUqBP/UVVEx09LDJULO/vCxfxPoGW/XPgjagVIpsuXhIjpckY/MGZ35ZG2eC0EVBPtkGo
uyAmLadZPqk26Z9oZnglyND/TUbY9XsGYE0aUHNprZ4B1tJu18Cv5dwla1Y4h1Tj0OGOjLggp9nT
YdHAua4pdBAtF39l3n7zVrmzCe/A0Hi5vSPXge79ZUG8Bg3/tSkyHwWWNApqTHgiMpLXbdKfCNlB
kNXQW2iXfTfWaTDbU8Nkdx10OpVe7OmospnLD5wrgHFUWFeMqKl/wzlOSz+hP6jq8KqPeUP+4Yvj
vu+UN1ZaLuGbnRXbz4PuCxSkoM5yiXAR2LUeUg9CZWk2YEg9srsmMW4lPsm/LWheU3i7lXATpYfM
pOIUGWRT6lB8M1QelPOMvTGZjX/Xfn1QEKAiYK604AikfXLZEPnY6P4FMyI7YcRnpyyZ1xdKZHBA
j6TQbs1TbRkPbgjlG+uxpcEBvQ8rY2OmsulScXBuap6GAZE/7ZTgAfgZxZtB2+Q/ueKlcIs9NLnG
2ye9t8k5e0b+n5nqfImW/yx27stIT6TGb5rqAWPV0ajpY2p6tld8Nd/plPSFiaMJIVtr3H4Ai6V3
3QQ3GPMhmJOm09nfYNDWxT38IYhSRUBh1EY0ahRbxg8YcS/FtMTXfOafftykhYhpdhhIKK+LJo/s
taypcXrbd7OOV9bZFKx4T+sga8IyMPSLTQ4XnlTZHSt9p1ZlzS1c9HTu2j795sZkz33TJ0uhHdG3
KJ3QpCovj+AQjKSYQviTt39UzFOcaW+uYx/+l52K3pAjIw6qz9ofpkbsD1gvy2syeaMpTGD/sA1v
6+BAAKcyH5E0vMBMxPpNAV9dWyfDnJ+2JfN3je1I3erFVn6b8wzuHOgCTDzBoX3WpHnrPOgxix72
eJVbR3pPsLMPwxBPPiNUZj2O8FEqkynR8AigwS4b5bjzKTIVBmQmHuecNbUlM92tnLUA+JrgWQGB
OQb9xj807981UI0K5tz6A5m97AjJmAcYLedvFlvsxWwa9zaq9s22vb9Xli1fOTHAofBB4kMc9U3V
US86uzTt76z3gj12+EnhMGMdW490P2vI3F5s+YISwGJXtHa98nB4AdNAC71k8V/YTmPtscWOD9am
OnzQSd9CpxHPgxdk3FkwEqVLqC0m06MTMJ4p842DgqDxYP9TK4ddUe+nougVfix93oFy79VWDoOm
O38R8Qmbdbce3vhe2U8ZuUfdKLeKUY6vEYzWfYQT/xM/pEoytFcc8+6A5f5rkHYUl+Xai74aAofK
ZEHzwFpP2wBpk5bu89YPdmE3BofRBPTF9DifcDbM9r417ou18xNesdd40eOvZPXRMLFx+SAhb/YD
N8POTxnZRciqPXrBJos85vwtQ9bSbur77tzGjMxFvEYvPuPymE52fXUy6N6CiQFJTfNnTDDBfp3h
zrCMxHt8p+BxnGOLBTe4/muSRl+zmMdB0djVO228C9/mnNvb7HBS8c9zLuGIDIGJ2cE1gxeZt+b3
RkV815kxwObV8pNCInRI5DZ/+hDnMnAxyIGN2dxcZ9Zo3LupPFg1qAPQB4p+Am3LMBF9XbMthI9Z
y+JdK6aw6t20fXpxR9/7yfL+PER4etXGkuA6mxjmFrkvMdqvm8GG0aRUJWzkaqeYrMbmMR+M6NNv
ptv8oNZbMy5FPg24rzKVX1PNvF2IaPWzsjOrRhbNSPdLaCVl/hfZWDOue1/VuFbtc2qTp8TO44fX
JAYpEm76Y+awfV5WC6PuYI3EMXArv/nTpr6bHF/YaoHY7Fibp0DjWkcnPh4xASLJkvrNC2uw1Z/L
WVdeso0vpiP+FSUj/qIpRrsikRIhLimSJrxCNP0tWx2MrbYJ7mpS01IuWuwykbOXYJBqHwdJiquO
KXtZvVBjppPBpR+Y+IrZAt++LNpha/e1yZtn6ztYtkXTq1MJ321KRHW3tHdistuUkz+GLC8TSz6z
jmiYak7ZVEViI1coELZ/uJ4bFFgWwqN8bdBlRTp7jMjBhz8/eNJ10D4wZ62++jxbz6NtX6SIdVoh
YQMbRUM6WqAWxr1kaUtecLlh4ElGtWvyqP2Q+jETLUafKIa5wiwNRavAMBRg2toP2/Yq8v4v9Zwu
mJdM+CH8WNUElX4fYOKwcfgNX0vMfd2c7hfTkNKXifgknnh3suefDSzRat753avxsqhePNwbfJXv
kUMxCZMu+VkialYM6Au2L+E0ethW/jRvVJRWGrKXbT/d3JTGZR5MiGhZ2rjCvlEUFMmCmt9NcPeP
0HseZYC5Q2hrjzEPnSmZ131vyt8gMYh/iI7+TXHzFVAV7Ojgz4XGFPuc8kXURoX4O20paNghDXWZ
WHT8/gSfpWxNQLPneFuX1WuOOR4Jxk/qo2OcWNFyhYrEDK4cTZJLZoDc4GqZrhlZyXHAbXCf4KsE
E6choxWZ0DPYJYMAoTcRamYUe0gLapfvNEcoBn7O+HmFn8p14KQauXwNReqOGujIcWm4+D1s4XzI
7TKwQtpRoCyu0RELIONbjib2zBru/5dmjTvGY+6fFFQQKN+tLFXgiX3esBDaxHaoEjGrZxLpZKed
Z/Zb6GFPHrqCA58UVGk4h+ihJgxlQ+Mi7GuFGaTpep/mw/Qejfavx7T6lTTw+ioQS6UwiIwjr9Je
jpCPcKaecomeF5afJP4ZUT8vM8/z2q2CVCaNlr/Gmd+cePwTV1aIC9zvt7BsYMxTpcr9tGuma6xF
HmmH+FK4zL7TlJyTyPfKDXs7WBxHyFYa7YYFi+Nr+jybDHMWeqOIVum4PHcpRTTHE8suEq9o7M5M
3HUaF02e7PlWwbP+Zmlb5G22i+laehEpoLw5qFDePI1pGAuMcv4ZbVSn3Yl1zy7I687OxTy9t+3F
RZ+Ew44LjgbR6NXz5BDNEl6J7vYUBSlzNwt9bqS8nVu3H+kNlaD9f5xuYBMEXCryscBi5K8VDzii
MOz1mkqlCS3Hgf6XsOYk5XiA+Vdpe3U2IWAU/9nT8icwP5FHCmgE6j56tQMChOLmkFqs1Pl5uan3
QLJaT7TkpH/CZtwRzp41Wt4n3swHGKRWOkruWOQpxmk8Ru22h9Ue/EY0Zo/9vD0h36wgsIrPvKNl
uvARNi0PYtmZCNbWCVyLK7J2771yhYkgp6bjwebHIVPHnnwukX8Q1uw1hm98laJbUOan9JOBDm1n
s/cDTAriA1X8mMb5ZcyTykYtbo2zxDVo1wio4fNC5sMsP4y26PrnQq3mSBf1Eoxh4QUEeFP60WeI
+Iv0jtmkVOHJE26f5EMth6EtZH5PclIoNx7jQe6WfsHHMedoVuelr9K4R3ntv3Qe4dnmGfxPkDWc
EPYnm1hpTbjn4XbOY3nuDIYANLJpOr5Pa/7CWgCMPtxttlPmtvtqP/Dt3kmLhpApVHCY3WxoH6JT
Bu1KTx83QiT3ySKfAulBLbB+BAQTEsVZN9FpJFOJbYiDdeF+xevGTFNnOrwtwXZx63ebA2jtatP6
n0TJisXeQYZvaSCLlIz7OP6V9IgxHadrs/5m8RPDDeKl7s06ds8AsKxNUGwerXv+4/u4pCmg2hbP
Dr806qVWyy8x/ii6Z1x/OYBba4vQGhH5lUv2gmzlumR10p+cAZqnJ5wD8yzCpJjGF5hf1DHOfgz4
oU23HTp1hH3K2sG/ARkABxteFYKhZRjvCZIgXfoy0bxWo1/0mIbZ+N8KLG/ZIwy5YChj8AE+J+QL
nfdJoesYscmDPnnw19qCPxLDB80/FBIJ88YWokfHOaP9Mc+ahffYU6WhU5mI5w4eBClPgARvezbQ
wssIdsFn1DF1bZTboZ3arVv63fbhG219TPxqqVAA54lXGyr6wO6pfU4sAt1Zu+sjVPy3cTVVYi+b
tWXf4i8H9ThwMz2h6iakMDNmjG1H5jtHSZ2x/eGac7y+zt07pu8q01k1ow8HCtASH2jB0+b/RkPk
sb9+d8z07609D9vd8N89AOZ+RNH/WGZotjFabmbap6gATfbjbXBpDL8EiwsO3glhBPU2ZLt0VS+D
Cf8IJAMjiUUMtXFA6LfmXc4HDfAvDxxQi/W4wpx9Y79Il6F2XdvhYjWGG4kLiTJ9Q0jsflZrzXUq
q5hGldjwq3YMr8F4mgcbFF78tOinhk1/5rkDfpwhr9fVaZPUIqNnXyyuWPW8p/hfJQlPjTHHwcue
x2V8EjR6n5AaqGJ1zQWyfSgLPx/36WDyz3UEAxQzvWu7AKpugjOUc16H6VoqzPXYg3rdsnMbblfp
2R3iGf5jzB9K1tNbDu3XYy1L+3O5UIu62lYuJEUHj5kqz+VHG2cH3bvCQVWVdI9LathBX7DDrLaf
J3WIQrWLZyAhLrXVIrJDaF/5mh0Drep1SrDSTaqVIQhzxo7XCl8Gv0H76J+kXrEbrc7WG994rKpx
mwsU38rxoMjEemEK9UOZXR7RWoxRudhkr+BFPeNWH7PxIgC2NfgzU8T2GhBVUxucPWoOnkdKGeQl
t/ETSOfbSqJLxP+KwD1hvRI30J2r4ZQk7BBPr958CrI3KpD/dDPyjYs/OSDKjjzl6Qub8G+Zww1E
y4l8Gn1Y8yqgN4bwQXYW/rjbRH7V7X4bwnNHo1J1Q63sd9uNNTRnx37atVhsw5Y++1HTcDbZxQL4
pbk8NvzXpD5bpB1w/mmkV6VN9hwyu/fFCijklZHwItzTY15vehiDtD8d8w4WwxFezwBuP05/5aB3
/I8t2vYz3MCjeKlSgYiQRAI792rOTZEgbzJv7dmb21MQIg4D5onJiDuMQHO48wWcAKFdXhCCHd95
d3m4CwzLZxD8tkipTr9GOqCyxe+jtnUvXVqM6idFS9FIPNDGXCDbqubtM0osmAU04EMpgUxtzR+N
u6jnfwFufw/uTztLxL7khSPp0QLDJMOKk+4fx1UWiR8CKN4qr+XlwJ/WgJ8yv6kS7aPSpUfqp79y
oBdDZ86zS562JGgKJp5bXEtdrDFVqyK0XZXa7xFsFfEocEo/LUP1J2//5sAT5o8hxh7+sExFZ05t
8HtI4Gox/OjwmE/5l+aiNDIpM9itgL1fKSBhBD53kHIvcQUhV7XNAHfbIlqaXbphq7V5drM9I2mz
9Ph6ECh+cfoeYkedYb4aY2zkdQa+O8cYAY5KwlYlMLtoGcpxzmvMVZ+r+7NgEWOY5kJutGYsLVu6
HsJ8PXrDVrZT/7FhabEAuF2LDsJJ7YpcktIDEN5m9ZBGnyJqqigd9op1t6CHWG0C44ThpUeGk0Ly
t86QX7Hik2yY3SeJPkOXGyASBXZghNUp1b+C1MOZuTO8w2RMMcTii7CTdOY1Q6gXDWE63Oz1+lvY
o9z8y6T+9YFfb+tcuCCoeJrjKe5wdjCjeOgw6D6S8xGuEmXI4prkCAyBPMGKaiAYVxJgbCPYtBcl
2NMwZWB0vAqba3fd3VKZ1bL5WsR9RlXjTdN8wWd2qmyfC8zAGZ++poCBmxHuDT3FgPIi8HQF7NXB
X2p+Ea2NDoIs9jq3LMI0kaCL2WQ2FwTrY/suX1BSU4AjCDNZKzk2/r3JGQoNi31gYfikbBDqg+VW
7AJj7nwT7BMwR3CIrGjqsZ/urZc0R7CJhzHd3m2HbD0x4vFbtHWhB8y3g7CxjkS3Xdm6jrfQdHGl
Oyy+q0H8xeoNKxWyxSEN6eOjoPq3ADK+1yElNaaXpOrRrO/TwYPx/YA5L4pSNEASYQneOmDgmgZT
DwQEqMlaAD2IC923CLp6J7M/nRoXLCVDjF25PXB3Pk1xFUKXWiC+jNedZt3BSDPXhMP+KVu3d5eJ
+Epd5/+blPv3cKT9tKv+cGnLDhFHQeUwPzq3yewKwmZ1n8f4wBm1vwjo+X9iiQZkGefvbW8/wxwI
HbKd8KIDHFiqMJv9GgEJS9kLwKXw5FhPOLzeboKev/CWATmtQEcurUHZW1objjjyGF3gbJfvScLf
+hA2qIlnME04CTKZQuNAjNKVw8f67IE4FalgAA5o1GCzkvkci4eYLYs2tYjDyXv+Gjsj95Fo0nMu
H82Hc/3RyXCtne4SVI0czEkIOK7jafQAgtvnnnJ5jryRFgG0OxIsgJ/WeUJB5GxDWwOpXgAkPPyf
YCRS9DKI/zRpmuuSdImOD5px9dQRmn0guvBPNHPETRD/l+57pDTxKBZF7Nn2lG0TOjodtKDQmlgf
qNZ/wZguXiGBC++lRyjoOsauIBjCZ6L6BIx1gqhgPQAQlK2cd9ZfIxj7Yx7FR4BaBlnI3b8xX/2b
WdYfyrrGL1ZGGxyQUVe5dFElHQWPn2ksejWorDu2gPoWM1/2SL+MT1wACYwnx/dRurmr0tIAj2n+
GAY7G6EQL7o1Hftvg/E6R8HJk6dBbXfa4cII5BQC7HRoo8w2/p2Cx33GGNxcwmXJjos3eCedavOq
Z1A5FB3Y3U/7Z8saV2bUDue4t+yD63DZdSOmpRqCDf7UKSQIJk0OSTxhvOq7MSvAAtlLFAJWVczq
IzCl9ShtH+2SvMnAe8bA2efI240bbferC5/bR2xWY8bG4EmsqszTDcbtk0V/2uVbOaMVY87dFsRM
os1o80NoNl1MDoEQWKh+niP5mkcQYYgEiB/hflQEA3/NtDjE2q23Hgaun924fLE0soB+aO2lYVPM
QxMWuQ7KMVj+M2Hi1303L+hvpkM00m9sHuOxMfsgZtDCjIyfjN+fOevucTaiNLumKQQPESuL4DrS
XIVqnmLuZUW4+eVMhwxsegi7s5mw8D3NG2/v0Y3s9RDQyqkWY5H04ovX4Vophnadbls7qGPXdE9t
3EagNWIbv/pDbDCUioDWaxgCZolg/A6qt1iMukxBj5lyNcvHPMUbQK/RY8XYI1XXLdxcuW4w17ch
cedWpMl5WWMLB8+OXS1mm8oLxfyBgTb4zEjnvQwBTCMJNg+rrVvN09iHz6kI7oMfgLHFiF73U/yN
6wngUMtsSeL1nwcc6DkSKqsXPnx1NAQ8NLvwd5Z5HDP/6qDriBvzrDQWrDy5RChynnqL8Yb5BYza
0hcATAfpb+dGsrSQht9J/tj0zsVf5Y+ggDUye/0lBY4L3rmSJnxw0VN2DxqkyzqT4GXOkCOIrjjP
Kx/3YyWFGfeOc1AbrkkfUpM/rZ66G08AmIa6nb5nun4vSOydMYP24ZHPaQdTWzJXUL+FJzfQ6QY/
xfjIuv4/lorpqe/hS1oyf0ZcCy7PGrAnNsdc/r4a2V8USf8jZETG0BJu6Ho7hpimbb0xH0cNFi7u
mmb9r4TyGO0vYKcY2YoF0jGhvoa0qODQ0r9BU5OUomtv2uaoh9T7GInBfq6UrxaSEhc1l85GuhA4
w6eJbeKvN0/eHy+NPtqcmQ9vnNVOWEjz1h7xbKFGu+Jl3lcyuvTJgXN7drDvxcUS0LnyEcVTKObB
xnXTN4Bgce2msQFYKKC3QV78kweV/bl1XbsfdRwdmojzZx5rBVOdDsVkGpF3ie1UXpNliXatHB3s
9CO4PqZ8XV85do0Ribngql2SLoObFyX4dQPJgkx2iJKLiibuai1xh6w+mmPaCLa3SeSwZZ3oyzIl
oCw8ZVGQ+ghEMMIu/bLNF/GjReeu4DG3Cg4f4R/MBtkB1cU7y8WK2s0xlBm6f4cH0z8q0TZ4ANIq
CQr0FMeLqfsx+LfOIq8sgstcGXRrDEpJYQ7SqPMRSPhDPGzv/YyFAjOjVV76mZ6UR6TAnfxgeFYs
anGKNixT838TMMirmVdZ2SH5z4qRvDOXcfjwPjCNsbfFkkUjPjUmKbPoHHjqpsuY4WLwWxzS3mm7
D618GXSIwJJh1tco9cJTSMVSEuGnh7zzx4tv5q10qQd7ywDLdSvmaDH8jnqpq0iP3/2gxx16x3Q3
2mQDtPGQ2sz0PeYuLzPCzi5i4MsTZoDv01GcjeQJfueyXlKfAWdBbYhmvG3YxMVbDj1LhSztALK2
dSRQEAE2kRvsSTPofHZIA7zOCspjs8r6wbMuW8LLdkSmzBQSWdvOHicV2Sv0XN9LtH3i5VBVKOMX
IrzlEpPwg7bYAiC/WqneZjXYYoURMyrs8qcl+JmXdNMubfmXJwO0vYnKKhpiGpUhFzuXzz/N5shh
8ju0vviuob+LfTDpExpPrGO9xRaJTkDv3V6RCWtESg/AxOPT4lpxJn6nwW1yKDEXiFRaPeMthH1A
IfCWFzrZhkMy52hlxMpePBtAVKYBNwfcfJJsCEURZept7Me5CGeIMICJ/QJYCqP+aPmde/ZlkZ68
2GmICrgyfyk+AzWWzKsePOg95aDXQ6j5qqX1rgEfzhE6Zxz4NimiLn+8vVh9tYsv0JRLiAdaIKPz
gMYy8/oWICcBVAfaH6WCv7QmeB243+yFon0dZS22ixqFjjLzp1tGYsDc27gdl9zOFZMY4Fg66ML0
jaqmhH0spgONYYFebnP8uUxYUGIYOnfpgBVzLLwA2ukacmWbIbewF92+z2nytgb0H8ltUjiB6qta
DCB+F9GC6TCs89A9hIP+gzRAI4gXpjsGsfwXUwH/12bsrqli/W2zrjv6fnaJ1nndQ+bwK4mUPfAF
H1ZpqPZl17+MAfjmBmzie9MP+G7irmKIXdYAP+LN7WOBASnPJoh+7HSWjy+AhpudtyCgQLvyve00
BvuFbfsmgNpBGeUOlnXJjgEgqcL5QZE8qKe0nbdqtV70zpJUFktEwGbBZv2oU/IRhFrfNbqfUzRE
Yz07x49JA2nyOtpTRoSC23twg28raGSATg2fvLetyYRXkMb/HSyhLXmPeMB2FrTCNx5hJiy+DN7y
4ikfMafM66GaA6efr+G5hboe4jrCcLwtWj3HVUkXjG1+Akozzh5RVPC3PxAKfDNHe2kEIQU8/Yea
KywGJLyHgHRcw1c/xGZiGUl5miDWwTZ1Cp8R1/XjYQ2zpcp8/Meli0Fm9lDxNQhhLXwyDwX8w3kZ
ighxOXQFhTXGb6PfRxBdSLN34J6LLOh+kw6h6LMw0Ia1bDyaMf/kZMXBjNcA2CZs8IcG8opQ/UOK
R1wuHGdtfQgxPMbT3eCi8bANS16aiU8AVYdux6M53qXBCiyBkLceKfLFtq5YKstRNDyA8yDQiS1g
o/OZNObexmFQti50VzwjrApum8KeoHjJCUOX5FtVeRLvcBB75JKDIOn/poHICw8aQrXaC5u8tdgl
y/bXAg6tpR99eyBeoYkMliLBzi+Fj02DmjKxJ9JoyLiaSF2t5QBy/eQ2D8F0kMo3ZeAWg+Z0N9kD
GFyd7voZnNfSo6FXbRZeZGaiol2J2HEFViiC+WkViqStM5+FmKCZ99EKcQodlJWuI1EBHRlizUmG
gbCNm30GqYyTMbRGWfMCyAQF23cHmSFfJQZ3V+ExvuTo7nbYkI5vgGmHZ7WQ33SegBwNXyuo+TpB
it+vePaPVMrpeWxAw4Cv1dcJ5wchq9lrpAdQ6FPypmiETeC9whPbgIj1LU5UxID5rZ3KPpB7Cclr
46B3HiA9LqB59YIip4DOwNK02b0J3K9EJ9NTEI9votN97SE2eFaoKf7gD8dpkBrwoahEeG/ifql1
ENqDRSggxMoYHftoA57VeBtAn+bvOEJwkUVxlWfdd8OUrjuYWj7FwSrOm4q23bw8ukez/aZDwMp5
GfEg4yRDZ9wNF4jRujua1AdVTiDfwvrMA8Ke/mW0v07bDOGwCN6jvLmvU5+DOQCsTLtpKa1/9Ltu
N1LLAdpN6hgr5GyPnuW7zLRw3h3tsG9V8EFTzHjDr2ZpzQ39vdn9z9GZLDmKLFH0izALZthKCA0p
5aCca4NVDsVMRDDD1/dR716bva5WSRDhfv3c6/Zg/wyB95hY4jx7WbCHWDOMP8Q8bpthWY/ZbPqo
qoHc2mP9mYsBQMWuD16DmgCXNeD+tlN0My+9BxMCY+QJoKkNhkFt1JrfDsbm10ucSzk2rBB2fASV
ujm5q7oW60gKv1OUqINmVjIGkDnl2kxwW1rcdEMO3as23TDWvXYY8sLbUUyeZD/9Lk3PWgJ2Gcxb
c6iaI8ZE5iU9Lb7O1nET+j1jECbzK9Yj+4h3sDwH7nAlWuBRToVNb5NnO6ct2XPu2lVUd8M/m/ps
Z7G5dOuR37mtygU5WJR3KRuyeWBMazMT0Zxv27p4trQx/paTrI6yQtmclVdHYarurf/RpQBCZp/2
crlL3MK99IEFJev7jJjALLe9lSznssiZiWW6+oZ8FLHt0morp5hj5u3mW1sB4EltZkV0A8UiI63f
07y7pF7BFKxG/xiNn9yb1oM9c8WsgyAhy+foEMrSMaP1nk2DDiOEwihDqChAp6FDsJ9TQDDbszWD
L++ttFQPEHedJLmTLEJceFAaLprh1HjYAETnvFSDu8JMetknmWOnlPc/1u2AP9cEWuN/gUTk+rls
pvRV2y3T02WOmayq5dgNEto4Z4Kezd70ipATPhvzfSJXpKJNEJaHsE0Oc1EeLH/gfE6cB9RKbVPl
O4gmBoOehyHNS4j8shpOodlNL7YfXjtmrSeWvtJwrXOTRIGEi0BpnoZDPwdE4A+iv3Rp0sTtNOT3
rgNJkQ7zuGU4k1acx9mPP/UF8A0kddjDoE9D6d2n2v1aewbpns77XZW7f41l8o9t1uqHkBnHpkwK
WPLSRIy36Bil7+wJIGR25SdfYWZoGun6tSlG90yGfLapEn7u2QUKMUQe7gx1W6YtfXPXVjgT7CRz
NlUeAitSOiQJu/J85UkiIUgBaNtRnFwV9uckIYMZjWC+M/yuj8DOim1uav/RoM51eSoy8/aTZ/ZX
JZtnF0JgF3YC8VXJ+mnQ5gRc7vy13No9tXZ4zZPg0vLMY3ShyLEWVqQGwDHPieJBaslW73aEXfbH
OtfGCaJ6n8+IEOUENtsaBsa6Eal2TSvUg5zMerhJxsxD8MIxAurqBFzc3nKWLSaGXGXOT1i613ad
zWOozIHATM99omnMd+btZc9oHc9cG/eNGSTPFpf8sz8vDLj9Mk7H0oig1oKTsdT55zTWdVShEMaT
XCN3MqNVcrwXTQ/ZsxqmC3LadLHyK1hhnCT/sjWbtylJCISOixPrEcSWw6NnaG0xHaqrx7zN/7Bp
zwRvsqdjLqZhZ/u0oeizDeWEVFofzXECqOlYjte3NzBYavXTG+AR2NUDgJrGO3Z5TuPv+hgOw6wD
B8DMGy2d1eyqxE02Y5om5qaimmLmOzjvA7q/kRf37g0DGb0JN1DBhFj3xX3VMqoewHbfBQDS8xy0
5bfh5NOHGZb2NlBpf+cFw7jVXZqyFVV5L1h7FpzWbAdGiefy1QygBq5J+MLUP7j4Uzaet3Z/vGa4
b6TzOxn547BkA5+AEQL2iK/Fb2gH+6K9cgxCUgycF0afrVsvaN5q1T97QXdHJUh9XTKyBiMg+20u
BfIn4QexIU0Dj4z5Yy22++y61l/ppc2OnUNp7Ide8+DdIhC0VGdeUfOU9m6WbBxi5h/QsG5dCJDV
Fx3psA2txafA88qJ4XA3vFRCOZ/5OiEqjlYY40P4sFuRX1JDrXFv5aO90RwPIbRo3jLZqogrMhij
4iOEah6DkCYqZASbDaj0Gxrw5LQEfhFZbdcherHMCXUnb+5Z6QwiGj4u1USanWGJQ+3XU1zNSscV
pEU8GPW48RNaKfoxzi23vniFAerhCJ/u2Ktf+J2HqDXta7dY3wvjrJHBIBBH3Xy3o3XF+kRop8Px
v7a6g/gf1DF1FCPFYE7PloeqHAT6yju9PPOlLFsboeNie+uxhBJ+8ZTHjEZS5Xq0Fj86AP6ZrAJ3
cKbvCvyutwAviwmE0OcCt/DeuYWvgOSXkYlp6JDcWo9SFYwmFpAAyw5BhqeZ8XOFY2ZIQzeJ6IAt
Spr0U4SkO2IE8+6nyrgAz3UHe7wBFYwrwLkXGk2VIr1XFMdRrmf2yCX1W94t6jvwUvtQ65keL/fu
uzbw77xwsCFcqdL51gTXquKXwEu9W+0GKaFKhx25cY8O2lEsbr73JnctEmuIUyXv8L6fcxULYVlb
2JFsEw4yOJnTcu+nEjFlXKGzzWl6dy2/iYDe+EexUC9o2ztK3CZ3fCXVfZKNHxMlfSx1McU9Ewqm
aehIuEsuzIlZvzfemF00JxpCY/3puu7Hkct06IOGo9FNnpNxnYh+y3j9vc5iSp3nm1Hg8hrX7y4H
zrh35u2XtstXBFLjR6/QUn2jx7+1GX5WVp0eHUrYk1zsbju3tsvdWyCN3qwzmcYGVmY5Mn74jNFp
2nVeEJ4t2yt/16K1r21X2ncyq/w/grDvZ8sS3/lNHksycAeCfEE/01xEjSeGqJpF9kV9iz7HiXCq
jOAccvTvCkDIQ17NTtxjgtzQTRnx4hhE5roaMBHcBZ18DQsGqn4+fdUycHpGpLqGchHGpgxD+7vh
a4wMG0vXXIR0XuaYxea6UDnUtOa+7sXes5rpMZEj/Vzp/rMlGpmetDitbfHaNszughKl2Wrkj1GR
OzzMBBCP3fht2jKIvZL3ay04ORWuKYSQNuUYkLxWHcqJZZD8RLXRAyN1xZ3PrB7xdrlPs+apZ5Pz
xtIFX6vRXBjhsJevbBKuoRnBkUjyYrzPM5e6LZXQISJ45K1GIgih/OX40me6vUoRvNWj7HcNNzQa
A5jcTMUPKmoam95mU4qbOpgFlvbBc9xzm8pfm2VFuz635P0Ig7mz2+H2/PjMOYPawMpE8M11MmvE
PM7fbSGLt3Ech0fp2P5eVGXz6GaNxfZABQG0GEj7jkJRnzIYsNwDGISCqvnLvDBu4iMAc2MMZIXL
G65vZy+TcN4opnOPhdfjioU7oB4GKycHF0KyxYXWVj23XyBEZMoMVaVrvol1Y6LSTA7PACINvork
Ncn68GHVg+BvoEjGDRCydFcx9wH8+6XAxKqKJLT1V23tqE9XIJfuaOZj8YpwJ4/D0qVIdeECa+em
p6aFf4Ord7NNYadeRIV8x3Aqucvp2A6LVSG08QAh8pgvaz+oLXxyGOn2JmSnBoFp0/wdzsavKobq
ENDvfIxI/7GoGOUtWN32eKuniCnF/FcMCW/AygWgiDSPwkwu77PdJDHBNsCCovipaQJO9eqqz7oK
RphXyOOtCh372+0d6m5PNtxRfnju0x4MoaVzzlsd/OimmbDS8XgKBKY9a+uyTR3qLrIybiy7DbkJ
OFEI+WmvueX+ErRUbRqXIK9bTv0mtYd/SZ5RDTRWFS2p/Koo36EYOPI8BZA7Am7gYar6CFyeQyvX
QF+qfgzAsNJG1Kj2w7fXlh+k4iSnzkrfrLR7d3TwvHapt9V4z8/ScOQ5tZv8gCikMW3VD2bt3S+L
eMtb76Ez0n3uuD9uybjEy1W1sXtlHXpDZVtDF6+6hJB3fW4jTGYIw8Jdr3pZ/KgI3B+n6l9GlawR
c5AX5aSIXzfCgd1p3mbxZu/PwF2NzQwG8P8lEQDxIAlpTx4XVS53qErub4gohkOnZt1j552zdEbW
oDo6gu9CWKIjPawrVn+Z8od2zvhq9vWwX/smf86lL3dtPoYb4BP8Tbp7rmZ/odBebsBBMbFfYxbb
utL/Riu4N2TIzH8K31ZLDYeuW7LN1DifVrOyyxiP1xYTMyKKCaVUpMaw9Q0XXiCQzU74TNn6pZn5
+w1Pie6oWBOWwJar6UFEBL9qtc7L4lyqqjIPGS7jjaOSZd+BvMcJy4QfbF3JmGnaENFqPignaTY6
Sf8Ept/t2XdYxhYJ3nFhSeikNgH1NCDmtySvQ+rhdY3l6rX4ZmGyJCYiUC/xBUe7bhzXdI8G8bov
Mx6PmLzsAi57HuJyTXhTQjVGrsZeMdVGxu1/Qz8M6Bop0TaZxozOvrAxwhQyYFmvxbT23iny9ivJ
BMO3Eqw1yGBD0tV/qVPjmC0uew1MdEpOxbbfW4mHimKnOhJJ7721NsqWzrv8eVaBIrnDWh7W9HZE
+utywEvcMf3QF09bADYKomIO050zVefAn9+atPpjjdN7nucvTVNhASjNMFos7vQxncR7GPIt5YZq
r0LA45oFckhrMyOtjC5/TGfD2zHVdPf92H1kN43F9Y0hslfLerIMWEedUdyVWCd+klBXpzpjTm2J
4C8n5HvHA/uAkXr8IxdZ/MXmrU956BND36DE/DOm9cPouzkeMG+S4+U9ujleUr1OKqqn+i00g79V
ofJTMDMaCP1ZxknZhHvwigkKjmtWhvrq9p4Dw2xQ9hRhtSDmVLkf2VgGdtJelpvxo3ts0TyjWQ1/
bbfpI2zXjCaUBxQUFudpdveK4cVXOI9gvnb4aOPjmZIuPdeJ+pMxUrsMy5DGXYul10uYeBurVbz0
MmfL5GB0T0UTppsE9BOtpr6si/wrqDb3ZsFqGBxHLJbXZDbK0KxPfWnLyFi8ap966T98scujCNWl
da367GZteBCM9l7zRLx381LvDZtVy6kr32qrVsdJOXj4Gns7aLBG7XtlHScDxyuE0Etrje2fiaic
t0UYOi5kN3Zb2c7rQaa353MEOqgMTh2mQ0zeLOn/G0WXRmWZMdPThDz6JTfRlJo7BU2/s8yRabBO
umGriRc+rYP7vaTNG38wnUtTZVrGTWl5d0L5PAKuQqWH/4Q80M60bGyNLd2avXc3rbsflhm9SWUZ
N9ZTkV4BTTRvF6fM/9VWfkHP+SvaKTgTtm9t8CAsFwvJsizm4C1sQnFVy21feL1G/LfIvxgcc1/3
zKzoN4ohNo0k+2OsKzWT14rfuqQeEThzti13kGhV9Z4uaZAAIPjmRixoR0YX2Gy7zLodjE+KkD8Y
h7DvP2ayrd5mRKZ9ZTfeftC9u0PCJw0lD9Y7L0fMTeYxP2rugj3roAjnGMunVvUFSa2dbs5BtozR
xEWcbkfRQlPWafKSq65/JakxjzmEgbMHqEsYFr6tHGf43IENSeH27w1WgM2MQeKAwDE8O4FZfyDA
J0xIlNiTrHMwrN73YsG0K+qT4l2k8i7xsicCIsqzaHP5GAi6QbH4yX1VISOx8XVdIVFKmeN19fw/
lePe2VUzRFQXj2aSpIdAGQ/YIRHaci3i3Ky6O1yU3UkVObNirRr2tgZBf8W+kB/tdixxflvMRMGh
bCczN0k5fmpGHHyxEDpdWlhkq4VScyRN3p+59vS95oR/qI1F7TPe4V3TwKLzYxJ9VOOodmZlH1hZ
vV6q0uzOnuUWbIVc603BrvgYm5KxFb7tbEOgmh1bPZkdLM5B5yyFZrmYJJ+gyR/6TLCNvZk/S070
3eoNfuQ3/UNoA3xU8/1Cjs5BmfLFWBr/3+pDX9vrc7+27acQPUAE8b4thn5R7TnrQFZVWl7YgwnE
OxsfOMT1TuDv2FktIqWVdMFzTar8xi+nfsck9Ltsk2fG9QbNlTFSSyPi7FaX4ZSH3f40BfoeM5zm
lRK4MWZGEdhW7XMHU/KYTEGzA7kyDp1YFa+//9iGxbibSrrhZPF0VFqM5Uha6y+p4JBLG2nvLfsj
dTzrPcwRWQNkE6OI7aQ8kkexyfAD9BJd3StpG6X/bM5eZE75MZ9whTuApmNYPMztB/QzEwnzt66Y
Y/HKU7MuzJAbhH8wSGB506vHxyAd7G1pgU8Y4ZidmnJlP46LR35eF671rLiUQ42yktFIqbMy4RLW
7rCG1kF2ZzFcBr+8NXAEAxz4lnzvMOMjSDNB9sAmfWB0hdURSmvDKYTuKYZ9fZtXisZ+E9nPsBb7
kPGrzZyDiNjd6mP2WdXcARmydsn0jkNgsP3Id/+tquRz+bQdIKeIo3RVHHgBIgM114GD6n11pzeB
jtP445ke3GdxSMWoxdBM2dziqbR/Zkj/qii3zpofUaq+26W6Oq7DxPoftdkPHFeUKP+pDZJDlehv
6fdPyUgm2dIeCg60oCEypEESrfy3GXJZaMEW6TnDRrrk00Gt0Hwia1/tQFyN1Nk7VvgSSGdDNX8F
StgVSzsjL7rvdOj4u4w7SlqL1JdksFCIWJ2Xqzbf0UR0tAiAqYq410DVD6HGKJtIq98wjhhutijv
1OTACdMqFROmtjhwJjA8zPzXwSG7oMnhpvPCuWt1aG2dAkdCPVV57OCTOhIM88fs6MXo9I6ZFZ6g
HQ6DcnFamWR59DETSl46uTUtYzOBdQ6C7WSDjMzWPGD+Ocxz8cTi82Objuwva4+ro8iTcK9MvSEi
eCi637rzNhaFpB245AWASDfGGV5mP8KBVwa4qlAHaU6wBiKu/PJkOOpPK6toar09XD1Qxy2OOCEW
IhwBm6EvEg4qRetLys2z4rgb/OFbMwKCgG2PM5YNa5k3vrDOknlq31K7WTo/dO477penesFVOwem
2A6KOPaUhd8M/HpRxVWYUjNwnzj908qEvMrc3dAAVUAtMY5y/gxlwT5yEWWIJ7hDsUyM9Y6LY5vc
nAd6/Mzw9HdrT/3JgMUJrZibKrJl+sv4/qg7FhTrmb9zelhM61zMY6z69UiEDm8LWxonzAfNpAmQ
MBnUmF9OA8MleXWQGnAVMFxs3EjbDLQWFOVq/V2ZYLQB3oK58ePJkZ+D3yNJ2u2nIiionjsWW8po
bod/feGYWxJ34c5bmKSSfYmsF3F5Y26207qWESjId9es8KTi29F2nCfGh6/nU447auya22xlN9SP
pm7vh/LHnuHzQ/UCanG2casjaAV6iEP7r1mzEiiozz11gSropnlN+yL4bf011qF6DXv5oevkkhhB
XE/Ed8DpN3LCWFIcKFIVyOPyNhH86KcUnIv/0CiLlcs879kM6U46w3FoMpQ065DPy9lRYC75HMt8
2NNO4d6aPnJTbZVhXlcdbmt18yUTkkm/PgHYOEUV8+/gGRVbRqIzJ4s05glreWtzuC07WrSN4mjw
a/PBXL2oKinwUblu3PilWdW1bY2bzeEVBvKPl7pvYBo7d7Cvedu8+T55GdwZcNfpnyqsdxV+YGFO
zzgu8W8ae4UhxaiTuAnsX+zmuFtxQDlj+Z7Rp2xm297Z3gzBIf0AQDbYYwp906O3TRx/awu9Lc3x
orrpaKzenQRjC8w2nha8ETd0vcq+mipIt8lK9pUiz7Xo3qSj7/zwq5ko2BLO+nH46ZfsLEQHL1l9
m3RDoAYncwbFcyU+nS5dXg2rYEbYbdcuTzetY+90nsfCoz7y1EeWzc/uLesj5LqrKnnBycfVnb+T
nXOSBkPtwNqp0nv3Z+ORX3jDjl8gw25960fit0i5cZm4VAA4clx2dSPO3LT434ody2Eey4BhmBFG
Ri15H61jHXr/zKnmfnEuPnear6YoTPgEuflX8cjjsJTLhk4SNIHpj9/y4ruMKZ0+3Q34GOqcC58z
VKC7JmV5567dMa/GJ7fxr6JGTdHl5xhSXPYxhoTd0AbHvOzP+TzHdcbIphznM3PhSA15sfVSuA7H
4xclDbCjj+Wx0rtgyPdj0W654q/rQDcGnglUdtfkP/ZEHkXQ7eUS0POVv6ke8JMy5+Pp6wwsJlWy
D+wvmAYNhun/zmseZXkDzx3EJmaHxjM+KvmvzcnatJh5dt1lygxM/M1fRcSiV/cpcYFZLHrr7+hl
917Hfg5d2k+N21zQ4nZeynXtJObRnLBXWurJ8N+byuY2dLcL25poVOpYe/In8ayfRdSPRlPcm8ut
GBTPqVtFUJvThp2uR6/M3gIf3dBY7YfMK+iw9HzoHAqcxWLpOpd5SXJIT8xL38pjCwDprfUe2mRb
JeuREdBHY/DrrMR5dZN7b1E7Fsl46fKbRcndOuV6nDJMdGP1zy6/xto/mqmMA97+RNjxyq8rVBOx
x+XNTLEujNgUQkgu/ntzYp6y0X1GKXwJRk4OxE5M8m/lfF1sfkL55o7ZseztXeVbp8yoaKeW7ZhN
zN6QLLM/YjHfaoZvhFDFtTbfsx5pOPidQt5NNZ+Cbr4PjPW7V4gcyK7pkuHSlfuplWc7Se6dsY5Z
4Co2uUyOBSQxQPOEgM7UH0AH7zFKoQWP08RTgDXIplrqvzPtnCc06lQMZzOkSYO4qWktplnvUtLC
KYkHVK9yeKEt2Hpte0HloTwIIgbiVKKecWcG2Z3W893iz2AiYWx4xqGW1MZdeZ/mf9uCObXncflC
ihDzt7XG/o9FU4j4tg2NOm479vuwU43QG7eSe7aCogZYW2HT1wX9cCiz20gdp8UwMAEY0ovocuDx
/pmh0MYis8r08lg55THNfn1/3lgqeWNSu7nlrNRVgwY4k3zh/w3abOugaLYMyEJvPAmvel2N8Ik0
jKPChmO4Ipq9xd6UQNG2orZiHXNYjoQNceL59as/C9YJ16+gp9u6bt+zwMc32ncPneQz1zzGFR4P
shmO9eAdmX9G3e2+xzpJ4OqAKAx/JJS5MyQuRvjxQxjeQleqU7iy78htt3RuOFScXV6uX+n60dfM
VA08AWbyMDfDn3UGJVOEVLd+fSxdiae4QZv02x1ANq1iv8PwX20qT6Gjj20cJp/hCOeB8LdB7twP
itoklf5Nq+fjOlivfeupSIKzYTJCK2bQ7RSCZvyrof+QYLZtUgBD5S/gCpTd1r6WgLA2R9/YvTH8
O9nNqwDQxq8gNgN+JSjUCGEWii84S9WxjB4HP/Cn0Tsx/6eN646nhNGtV1YnEbDHrLX2xlK9+AS3
bQZGmE0iX4RA5+bzb7zeeiORuY1IiDwPgtnqqHiNsue1yfaM2iMEy6+6G3dFal682yMpv81aHOfR
i/QkXxZqinGu932hXp3sk0Z061R1XAbGpsAu6/ksCbQ0KiDrXG6nxhf2v2teTAWjuRQ8qz2GWfrh
lyU/m8UE1yaDo8+8GaPbuDdoRB0EMVyZyS6pSfFmbB9amj/NEBF3CupL/eo2RbNNCs6ppsTT7UBn
a3OfwG7skADnTc0gHXrf24TWtXZJfKKDYJJdDxkudOT/rCS2T/j9O95NQLWy248edB2WqmHCRmHJ
0zp/z/YwAwAOR9ZLrnsCDA6wnM32lr8gugJHAoeTzUyrCEcj4nQCQJ9eJpRyzNQsLyn8i3DVScEw
P2hPA8QNq4kAs74voeaOX+avUKpwl/BgBHn9McuM/LE6utH83iRODh+2cNE6hP/gNPkneVAY1oZD
MPtne0TG0+W9t/I2MPc91MPkb0o3fM8rn3RG8WXL7GWonIM5pPoOh8teFM2ZZe/Fxlk1KtEUXhHa
7uuKg3Xi3KdT3JPwc3VXazcb46EtyyOWEJI02PMMBIjzn/yOu6It/qUEQtQWoZGMQdPZj4sSayzV
b9D517VkNGx7am8E012ZOReVcnL2FSZwrO6j236MJWI2humpGh/zdeQ3XiDJav89MNxhyxT3LzGi
W0LbrJOfA2AqY2NhWWo1KXSuf/DL9eLCEnrz+BUMYRs7NmKdJ6zImBP8ViBwiYyZeD7P0ww9V7g7
8iyImyPhaNbthN3ot6HUCsn/Ad16EuO8g4zCQubtfaVRn+ue1Jrlqmo0OAOturN2Y734m6oh+6rI
Pw1WVywm4VaNd18mfEOk2QGtk5FE49t8JNP4MfbFLTGwa7cqSI+1xwchj+RW8xKSuFqPuU8l3DDK
5Tx9TEijWYb2rRkYW3U47hau/Lwc3zW2Mt6o3vuw7ep58pfsqIZ6jAhko78jomo0iMkpx/A7bJy7
rK+58JxnjzYGPNhjX3Eoi6jETRUmjPILmHCiJJZnEnU2QztfVNLzGbG4hf80L7qj0r/LpIEji9kh
8I+WfqmtvRScm0DhtBdF1Ov5MuX0eSYPO2mUvi6+gs7lTmnkXvIEAmPDMQf2ZrKFZCrUyriY9Z0r
voZ8vTCTvcOPUUXzSNBA2thExNnquiIp0x3p4S5tm+GC5ILumHJXOik6fBbSC990Jn9YIjASCuIM
WgsR13bCY5oAFdoGoYdJ955bJLSkdPFd2R2ZkH64bf82Zek9sssAIdCe5FA9KH/aVnp5SdHtIXH7
DzUPWy6oV3sK8YBagnK5ON3iEsRQ7JOEIbqPTOq0nw3diDkTh2HmPyRX1HEQNutmWEcfU4H/4+fP
ckBdRa0jwJILs8Bl5TAmrJ08KjXxpEO/T60StCeNmn6KFQk+XTd8OmZ70HTgheP8FZOL6KQOXc49
Jss3une2qxPF5/ZXcBCL41yXG9OiZMyTi2lY8KLzzk+sZ7rS45p/ZYAls5U9ZyOouwhP+Szehynb
FdwtJmYq9D76FOu6BLjLxmHreD1l9y1ay8DxiyeT4etDtrL86HapDP9CNwi3nepeC5pOgpT3S8ak
ug3QiT1YJvp2f/UPaCqniT5vIlwEp+51aAgYQmPJJr2j8SCTso7hRj9GSiWCDX5EEcLtFQvW0vlD
tuxnG5NmG3btlQPjrHy68NFvwZKaqG2WM63rRrTQRZX9w3uCNLD8GE14zwb0qB/nU4bAPk/yS7TF
ElEpUKIhV8uuotGZwk3hy1+dycewLyWmdrc6ZJJGsadbYzwE7iH50k0etMFWl9HCmTenLUb49sEv
bJIyuxCbvviw3fFpzGsimqy6I6wpTO7kkB7SprjTnrVpGv6ELgk2NRAEzssdlMHBUAYZK32MaySy
yJYpunSfaud78Zy/cnUR8JAL1BrlRngiweSlzpBF65HIxcmqPhP53vW3VDz3gISxhbSH8DW3YBx3
Se4/WfYY54X30tm8x7bJBm8TIq+ZoEFZagqrSNIU18Eq5FvLJCVjwoC4O55v+Q7Iwfx9fW5oRfFt
zAC2xoCdX8AUOQ6DJtK7ABLMyCqsmES7fEOSTU/diqxCxlK+a2rHxdaTfM4BJr90dUj3VDhByhQP
P9UvCTAyN58kDuWtcP4J7cUhcGmAJbcPgntzNt/16i6cP+pgTMTBDbROai13WLHe6SN2mmu5N9Bl
anEd9XQKW3bPEFarCOBqTPdqlv5h8pqnUVDP1fJoBXoDKnGqWmug1nM+Fqt9x4v+xAX/JkuKClvX
d+zt4VJDTwiG4Or66tUHybEWTM8NzD6ZXdabS8iP1RYxGUiMMk2q3YI5g4ItztIIg/Nnk/d3qljf
84l/1aDeIGTsWPSE397kXejUU1glEve29ZAa8JAaL9RoeeG2r5n43Fwb7rrilCgWJluTzq+rPT80
QJ+MHgjjU/09xAGmwcIcTmtt4TYsraMhLA0NJUpUu2I81gVj+Ly6s5viufHIRQoc2n8s1WYfk5ew
bPWUfPoWgLPI7yrfiYqm/eNnyQ++IkzH1b3CvrxtAj+/hZNtRJG/ejCIhLeuj53Z48N1t0kG8Ygu
fChwuNKsoKnUH9Yw/QYu9o5BqHonuoQHJgRq9X2Pdye/a+uenBQkb0npDZv0RCjzPyDC19VLncMi
EIVwx5wCPPNxMkFiGhQ6oxHGSTfGXbjuszS4JIE+VR64hkhucaXpcBFYk1WNvWJdpqieXYF6apxq
1yd4znSzbav5WvXNnRA2Ddzn6lE6SxjoCoad0wWA9KtoiO/t3ft8Ytbfh+8WmYJEHNc5WGJ9vL1V
i2qYSRfnpa8f6rLwDiQO6v1ChggJlACA/3F2ZjuSI0mW/ZVCPRcxVK7KxvQ8mBlt9T18fyE8wj24
7zu/fg6z0Sh3C4MbKoFEPVRkhhpJ3UTk3iO67i9SXdVdFMD066V6NpF6a8Qv8rOPLcNVnnMLxaNZ
hkG5acwBXXe+q+kbBsbkjjMaXYnjJ2wJbbZIPbtwkzzg+puSwEng+IQ2SHhsoYtKwxaoq8FVD5bN
78OHWGtmxgI3yEEHJJRAsMmGN8cbqWMqazif2Vq08e9YfZ+s/kqNODGT6U2R5asSG6uajFBnF3un
q9C++ci7LWfbYxayJ/PaKjBRQDEeVeSD5b2BPDX1BZGDVi0zBeAfWv9S5feQZvCXIgBtNOcsC6Ik
ug/CRCQpUOM/CTsupEgxYg6HOh9I7wJChRi9JF8BxRlCJNzNRamzR7UGzrkmQJmlwYR0hvQQhnKn
QxSYfD6oWq1kO5DaGxcYl1wtaV/wqS6zSfzWLecOLsihgNxBjQaVU+yYGeSqEBd1vDKVi0hvn4O4
CTaOTv62AbdU2vwIZBDDMjfqg09rhK6ECgLd6yLvq309tdOytAp7RZPSJ3t65b0flK5GKWzdemPj
DiMiqERptA3MkYwSs+1mvrOgbvoW2s2uUWObZACi9mFQbgGp/GiN2BX1BIomBSlU7No+vcBay/L2
Nm3kPJQSjgDYoMVgfZS+Xb+miOTsurKIU7M16AAsY9GmU1VXmsbSoOpEqqhsFbLo8RKT/TLwAtfj
uHS7kSqatNn6LRWxuJrtDbt6m0DEhHNsQWpdxYM32SQLGligq6bR7kwVF1FPIm0don3EdZdfWarx
hOKU+VwjGLHD6wGuUaVbKoISbjEOdX9g0xzaT37WPXR87RICXFzFL40DYiQV5JTyeJvrdLfQyWF1
rX0vp4BdJHd7M3nLJRO2JbaLwppCp36t9s5dlI2UHmLbLbjHskbWnN4vkOIpnKQ7FHxcgjDt1Qgj
gzh4HeSlQ9US8cZD3Br7gjtpjEm7G701ZaSdoBTbKv17qvrqmkjPVTRl08wvpRvhelWkVkfU4sAk
tkaHFdB2UO6peL9L2GxWPF4a1vjbEcaPht0wQPSf+h1KvuAqM159Pgr0hHxL6hiCDICIILnB93QJ
W7Ejr4FZN7ifnHCNTuglGuoLnMQukq5t1qQXpVrsGr+4wXK2i3rFrUjxc+NApV5qa9lkv7O++Rln
uH+okvjFawummMTljF0FjxKV12aLxGEsf41JboFLLT70Jo32DnT/FVuBtzVBhG4CCpU7HVXtxsJ7
RjSAu0vxquLDa9kGtDK+TRKQvYIbMI1q+6UktYWME2yaXdxk6ApoR26164C0/x7+bb8ZQ/CbFPse
+q7YsWdNC78i85MZ2pWfxG7WRq+A/Lgj5P2m4pZFWZPMtzpG5IuMdlk37U41rMuoCy78MFk7TrDL
/6Jeo5YRWnNVoTiRabueDNx5ySizHcgjbdnMwgyhXgTwP25rlBKD6r/0pZHDUTcJKxu5DYPiIptJ
070vV2ju7uNCC/cgRiijcNSTg+yuwI68lTjf2ip+KGzxbGrTQaPGY9jqtdPrNETId2ONGqtHr6pz
LQspjbYDaErVquFFyTmvlsAFqW99lBUpB4dPnbyYPrq8eNPJ3dh5feDcBX3GTlCQbZIaruio+OFV
uNpUtOwZxjnGYakByO0JNjnGU/QwrbUBKbOzQlyJYb0Py+A+IPKIY156iVAkQURlKHdmOVxMHVSL
TKmpmFqAehQI0NxdW0hLzeCKkrt1SzsIPb2fBuPnAIKaB6baJaLbjKAcUcKVLqzLypkuJlnIJapP
itzTc6BVLNXiAD6V8nB3iDzKv2O900ziGspzNgR44ifkKvCTIpmhjxabNmxvHMEyFtA/Vo3WXzsR
3gxkoeXsGjDQzAPvZx7wDGqh3w0GAK+hJ7ZrDKj0DuDKZdNHNx56udU02m+xSe4J+RGcTKPbQMr5
EU6yg+IJ7SG02It0+stEpLA3sPetm0moVzmY1XES7ly5rpJyWVDhRdj8o8t/AOEYF03T7GrV7te6
E261GORfYVGZsa5wyS49fUJzP1FslTA+qIOvDBURRCX1lbQgBRhFCp1SpWSd+2ic6zF5ADV6kfqN
Bw2bWKXXHWNfZXx9eKcmTMup2liiWAuHSkWSKWh/clLYI2Up/JsGOslkQmE5ZvDyGqbbCGRVWUoT
RiUX9kNk1/dJWl822DeWeYUh3Amn+NYC9ohD+lfdBW4p/Ue1Vp9VSfoDUACygCG7KcjehnpE+mh4
I68ApQQ3GKrSg2ZUK4MyWRv6u3As9hVAI69qr+1ZWGYH6iZ27gZzePMQuPVUAXNRHTjYd0FO5Rlq
IZJgfREkITVkxFlR1b/XnnZdmNWt2thXYxdAHZmzotgiPe3AVOPURFNHKWwhSZEuK6t6xClzGabW
h26EVz6ORdKD0F9sWrIEJPAGtumVLTjBGt2+1OhnUDWo2YAaVIH4SQEXt66HNQiVJe0jVpqdXw5J
+5SbJd4u/bbIgr1KNRQt3UKMgiseOEer6JEeqxst8Xa1kqxgs63wsD4NoUbJPn9tMyh9Ctj/iHtC
7ahuTAQtOfsd099OFm2fgDpz+4q2MjF2UwUPSjfgbqeUhtXtBKkHGMmwDQAkbduMh6h7Z9wR4L0m
aHJA/tgXZaDeQALCtSrsLYCeG2Wy7/whI0XzZunkHiZn3RX5c+MItCJUrDuzR8/k7CoxL7OSZA2Z
xabVLrQA5W/2NsuOWlN8lFO7R0dGZTT6UMjyoBbFGgk8UHBLio1fHhNzYVbZHZ1QdrmnP8i5iYwk
Xd3K8CJUIMqnw5qj/skMyj1g0r0D0cOc8OdHZJuynNoYfRjGqACi0l1rLNTG5MJcj9xC/ARyOKxd
yYKMCvPGh0MHh3XbDvlPq/G9VRKMTxaMtA60VWXSh6djynslV5/4zh4Nd0hrFyXpXIbOPny9+RFr
pNuFvTSBEHL0LUdSB7SDXeujt+/7kaoZAK1pajQcOvSQSbVmWw0Y3DQj+NnUKTO/vmL7uGkauEUY
azr1sdDBlIz5zNrBLpQ9dpL8J6q5cMh+d4JyBcTFUXi7ToCvIBMRK8p+iIIf3OSRtlGSMTX+p46y
Z2Sf7bpO5aNl9BunssjkQLVJxn0ZhVvDT18xOT1TU9hp1nhIsMKCtyG6BpFwRWL40cotbLsDFNHu
OkiiR8v0b+swvcpS4q+AVoEZ4QGHu4CjRTtQkWm7SfM/9FJdgY/asX/dxDid41i/KMzpuTKdlZ6O
y7Elc22ZwSbXgeIYyYWPcDqfuxET82IIbsJNKIc9RGVta8BooLCMZQR1gHKZ+n6/7LpAX6epwUcA
fYtsFvvDlP4Uxq+hJjCvggdQhR99khFK9tAmqjoYLqM4ARKvwHAPKXHjcuhWKSBi6mHkd0KrBVuF
1kdWmFH5ARiZ/EUYz62KywSdW/tQCmNPbG8sFD2PwI6kj9RzBlcNMEDFwr9EbuM2+vRhKugHao14
u/ayDkUNta54dBYqfZLSuHnygESMFL3WqMd/0X4hW+PndX0qjmVkgywkNTqJbaY4roFGMZvYlLwc
GYBZvCbJC+2YEuyuEQm8BBotqmDFTt4Mjx4NNaW7JiVm6rNimZG28LseopH6XpsNpwstgjrzBUen
TQpQa/3NlIyI94boqXCgf+PwCp2OIiLcVF9FMTUQTFTdnTQAa1TWcrIi1ya0bJXqQGC2UwztKch+
F7VzpyKbq+sXbAstAuw+WIrC2mTeMzrBh4HyO/mywdEvJrUBNkgyDhKs7lUv9L1aY5+/jCPlxirt
Hy3SwnLqNkNm/gSzsClznUIsjjfSTFKxKY4ra2uM3gsZPZKKdUe21IWf2uuCJVDhJtU5ZfAsbfw6
2vYaIVhrLKRPQt9Wfycgvkzy//TUWArLu/T75vcAbyMqrVXB3E9jqvsRvXoa8AmDRHeqA+FCoa1P
vKlKe85ltooNCOjVIFDIyfA+TcJ97aGgVhPOLKVyHZMFPhJgwt9e5oN/pSRwau2MRuiqtUUFFqHG
L/CPxMSxXE9KDyqdX9w5k7w2pngdUAoPUh/KXLfOc3RlMybUxqnJ3ZXrGnWvCDhQpDjwkHIXFMHW
TLuDrqS73jZuiOlBgMOn2eDUfDV9k4B6wBoQvmgouDZR6t2mXZttieixWdNtgL+rkuKm86IcifTk
HOpw7niiOMPKViAQerKw9kE84lFK7nOwmIWmrXIE2HX+bBjdRarlm8JRX2kedjEqkgu9SX8+uDoL
VjISuE6+j4W+6Uvxs3Xs5HKin7REBcLU5uI9aNsUscHVMPUbockfUZOulU6rdqHPWVepSQnQRjw7
YzpdTWC4EKika/LSVBzKm2ZWD9c9ZRjkQoecQxvbygNKW/L3PX6aJjUwonIjUnpVR3hNNbhUR2JZ
OCA7vTMlhMP6JdSdD7pEBFvhtD8TX2Zs9uIVcljAvZTEG+RtwBKxJLUxUtPz5ZzHqCijYaaQzabD
8QWBPCUlWL2i7f4d+q0FW1BKkL7Fh5/kJM7IbBZDXG+rCYdCrb7H1NpLM87X9pRF+5jyGklRyrKm
RFZu4kJM8GYO0XpoHJh7UXZpC4UtZ9bTJ9zjt0E8rEIfzFd4FfqUT22JAKip6HejD6gByJPH0SNJ
/usiggtLjZwDgE7FCasl3NB7bas6rGXlo1cf877fFzUexazc2a0P2fRdgGmw+dLku5Y6aoAmVl7p
DUQxa6ajloOC9A21lz5iaatfBzXf4NvB5gTn3HqJMhJz+nBIlIBWI9Pc+YHIGCcsHdJ4Pcjb7KXj
+OhJaKWz1moRckdtwRDleO6EVMk/easasucQjYuytK/roQaixzrUjM1MaR7790iqNzo4TMuEbxpE
eMxoODal20ijuBI2cgcl4z5pXuMauY8Rmq7d0rSLBkYSugaXYZZRzU2+WkhN33t6BOmlMg949y+G
gDYl4HNAJVBvM6ZNaaYPVYniu4jgYOjlPVgBMjoYOmS5VZsnB8FMU78rIYJAhyIwHVfGAwdmvSkB
Jj6EVR7/KG0YaHVe/jTYZ0g5kEQfgDZtpT/XGiaF4oMNJ8picpKtVBd6kIuFoOIR1/lvPCO+aw7+
PtGABPpUyqyRVRsso7C33Tpon3MKDLusGf862h8tyNtLx8dGVAh8HlqZ3js5PRmhfT17nf67y+pL
GiURUZI+1EXTEKPcRf6HRVkczO5lgyeBSj/qigSHQQ0UYDFRgDlUgYobQ8muPCqSlQfbwlMuUIxS
3E6LJzwFysZoxT0BUbdKauA5NvONnhuwEz2T6iQst/FWCegHAh6T+5Cq6pcTl3GIrZSFyZp1oDsb
bnaSaAL1irUaZuoLwt47Ta+ulYCOUBpNbwr0vytuOOiVSvoiRul+6OIrsnrxRSrpCgMGZRGKiNve
fB9RFH5avsGb6YKHeyA8BFLcs9Mh03Jq0LMV7X92WUhpFJe/tu9D5Z5+JYIjdET822OoDp/b0ntO
xUBtGZ27jeWFkpl/V3kB5AJ2l7LEnyNjcieK+UQ+r7Hy23QIpo0WdtUltbxOBdfsVFeNroOgi5MJ
OWPN9gYyBOuXUikjnCX6VjRyQm3KlWSvKZ6zp9I2QA2k/pzbVcF1ke4B5H1J06qRcYWTFUiD7nQI
rgxmfKd1SEM0LDO6WmP1yLnkwqNFZeVSLeGgsGrHNcfU/1BR+OiEfOm4mZTC3gy19jp5XrUcC5aD
xHwC4dWJOPhFQQRt6cgKtABG4TBVzpOdJK+6PyUXrTMCAZ+SaT/ZGMo9nAuzUz9wc3Qx17AJCXhz
JdkZQvJLVa/7mWaSSByJ3RUKznE1Gw0PYQxvtfJZF82MG6nm24fWSsqmAvPsSCLtVrO0CrlCRueV
Vunu/LS8TrI6XulRk28Nms0txMDWjqO7vg2xNXNY5qQ+pSW2NbeDlYXxZj1MccBqKbWdh3LrSrdQ
OvWTc0PBl6SwXubTPeECajc6KeErctTyYGgx1Mpe+K9mh+QxCbFSmFLWN0FfN++jCO5olYkTbEAJ
vdXxR63ywuKmiClw66nhU5ib2Q5l+g8woambi/rZoknPfciJsfYp4JJptcKDFoza2uoBQWkVsMVW
t6iKkctcTANVkZZLlkGNMZq2Aa2sV7o2lD+FA6SQHliCnjQJF618AiFG4sSnn4tB47G7DHPVEs1L
c6uRxEc/WoKZIM0uhi14yRhGqa9fGLkGxEGULwZ6Drp0zj6KZ6NiU9dJtuSqy39242ftQwM/GycB
umhahXmNGVPegeDCZO+diWxyusJWtIz6GcTc7G1HpTpLjb2mIUPr0NqQ3HmdXgxpfmhIzS67ESO0
aohDPdYTzNjoIRbDDzxqF6PooY1C1vL7chNPyl52/eVgJT/1KHgoHIEh1LjJU7ykvcSkWTVsK9Sm
7oJsfFa76FrThq1S5e/0ySFm4VKMf0NQlUL5WCLzHlN5Fct3PM4f0EB2NK1YOwr59YGQW4+5HPfW
A//BU96LPe6Gd18D8JxEv6r8Lc4tjL0NuXY/Dy96K3/tLD61hddwHIdLVgFdJdKNJJDLwK9asX1n
VdOjTCeEg6b9Ij1nnXAjsGjl05nvvVU+ykjdUd+772d6LomU2M4WBSoKrYupFRZ3EFc2TutwQ8iX
FtmX0C+gqiFiQDk7msPceMdcA3RvMURQE2vIKiM6Ui8i+PWjl3CGyvK5qVErgtvaoVTUHsJA1K5T
xOaauzG4OROPSVCa2ppghQCK3DRNM/uCqleXZgu/M9joqYuTQzZZrdFAa9Le+OUourPVc+VpMqeB
Tl1RhqUMVG9gZYXblHSwqnIlf0U0qXAzKizlOgpgUDEp0nolQTSRTCvLa9kNd6Itqj1YMlq1FGJn
9ShYFF1O7JlpuRzAZmzMLCGG1fGTbC3iYFcvGJzewBzIatg/gE6NDw41/EM2t4finRvL3jHvYWXW
bqnMrtFax12dOeFjrk3+zi8U5aWW3nUUi/gQyGBCMRiwcyaYFlGmhZ2r0tX0IRCtsqSRE4IKOyY2
gIB/F5AncRuBAVnQaQYNfQjsZK6H+JjQYLSkfUwwxqXXJdkEzCOm82zpOO8z7ZS0WnormjBGIAyp
p4qEeMh6bbrQy9YmGeo9q3kBN7PDrkwNHgTzFAFlCjAK2VA4XRmQJwxHi4R10r4OiNUIVOLOei66
2WjMrNzCh5u29gD2xywGY6NFXvpLUzJKpYROS3TjbEZZjd+11iPzHTBl/GwFwEL6FklFUbTQwvAN
B1hOSco5rQtr5b3QKvRVObB9PE3WZpxJYTSO4BRGAIPnnfSjwQ2XEJR2qZFfE57B7rhKPaz9JUlc
UWjD74hPvdQDnPAIdOND1MPr93PBRb8crk3SIZfK2Ilr02ugKSb9nOBp1OfRyJDRRXpRk4SX/T5I
6eKI5QAVM52L6GBS0Vsl+VlCgFu1+pDRxLNwrtOS+yrNcueeTPRW4eaD60VB2Bo52o0R+7+awUbY
yYelrGVaELOmceTCz7+Cpiuj01OpXoByHOIV3VD9bWVGKfrzUH3Dukh/unDaJbQ4hUTQ0AU4MRxu
J0p7raN5VDcOdJas4PaveOZHI/Gb9UkyGQv6BCOrjX6m4J/82uKQ96aZABmSd6/H8Uqnh+qq0c1r
CvbZbqLWOfqdcIGCy5UxomFINepmtpO2l41ZxBu1oRGl2oVikw+l9hZHz+hkzZQWPJERrStrbNaZ
Fr/y8TBzyGFYiMTia+UInLin8BfQQnhyBzRrB+QlNVZY0JjLcGrehaXe1HqBCrGGd0jvGy6iikrU
DpX2Oi0q+x1e75sdSpD1Rd/+ThMnWil99mB3hb4fc6muog49mhMq2OecMD4YkF22RVk5L3QDa6HU
wo+QBb4t0Mf6Te5NSOqh8ke05rypC7JHpcjhvFkJ7Zgb4yXw1G6N+oQ+BbCwuP4Y4nKq+w/MlnOZ
uR5ndAIHYR6Z1ZU9RebBH3EIa8HQoeP36Y8WT/fofbwLqwL5FrcfmW+/07f8zneu8ppl2nbimZsD
GBShqU9hlGkUabVpb6vIYzM19xGN1h2V+rRkRXaafq/XiQ7NRRMI/gsIkiViPlVHuyUC8zGNaMdj
JgS6VmrcyYwBO49AU8l/KAmkLFmp+gUZNusaeCBi+VawFQK1WXLRG66xAQCNLyu3amy22ziAnQD3
diEo0a3UzJs799B2JqUoh1Xxp15H/Za4nNR3YKHL5LQZ4obLfgPG0iXvawF2RbVp+I7K5RA/NhrP
0HRQdqHXlbi3iaM15YeM9CfAPjQ/tfVkE9B7EHYUqVG6R2EQ8zIO9QiJaluBCWmoZkfaTHutmhcA
bPjh6M+zHOkDCypXU57A9xbIuAzHVUW1bxyDX6bTxnlhCAx1MseaofSVc8g4U+9E1Nf3EFMJR8Bo
U8TT4/uxgf4WdBB0UNQ9AIbkdPPSn5OhpPTASLTHKnKuI03ncmH2BC59fA1z5LrUG21rJuZVTBmt
uTZCXTwntHdM1n1DvQqRAybGhiLIMnSyX11GQ3HbzL27gToiLWYtdY+lVN7RE+456WqxYEFdNGNL
JlGL5TORREnGEaWLYpbq0kFgtuHsvO0bWgCQLjFvmbJwXI2Gg6dHUAGa8z11qJHhiSNFmtDCMPd+
DVZv9wiagqu46/JV1GZXZlmOd9bUDocQWYJLdRKIUtDdFQhpLkl3vKW+lu61BIQPtzLOUXY8YnL0
lEsdm/wvXOP5Km6a4ZrNnQz5LCCpKLx3URg/kHCgIhKLgk4eRkOdmPKbkO1lMbVjuO4SqqNtpj9D
0rDvqj6uudbV97jQAiAU8S9Z8PgRbvC7OrP6HyPd2iHzYKRWRa1d9lIRF43EXCBoHBG1A21Xqko9
cPt8pLoSL/4lTSc1cjOm5RJaCHU2nXXy8l9BD5PZIRCCckSkFYjLcQpW//zH//l///fX8F/+R36T
45HPs38QVd7kIbKe//6n/c9/FP/z/+7e//ufkjjHogcr3d1VTRoqHh/+/NfbXZj5/MviX5XT2Ubl
INDqvDcFEYEYruGEhHSDGTffjyRPjSQ0m9hKF5ZUxdeRiNoRjDYeRti+2KfKcDAzczNSX7GqcN/5
MW2Sgx/fDzn/+OOHs2ydHpi2Zkoh9K9Dtgm+yd7EVgZqvkouuuDeiW/+xhASjJBlaUKY8vj96WPa
JA7wNRltNQLJEK2czl78/SinvhKN1nVdMx0DUOrRKHUQKviToYYl0AQIr9E3RvR3XpJbgIg3PFjD
x98ZULdhPVhSQnf++ubyZIDd0YUw5cILBWVebyHhQdCVro3pzAw0Tnwk2zQtzkzHlji/vw7l6SOK
+I7F3KEQ4xmfDZktvn8aoZ0Zw/o6BhdmvHHzqtevAfityw2C1jVomGXkEqotz4w2T6vjaff5ieav
+WlNyYBKk1dTdTAuESe1j8UaFfZSIgNGZuwCfT5EZ9bW/I7+GNGxpGHbUncIfb+OOND7dYRnCIoA
87XiPHg1rTHVM2/x3CDzS/70WHR4TatOw39E1w/qeeqyx4bVgV79/vWdG+Zo0dpqhh/fL6mUkUmy
SRiPchuVu+8HEadmHbwmTeq2ST8Tzfn6MPWYKaY1BTzM0rmudtmqvOS+t+lcqihusqfge2ZWnHos
0qb8I6TGP/P2+OntqaGdDDOsDq+rcVuTRaZGRdo4L89MhXkqH08FKTXboIYO+PmPqTBoVJRHoOdo
X3Dt0h3dD36l/cf37+/cKEdzAYpT01KDKJaR6n8Y9Li3bOdKzzBI0in8+6HEPHn/fCJLSF2oaPuO
P1Xb62WXC7q39MtpPayC5XRIDjT/cYuNeW5anFq6hOoGtjnOQkebv+Knr9TJRlEpjsJSW6OQXBhu
vgmX9Sq5Io5e+Kv2zFw/uTE5lrBtw9SwpGtHW4WSt11vAhdceq+92+zE1na1a5A8y3wdruwzO+2J
KeiQ2hAc9pKjRB7tEibIH3g63M4tgFZqpG8QF21aW3e//2An5saXYY7mxqDYaeAUUGrV7kHoD1V6
sAa4ZdG5d3diXjhC101uFPQhgjj+9Vs1U6okua7T/azZGHt95e/lfRuvnU2+Sj7+zrsTttA56RnO
sI92Jc+uTF1oTAxLp5pAM0Y8b4Ry//mb+zzIvGl9mn2aTkNilRz2EskbJnU611nZ795RL/GjXHw/
1F93n6NV5Wiqpjmozi3LPr64SJNGJKOGekrdRPfoE1bByljJa2zpW3URuPI/3/4gGxqCKiTUJWEd
7bd2VExmPgDbrRMoizAZWo3L7u33DzX/JcfP5JgcgpTlsOfYR6sJR5fSVBTsl8B+12IbbjBLrIvN
udP21OHBJYx7s+UY6rx2v36nwpqEzCFjLJsVHa+u7PW0pVUh6JMlHS2W8ZqEyrnPNS+ar49mq7w5
5junPKMevb9ysk3fIWmNLd3luFp32wlt/R1U83XiKhALztxr51f1zXhC/fqIuR23IcQtQiwgBBMg
GrpxZvi5fhXG0/cf7cTb5NHoR8z00HSdnNnXocZRyQq9RLREX5D9ZbVLXd8FYLigqLhrNtWDcXVm
wD83DtggMM5VgwsnSq6jzzeg0YxQFdL6GOTRhviU21mdLJUNErV1tf5+tD/n5NfB5t3y05oWQm01
z6Ao7Kkvw/RkVz/U6GlQaZKjufgxpurj+/HEn9svA2oaZguWNnS2o50KABDdeUyHXR7X5iPyLnMb
3jYHlLlAQ6/7FWmG6+EBLceZFX56XKIgzVFV1TCOPmOXo2RMcsbNZpRoiDZ+7v97qYnmzMY/f57j
qUnY+r8DmcdTs+9aICQKDzhAfgzpgJ0FzzgUdmde5Pz3/DHOPCGN+V4tjnfI1OwVJyJFj/MH7++l
IR8z1Vh2IOOC7FEmm9F6Lcf4zMOduBHw+T6NejRfJpRg1GhA+mCk2mHHCtbNAiD/crqkEefZW+nZ
4Y62zFD6PokSK13KS7lBGcAx0OydjbXGJ7g6N0VOfrlPz3Z0B+4zz0linTeKcyozdr71Xg1njtBz
QxzNQlmBxLYKOjN1nUFPmOKAVP2AJuPMMH+GD3wlaViaYWCKsI+3x7FR8D9VbCE2FQ0woY26PTP7
To1gayqHpiDqp33e130DnbUfkAiPltT7ph1+BWCv+25rXxaPmtzQ828+Z9wzg57aGT8POp9Cnzar
pkcLkzZ9ssRYup5vVNk2J0qe58LfiJKRsGi2tExVsh0fH9ZVjE/Xhuq9BG/brKrdeIlrf0lSll44
62ETrs9d4U4EEl9HPJp+9NMgiRPwSuPRLf46ZiAbpG6/0lbxWp55l6e+n9SpsQD+oouVOFpYJjLL
uXkpLVOiu976FeerM9/q1I3g8wBHT0MjNM2DLBAttdvpGQjaVnHLlUnt0U1Xfyd2sDlKbCmY8tp8
+fk6M9JRVZW052qVt29DQ9qzRbhzZs6funN8HuNo7baDaaT0m+T6xn5khFshk1ULcAsAEJXuMxvt
iY1CUKrgBkfzC4ekydcHGk3y9WGAiLaMkcN0PtlahHU3hY1o8fsvdW6keaZ8WlTJYOlTbJAOMoNk
b+fX4Pw2CJ/OjCJOD2MJKH8aV9/jwN9Pus4cVB6Ihn74qLfG0jxAEl62K1wryRZ0losO5cwsP/HJ
eIv/HnSepJ+erQmFQ9cV5G5slu/xMO4HAeJi6rQns4UMSGOiv/EuseiY6AKZ/Mdh2ETPcNQMJEIz
57qzLgf1Ei7O90OcWLhUsKSjCkPY5BuOFm4XRE3fWJTfO34B2E2j8ZaKr1kv3w9z6uT9Ms7RijIS
IqKxDbFcuGItVqFrzlfedhVs1QMVm/vvhzv1VDrJJ3b3vzK6R2sL/VnbQzhhbRF4maoBmfXMpzk1
gqmqjukIbvKQvr9OBQOXsd/3ZBf86ldNza8+E9ydemFEXHOKWNqWaatHK9aYojkpTUhS/k8IBKZm
EfyOHufToticOy1OPM6X0eY//zSzEbeV8MpZTmo/BVtbNjP6pjoXSs4v5eiO+WWUeVF/GqUi/055
W2W72/hbsW225ka4KB7/82WqqWQvuMzybTl2vw6T9HWFuCtDfVRHrulsy6ZGQQXKEnBSpG2+n2on
AgEGM2yLypKhGfrRdypN08ibkY4cEeTvvts1AeKeFnXkmXFOfSGhOuzhpqVZ4q+48tO7o5CWDy3q
4GXY40WeAmRgY6CdOZNORacUdmgIrJk6bUKPw6k48qXlZGQ6ofZuNHfapv62p86zVNeZ232EK/ES
Navv3+DJqS5MVSfHYHBB0o8uf0FblAUm0HlvyN8019+j+HPje+58q/MxwMn3SIgjoBjNsepRPKXH
rTLRTWO26yewND4CTt/vn+fEKUFEqpmkzxyH0O1oBCShQsVQQpQdjPaL3Rg/YNrQtykX8tnXojcl
1uP0zJQ/NQvZhvhkFACFlEfbuDRa8nUj362V4G4SlQZg9msedDf43s98rnmRHi9ino7KHMVG1TpO
7RdBQo+Dhgk/Vj9tc1P7b1KceYMnp+HnMY521yafJNZ5qiKoHXA93oitXKk7czO5+UW0TVf+WvnP
z8H5m/3vU+lHHy1obLQyAyMq8rLVACtefz8pTk07jSy0xpWSg9w62pMUPEWw8NHdRSksHrtP7duk
govz/Sgnv82nUY42o9CSHObzZgTSeYEXy0xDzGBnMkra6Wdh5qCFoox+fGeQagsTTKOD77iv38xf
7V78IDWIQHAJFnTlLBGXlquZ2/2IhG5Z30P+IKjyzwbY2omcBeX1f/+Qo0tF07VIPVIdJ+Gqd7Wr
2p3Lne1GcdsX+6rEKLgBxbwIV3Svf+i352K60y/736MfTdIiqjr4jRTD81ln15ULRDjuhHb9+296
amn/+yGFejQzUdRafVsyMw0PN9/sJ96X2kfdnNn653f1x7JGgUj8ZmgaJaGvhyaDxMjymTr0leAE
Q/BawticlA2KmffAn/aW6M8MefIFfhryaNMCDJN5IM3Spe5g+sQofjmeK3GdfHnkrKWjSdWikvH1
qZSspN9xy7JLkEZWcI3hPWxAlZ6t6588xLj2U43WWOVSzovm0/lMY0ZJL4P5/eG0u+g3vtvBol1Y
14MLMOzsHefku/s03Pznn4er4D5n87vzsYsDDbYf83Pv7kTRBHD1pzGOpsSoGKBidMiB0c7b9Fe+
i/h1l7xNbrUM15gqzmSZzr7Co48V0EQs71In43qYXhVriIsLOrHuSAa5MDH/zrJCZmbBuOD6fnxi
Gr2XDdb/J+3LeiPHlWZ/kQAt1Paqtapc3tpuu7tfhF6177t+/Rf0udOWad7iHB9ggHlowFmkkslk
ZmSEjsVhjN62vpsANkL2PB+fL59e7nfamWFClFGAVxMs2OikrVIIMgnwiODFmCfhf28GT2GdIEVE
MqoygX8grTxAtLhypfkhNQNpvR7I1UdMWARPbpCEkXcv7mGoKjIN8LjhR2YsN9BsuQKSxb9shfdE
oEXof6ww9yQS+rQz6qxxE3u+SlBNb7T+GWXJEPS3KtRntCL72uCxfdmqwot+NHEieAhbNsoyb48T
VEZRrFXxPMUAsad4IIsOQB17DRirm57LM5Tf/fYIdtWw/CGwzLtM95YZB7F0FN2zLQckLVh94Ii9
5RnE5rQKLoXqQQK7kLA0yAuKe5PMxWUbGPeogBXH0Ln1PKj1YZ5kQCEzgjGe/uny+nj+v7NFmNsr
Bj5uk+hMso7pRcgPp82jbAh8hhs49kaYB4S5SmCuTtHdRSNGCyhkQimxhdOfyFGd9SoVfDPRmhgf
1fRxxqgE5JFJqkIwyksg8tXX15c3jht994tijrSmQLhFAtmHq9aQEMSgZyvdyfpdukDuo38GsRpY
E7vkOjGprkcwTMfL9gVOQpj7bCjlUekUnIjN/A6mjAavQK26ase7y2ZEe0n/fXePzSCmleQIF3Rj
XyvkADE4VVSq4dUK0Uv+e7gJc4/JGJgoVwwzuBW0FE6qDyEKjGt76iO57c8gTXJTz/ZqkVPyktO9
VSakKCDT0pISLI+YQVTbcNP9ugZbcPRrqX+laATMA8h/JlEg41sFvAZlXmBebOazKbWc2G0N+JAE
QXsCGskZ8zrxpkygDoGih0Iw7KVqSCTlFcSNVdIJrlX+93y1z3zPdJTTFpTxFbipIKQznUFzgHkL
gRF+tH41wnzQOcFMaKzjtjONnzqoy1aMfU0YFgbPuGYEqyE6ivRAs7mxpli0VwSoFKqKb500hlA0
hnskfDN39iEV5OJeuCEe2NZ9yUs+Xz4R/Avh1Rhz7pdG7/KmAVavJDEI68HuYX373ywwPgKxJt0q
oKwN1mEwMJbXayV0Q9GOMW7QDBYg4BDVROponJoA1PoBKvOu6uSBuKTD97nXHWPcIVIiTc42GNOy
7xNmI1QqnSCApPDD4asN5jRbaa8lOabR3ci8AUfBczaAqt2wTjloPv63r8MkBLOCSaJoims3NZev
PficDTt6/t9MMAlA3jepDegQassJxDba0OxFqAW6HRdOjMVc+x1VtUopez8p6FDfFALp46PFcZA2
kFxhQPn35RVxXUDVgWFEOq8BCvr2hKbg0YGAJrKokQTbdqUR6F0I8l/+hbyzwexaA6mdIYGIN5A7
UUhhO/Fn3XSm00t32jO/DrogzL3gzt/t4l+LGvv0B22OhdEupAD2CmRXWns9hD2iIrsh9vZbk3+2
7U+tAFNwDOiwDHJa0BRtI/hqpvM0Jp41TH7X68e8AV2IqeZPWyd9S6A3dXnreY1mVLb+2Xu8Qt7u
fQVxjXnqsfe0jV6iZtwHA4DF0NgTg825wXFni4nEQE4VIPpC6jWBNj+U/fbU3PVh5A1ODn7/P+A9
FOLfuCcfKB+86S00hE3GleMUoJssxWdPEcvi35iJOec/0QQUNHz4HvxqhtlFKNXpXdthcDwtQ00/
FtUVBlMFX4peHe/96dUGs3sj3qnQykOgpE04CIuP4XBIz6OX37V30GACN7B32SJ3URqqSajrq4BJ
MQYHovR2ARZbN0GNruj8efjaxcWHDubOCnNjSlFaL9GA+yw7Kz/jAwhFUYTcwuI7mGpRqRDV/fjP
jZ095v6c5sksNwMFfggsZWBLPRYB5qbPBPwIoQro9EHUN+OHnp1Fus+7LBlDX528VWj+gJwLbATf
o1BD92xFpWkFAgKQSMhvCz6dcJXMrWpoYMRYe+xqM7qg2nypqy6Yug4VFwy+mS9aJPfK2K2RuWHX
KJNq3aCs6BKYhs9kvY2oZlb+dZODy17JTR93lpjLQonJaqsJiLDGtLjLUSjJ7D9TAm7yWb4hTQ8e
kQ+9GIG6AJwVKSTgdW+/n0UWdcSkXYviILg9qs9Ex3ytaBaCGxsJoJCAGWmo0DBG5g7UKgWUyqFx
3F+vLVQRWlFri3uedyaY8zza4LTeVrykrPmbUlu+hSlvKKcIXE+0EOY8T1XegbQMUQOh0KJiqGXp
XPYA/jooXhQYAeTQzHmK9D6S5REeINcYuTTxRNn6+xlcAv5lO1yf3rXlmP1Klwl6sTI6m1BU+Kwr
YAGvpMNMvkU2camwzf9mjdm3BvPASRXh7bdBgKsAx6NUHCLjnDWQohVVzLi34m5l9BvuIhLEaRJL
RtkMtXsQlsVPkOvSBs0x8sfLa+L7wmtjk/lSRpIkta4WNXLG3/J4BInr5b/P94TXv89EuRICmADx
5Lh2gYaqOg9z8SgMex8woqOsKSMNk1W2C0GgP9EYvZRB2WINjeU+XxWMPNcCp35pXb+73ndmmLhG
VrMG3QN4IdcTTVCXA8WUQ/RKPMjD3bWdJSYVrtNc0QsLfj0F8afll/mDFkrj8wR8fvKdBODFgur2
R87Sq00WCL3pqib1E8ZFiAXyo3bGWPUIktOoyj8RqEpA6rFxL382Hrhc1XYmmYg6tpjUB6lK/vLu
zz+VqBx1P6QScAgDIDoQQjrzberFnvCG4sYN3dAVOqsCSiLmJENpC9zGBhK1qiw3F6+b0MZwv4nY
PhbgIV5mgYNyT9nOHv333WmuoPq4FJUFYaG6g+QjGPFaQXOHe+fuLDDnOFUNCIuZaI912jltQFj+
0JHjitH/Jb8qpsfLH47vnq/bxxxqmcSAsBDsVlT9HJFRtNvNMt9/xAawoQDkAFfJjpdtidGC8Ja2
ZUuw2n2P+9tp+X7ZxP/H/15tMNfHmK06mBhRCoIC5nGSXDA5lZ8ld3Lb4/yQHMZz5c9XoEGWBY5P
j+/7QPJql3E/DNGD3K6D3ewIXOqhO6zBv8Fp8VNM/dUO43azPssK6MPp+rQAXFVhd1AfQXYAiLJ0
VDdBfOQ7+as1xgUrVJnnLMXbccwL0wOLWevFuBi8yx+NawW6GDi28Axgct4epXWMpz7tkCKVTfRl
Hgg086wovGyD+31eAGcGCPGAdHtrIwEFXpFvWAk049bRKwmaA5CvMcuHyQStkVeXXy4b5N72lkkg
YA+Em822F3PA/6u4wqL6CJSSRe+n4H4sIeA9/Pfz0Ghe2sjLDOBR6bze26VtpJLMtUTIBZDemZvA
BAllWQoKutz4YFPkAYbzZAy/vjUyS41hQbYAdRVZvUu05n6dtauCVILPxHWFnRnm+tBW04x18FC5
W72ooLLMFNB+iJDdvE9DAAd8QZqBP4XxN2hMSOCYhaJhYmvX4GdJoOkMxaYG44AdZHgu+wFv48DM
B2ggQExwA7ri3T2BNAZTIvOCFTXzLyO1r8feAJXnWAqyMu6i6JzECybZ0un9uLOjQ+MKcpt0fBwc
eVtzghRlmEANIfp1eT18OxTrDyATJqAZO6D9tjIDaqFg5JUcMh56LZjKo70KAjl324A2/McMk5g1
22QtIABESbe3TtCs9oBePdulJghw9NeyYRto4b9mGFdYoHAOIRCMCOvRt2T0h+WnWkG7FAIAiyAe
8BYEmQ3gGzEOhDct4wdRJM+VAiYZDAX3oMINVqBrwC98+eNw89m9Ffordl4A4ZFSVjtMIa8nWtWZ
DqDjxLTMEJrHy5Z4B3VviLrJzlCZppu8VHDrJSdgxyT2HyMRwSZ5rra3wbhanHeoy24LWEyyU5F6
5UAc234YNtH8Bc8J9nYYX1NsqyWVDZe2utFVyHxdWLdb3oHCbPDAq3R3eedEjsC4XNFbcwm9R9x2
i3aTNYXlmpJ0gEqc4ARxU4XdsljYLiA0aGhmgI7PrhJgAPgQHU0fJGpBG9hfRePb9FezB2lvjAnc
G7RyxnTAee2MA+jzQc5eqU9qAkmL2zkZPYsIVifYxZfF7/wv3ZSxGDbkqyUBe892AqO5U7XB5U8l
cHI2acghaVfnBJ+KyHqQ0JEZ/QM5vo4BGU3XAUV6N/UuGUTPjA01AYOKT9TXG/rrUMyRuhvIb6Yf
KZjvrLF1+Vye0WKf0XZYEkhcGOrPNLZBfWkJgir327wuii3dZW07NlWLbZtt9asugUY5TfLbZP7v
SY/A2qQQ3QRIUcejkzlJkJ5RjGVGuTUF996k3hnkR4x6UQ3CPwEUmVtNBi+LjLEFgvEV1hOiNiv6
vsPrHQqKLwPo95JrmgFBdKVtG9Sva4Hv8Y/vziRzYdRmmjVgM4aEVXaC7oGbX6W+5BvdqTwWhy4U
TYBw8Vz7JTJXh2QMfYcjBQy+n9w1nhViPuzQhmkIhaCbxod+HprR3nqon6HYffmccQP9bqn033eH
WZMg87bqCB4EjRyoHhrQGGnJd60QBA2RHeZCKfSlN2twjrtNftaakxadx/JczoK+N9f9DUozgUkq
k7C4eC2T9GmaU1xb+XOZApYG9W5DgEfge8fOCBNv8wUlM8iKUPRdlXjxoQ/zUILa+hEy4O7wW9Rp
ENpjHhlKHkPDr8fbvTAPUdigXwSFym8ofVC+KjFXAHcPASzErIRtm6BMeesRaQT23aHEldznh6UZ
XKXwR11U0uaG950R5t7P8WqqN6hYuwCrODI0SzUicGy+BQ1SqhYGGPDwfLuMkpibas9A2bX1z7g8
Gasw4aN/4d29a2PWjXIQAErNxMBS6tQxqwExXe/pjDTlqpC/YqeUG1qA6ELF9C+fVf6S/hpk7xC9
taccrOqo/uq6u87Aai2CTeOe0tclsdeHsthNBBgYhLbi+BdYskFpGdXHZjWfzNoSBHbeasCuhJcx
2PNwkzB+No5FP9S2hJIUsZw2vRkLwUHlLcZQTcxDYwANBGzMOdXHpM03Takx/6r8KWv5BPwoxMCD
LRFV17iggr0p5ohuuZ7/hxetVkLae4QU1U9QAG4+7eiK8j2hNca1pRZMUTEWh5cG+QMdp6vUTY92
iOqukDiE+5F2e0j/fXc9GInVrUOtteCUN6B/8RSvz5d9+oVFiz1FBo6QJgOTQV/qby0spdlpRYWy
Z9wXyc3QRGBBLmwIZE55dFZ6s4MCUTOESQQI07hunY/x39zrDf13kaNrqDban7xdQWIFMhNXjxVy
NVflHfiwrbsSA5xeWzT1QU2m+MqyoH2b1R300xbK/Eza+C6teiBFx145Xl4Wdd53qzKA40RvE9SQ
BrNvmPYElX2DdM+cNG8FCXQLCV0ZLdUI1LcJUDCXzXE/084ck0BEvU4mRYeq76pBt8GERPjykcwS
FAx/V8QkCq06YTiFpstj8TBFXq5/iqzg8ip4D5m9CSYirJIESQT6glYxcEtf0B1g7KoQn8C74Cgu
Ugf0io6RM3FhsedqKEqkIkiWXXDwyJXuQiX68lq4RjQLjQJdg3ez109q6bWR91buamnlpKij1b3t
pXYquBK42bGxs8M4WhIBO6XatIt2jxrKUblKvJ/GA02NVedfhB56Gt/59c4c42hpP1SqQi8IRFZo
Dq7Jz1SdrhMd3j0WaC10XeHMdXEHKbFrMLOKstUXZo5L9hkvLPR4yqGYhJns+2Ry8JLyoUwavEBc
0WgwwbDxZz6Dny8QjhfREH7JMuOcRYO0ct7wQXt/wcwFHgSudqOFJIDYqycJKorcYtL+szL50WC2
RZkgu0AS5knJVRN9T9M/OthRDd8uNpf0z00iKI5wY8ju0zLpTFz0VQ6hJ3gS9GCa5qFPBMk5F9m+
WxRbFSk2CezdnYnE+aR9wbsRYpBed2Wd1y8G6K8czV8Pxk0keHjwb0ucc8x4YpQVJHdvLxhJnkvb
UrGVxVl2iascyhCqwMcMDzlRqs7dQowbaaClAuEwy3rYFV2v6D0C2IjZkW24q4b0I1VGVCb+mmAO
QGT1M6Q2QUopKb/t+BNkb/r4k6auXobSEmRNKhBPi1g3uLFsZ5Nxfd2SSI2nQu7m4LBPzFMGkS59
FkQy+sPfnS/In+KVrxMbE5BvPxNEwwkuaDw7ovnbUE+PsfzNBqIGCJGHD0TmnSEme9Khtj0vOkJY
134xys5FbhD0leJdtsJ1BfSeFcAIQfnKJgB22ckk0tHomPLxJpG2H9sqC3ZMZIJx7Li1VH2ucenn
CuR1zNI3IL9yeRXcygQ6xn+XwbjbNiRxU62YO3whrqkdA+dH8qHI7GEG5jB69aOaOniMXOl3+Q+B
bXoPv/MIEFIAjynjHmX5VyF3MRYyQdm+OlOASHRsvdFbvSEUI3W5Hg7dI2iloZWHPsFb54OkdpHP
ERAMdTQeJ6I9ddIUlGYjcAquj+9yKMb1OsyyzegUoZOX9BCi+zUN8Z80St1K0u4Fm8d1DkyLoido
o3bGNtr6aTEBRENdR5EHX2ohKDLETmJoUFy1wzIxvB7KSZJeOCuxT7ORempdhBPEQwxzEBRa+bnw
Pz/l/Uj4uEArM8FPkVrQynna6K/zMTMbpyIfOdp/F62w2O65TE2oHdAYsmnlYYo086pJssqBpthH
sHJ0Gvc/+wt24LceU3b5jP48bhVILwRFqXgWiLejGBN9Eca21l+XP6doCxnHgf7U0svV9h/y2XGU
v6t4RoB33o+q1oQIRitCZ3E91QSRI44dRtHYUoPR54Xc0QMxrNNTtKSeZslURB6gclUVJDvcw7ez
xeTjEXQO4tyCf4AJ/GnMoFRqt/f1HAliGfd1sTPDfDGoj854I9E6MoRz5JZANGJ7WPEQXKctnOMK
IC3lqK2je/nTcQ+ihTIaKmrQkGNHSqsigRIU1FPdBBUopMTOsoiQ8jwTuDZBAAcMAlHY6AX22Vka
NdQDBqxCR8k/Ez3+eP4HWgIw5YGQGHw7TAYQRVCqNfoWT6YeUOfvafGUmue1vd6Gyru8Xdxq594U
k/nKs5pCkRhloSFojpReRz1WjuL+h5NDCI7n3TF7a0zSCw2/OlorJAORTu66tD4u2Xg2myaYOgX3
qnGy68UFMvdrmSAlaUU8LlzqGECgAclCSodeFGM/wrTsZuSoUc1ueqOpDsZzPfVrhJu1/TWEEWjU
P4SUNwEklpFQwazMfMtVIZBcn6EqUpyhre70oXFHHIqF7FzwPR4Fn5O7wSbGnDCDL5sA5byNkwMU
gbu5V0E0YYXWSTtEHng5S1DjlOhniNbGi1omsh5QaGiU/5O5xkcZQoybghoFRpGgWf07U6xPVZnc
gWLLv7wuLpnL3hSTGClNt0A99+XDVcflXH6X/SJIgupK/To2IIJQ3MxpHyDRHWRhclaEBOv0GLDJ
0d4+8xVLEKDZWW82rnIb3UN6dgvMoHqY7rIA8hleB1HCE+QQgafw7KPo1PC3GeyZNp6LSC+YtWco
3dYQjMSwtaw6RpzdYoz3sGbJVys3PhA9KavcP6aYZXbjIGcDTgm0wYIc8C3UIwXXAj/g7EwwASeV
GhWVmpkewdnfQKZQh8ZxcutjBQIFSfQGpjf1++/2uiDmwEOEs4Z2MSSLtAcjzA/pyfKMs/kN2hY4
69BAebzsp9wEfreBNlNezUaIiw5AHrty3F93E/BW8ubVELNrs9YpoQ1Y23E4pr/pCF5lpIcV3muV
0i3F66n1Eizpr7FfXZRlPxLoMaEGKnhcWxj/ZiIDUeOa0rmgZhn2f/6h+p4SFxn+vyia85KMvTUm
NNSkmSDzitRwtiEXnAyp5KGxBs2X1BRh3OgPZz/x3hRzPKSpKSoIF6JSOku6GzdS5A6J2ggiEO8Q
7q0wJ8NIVXXMN1hpa/sWkxu31gKl1yLGYJCefehbQaiJ6CDNRUGbyZ0mqQNcoZcaMJyN9Iw4tIoy
OPU5OSQnQ8DYxT2RUEn5a43Jds2sTksbJXrwRD9HC8jZP2e4GiXIgdY3qw2x2vauImFlQ7JOJHjE
dZOdacYpF6UYuq430UDeELeh2t3n+jFOKsHH47rIzgzjjWOXDu00Y4WKpZzLeLqPdFFLgH7/d164
M8F44VjWgz5QIi5d7j5FUuNry22sGSAQggTtQRBluM4IBQlU2QhNEpkvNq5xl8UTogwqEKtL04qk
cAsPX9BpSsdwZq9zML/0L7IZGi/fLXNnmflgSmevnYKuB2qKGN3/MnjDcQ5bF0zpTvQAwoD6XN1g
theYjfkgmiribjE0ijBzAYEsUIHjt+2aY2QhnQJJUDATlOlJtmIv1sgtSLVyR53Vb5R8SLDN/MW+
GmS2WSPNlhUQPnehEzt4xsk8UGkQCPi2iOVui8e91x+NQwP2Oqh1Nq0jKnByjwc49CywDkHAiB3x
bog6J2qK74yntrNufqw8pavgOcjLbChP3z82mOegbPXTJqVW6+Zt7pD8uElXpNWdxH5aex/qk5f3
lG8NROCYDgOsltXYM2szGmqSFq5uztrP0ZTWcLK3z5Jezi6EGkY30TV0CCdch5cNc48MeTXMnE8i
NQVaGYg0k9z4iepC9Q+66T96+cdlO9xWgrUzxFwU2TJNa0Op3swcXJuL4gCdPBadU3cAkxjg6qmd
JgGUpRGkOpwFGpiklvEfyofgmn17OvpY72bwKkDsKvbm6Mto/+6NowQdycvrE5lhAoAElOA0EqRv
TdMGI0hIVoKG+LaEs/X1A5ZQDMXAKpoJMosnKIi04A5EW3/IcfFpxRPwj05mG9dtI6IU5XglpW75
a4qJLGgkmNnWgky00tXoaLRm5KKWTM6gcPxVxiBx7Ip5vhrmVpRv8x6kbywzXw0Memhnd0Xhztmh
OhK/ShwqwUIeVMXTT7KX+NGNKI5ybkNMjlE9BVQwwFrAeOhMpg267ZiV6+XytCwLpED1bPnvzxuM
IFbreI2+VwxJFQyLQbapgEjIFyPrwh6EAiD52nI7vOwmvDbXy7QL1IcwRG2z+ozVPFW1ojfYQtcs
3DRF06ny0nvbHYMYisAg4oHi+PUHQvMbq4zLkLpTMXdfQ4+0RLW8yD1VXR4sEVMK97RZOvJyzPHg
7ccEZ2NcFhvJJkaqIf6XSF69KK42H4xMMPPCi1pYzqshZjmFvEEArodPjPlpM5GnFxCsjhsM715n
6ZMZnVLVLdAH/tC3ezXLuD9qdMU02rgOBk+CrOuxD22/hc8kLn2hrSDGXO+hEi4yyz3vu9UyQSzq
UJUxgbdyIWk+Sk6TQrmklKAh5GyyPWL43hgfNylvHvKkSSCIi/ebvlbasSYrKn4AUG1uMlbTXWFk
T1k6bI6tDE/q3EmfRjKIKpq8/BzVIwyL4fujX8LemaOaT8ZSZMjwzkpAZfjQ8AzMMAYDtliXhnec
3lhjLsqxW4oJRQZ8ki/1YS19fcSB6t3loP5SIn+w8GCkeivSo8AVOFEJWmXQlcBoHGZtXn7XLrsz
W7QjgVAsAHU4NEcMgboYVekd4qD/TjmCQdAmlvyh/sWksxCsgf6VAQwrmshMKKwUcPYYEk4xEukh
BriB8r9JfokUr3Djx80Xw2F4c5tvbFLn3C3UVpeUlBFsyiGE6wfbsW8pzNQ6ar0DHnpae9VPmitu
l/PAKybA6oD/EWj3vYuUUT1WpJ9KbPFTdZS/90jbbUDZMKpH2dTF9UFO+vrGHhNU+q4Gj5yOy02z
viv6YYNOYJrfX/Ybntug96/R4UNKrcsUeDKlrCDjiN2UosnLij9xK0hDBAbYik7adJAvB2meW0Cf
Pi38rhJ1SniQCeyTBaESgpluQKXeeoTV4/HYEJAI2ZpP1RtT3/Li2LdDK6D1zMsbxol9kEPVkSoC
JodxTTbkbiRqZgvrqaurKr5Rhis5idwu9xL1SbG8y8b4zr6zRnd35+wgAljqvsdh6v9oAfmuPzfP
1Z/l0wYHt4LiHp8t0L+KaFM5t+abJTLP/Rl8OHbcIyOQIZczZz/S1FtAeLIFlxfH9Yzd2phIWWQN
UpwCZiS0mjZyDbZx57IF/rfCwCs+FIITy6oLPrExUyPsXrI95xBDyWQHLCSKBpXD05oKHJ0b+ali
3T/WmONaFkaqlWmHHMpCabbfHMWhzA3EwUBE9ckMZeDtEYMF/kgP6LsQvLPK+KNlViTXRlilPNJj
WIbL6d9M8fEybZpDAVyByV7oAjGBAkNbppnESEjXe3IqMA8NRaAo2E7k5wukogmTa/tw+fNx/fDV
JDsesUAQSFNsfL7R6l1TudEiOh52znQBlIwbZwG9hzAHTWrYQVWzrKpYzrGFGIRzyBKC7s6xl498
p50R5tqS8s0a1gSpaBQHRj8EAzj80+xcZHfqdiDb4JjaLHB//oW1s8l8s2kDeZdaYmH5kxXmV9sh
d5Vwc5v/J0EsarRw9xG1EJAOoKsLYMrbYJX0tVqtKcFLYvkW9bUzrbfG/POyT9BYzrq7KhM8jUzk
Oe+Gl/PGrtuoUoEisvqQzN+LCCxTZurNZu4Udiewxr1a9uaYr9Yvety0GGIHqEcD/R6qyCfLocTH
udcKCkm83dubYnYvXVclqrIB2in9jyULZuV3XTxe3jzegVKhGK7rhkZ743Rzd7dJawLlWxXYPLnJ
P+cYl1C0+nPfbnh8/b5siRcugDcBGkMHAwBQJ8zGjUi5s62Buw9BeoO3+FV8r36Nw8W1HNkr7tOH
+ofAIv2LjGe8scjsX2lLkpT2BnA73ZgGyzK1V91SJSGYHyNH69PskKcxAGG9+sMwu7thSp9ya2m9
Iolyx1zzFcou1f1kmviF0wAOoVICqTxoh0R3Or0HmB8KXAfKJaDSVJBHMI9Sqy3HbsxQAtrsJXOM
KjFC3QZD2mBribOiwe4skp58yqw2w4cpn1Sli3xoRpcO1H2EZLK8W3j/a5hbK1lnexoMzKDROfDs
S4zcSb3FK5nqA4V1IBYW4bnGm/UzN1ZBQJC+Glh/nydfZnX8tsXxtZ5vAV7w37KtPBUG6Npj9Gql
FMP8GFMyN2/AU0pbClE57gXjeulj0O3ZHQlTUjoLA5Qtrs/mMXL72JlPs68H5iEJTL/9OUKwHboy
P8BK5NCnBVVNGsIiFOkzcE//zinov+9+R5vNaVGSHv2xIgnrZvRJPZ6mKBcEGe6VAPgGpNVAoIJJ
MOaULEtk1vpmtCjJuRaeTVmwmU7yTCEVstc+FKH66fK55C/sr0GWWapdMdUkyfT1vTzH5Kbsv0Sa
YDSL+8LfLUpnThTmJsYZRccWkxjpjeq3oeT2AZU/g5aGJ0JtCK0xJybKFGXFLQSvAIFP80B7N4tL
dW6pb9SCD8YN2SbeGQgXVC6eiaPLmvd6K6G0ak5Xae3LmxmogEHaowhCxwmf4DZ8NcQ6hjloxrqi
49z0rYP45I/xfYE2X1P+yYbOtZXDZb/ge6ItY7BFoVJy7KstW6EUYat43Q4RTtyEkkWE53Tf+1Xh
LKheiaUZ6BLenfWdRWYvZclWoBs/0VBHU2XrqIT9vxjY4aYoQM5BjxsAXcLC6jeSpams0kw5f17K
T1J9W9lXVjE5ymfBFnLGW6ASJlP5SvwP2plvg8aiT2AxnsDkorf3pQI10NipskBRyaFar2MTA+i5
6vRj7Fy2y/PJvVnmAOhyXU71gLt9Rc+0CeXtbsp9+3jZCO9e2hthbomytNsNkzuFu6WlG4H5VRWi
xen2sP4A4U9MVtmoHVhsOpRMczlKJc4WVbhSIG2RnqJzeVT87F70SuM+Dve2GN8b1qVXhhjHS7ch
SzzYfoZO/Rqn/qAjWJX2sdssFaQlsxPbKF2ZOW5AJahJ5FnogUmqIviG3MrC/gcx5z3qCDimqqx9
wRFBvMCLvA79Wcr2TBvgCkp349Xy9fJH5cbOV6tQd3/rsWmX2YMRE3TaY6/ExKlXgb6+xUDb6tRH
5VpcrhFsPGa431qERoTaVJtN1znRRr+bBcbXYrjr/AXjrvKhlZ0NOkUfYKTB9A5QfUiCofbIKleq
Y6dU6obKfKWcs/UpKX6r5uOmBZf3k3tIdlaY7KXeykhNVXhwbd/kWQa6WMEH4x71nQEmLVlIbPRW
r2HwPe2BDXJXUHhqw1mbBLeByA799136UxStTZp6BSJDAeeVlUCkZ9aCYk1CIhQV5TVrTOQEkJYF
LxXG7ZlnUETUZdBatOyzY/dIqTwnJHfFp+rUf2RVO0PMoU/VEhzdIA52K/OTVf5K7OPY245hPF32
Al6KtV8Pc5Tr2TAzVcPLp8oyd+jCFSya9iYYi+De1zsrLDJ8Ir1iZZC2cMk1Hd0sAqiX9j8nfz7K
Tgyhjvwj5YS9Qebk1sNSSltPsQ615FXWATNDQSUqEfIj0us3YlnUl7iP6kQG/ic7b0F62A62r4Ry
EDlU+vwjs/B712NRBko8d/04wdoW++ofgET96YAka1FetHrRpLzsGfwov1sdEyDmSlLlNUNmvClO
+r2+mR4KlCStX+a35mn2NJccaq8JW4Hf831F06HZi3sV44XMp8sL5KfxSLvXQfWIN6sau7QorwHB
4egb9CrToBT1ennYUeSvr0aZtGTt5F5OIYHsTl+s0A60lMLTA+usAszhzF8WH4SeB/sAGSsxJw73
CO5sM9kKWI2TjuhoQWhm2GlxoBmOunxArPLNAtmPGcuJpmpoMkfpEeOjjt4Mjp5dpapwbJNGjHeZ
0W45TNife7AH4lWMzpN9rX4zgHL1odp2IF5ROOPPqXOiBPqf9vXs/btBB5F95jog9qiUE+1rU27W
KsjDMaCCbaL4LPpqzEUgyy1Y8Ci1sY4ORJ7f6WYRSrJo8FFkhbkFtNZoMvBRgLnLXp50E0Q4cf7U
xWkgOOv071z6aMw1EDdNZakRNi1/0iDgkR0mb/PW6zq0XelzfLeZdOA8v/t3crGK4JOx7/zNGDeD
RNjLVncaIHGWQ/YDCHig/dQjVaKn/efx2IX6Mf1j333ornh1WLYCAAAugGMmWrPDap07o31MRiuw
cBAFe0zP8fs9tkAcbULIFRigt3nKOvcZiIPRZVe369VC/gpR3iB1LfOYlBiiUAE4Ej0dqK+/MwmY
KiAVgG2+I55ZVNC1NJXeuqBS1fvHacmdNf/WprrgruC6D9FBL4enEAYMmDMPScgVTw7E7Fiznmsb
/Me9dLBl7WZNO0ey0lswoghyCu7J2JlkjjnUX5piHDGpbSWo9unKtT6b6KuK6LH519HODnPObb0H
HxJFbOHseRSNAWb9yFUfUURRgwK3gi5SwRCtjDnzTYdpvX7YMLU0o3RjnnogZGLRUKfICOOMUjcv
gNZgWZJ0VZrHYr7PRVAfvvP9dQr2VFcyuHDsHE5Rl8p916RB1QBkLn+NAI/+yNHC/OYLsw5mrxj/
a4Z4UVTJprT35RWNIaVfX5euPKIaRInDPhT8d/YY58vKvmt7Pa5cC6CkTj9U1VU/fhEsilcL0gwD
sASdVvt1Ji+wramtZzD/YBKBRuPcXyBESiXbUncNeoC9VUiQ/gt9RG403tllUgVwxNhzYVqYowlH
f37SD8sPcqQ48/haCxd/uunPFBIUB9ZnVVQeon/7XcDa2WY+ZBQXS9nIeCj0VuGVjeUuny/vKtcp
MdlJKTLQCGQRi6vS5z1EX2p3kKIHJVcPQ2NipEwnV3W6FYKwyA8eO2tMWtnGajNaJuY49BHTJNXd
HKY+OfZfqifFrx/E9WXuqcYpoKwcsm6xgJkEMMM4S0HFUEhBFwHREp00O/MvbyG/LLKzwmTo2aIP
2wSQhysdyClxwZh1HX8GuVR5psKL60E5Gp8TAUqSe8OgFwiWKVpxYyEE6ZoM+doneIwYFkov3Tzc
yvKqOFZkXwHXjc3ttsxNOlWkhc71SFtDwwP5MdqRTPyvV7Nb2gXz6JmB5nTaPoCtKxH4Cfez7Www
EX+ywDshW23rknlx4ww9AUrf9knw2bj5BxjvsIuQogarNpN/YNZgBhs9EuPYk2dvfeG2kNztvtgO
/wmTQrZPXpEZytf4Zgr6uZh/e2uyjrum77WhcO3uYKaRGyV3eZ8Eg+Fua4DRd8sOu9H7wDpBgmNS
WXna7WfiZr7WXTv1OHQGig3LWQOLh/rY+IsL7UH0JEWIJ56DENgD2BqSRXgvv11juaASm1dIHzfw
O2IwDbQ1H3CPnQX2IoWCamrKFDsIrPxtKj232nq3jAL34Png3ghzqFVpswdSr+jvVx2khU8ZAQWD
iCqMd6UBomtgCFIG9wh7T6+JnQxaPGIl1uJhHNVJBwz1pKWTYapIlNfzP8yrMeaSJh1RWg0Egm5b
ZXhyxuRn2oi4b/i79mqDcXDDjLKot2BDyr6pyUlpfm3COQWVcyfSSjDQMQDKYnL+rYOhhzNZK8Xx
0SoTeLFCE1UmWoChPcOPbNreGN3UXTF1G+qki0HJhR7v/5F2Zctx48ryixjBfXnl2i21Vsuy7BeG
LNvcd3D9+pvQ3DNmQ4jGsc/bTDhC1QALhUJVVmYGNbT+qRtETsDbs70JJg45pE0qe4MJDXXhNnnO
JxWVRwEui3df7I0wH58UVQWNFhhZpiWLSG69KXnzIxlUjPx2alBKznVO0LG/HHt4VhF3NMQ6lK8A
MTrfPSOttDit4d+DEToJ7vxn5Uu2QJ5YDol0uGyLt41A1Sk4RjhMaO+e21rN0ZDresGzNcX7YHGH
9sZo/2IX9zaoa+68oSjzoSD1jCL0MB7ATJ7Xd5LqD9WrnstBtjqC7RMtifF0RXJ6PdtgbmwLt7DC
dKoArAku7xsvA9yvifFwMhWGEhfYN738CSY4F+km5sQQuj9ftiNaDP333d6V01y0VY7FzNMpVx7U
GUKx0f9mgnHy3iFroi8wYc6Sa+mnJonBteRdNsILoygd2gpuN0032MzLWZo2qxXs1wCyPLV7IZtg
FTymQ8wP/WuBxWpaZb9kUwYLU0hVvFug/4DBfofAVp56RN7VPktR5cvfRfURbipr6ahaoNasKIC1
nH+kuo9BXWpW1TsdeXYowcSpoIpPoWbSL4rUg37n0+X95PrFziTz0fR2nrO5x8tbMQO5Ok0LRh7+
fB4RvCA6VHSQtmLYkzlHpQIVAXucEBq0xE0a6ABmSmjZp9wUGOKv5bch5izl9aS3/YZ4p+KFWn6z
k2fdEiT+XPfbrYX5QiQnRTFAhsEbe+JWyScMkwuiDjdo7ywwH8SwCaYOJ1gAB1/Spu4snUgcxdl1
nU3+kv1N2Aa3AECuoHoDV9K5x00rMHyWgjNbzMSdazB56reLdPxzH7MxzwMlJQ28E+ygwbYQOyED
2NfS6XooZIySHdRBcDfwcrm9Debbr1uMCKdtOLWAz87KwWxqNzcmV6971xEpaHIPqq3Q2SToG2kf
3n+Sgsak5QBy0ANvsQFykIBazTWP2238iT5e5kMPbr7Hy9vIuyp2RtnAJBtbYq6OgkzFjCF4u7nJ
Fipj4FT+ZTs8H9/bYa7ycumQCuVp78X6fN9NUu62uWhGmXdUASmC/Afm2VB8ZjJVIKaccrAUJPVD
bPqGsV0rcJPPXbmKur3c1ews0fO2u/jUzRxkmTJokE0Pk1g/Nmsc/MWG7Uywb64iAYthDbzzssnP
yPReqjwVfBPut//XxAcqP2AzpGmckx5ysJ3jTnI2ebryupq5O5FVsBxexe33t/lA5ldPIK4ZgGfz
El32pa18rdLKhfypl0/fHa0Dv2oR5PkgsHrZIz7w+g16J6EhYACYYV6veuemTeLaqxAlSy8btqSH
p4umyVBCAw6RcbzZ0pNYLtCDyI/q1fIylq6M3kfqDT+LKA6ViAQqRkGqp9697b35OnfFbRBehKdz
vBizBacbisTnHhlbaUvTZYD3YhBFmAvof45a9ykxEndZj0k7CVImLkx5b5C5UvJtq8y60nABh8ub
80JrZBTqObwtkMkCx7GQ6oz7LXcrZDd5zLJ4HfF6z9rnMo5sFdeYCHwussGca2MgbT1osJGa/c+i
gUDNogdpVYd/cbZ3S2HOdi8bkhGP2Dtgh1yFuDlEFP8nC+8Yn12AMsqZVH0DWJcGlexV93M4/mUL
Aod7Hw3ZWXA6Q9L1BEcrswl8eyq3SF2r9S4phsei6/MrtVxB8doQIoha3Nj7e/PeESs7w2B2HWdj
xY1lLMbsY7RL9WdVVNbmhsadESa9jHs8B+wFXyiTb3S59dcU3QD9VJfPl3eRi6/ZHaP3Y7ZbzbKO
CnilbbR/e1SaNdz5kjfm7ji6IHb9+pdTunuDTKCwKzOpYoIpJD0yXrbM1QM692R8M3rXuDJA6lMI
kSeizaT/vlujrmaTUZq4+wfASGtfOYy5H0Ov21+8BbD6ClI7TVhGZSYAh3PHk/ZrZUIGwoVcyz0M
O+P6TaolryokZDhFs3mmJt0Mo31oM3JSehJKcuOv5C/Ety3wraoY8LFkNGMYNxotUtR9giTV7G9t
+y5vHx1RIOZuLho9EH3VIV7KYonaTan6VkXIqpfezYebCfX1vvZJcvgbT90ZUs+/ooWypiIl4ChM
j7InA/ASH7XHwacdYsn/m3l9G5PzUG0GkTOVLj+3BiSBRFp1oLQb2esc0HerFAwhwO+bJ6MpmPia
4EFBnYG5xG1axwdvEJjYMCt9btG2knrSLHyrRYEYQIwDSNKgtZWHWC+iXGueBPtJ/94le8x+lijW
WfUmAxFi31JmgOGn5LXrwYigJ1KFIplJXp/Opo8KFAJMNEhYgR4FqijyNrQ4C1K++kOR3c3WIJ2U
EirByzZWr7lZfdWXTHW3xcJss1XCj9QEpLDkrazJX/SDML8ASApm4DAKwJYRZam2zLlArg6Pdsf6
1M0D5j0f/mKP91aYyDPYFmQvE5D8YEt8FVzVceIcymrwMYzsD9J8nSpyuCTQ9pQmcAnGgquKk04g
LZQ1B50oC5q1jEuNdt/Kw5L13gTkqaKrbj4bQar/OUwEMQbSWCYGKjB7zEQ5PXWKVpLGCtQt+UFB
U7uwuocU2a5gMzk3Pu2roe0Eplk6H3V+QPRmQvFsxmZSqLjiA0CoYyTA/Ao+IVfx0uvhRIW602g+
iGAWnKNJmyn0VYzJap0No6YD/VJropbJq+SAvQBce6aFSWQQX5GxFAQCXmrrIOSAtQzIjo9SU10R
F+1CUJMzh7r2pKGE1lT/S5/NR8o2qTbpaV1/WUN3UE1AGY0x6K3nYTY3dy1F5WJe4RAy0VAY0vCi
RT+JuUHmWTe7tms6rwtAHXPTHnMVuoljRIeB0mdwgM3QhgnVQ+0JgQqcJ5sDPg9EQgBVQTrP+JWT
9U5T6hgvaQBudpVyCydDCkmhLm6SzkGupmhxWt4ARabLnsa50s4MU0fc5QuZtY2FYeaVV8ioIG5u
ad3iBxhEUHbjmXlfl2lQ5TLWn22lb3t7WCrPliN19JO5dWl9YhKx+3ISVmdvhwlCU9FY5WCOvbeg
ExjrsVuL0gwethfRhSYaVMQTND7nO7bl5txKBebQZCj2OADSkPxqaH5Z+Y2k38UW4hvYFZTXvLxq
lmiB9paWl65VQ4fruS1uMllQM+VFChVEcYh80Or7QIZgooDZkREDLDLYdaCl7Xf11zUPLWytHN8Q
Rw8uOwxvhzUFj2+gJqA3woLUjW3NJkJQcOyan4sVlrYgkeTEcVxViAUGUCcANjKRL3faObYU1AHr
rvNlML7Pq3IrDW+XV8GNO3szjKMkYN1WuqoFXWkw2KBFKq6V6/Y6fa43z/DyIL2pIxFZGy9FPlsa
4zmmVkqdoeM1lfSxrxsh0Q9zWbmacZzU2h/Xt6nGu+6gbJ5gsTS9YdIf0KlhoBLfjcqBMIFNzQA7
ccB/6ZEcgiB0uhG8UxAOUiCEWQdJmEaXDfKi2d4e9aFdUEGfVybrjEA6b44STg6Jb9Q1P6HNqXzv
qnl2l9ZOXPxUJ1LLWbjPdDnscpEKoBwOJiEM7tGftzNfZSkE0az3b6uE47csmK51nw4VV8culI7C
oMN7WL4PxRpIahG/P8yPtjOVxmlrT8Y053akVCudb7vVPZTEfBFYkBdK4SUIPChff0QQWQCItKSd
Kq/XlPwwz91TgQEvcHyv13U6SiLf+WgOikKY6YTCIF5VoKM/38zcNCZFHTuoDL4uYPqpgj7G5FoW
0Ok8Wwrl3l9VcHr9N+ABzoUM20ha3/UT0HpicrphibVGNTYI5qQzlOchykK+Qd/aCmVrBLdoiXbR
U2ZIGsZbjeozYh3xHaXoghIsfo+xvsVeV+TpQyotMmheF/POynXn1iGG9edpId0f6EioaJOAzuJ8
k+zSANmajU2y8m85QQX0e1sIzhRvVAw2oPqJFgzwzewrrUjsWa6mvvZM49qZn7PpjVQ/tvKIjMUj
UDcGmt8ef/35Qd7bZKIkIfGqbya1CVrEqglnw4ZguQ+oargVPloM6NR8vmyS93hyoPeBnBAPJ/0D
Wag9mAXRJFzhQ2BHmg9a/mC7pR1UmvHmwqYM7z4DchPYLghJqKDLP/90arrkS1Pj7Fra4lfp1bSq
vmBFtAfHxiPA9EETA9gNFsTkWHVdStJkI/kx1ltDDdbaDs32NBhQw2vDYqPSlt+dTXBPc4PS3iqz
MKmSqjZvkFRnz+h/ow+dRerdBmXVyk/ETAT8bfx3jawYaQICEV2Xscb2ZV3dbxjSiZIg88B92rq3
wEyLLfIuNbyNKBIQzXYAcJkPlxRqkw34cOTln/WZx/Ur6cEeQUGjQrlvzn7i5QfUArTbTfABsOcv
3UwUSmychSmkyP0isB4pChBKtZHjO4KsjnMKUMVCSUYB7gfNIRalpUjpLCnQWMFAeHOgQ45DZN1u
kel2R5DwB0Jo5ccKiY3F4bEJvV88n1l0eD5VRtK1QIfrkfVCR2agvxk1x+1G8kWYMF5Yx81FmX8A
Q6f8hedfbtSSrU0LHUI1L+1xfqhPNpRdvTqsogZsjaM3+3rYgJqyh4zL5aPIucyQt5tYH1jHaevy
3HJqpShJFaBYwSSxZ3erq0yx25svBih3Lluif+n8zNtnlpjIWctanSUzabzVmv0auUjRDlEGOtbL
ZmjKeMkMk1I6RMnX2ELvAWCDDfLWsqsiKAPG43bkeNkUd0UqRQyCEhuXEJNExg3KSDodynEKTK3M
QduCkU8TxMqPYQTbplmQe8KoAspRzHqaRZtlqE1VnhnfJsqJNI+XF8H9+wCzg97fBqUxWyVSkqQd
ZwcDcHL9005vx1HgYB9fYxji1g06aGpg3JQNSpgEyDGCT8es19utCyp8jG6Svb7PXWV8LXPR9+d9
FA1JAWIF6Faxa+cO3UyTY22WBYbV/NPY9wlYtSevSPtW4M68fdvbof++S6k1hIdJWVQAmxyMWNvS
qZ4zgX/xXHlvgi51Z8JQAe7uJAWViKFwe7sISgJFXP1lQY02FYHE3j8Ee3D21pjzWVhr1WwJFkSn
YWjFG3xHml89ZJ9pb3Wy3D5QvN4tHxwUv+UvwzVeD2H8mH4TsepwXoVIGDUHDonnyseCW9mtVtMa
+CXSpwV9bKpLoNxaUXq9HkTD0LzwtzfFfEXUmqtNk2FqUX+a5bWUD26tRZUuIkGiXsdu7t4O8ynb
cZnjwYQd+cF6w2Q5pHqSUxahXpJCOxYUvU+XTzXPdcCAivIZZZj/MOONzc1xl8JeWYDrbyz0+7zM
j9LSH+NGPebyy/9mjmYmO081u2LJpEqrvEwdXSDB3EL7JZu/9PqqkASmuF9MRyhEfgNFQfYpu2p2
pXcEplIzaKlOnaaDPPxZTkSoNV4gMSFLoUGFECq5bMtiMoZanjMD/DbjfAJRaVCR2oZ0xPjHLyV4
+84OkwtD9HUZWwN2uhRUJNavtZJDq/pzYURYAXIaFKEmjhTb8ZgyZW7y2oRDDPK1U0C1EBQ3Gln9
y47AywktVMuh5IVmD4QcmUym7LPWWDXwb3XBHEDHDEP++nG52oISVRVhpOAcq/cxLJDwKxjKYl+Z
42KNK+SYSyiXjb96ZITIDl0KwcIoSo7RUaHGHnVk5hzbCq4zkGJpnBGfvExrpMOY/6LDqpSYJ/Uz
kLpKUR8l4Rpd3kyOB4I9Ckqy4IPUMNDBBA2yxYayWcDObllgkdfW9BxDkFVz4gRYd6iUAZZloH57
fnBbMPq1GUr8XtzIvlMc2u0xX296RUPjQeAanESAptJQlUSuBJv0p+xjRFN0Ze40oPPZ4rCIH40x
qoFC7/pA6w4JaH4ubx6N3MyXOqvSMHlAHIN0jpQrHD61EJc2gNA1vQgvG+GUIFCPMdAiVuDwoJtk
6jGpk9dkVQcwB4Pgl7LVUIJf1V3d8XDZEscX8KyDpicV6gNYjjlXJmh+KhU8ix4GIxp3GxwAa3rj
qGgiZCvPI3aGWOzOJhdSrulY0QyoaWFE+fIlL1/GrfFj4bOH88TaL+o9Edi5RCuVzqYqKBI5yas5
PZDhqM83iZS6i/mSmIctyV0oXQ+m4Fzxv9rvzXwPYju7Y+UYqzPDbpr1D0XRuqiqAywEXiM8TcY2
eZTr5EYdFAjyitJ5+p0+uCU4XqECAEY/iz1w21BI8ljhzaxHYOiJikiL9BBVHNESOYHKQf4LFLSF
y/LDTBO0hzJtmGEnvqGOSXUV5rA5qi4gU76oQ8qL+mfW6GHcbSjA8EWaxaisKHd2pAfdje5LNzRb
LFDnEFnjZABnxpiYJaWqTDbk316G/k6hX5vQ4DX7h0lIx8nbQyR/iL3oQjofho3yysiloUDEqk/b
iT7GZVSLEo+WsMdrYY2edxj21uiyd3tIDGN01BrW1qvskSphAG/yqrqyK/kiW7wzTnNDW8MthroN
/fedqVlBkzNpYGqMgxTDgV3+pXWqcEhPuvlwOW7xwrAGaBClJ6c9OSZAAoivxWo3Y8ykRnl6iHqi
uZct8CLj3gL9irvF1Opcp8gD0H2UH1JMLmffTJE+IncRuPMxBGZBsJhtcI5Gu6F2g1Je30JXoHmI
Z0vwQPhoAQUtYH80EzQEGsoJ54tY12wda8hoejW5yq2vYIu4vEmcEwoDaMnoGNu1Ua5jPvmUafOy
4B3pQTVAc9DErzGJ07zJGkBwVCNTFIB4CwIMHnAftNc+li10XCP2tqW1V0hQvekdkBMFl5f0MQxQ
ygaAJIA8oWMLzAUPwc+krmSj8cBl5aeKFZBscJMuw///uGyJQ9R1bor5OtKSVJ1Tw1RR4m2Mqzf1
ksC6xfDcfA/kogwyKySbdlC/yQL9yo/XxbllJtZNbU9AXwXL6QzC7M6PpcdaHoJODvPpa22/jsbP
y2sV7SoThSQ5Jmk8wiDYuv14lVy1n30Z8MQ5FlxRXEt4KIDMBnEIDLrnLh8DCb+qZdF4TX4Vm7f5
+NmU77M/nzDBBup4CuO5ayGXZvKmJW0hb2yjvqnJ90lyZctg9L8xRBqc3LXg4FLSC4AUWUJ1tU2K
WpdQdCzVn4b2uW7uiXa1TQKPpx/7PHfAWmj8QdmdXu3MWup6iNM1XqiA8XXSRiVmHiX/8ufnxol/
bYAClJmesoYVwOoSHEpwsmcrBOMeqt6Uj+TvbvLdgmCMuRwUI9UKTcrh3bXstg7Q6Hp9sJznMX+6
vKyLOwdDzB2xLWbfS1A085rueVE+O8nN1H6+bEK4c4w/l41s1YpGK+m/nJc23L6Ujg/Q7eM/xHZN
I/pS3DUhN6GEHTaQo8xJNat1G5YFIzrTi3mle9rBnN35KzBZzsM/mVd5Y/2oRVURbkDaWWXukQX9
JVwxqHnXuRGZ+eR26aGQPumOHZA8aMtDKWJDea9Af3D7nUmmQFKBm0HSMsxz/iOqDZqe7/K99Jic
pMFdruS7fzQfoEZ9s/2AyvaTJsrZObNx8FM88igAEZTYLFoEmVQhxboJqUSIwtK0Xf86zC5wTR55
peM0jl+/iBAjnH7XuVHm0jHWKsuAPaw8/dsYVI9jRA5ArD+O75jn9VrEnE7/3IddRo2IPtCRTrEP
zIZkcllkMpSma8mKNqKbx6yLBWnOxxoAXdO/RtjHpdF2ltpM8J4cbdCxT8J27UNr6D2lO+o2EkRL
UN/grYoCUy2cEBTx3r/sLjlU20FO9Qlssk59l4Nr29E/CY49jVHsviFpw9ikDBIW1CTPrzGL1Hqp
U+7obBo9oj8bDQmW9c7JPq39deHakxvDWycBepC3kZBYQVkSCZCJ6/PcqmnE+bQY9BgamTukB8uE
BNTorstRB0lKu2SCaMPdx509JtgUAIflZG1QDF3isCuC2RSV1vgWcK2BVx4FSpXZxxJFsKq2a8gE
9OTNWZV7p9E9wbeiIfjDt6Kv4v+3wYToZBzmMcHAwvuMq0kbC2ESYfoP1cIeLWuRbAQvVoKqAtxi
KIXiRDF3KSZOnaRWoHBcQxzUnDQ3QYWov9KIiofEdQcaUgel8str5N0Ke5vMleqsU1fHJljn2yHo
1VdzCLTp6bIJGuI/7CKkT02cZNr7Z+JxJlftMC9g/pibqNtAz7Y+T/g/ufrcx4fLpriRF+79ry0m
5UGlJMcEi12ACSuOil/Jo04n/cK34U2/Sx//GyFBwepM5qPFc7nVRQFyo0FCIQquFJXEOvam/poV
/b219oIMn/vBdFPGqxIYepzl85M8dhUQgStI1w0jh54baDlAKaA6XwUbyctQzZ0Zevx2gbCrO9xf
MSiOdMOl893FdXaFnjIUeZ+pGukY0hlv6QjwyGXD3GO9s8sEqnJY+7zeUKHPW/smNgxXK1bBpcL9
YjsTTGxqlB5CpyN8xInHMFNuzPhtyaNKNl1N+nJ5NdxLeb+N9LfsthEK33OVq6D46oEqjopDHpZ+
DjA88MxrMP5oIyEpNY17H06bpQH3Aro5lOgZi+qiJJ2ioH/ev4N6BqQB1ufRp6AlyTeOl9fH/VoA
ZTkoc2hUtPF8eXY1q/PYYnmG9aqasmstRnDZAjcm7iwwwcORFLXFy6ZB/dO+ojWIPrCuoGYgCBzv
L64P2wbBcHBOgwJCZeeppK2zS3VAHJyvDJ/406k+Ac4PjscqMv0xVB6Vyq0iKhxE5RToKCCVCQUH
z2H4vgqnh+m+ffw1tNRGWe0/jD9ZBZnalpLAG/IvyYmU6adsvxoZ/kOQ74gMMdtLVGvpexOGlvw0
57eL6vfLySGWWyciHur3G/nSopjYDIGKVY5rIC0MN33KfrXHFOrvVCnmWH4ZQpqnTlcTkIrKQ3Wk
eselF79ediaeu+IGwmQO6nK405nY2RF5JhBPL72qBx08wYcWSR9wsAhU4fu3CTZuFk6tEhmos/UK
ryw0eHS/eKLsnOK6NgeBD1t0khLsJcjC2RrdUMTObI6oIizA05leF9n38r1zO3kjXFQ+qLlXfLm8
gdx4hiYEBZeiw6iyRDatVozxIudgLf+JfAHM0KVvHwGaoWP0S1SEIlQd5xoCdNpC4wNTjrLBQqay
jsTjSGDPdgA3WybPKX/12SHBCMDllXGuVZQdkfWjfI9gxsKm1iEZBogrtl5VBSS9Ls0XIiKu5H2v
MxvMYbM08PfHMmxo/ZXTfo3zIJs1V+sibQEKwg7l9kaGOAKgQd3j1PtWdn95jZzDfmafOYB9oqwb
yUD2W0CPLVFeFAs468BsHhC5L1vi7ibeOLgS0Er6QCtIkiZTjKkCpZJTuoX5xdQCq/t52QZ3NSgF
YkbUwAAce5hzcK1tiQEbY6u5ZKFvNbjJfCD5l64u/sY9dsaYY41OsJp0Q9MC9mi7c5ZHw0Y8zRDh
fvj79ntN9N936cJk1HVV9DDTVqfF/pQUoSlSphRtG5P9LGBWa7QKTlA7d05yO4Fyr5ZvN7VxG1VE
fsC5vFWw3v77iehv2S0H5LGtrAJE7clK43ZOGkja5sZrtM5flHpz83zxGlGzVrSFzCErrLK2uwXr
m8qnWvnaZ28Ylr3sefRPMBfZ2bKYcwS6CDtbB5gwoBZu1q07xaFU3W7TYRiepPblsjUOGT+ACb93
kSU9iqtaUyYVu2jJP7Ni8dXc9LTtuo/vlXn1Msl0W5O4Kcb1ekn1ZjDVjJAa1NL+pcnkL3PztDpQ
CYkTn9S/Lv80wV5rzOMxj8F1h6EdkE2A5FuXwTR1sDRB0OLc2WerZ975TWPk6+pg9Uv2KBPFbUTc
bIIDwV5paZwP2FXqMPWNmtKa8kupPWDc0uvW75f3i7sWgGfesaYQy2byjxYoxbg1ICyixqfE8Ufj
7fLf596Wu7/PRKmyQY+kptrpdnrMtsGrlDbQ5mMeK4ITwF8ICuMAogFSpzFxap60DucMccqwY3dR
lfulNwXvXG7sQAX1PyaYOBXPJDckp229rfVl6b5DKw26rp4yPmdaEeFHeRJaaX+xfzYAR2h7QlOT
Taiq2SnWmtqs++PcVe46HrIpyoSEq9zvBHVqAC2RtZkW853IYuVTFve9V2rFcbQSjBIqNw7gzcqU
ClyC6907U8yXauVZarURPBG0XKB3tdvaX/PxVUoytxNSS4mMMd+stta5SlMYS8xr0zplEILYEsU3
keXXf57KAz/1ewuZqyWHZGe+qCtS+TiJFAdQVfN42Rm4wW1ngblIhqXGhxuoM2xFlJVxaKGUWZZ/
jj9HdN+ZYS6TqpsnqZNwZtPhqpwjq76aRJQLAnezmRKVgrZp2bQIaJPmb81zsN1YvaCmwj2tv1fB
yiB3dlZvcwy+jrbRvFG7ms3q0KdQrwzL/KB13xpUNS9/Hl6bZ79xNnMxkETp66aA8q38oK9B+kSO
xjWY7703F5hiEzhpGbibTMW4DwUxAa8lCBYC/7A1JrmBwvfarNjV1W7dYS1PU3s7GKoA7cuNtLuN
ZUIFGA1Wq1Con4/VXVs5d0Uvinq8hSBVh+Io8B4gFmA8cHTKvK4moGD17es4hJrePnejKXAQng/u
jLBl0qW2OtUswB8DGQlp/rkOsufMN13c+pfdgoe9UPeGmJykj1W5sGsTj6xP5Ct5l4jpviUPto8h
kuqkeLE7fW4/q4+XzfI+E235YUIcfR2gTM6dIRknUGPlwOMMDYBFw+BpIhZ9/gb+tsDEVvDcm2Nq
wkI8gpHXwphDoxxyCUqRD5eXwjUEpn6M6GEayTKZDRyrplehHYSO/tRElgI2mC+5BMJkoWIrPSBs
Gq0AwqQrNlQkDLabP3fFEK8tSm7/yKmU/mSAzguq8opHJWJmJUCX6vLaeJn73iQTMxwts3OkDSiO
Do6fY6Q5k66S7KDPVwhQvtZtghjBdYvdEpkYsQxyYicDOCtREjqhzXKVWH10eUm8yLtfEhMgkikd
0liS0dmr7no7Gjtozf4ACMAt8tBYQyBdBGvi9VjUvUXG10ESppbtBnJMs4BMgEsBnICYeGYdEjd7
0jzE3XD4LkJxcqMUWnHo7QCIaLF1bT3fhhnTAjhdubmFeIKDJmmS01AaYhGoRWSKufmnfrbbzQKd
Xk4sOKXqkvGzk4sa9lzf2C2ICbuJmRUZpIBbr2m6QxwbJ63qBXckLx/DdC+IJEC4hi1jkqS6HEb0
L1EWqUj/qV7eLDAPJ8kaFmVz5eSNwBO5gWNnjdm2FZPuY9eoqJEAAwRggFl8XuyfdnW47PDcfduZ
YfYNYw8xsQgo5Cx9CtpR9SWRwINgIWy+BGlxKIEvIB0kEkb0yXUPXae5DvRVUHwX2WEibdnErVV2
sFM4XwpDQRJxO5Ew0QRXLzfo/d4wNlHSzFmZFxsblqnpTQwRhKabT8Rcfw1AUslOlwUmoOuXPxI3
KgECrTqYvwbHDV36rvJjDtawGCPO6GZFXbW6RheNaTARSJd+ttHdJvPxskFuOkhB1/+xyPi6Jq2Y
ZB+AOEC/cnUdwHtA/KeEkjt4yyFVgiJzMa16AnGaD+LI9Gq4Tr5f/gncsLH7BYz/NwSMPM6Y917u
FCcMVj2oTuIvhqj6xPf/3wtl/N/sSTODugsFEetzbz7EsSC+C5bxQdwmK1si1XAXST51cqBoN8IZ
X4F3sAKP42olU9N1vWdi8hakJLKf2s3PmPxqVPNa376rvR7gcwowMIKNY5E3ZVdVCLl4nU567sbl
cUFL4bIH8DB9KvQ/wDYHlDFGpBi314kzqetgQOQkTB7pFIXuG9Hq/4PKF92InAlc0GjtrDEunxIz
lWtqLT1pL5BAvLEjK4wD9Ya27CVgChs0LG1I4URZNL/01+ZdfEeHcEV8OnyP+b1qxvGlerY2bYXH
QFrqttmieNLuyLfLW8v/eL9tsF6P6UqwW0JuzEQpeRpSoKQEfs+Pxv9aYPk3mgqqAxKlJp1Bstqq
vddNeRhrz8OUCSwJ9osdoR9XaUpMC5Z6CzK8xj2IPINuCy9vGLfbtPMOFiDlSFtSJx100sAO/OUI
hO59CZI6vd1cY1ZeMoxqOdUQyG1QS9801ZNmEZOuaEOZ5HdOMUK6VvgBdYZ2q5aWrrRtitfJdVB1
okesyBj1n92FM5it3islcrZqdd4w5+nqQxeORuZJWfVyeWc5n08DRgBNZGSi6NEzpoxSQh1twFPW
yDEqnR5LGSzB2fNlI++AA+Z1dGaF/ordgup8A66CIEYu+Xy05FPaXjXtD0sBYVRW+NbY+TNOgrF9
yqrUXas3SclceZJdouqZS8z7VtvuwdGRukp7MqYfrV76rXaTdCRcs8e6uC+hOd1qb+NsHaCN6yZD
81RYUT0+6drnRP5spsE4jW4J7TvDupM65MDoyKcitkHeY+JsmfS77pZpFHasYkc7sLQs0NTsvNCp
3An95Nnv3U/lVRKKiGFUTig5M8mETVPeRikBgYqnSBaoq21/XdA0xOxx/VRrP6w2yPU3A9hdjDD2
xonUjTdoV/Gi+LZkB50TdlLpVtJRrhqgNQ23035s2pORCAo/vELG2c9koqqygBRVT/EzAWO71cIB
QDapcrdrKehB0N+dnCtkGg/a18t+x+vwn5llAq2zjTPRapjtZOcwt5lb9ZrbaFGaE19bT1V8pSq9
W42giG2QUq2ym4t68fQDXHB9FvWbDAB3jw1dOSnchgChLqFEoF+N9pdJehOslxM49utlZ0qdfuml
NoMDzh51wP5IWc3to3xPM8Xebe7oILoiaGqJPu57IrFz+zrN5E3CEQdLyyd7uJ5l3R9A6KdMt06K
tixmhMajqT23W9Rm92YXpOZBpjFU0GQRHAUWXrGkELu1VvyMVX0gaeGbq+gS4KR62F4oMtN8CIQu
zPkeptmuMkfpMLXzxZFPqvbSbidjaIIJY14N9rcTObDK9Z7fFpnjXahlVvUqynCVA4xfTuo2aod2
dK1Zf3TmxgmXUWmOad2Vbh8rj842Z9BSH/FgINany87FvymAJdfxCoLiBhPDJ3CXWkmOqrgKiMJm
P2YWOIhtQWbEd+DfRpgdNtOtQfdYok1Y2j7QwhygUBOSNWYrojIUrYfZWj3OSCPFNlKK1Jh8tQb1
STPWmGqLVVOQI73DN9ggAEoXFVOgNryQ7cWpcRZPqwnmwuy5PU6hc6eEGBQGllf3x6iKJnf0KSU/
eZZ9Ch1rwuxOEd1OPOel6umY5ADjAYCB55eThKLKZi2QC6TD1yCIfB++/i9UDngu64DqwKLAbzpA
fG5HrTdz62XYGX7F0eCiQn4LbRK/eaqvxLAxem8wG6vLYIgygaoExTqLdFJLu1kmDQP7qk2xA9Vo
55/kRE4ivMPsAFxYeKSntg2olSoVgicYDx53Zpy51Jasws0bUz7KJs6hqFPDU+WwG4ZjszlPWgcS
zEIKM2IftQY618ufc5zja4LSlE4yo333/qTaxV2jUIy6cWYMntcz4LA6cAUJWeIHJc5E7wleRQLk
i9hgR9XhROxX3SSMg6uU7s7+NvxSjrOX3kuu4maB41WAlb7NIbmK8VQMygNGxEMREvjDd0ZmaoJ7
BB0JtEkxUX3uVBtlS5on4BrWaXPVJool3C9JqCY/tO1Yd5LgwH5MHKg9ixbyYRUT8EziYA5yt27J
SpG674flW3yv3hNwQDX3+sFM3Oz75eDKNwipTdjFsAe2+HyBEtjli7xAA267kz5Vt2NEKfcyDRBd
aBOGzlEVXJYfoh8MgRFHVRDIgXxkgSK9Sialw5vbG8fPZAzWHIVuUUmQawPMfmiJ0LFN1saYrf9H
2nc1x60r3f4iVpEEA/jKODPKki3JfmE5MufMX/8taNc55mB4B8f71i5vP8ilJoBGd6PDWuWoGwn6
K6XJG8zJ1ov4WU1FYOJ7usEABP8jhnvCKOPQdXSKQUs+pH5q6aepHm8UAKDYbY23aDq4izL/bV2J
bR/2DUNxrEDHY++opUpTK4fMVfqUAcSTqE/VOPiNJrAxu1v4Rw7P5zeXFJzGEiB3xsYtm4cJfQ/W
LAjORTK4zK1VqNKUjhl6D03LK2QkNjuwJZjOdQ1nN/TMUn/smEFVVpm9dD9DW4BqaZwYAiLYL5X6
LjLWQw1SkQo0Saie/W0gwcTB/UDDGYglDx+kJllUh2pYOXgZJvFxNF9Myaut39cXdZkjgxgGwoQV
oS5xMcRLyWTJWQHI3elEMRGByNCht6xHOnMjX5Qj21N0gPoBPUVDqeXCBjMQqFax0KgkExCNAelU
M20gaNl68lOpPmOx3vXV7coDiBquFgRe4Fiv2YSJjBjyevKzK925fEBysxg/AazTsapCYHMvwnds
Ja6TjIlFA1aJPzEAgIAxOYsAaaBbwLTSaiQbU9Vy/35NWylcgJkoWaSMKRyJ3NR+JM22BYipCjQB
mBnL/GQw3gHlFlyXubMyFIRBDwIyIqCC8f0kRYL23sqkgE0mxgp+RyMPqKIdrgvZuV9oX4OqKwBl
Qh6Vu8VmXRlzn6TIpE9vPRCFm8dB8VV0tJVwlddFXQTpOBwV6NaYwQSk5QWCSjSVFrC2DUDfprfy
9DBZs50Mh2ZUBXJ2DNOZHKafm/gGPVHWZOXwH9Yc+x3VPAoruMgiRkmRGM71QiPBRNKGpdNo1U0E
6NeuRVLAitQv17dtz1gAYhT3FiT1wACzuMjYHAHID/7KCpDBi2c4qQ++sS8YJEe0P9iTwENdvsrZ
KQGNAZl7hcBcsGVvdm+ZRmVNdLQqTU4YTKfJ033FTl3qNm59WH8T0BpIR1Ed+KNLljPzOihLmA7i
EiNUO5daaKU5xgAcdQxwthQmIqWsu6P9j6IaAdpVonygUXBcap/60vBNCdCerXmsUFSLOg2uoX00
wuhmVBKnaKidh8QvMsUepfXXUOUe+skPdaPfjLp+O1L5OFWr26erF8vTlwqD1EtUCVRw71bBvuNl
YeHILqZYRysZ0fYI/7vWT2V822ef0PdgRYjKlkjgIC+fEzgwNhjCJmZZ/xK3ddaSlLKcqwDmApxa
DcSl8ABCBBspZ+dfeBKIYtxIgL0FNC1nLCZgGMCVmGDYUWK7x9M60u2ZPBD5vc6PpvIiUHz263il
QLMD20fwyYOQ6VwpwrglZTdPMLon3W97aL7lVKAsKhj4jghYbe/IsIFQQNb4inaBc2HymOfTXFhw
j3qu3VuhoR+ngraupvSPK60HlBoBw3t9hXsWUQOMCy4c2jnwvD6XifmitCNTnjh6/VRprlbAWbag
tRC16e2tbSuHC3XnqCmoOuCdl6UWDH1sY7DOLsP7ZryPRePHe15rK4uzH+GQD9GaEzyBytAFMM5t
nq6CnoE9ywsdBPo2ushRgOB6OUk1xSj/wsDrK6pTPQWrVOjVsuhm7a4E9DRwVrC64K04Px2jQ3N0
2Vawu80no/o0jf710997vOl4DvxXAHedllUPW4PiWMxeb+xymt0BiIvtUh30uCAYFmkfVFny8ah8
bgkOzyhtRMOIfNdnwZfs7iieW8gLgPrsYoouV+Ze6mWEN01Jjgp6lWXjS2fED134JhfFbGfZNzlS
ZLvVP2WqejOjFjJWymmSYHVyQxCS7Do8PGWRL4QnwP+4a9G1rCckH9j8IH0Cng7S/ZqdfwOJIMZ3
Rfd+d+kWi8cRiIP8iDuEclFDrUkQrRbKp2rSnaJa7molfbu+wyIp6rku6ShgmZhsQnk4/12XfpuA
NIcuzt8LYWN74GtAagv7dy7E7GJVLQsLxL5ph0EUqz1NZvw6q8IS/549Ac8jphIRJADCiTug3IrV
VVYkdM7odg9UNIC8oX/QUY/kfvJXb3xVAfCCYBzoDaJc+q5ywCHIgJTBeAKCrPNFTiX6xQBwAKfw
NLr9sQEcZHLLCBTa/8EpXKJewrnqAIQEngKo3GQe4WUC06WSK0jopEfG4TYeNORcGVmDefz7s2N8
JXhzyuwJyrZ8E3aBqwq99g1ehGr5M15v9LxDUc29LmPPoG1l8IHx0M9aSZF9UNrDVH0uir/POgBp
CyOPMCDA0eafYqUWK3FrYLazLx+qEdSUlasiJLu+iD2fuRXCfr7ZqBkTCMpEcZMGMKTNP/W5d1d5
sFVRCmVPxxnxiSVbmLu9fDXHWb6UFRtizpRD2FSepshHaia9I6XKYDdhSP/N8eAJxpgl0InOv/cq
kqXFAtpSZ+o/A9jSHqjI4TArwwdUACr4rwTOCq0luGeNjwnO/wBNu+qXwWepwsitvl8/qN27s5XG
WYlY0kuQdjHLmgdmcwCtp10DvF1qXubGH+MBqDXBJDLnH6l7fo3IUOKd+TEWzqf2STZVYJfDyIoW
LHCmQCHtnNQFVlq+AHuKOAUoQTI3D9pfIiCIyyFFGAtcYFB6Gqyhm0/GJnMZy6GhAL9xsevKlp3q
uQOxvJeAsLk/tIfOTdVAe5hc8j8hw31051wsHdA5DN0R5BR8vDyOy1yZBfwmeTE1rz423wjQtkM3
eJTfEWMGjBEFrVCLW6C1XLjx7DgvpFOKZ5yCFw9G8c8vZtxJiZmECcIlzFw6c2xXdyhcOYCb/Rl3
tnaIXv4afovttwUWM42l0i4mrE1lMcbOAAxMGpX3AO99GKXfAh3efYIgWYsdRdYb77nzRa19iqxP
H1dI2I5uTLzUBPssPdQY+ZfujO5Ym0dDBQjjt+ty2V7xe4kT/K9Y7qJaS9hHcYe9bMYv8vIZ7By2
CWqJUj3OYDCT9cJWRW36e/Zu82TllTfL4slaJCSCiLHMNuDNT2pUfm+N1VUiFBVHMgbX17gncPvg
Yt5qY8ipWhSGHOGNHIeGD4xXZxz6UxTGwHl6WxfLuy5tN9jeiuPiBk0BI+ycEdQXvcXTnPoBowGF
Xb03lZ3fg5PsMCeCBe6mUgBKgZcyMgCMK+h8hQgcQPMLMAwED7pPAwN8d4C+dzRbAhgNQ7COPxve
z+vr3As08YbF0AqCM4TObNc3u7pE6VKUOtKh6rL4K5qPZ2twpUg4YrR32wEJhtfLR2L5o3VrI2cY
pjSsJSTz5FO02tkhOhmu/rT+Vhw8zt30sy5wjntufyuPuxEqSTqS93COvfQ1teZHoEw/rut802Cm
+/oOMr3j795WEue2qLXGaZTg1EbldZqOliift3tCm51j8jc7JyUV2r0WpPNI567WTZq7/SQozVz2
PcIybtfAKXuXD7O15jDD3WLPLuv/Tl+Sxl7v89wuQQwM7F3r2C2CnbtsZCNwvJqBNg9k/g3Ku4CV
xE1LF3h8QJo/6X7hMdo9PVC+ag+MTy0BRWgvyo7uKOJWJt+qXU25XigV/H3naScKuJkqILCWIJiY
XNVdDq3uXNePvc09k8hd6zphBfTGQkucNxRuh82NX8CEilYF6QnvR6C3i8rYe8YLyQ6ioBRg4SnC
M5HEraUWM5s177ww6B8RkLr6ff5KTgasiHGfiUI3dpu4O3Amjwuy5bJVlarAQG56rI/DE5NHCju7
TT4x6h0aCwLTnStxJo4zWtWc0KzX4Hvk7JSAl1O9XUX2XySCe/ssWa33qwUR/WD33Uu/emojsPc7
huNsFVwABO74mfYRNNFSX9f0ZVT/xS6hq0Bm1GngM+WVIAwTahohe75Vn4bMLpRXTfiyZ7rLHzyD
J6QEuX+MwnK6PbUdaGBT4FOpQfLMkskZYNp6vOeRpDoK7tHezd3K4kz6UiBYzAlgs0cfjVSO+VFn
0O/XE7VTu/wq6tDfyxwYAP5lryugrgDP/dzwapqZR5mUAOz8fnY7MAXGLnpwPDMgXv1ZFJvuWomN
NL4Er4xI7GbghnboZ/nUHgFN5YTuktrFux5IQX+XB6Jby77/4uwQaIDqBNDB8ADn6ytKTLmFDHYr
PUaHGjBxStAc85Pw3Pb0nJXG/yOHMw54ZuhWV33YP/NHcpO6jEDIutO96hiBVHI66IJOUZFAzjzI
+qApCGFQ4u0YgHzzoCEOuK6Me+ZhuybOPKiTjsYvlFudCi/UMD2m/a80eroug+3LtfPh9G9F14IM
OZXTRt/Qu+400eCM9Y+ViLy/YDF87zBS1pKZsgNq36NvX5FVDuwYjYIYPlj8xUWTgRCibK8IhdIT
mslQqTHBicTZDVotaqllHw7jgxr8OPjssZ3+D3Zjfxv/iOLMRt0MdVblEJW0t3S4iwqfDvdRKbBO
IinMeG2iNL0BpHsFlicn1p9T8IvO78DYIMKa+F664mzjmO5v5ETqGuYL27jWRa4CZil1w2PqzzeZ
84PtIL2Jv04HoXXas/OqzDA3GMsIWIvPxdKh0YeVwFeBa/wDUrJxFTByMVJf0azBnjYCcg1vEhST
QWHF3d61M8xhnCEKmQOwzr330lsjwqrf3UbkhNG6w7p24FXO15Mmizo2BoSMfn+L7vUTAwNMTuR+
8RVPPaB7neWHxfTBezZ3K5ezhXK9ylrXQW7vJ/frQ3prnAov9gFHqyHQDt3MMR6QDncxUSVEH98N
t7fCuZ0dpNDqyxYxTfJKWyTiQc78mTx3PmYSDF8/lR7Lc5lCzALRmjlb2USTnIcygtHRr4/Kj9qd
fUaNgmwFvQVf0qfBrw+DGx/Ug/VF/3ndhgrXzCmuOpOhIhbSv2vktpj28TpnfaNu/huUjSXA3uFa
g8hdv1wXK1gy/8joK4zyatqHev2DwEoCK8hP/ypEQfpMMUBnrNILqMcaKPOdMsJy07vVN/0msLzs
Vg90NF2AGEHg83YXtRHGmZ4kmSgBBSWLF1DEeUiC7Gj4mZ8KqgJ7aUm00/1ZFHc32ywLzZwi7hr9
1decLojRWSI9ADZh8JJDE+jP2kNNnfi5v6egKzWer5/drv3ZiOeuaKEkuf4BW4hq60M3IiFqFW+F
2rrXxbDLxnv37Sq5yyiRYlyNFEHK1CVuMyauDM7tbPRJ+1rVh+uy9pzTVhZ3A/uyXKqcVRNHub+p
+vzYgaZjlJJbAO4H10UxJbi2LO6+ZWWjrAhaUG4hi5sW2UkOM++6iD09BNEAuiDRfnbZ71sk7RJH
uQWa94DZkSJQcLnEFbbLXnRkJ7ZyOH1XAQEYVTHkZL/Dp8Q3XdA6jW46OuCv9WMfyZLWZfz2GLSa
3mfvf4FyVdjJcNuJeQ40xLPeSGACcHFSPyvwvCxDwrKQq88cfuRJDqrt/uQWj7KLbiSbDTOLTMvO
LTgTzEVNJmhZtW5l2K7ycc7fNTUCcHpjXz/JHWU5E8IFTQtaXehSEKCKax7a0m11+vsewo+dQ8hC
NRXcpVxPBqp/nW5lUMfMqO0lC0q8s+VjKUK/uNwtiMF/4P1SGBUXp/UFAOYLk2m92n1bu5s5eUMJ
4Ppe7VSLmAS0gakgbgYMHvuGTeTXZWuo9RmqNWbklsfyFgR2DKffZRM23ZfJZ8mdAaWiFm8qEdT3
pbE6l83ZxCEbc3NG1sypLS0geO6XuuxI7RogT+Ks9O8zF+fiONu4mnkXzhmUbwRcwzD/Buy03UbC
YQimw+eXC2IMpMk0IO5C17jLtSShRmK2owxMSX1l5XoSpPfEyU9gGhOc3+4WgloUox5o46YWJyzu
57hf2XaBG0uqGzvDXHACNKUO4c8ssJA7qQusDCUuPOoZf4nK6WNSxVSLgV8HTIUwKN3EQ7tf5y8+
8eQb3GQRg9qlfzkTx6OtFlW25BhSQjdm+VsdBrekLiptGH8W+LEdc3guiNtEvZXSZg6RApoAU6Ki
UKp+MX6GqHA9/kg+AeMez8f0Dj0kWmYrPwX3bycuORfOmcRUTkNJafH00ovOnYro06Jrj3VplUGS
6I9ml753deHQOgKBdWtPtfZzpkDqUKNjb2qu1YDndTDsXkOCXcq8WgdBRJd+m+Onru08RZsfMBn9
nCnWU2fQoxliZo7KnywM5ySIVScw0hGz9eJyCJQJ5L4mcdBN/20m+s+IAoC/SA51ptz3CchqwjnH
nDowfInc+CWaLnMCVM48u49q3W+mwSHZ+F2PI38tgHde60D3SG6SyvhW98mdHA2Pyqo/5JbpmiPx
1zw50K5G4yYCFKJ/7gyAjGUTQAIwHYCG7ElfntCWdUfi0FuLxdeU+KkqU5DooqTbyLaqogctnCo3
DpdbwyAPq2bemMb6QioDPdCaNzSlCzS998V6a6rY1WvjeVC6YB1ksAm/owUrILVmT7HkxeZ8SELD
HhbkKholKDtUHQcS2xpeLegceAT9+50mRSgPyr6uR46i9E4Es6woy30E+kpM3dokmh6McvTBF/AO
2FlPlWvNyaPC9PN1OTXD8CpQnL2bjxIHMLdB/4wuK86amQghsr6B3pSgaFQTBcfj0OLXLN2s+aGr
fCO507OntgxS1U9XR5cOWR4GEU4s8QWfsuentp/CBYJTC+IpOUQF3HphZZ7sZD5jqI2WGJxc0OeQ
uNOh+m4m7nWxl0GMgo5V/EHGh6LdgfNcitbrg1ExT9GkXpl4U/gar9+nkjih8ZCngv2+DCogCd0c
MmJDeGO+4aslSj4nOqTpqf6pW42bWKoFccuufQVNGaVowAJvCJ861bIO3TcJmt7VoLhnjAVrwDBr
WDoToJkCz7FnXdkAqIXwxUC/OxclzQAVaKt4QnF/+QqkcwAZnkJp9IZalAdk1pP3h1tBbGc3EUZT
6JhG0PDAm3T7n9bw9dl8YtylsSfKKF1eCtY4DQ+F5i/0T/PRTNEPGq0MqwBEdfua5uarnN2q3WPV
uGMp0PrL/TsXxX6+WVY7DpQmFCngJtafyrW5zdd3o04CTV5EeiFaFXfV80UapixMgIKGlI6XP4Kv
AwxYv2JXeZLwkLRld/Qipw1E8xA7aQ6sEdGybDIgZsKHMpVlNXPUdqwAp/uZF780qb3CBoO9z6lf
MS6L+q36PIlwwHcKjedyOZ9oGsOEyApkNsVvkJ/QEzlI6OFRYsd60vwcFVxRGHVpwc4FcpdhrfrM
ahhSXjmXxyYPv7bR6NZCUoGdBPW5HO4uqFM8aeGKDTXn+7D05cXrhoduvic4xOLLWH+TrTczC64b
yt1jJCAFYs8VtPVRTn9iOVGkeEV8bZX24siO5kQpo1BzUaKG07AjZ+mdWkids3dDCPqw2NMCT2qL
O8Uu6SJNMXokr5f7mnxeMNctqTeW8nZ9eZeWWbW2YrizG8xVQmIHPNWNciyHz10j+P07DTTnArhD
kxVMYWBUMsN0c3o7YBIp81iQaHnW5/RV+8EIXkJHxH7LzuTcap4L5bxbS2i+Fio2ryp+FbXf0sS3
EIHIQYio719sIJjmkRgHyjtGGs4tWa2U+ViuaOwyUv3UDutNU4ns8mVyBatBWhx+UzXQNs2dkUaW
HnVBWLBGx1OFfJKTVyN6KZrFsVZ0Juap0+fB9VXtat9GJHdqYTFletGDYUi3TpbS27T6ZA5uXXy7
Lmb3nDZiuM2Lx5rQoiuweaPuhWZ3O+WqZptx94WgPzcKlafr8i6jnvOd5NyOnEpalyGudVI9AeLg
7KESFVh1d2i00aHq6sMzetdF7lqt7emxPdi4Om2Ql4HOK8MTyB8Z5AdrP5eC8iSe7WLbdaH2m+3k
QslexjSrFoJIqZcsJ5ufaH/XYx8FC2KW55oU7iFb5FmPmBqJdDUAVvkhdkd7PDFA6taR3FiQeRZo
CF8HRW9o2rcyFHGZ9dbpoipEjgMZUvSKG/oNLbs3weoEKvJxnJvjIsmy5Esyo1AdO6NL0AKs27Kj
OuMLAweOJDQg4yWp6Lbq05sMGUiB/P0zZHwUSPRiPorb3aSZQjD7hQ1QzNVXbY4epRYvd4AmzXWG
+SK8lVJ04sZIjxi1Ww9f48F0tKi4o11jR0so0l5mWy4OG/Pt6EMEds1FkXHVJmWQyorBSik+qEN9
1oLGKmOrA9N9Y0TAbBMo2K7t+SOSP/IEHftTWGI6ZKBOEh+U+A2mxyAClIDdfd5I4dIWbT5JBUhs
gewqPYyRYtcYUkUAev00mZm83D1kshA9gM2Tr5uSSusSBYCdTpce0vUtzf5+ThoGDeXf/wjgbnxe
WonRxKCZ7DNqxwB7M2Vk+Y/XV7HvwzdSOJ0EFMACUlDslUFhL6v1KxnrQ9uYjyWdurcFmLxerJLB
z/R6ZjoKiDlAmtiN3H2KlrG0x1V/YbUlTP8movlLJpvfYpMNtALkHWSzvLa0RZdKwIYGwScqDx0m
iSZf8ws/FZzknlJuxXDqQuaoU+oOE3ytXKU38lpQEA8r32IgU9uyOQu6ZfakoZiCRCFRsC6+FD40
ddVoCiDlc2AMt0NkgzChBvxvL7A2O/kz1PQ3gjiHqKZS0XYLWGw7Lx9t8117zdEKNNrgYbpPX0Hq
8oM1BLVI2NjUMwIROc6edd+KZz/fGNtqmuZhjJE7jFNztNUZWS9VvqfG/KJImV9MIuq6vUsP/DJM
geHNjpFQLpKS57yK0bybOxQFoj7xOky8DSKOtb1LvxXCfr5ZFNKh1pDLWBRR0kNczo3dxlRURNlJ
u7KT+7MUttSNFGsZRnUt0YI04U2iOgxWsbhD/lI3cXgrBkRUuyrt6S3zrcd1Epho0RI5tVnBlpVo
Fmi4Jxm5xtRWCsF4sEgApxgpUMTiZsRBdSOoS9NgAvzDdaO2e8UwecLSRTrmjzmblo6dms8ryvQ5
/dGZj5blxGphd9X/nxjePFWDZA1JoqJCNN+M/VsPJ55hFCM2BBu206sIfUAmDzO3hM0gcqo9ybRp
Q4r1mC+yg7rkMfPwIP8OKopHECbdLMLWlb27pMtA5AeiD64SP2wyphS08ClaFWNAYHtKEYGvrQaS
A4bwRQOjAlF8xVCZ1zFOYgANF+VjpN7k9GUwBIm2PYXbrIYvBSW6RK2SGcKKJg+VFb+ukYhwYi+y
RL8lMpMMAwRA9uc3Vm1J17eNjLoxCnVG86sfP6fwlzW6+no3QSR1XcH3bOtWHFvxxkAAzBpTxhrE
LU38HKdI4uVKoIRKoJb02GQipIcPHDbeESPEAR0tmFwxvMKeDRt5fUsIghBMq1h62QWjGX4v1LR+
HXuae+YYdb6yKmpgrQBYiUYioQO6eTIy7DICWfO5U+vmkA1y62lRW9mAJZ7dWEoxth7GsZNKSWrP
qzbejJE2f06JNtkAG6nuojlS/WRN5seJgB1uMNPfdVFLnjn3FmYkwDE0oEhpp6Z2mxnVM6N9tesl
BwGzVuZfQLa1ONOKgDqtDanAl1eJTwaS20DP+W2kneI3S989d2Qeb5t2pED6MkHglhBc4yTq+p/R
FKduJCtPVl6AbigGu0zdNZgmyNiQPwMwGcxsKGzSWMdSK7KjJJv1c5n3E54v9HM2WeltmS5Hyajk
17mvJwfgLUB1Lwj5qZJu+qH2mRosPVkP4Lsc35O004I5jpKnqCGoM1sVmrslQEsqFt5ja/qAlkcU
35oTMBcAwBL1d9XUqk4xmcg2StNjZtLea0eTHpSWfCNt+7UAFtyrmYZ3BuM3UHuz8rDm+QQ8EnAI
5mv+el0t9+wuCuVALmTAAMTg1DJudak2wJfjpEnnhPNRqZGYnBBEpbHA9O5UBFAPAGohm28yoJZc
zIbh1VGKB7wd6Z32GxWBG8uZ/OjnRzzzLzAIzoVx6j9L7RJ2GLlz4vKhzj/1yGWMfw3cx+obgFBT
GeMetu/8hoW0660IsaEjyw9y9qJUb4b6fP109vdsI4N7UFRjBjxfBTL+gRFWbFT3AiC1HSs/8pvD
dWl7urBdEOeDF1XORzXBS29cHhO08WRPzXpPTIFr3PUeAHIEPAQqXgqfh5f6MtabCsnA3joRpHjo
F6UVnMye92CVREZyroO5gzPtw7KM8gCSPYSvWaCr9feUxgL2k908EgqVDCYNsHbISJ+fftK3Wb0S
LGN8X9EYm7r99/qQ3pceIHJFWYg9V7WVxSkzEN5QREjw/gjTg9LfwC7bJr1V48dyeFBhn/5eDQwi
wxvpBsPH4nYvXrVhGi1gBK3zfQ506PCmVYLUEJiD3TPaSGE/3/inZihCQIBDiqGOJ82U3vSBCPR5
z+VibBxN2cy+IQg7F9FZ6qw0nYyYvJBO6Iu4bQrDrkz11wIcQl1+v75tu4eEWEJhDB2wplwflQr+
Y7posKRdFVh545gFfGTk5NbLGpk2jSzBMe1u4EYet7piTYdm6FaGsgK+AHO2879v2cLd2Ujg1M5Y
B4LDQchSqYO3JiAQNwCh303/RhNAPAP0UwzAgAb+/JjGMK3NcoWYnni6NNmt9fP6yezlJFASMDCC
pbJZL85QF2pJZsIivboPsvlICIBA4p/92AZLKfkGeUaLk+BwduP/rUymLRv1TstR7jQJpwOExWOq
SN4Uy/dhliBbGaJBETRn6HRCN98vSbGCZW7QMRO9pwyqylS+XF/+nsHdunhuf0mBceOogmKa8mtO
gQ74tljBvxGBWj+D3rRQ7j9frdV21DAasCSty1vcQhUnvD6av8YJx/GZ9I8U5r82e9oNI/rr2EIa
/PpC+pmBdErKn68vZd+wb7SF84JRVcjdoEBbOm92FTSG9b0tH3uPTZcnIkKr3UsMVE8UpGUVzRic
rSWkSpLeUhEsDsjzJOrXgYSil8fe+aNW9V8Z7Bs228YQEbpRQa4sGwx3TQ3NHul8oK2Ii3PXAG7k
cErQd2sSLiXWMpSP2nys4p9UcXV6SyPPTG+un9KuaUeHIHgk0TEDzIrzNeWYFyZWiriob3Q7K+yy
u+2WIKtruxQxZuwe0UYUd5PLCDFMPGL7KvmYhK9p9/n6UnZjPEBLMfhaAyhFPEyeWlprLzeIVvqu
AQhF/FjghahhlHylix1WPXhYysoFo8gBuUGXRmBin3pLYCT+H1+BnAUCMwRlfMyUW3mUtD2W2QHI
pgKmt40S2RGT5t6Ix5Urwj3cvWZgu8HkKEOoRyH1/ASBP6yNpMCqYYJLsGPkMSbqCt0xg3y120DU
F7l3CfC+wZAvTBTDnjoXZyp5t9AG4Voag8utsFxpbjwosy84THZh+Wf3Vg5no0ZJ1hsEpv9so+Lm
fgiqv48UYPWoHkKvE93uXU8D0G3DIBjCZdnb85VFOr5vMuBQlqfxvcdOsqnYzMEzW39SfTa60wgu
3/5e/pHIrREkzD1VKfaS0vRUkPIObwav0iaBU9m7eCivywCqZJ3pJhd+DKlRYaKuzZ0w727kkhyI
kPRuz4xsRXDmF74YlRT2FtGNo7QottW95PqNlP2QaSeICHY3DREODh+EvuhBOj+mecGbpx263BlG
yW7U6ARSP7uUzU//RgE3cjh1KCb0NJMBBZjyfXLY8EcKZSgP2e3sgf5WOK63f0h/lsXpQqpHXVhU
CONzZFjk0bI1kaXY3TiACQJ+Cnb+AjVslUBYlZcmDEWYHaPB9Ich9tVFRHi726cF8wsDAaxSdPpw
BmmZ5lIqAZDqTE+Dh3t0yO7qg+ZKd6tX+HkgCZ7Buxu3Ece5lWRd+sScwSzWk19j6FDyel0RRL+f
C2MGGSBLSgZDRNv+x5C0vqYJOXHY4V4Yuz9r+ChnbSKLMh6h0wqORjNfkLRva3QkBwr9Felvw/QW
lkGuHsbBHdcWKYUnvQUxcngMW4E52v0KqAdmS+BI8JA4v1lGSs3aLLDSedJ8HZ0dhnkq1F+yaEqT
7djFajdyOGOxkLZpZQmrtZZH1fSk1qvaR7U13XUt7UgD3IJooGX3DDcS2c83+6tIkmnWNQJeZXoZ
4tdJpPO7O4eRKbRcA2ANqfDz39/Vta5WDXYOvXRG9GvEizVL3Bbd7td1cf9u6ehsBvIjcgofgzub
hUi1LIG2NWucJQDDhYdmdl97NFzNxsinN72JTMb+uv4rjtfLGsT2VtngpCrjrW2bU4o3azNMzipq
KNh3vqDrA3wiloWg83wHkf5WEgDYwd0vTn3UvMhrbzTNXcDtA9Lq+FD4SBCNx+vbueu1/tTYeY8v
m9EqdzOOrTHlJxR9/Elb7mlHnLpFjz8qdNfF7ValN8V2mW335vSqbND+IUGUnyJkhGwLEwPP4yOb
sltPmht/m73MyW6pYssYnxH3Xu56gM16OcucR6OxxIyyrqTSrRVKvh7Oz2ZuCbRUJIazyKjYGZ0u
4bZlVeRpE/HKMT0hPS4IBHaVc7MazjBr6qAByhwqE8rLTbbW9qCVh7XLn8GC5V4/uV37sXkwcxtX
luXUkgYrisrfi3o/Coeodk0iy+aD8QJzoAanGT018yHsEGygvXnwzHf1W4eOOv0+PNLb3mOOM15Z
J5oNAiYHLbPXl7d3YAyU0UDBE3/4RCVYDI28YASxSqd+G0nrLjR8aaVf/0KKghw/EkdAAeZvW6jl
KsCLNWifmh3HOHLMPH5sckVwVnuXmjImG8AtoH2V7/aXJysuI83CWVnyV1Vb0BPZ2cDvu7civBmW
Sfp2fVl7uoGXP2Mwgd1Ct+z5pZZmaa6BAYkHUWh8B1K8daryVjlcF7J7QmjSBoMTkIUvgPRNgKOS
gmJRVmM+jBTMn8ryTdVDQVfirhkGTiZDLkcWRebRk6vIDMewhX9BUs8ijp4XRWPjEXg3D3rr1Z0C
bKeuKW+6xWqfx8pMwV41z34erdqrVTfaW7fKlm2si8hB7F2Q7YexU9iYzqhu4qwb8GGhNoJvEnip
sR8lwPaRD+Wy2ql1s0jv1/d819laCljB0Y6CdjSeBpta7YA5yhXdIE55VPzxIQUok/pCHxb3Y0xF
ZND2Dnkrj4u/pqGl8khRNjLjAeXW/qTGqBijx/v6upj55cOvrRjO1c4NsJhW0AaANeCbRl6oYfna
eKcuj9r4i5AyuC5tV6W24riTq+i6SvEH32O/HLKY+HlSqcickTs0sVtS+mORCs+sya0EKowoqU4J
0IuT9KtO8W8F37JnG1A3BQoucGUARMtOYKNFRYvyeFniiW/2811VF0Et/TDnH0vSBlWoglhW/ZTS
wo6L+JH2v0mOYT3ZAIEqGOEioHFpxYki6yv4KHasF+ex+SjO9le5KvezIbNeNaA7gdLkQF2wfoyS
B1R5v3SIoAlvN0PFuuMA4sryRnzhMA5ngOGmyC9OzuRJduxUaC9Ee3pQestBNC60q9QbYZxSZxPR
6ynE6qblDrBFth7ervjr+h6yLbrYwo0QTqUHpafA30KGI+q+18r3tP89rT8jUS/NrvZspHCaPKpq
a2EpsPR9sI66TbXQNkAksd5nItCgPXPH7I4iKwQhAT9UjbREs8p52joZCQzLy7XXxHBagKAQy26b
x0oTQZfvebGNQH6sGvN4TZFLECiF0UPRa37Xiups+/YUzcIfOgc+TS5gG+O8GJQCdKt6ox9WU3Km
aPlZAfrLnJJ3E/3WuWQ4qMUdkrQ9ABIRG4xFV93368ry0Zt2ri0EyTCWBGHAyRdQoFOWZENuYMgx
PYZsisxjXd/DUUwcenmKaNxVKGZbIAQBD1OojbkJG7k3FCiyk/4faV+2XDmOJPsrY/XOHhLgAo5N
9wO3s+poXzJfaJJSCe77AvLrrzOrb9c5FE28WdesXsqkVBBAAAhEeLiz9kZvQxV1Kj1Ev5PwSk05
tgm3IDmK/pexv18Z4+Tx8zGem57F4LEetkwWk8DuDrCjcJt4YPl2JzUCaZODepS5Xxv8vM0xVA1y
bcgb4BE35/YFnC4q9RDidFG5I5kzoEOvjn8fnjkZAcpVneT2PmWw6iQ0K1MGLbM2kI/EL27CLF7J
gSxcV5c25ptcFGOrTJCHKX2PxgCHRVaznbjCFZtY6X220R6+nrrPxwo2+CRHB1/BzM2lMSS/1kg1
IncqZyejdGR+r1UtMgmvnbGySAsn/6Wp2WFcmeCYSXJ4RbsHLJpv641kAxJdgswN2gGr2KFVe7Nz
GWlnbVBANQkQu/4zc8Ztt/XvB4+Diba4WmupWVw6YKLQvcx+EUDOCvlyoA9ywtF8q24k1SXoaCzt
UKAagu4WgeXrOifbrNFvLQCWMadnVmdzagQa73wlLO1k1+/D09QIKA5sP73fwEtraJZicxvx1TPw
LGu7bnXI8wmOSVcHAkdZb0OH3d8oUBQIvwcQRBvtMHSguvx3Ck6XA57tELQMJFSdbE59UgY4NmPk
aJglH1Nvlc9z6Rg7n9zp2Dk7QSeVaQrIKZY0RpNqsTMPuR1DqxyNOuam9NZTJIuXw7nFWTQWt6SH
9jGfXLbZJfchmu0pyOokZ23tlk7MSV0LDelk0rCe3YYj3kxpOHSoVmvdHTQQ7do0T6Oq/DYAGKsF
5R1cBlCu/tSqU/oQrO2rAH0k0qkbvg9iJf2+PIy//v7sohEsp7I0AowYtbZaHgrzZMYrKLSFwOFy
DLOpMoY+yyowUYKIstgROwBPm7+L7alLmRyrq7WemM+xEMzpOrKroJAH6nd2jowcyaQowZBG/1oJ
Mxv4VfvrI3/RggEUBg58lG3nJZI8GBstTww0D/v7NIVCTPvx+wbQmU8BqgS7vzEv+dWKQG6kwar7
VHpkJj/owZqg9NLCA60HLn/UgpVPsojRkA+0HtArUQ+txWKcrW20Y2uZ9aXLEWgmCNDJKgrqc7Yr
Ja5R6GdA7CmRtEVp1ANLHnqFtZ8kG16aLF65i5cWBmkPVBYxacYnWQTd4KKuUGK0AWe2+nbny2uP
r6UT7dzC7LooNJ0nNQFOaepvibcj6GpspH9P2sa3wCl0VSvu167w+W2Emh/KOUg8I7X+SXnLHCET
X8lT5qR8yyoJsvJvUnMlkxUzCziESzuzgWUDS+UBPLugUhzcFAn8trf4DoIyeFTmhvX1oJac73xQ
s3uPCgMI9RjgQFaFdhR/00HS2Mdr0NS1qZu85ez2qbQqaYwIVionfEU3uuNv2g3XbR8Kk+7E5pnZ
vh3crjWnLtQJsGvB+U0BAps4vGbnXRjnpaKrfWnXe1QJ4tOkM+pO7IMS3MXTLfaOEgH411AiAFrh
DjQwf2N6UQSEEDhOEFDAzaZXybsIjoRMFJ6FFqUbmR9R0V0xsrTXcPvhLQboHvbbzEiSjKSsMzza
Oyru/Xq4gs7m7ms3WQxAz23MVjBqIaXNQZmHaF7x6tM0h2TH7idVqezKfPja2pK7nBubnPbMXeQg
1KgOTDbyd4Mra87YpXisD1aeb782tMDdAcAv3q5Au2ECP+W4e0mkLPUVpGkd2e5PWmZN+qPADXjl
TXA3NQJIjrzWv7x4DZ9bnYVGvOda3hqwyq4mplnpjkjW8K3+lu6mPQ7p1eT3SSguxzl7QLO0ieWK
EzQzlw+Dguz9WvSy6CDnY5qFL7LwqwgRwLTFzesptAjBU9VYU9DXPK5hp5Yc5BfQblLtm0TALh0k
7wAB4CpDL4XeOWFI3Xrojr1u3udU/xubC20BAEJORWmUHS5NKQpIp3shoThWodJCVK7tINtUrhz6
SwNC7QNNG5OYMIofl1Y0gWILeCInYDMypyRDIhnksgHdaDl//Bs+f25r5n0xgcN3DO+skg49sbKi
IHZl6rGnBqRwUJvHm1ae6HPAh+zGqnLT+BJ0qHXzpsuLCJmXJLVw86uWaIM1RMM0zlm2RQFgDBcs
QFZAWs38VAn0vtMYGslBfmBn+jU3nzpV2CszQFaszHy17UWOskuf2MmxfvL3oBC/q1zFjm+mhM7v
522RfDwb0uwOGvNR7xQ1hUhT9dKbrh9uDPm3qQqm/CYU5CfJGvYJr56yLtELDdmHOvGvyiDZa/IH
7auVaVuIIC+szPymghZ0I6Hv3BZgKxzUZ007aN0uyp8GcNF9vUKLbnA2oJkbFFneBVKCOetitJpX
3woI9OrN89dGFq7Ni/HMvICLfuj6AkZictt0P1S6stGmhf3ky8jhoYEAArfY2pd7OtBBkFMpxZTP
mGjbJZduJr70NdLfxWGcmZndzGmWFG0vtSm0mLmlZaHFVlX/FvfLmYlpuc7uYxW0WloVdICpgnNV
RqUj3Ku7GJdVjJ6vNajMUh4IYcxf8zbzMyY6oY8x5k1DpqKCFvEG8sBb3TG/yy/+S3jspnKOg+5F
dXUuF/3uzPTM7+hgsJDUME3Ug55Dd+xn3dx+7XVLlz+kE9HGhBZYwI/mj+LUbP89vOZlKhplHt+z
m3dhy15wIIe1XN7CxXJhbVras6WruQGu+R7eoUVNvqs5PZaCtbgr9dFKO3UNmTPtmZnPIwL96x6b
TaDf1YNE5Okey0/Z8FMB9UzoVr6rqpus9L6eyYXFgpsgGQPiK6AU5jXIfhBS1EEF1KZFe0q7rdkN
W85XUiaLRiANC4lYaL8iRrycvzEGXRLaZVPkPA+6aSvimq5JkK+ZmG3gpgjULIowDhlhbo1u5e45
StZeywtbWEb49Z9xTB9x5gdJ2xiQlkLGPxufs6l+wvaN9h5A20wIoPcNd5RukuojkW/ifAULsTw+
+LsGzQ6wasyyQLlh8q6iGN/gS0/C+DaM5SnhK86wtK0wwL+szBy9JFkPv8srGwhwdU+dyJFAjmIn
P8uj7LTX4WpOfm1YM8+QwjhKyNT7IyVeoCJS2Sn1yrt52i2fdtPZmGaeEXQ1+scGEziGqvSS4b5X
0IuGtoQ08iBWYX29nRauK9DdEgDBMY1QoJstE5KbSdSDtsumbQTeEwdPMCttZKuMcm/g3zLcX0Dw
f21z8YEOSIimI32rgh5vdtbngWJ2fQ1OgH4vVTsG6usJIB44DchtRzs75MDAWDUqisaeIUm9lqBc
WsNffS66Sk2k+WaxWV9UPjKUwPG11V0RH2uxMdHI9fUYl20A+ELAPwQu+NkQOzOoaNKVlZ2kxi2Y
iHZRqHwHHeaKryybQaMbowCaQDD3coObkIPsch0plhDHoMTNPW8VK2+F8/VoFrNT6G8yTBU5Fbjf
bDjUaJpqHGCncCZBNxXvPO1PAZ7DWmJ/+lNz9z83NbtMygJgMxL6iV0NxjXqvfuIZU5jvFGxFtou
Th7SlGhZAZYFaZTLyZMDTW6kHICEVL4VwWFQAms9CTYdCJ+H85eR2QnVjCxoZC5NCcvwpDixi2OY
o448sVGpkM3erEVSvzq+P1lkqPGilRVhqDlz78DMOKkFhtUMoyOxxwClcg2x7pNsHszCVfOTKqlW
XXtxx6yGXvvqW2yYp0K35Qg9c54Qqm2MUHrf096tXscks0nywqp9i1/RILqp5d9b34N4+oqXLZ8L
//lyJs9w4KwMoi4wsDGZsGq32qVbEKp6fW9Fk+BStq2/TXlDfRu4EPvdZuVqg/vifWKefcHMJWij
Q3W6mU4mpJdBn2TVj5LbgOdg2BUb313jfln09TNzM+dQwCoo5B4D1pR4Q4BbbTsrVeNN3Nx/vYGX
DQE6ggYmWf7UVTfoEbjZphf2GJqu1IljryZWS57V0F+JOZZiQXNq34PrGci9zrwvBe8cBV4JJwXP
vSBC+O4n+7an37tG/WCh2GrxWjZ7KQt1Ee7OLuWC+yUoghHAT4gs1c4cRG1O7UxSM6B33f32VKLT
EtLkf5L/zts8SABokTmhwBVzK9AoPQyHik8cjPbXdhbCAGVqFJy0ooBsILOHKihKlEYimMhIKHZe
Nl6QfvT5ThoPfuf9/5marZlaUmno0OBkR7JiR0ljy4UPhhyIytdA9QXKCkhkwRnPRzYHSzWQkZEb
jgMqy5AWUW2TbOU88FizYmfhfL+wM9vMw8gDmkMKB3S/Gyl+aOWbek1LcGWR6GwD12Ocj36EnFJH
Ci6cRtOCW9KpJtp/CYtsYpQmuutz6f3rBVsb2czh61gEijpOvkGeFOUuKYXVJ8OKAy4aAW0JwF4g
G4S66uX1KBqVjk0KI4K/+ulbKoNKrrz/eiCLrnBmY3bZq1XVSRIxEptGZn8gQWbazGj5oTPU+8gs
f5/sA1vpzNxsT3VoGJVDuUI9g3QvUq5f62BG+3pE016Z3b4XJmZ7qRyQBaBT4i8y3kLj2Ui3Vf+T
GLhPdMXi43OvFituvjKH6uzWVGlodN104nLZbWlvCXJtJO86X4OPLZVNMDQT5XCAXhmi90uHgOA9
k4IOCceQk8IiATpwODEtmdSoQTU/hGJsy/rHWLbPYZF6uoQWLm5uAjVyuq4AJrlZeWL+qvPP53pq
MUUcD2lyhHGXHySLPM5Z0qSgOfVSZlMw0fL9eJJ720DwYw1O5lZPf5fXiSrnpmeBN031TCpbmA79
U9/tOuUhJ69fe9LitXZuY9qgZ693pTRDlXe41ipnzC2kw6AcKkCkB255iHPYa4Hj9Mnz2fyVVwGy
2aR0zkoboOdoLMGNhhZaYKFAZtCubPal6GqC0SAC+dPCbPuhQ3yQewMH8rCvHigoLUD3Bu1OVLkh
o7kpn/nvd+agHQc1YLzC2KT4NduMlPJ2Amuj9w1qFQ0pXJKWV1SLVgLXhZjn3MyciBBQmHKgBLUV
llEv5d33JDGuMpBFa4nYJIpAD02wsukXLh6YROiI//Dsm2NjS6PJ0WqK9yX4XTw+DNuaPtPQFnK9
r1TV+n1PRFuTiRcFZhKMTLN5jAI1CUoeIx/mTZss3xgVyqV/ghPUuzVE58IRioSEjCI+Ou7x3Jzd
20SociSmcERm3ZWQTGfQi73cVifEQw9ownfDzHQ6LVtJ+i3wGcNbgL0Fckkn6iewjC7V6WBw2FVZ
bYOjL5L2ioFe/L3aeHKtOVm34bGbZIFFQrdU3NB8A1UFqAi9lemeTuzZTsSHgIhxIokAQd3sVjSr
CrRl0fSCK9JtmZ543loqr4GqwZNs008cgj1Sx1m3cnct+vGZ3dn+bKUIAUyCejHXqx2VDin4abvh
RyyPjjK+UG3lPFi4uAikt8GQBsYIAOxm51unkaw2OQDtcuYULHbH7EcZgSS6/vh6PhcCmQs703ec
naPAcuUhsoTgic+fdES1dXZdNWvlkrXBzNYsKPWSGwyZyFJ+qNoDN38GJkCld18PZeGMvhjKfIVa
VGU7CitCfVf5o7xGUrx0RF8YmO10GTqgpJ8axcxyK6eHNAHhlmoFHbKCLToOb/y8ACvm3lffBzFA
yMv9enxLSwUyHahowvlB+TUzb7IaqeSxhjAiOdLmp2LadbCyu5YW6szE/LBuI1UVsYpbdQAqXXn0
2UYyXJ+uxSZTMDTfw0BAAmGC7Co6U2f+0CiKLMxJZa5xjPdJtlp1yuOEZZ7AJX/j6kYa8y9jM7cI
hlRINE5T21Df23gD8a6/cwOcW5gtjG+Y2cgU6LLVe7REIFvbbeV7HWoHqRO4a8pBS5HP2XjQZ3K5
Y7u2AHeJCmtm/jCl9cuN7rTNhnFH9gi6uv5GzhHNXOC+Ak0yAypoFkiOowz+PhCIgMbpyjczu8oO
Q7WR5TXG4sXtdW5oFjaicQblK2OaRgCqwNboMWc8Tf0zf4LRxpUTdilKALnRJAWAmxsPn8t5rIVo
gjBEwwLrRktqtjp4daX6WAzfgnxlWy2liAnaLyaWXwWc03N0Th/ncZBwnBwT8tt8BgstglXAsm+K
Tb0S/Cxt4XNTs1lkKcA0yfQQAdtBGKA9WXoduts0WyMDJ4vzB7gpjkQg7MBcfTl/qgH14rKAhCEi
YvJTvYst7mg7atEXw6Pb7lA65c7Y/mJDtVtHdviNFgPbOI06cNfKFkvYeoJDUQbPAw5INLZdfk3t
5/qQTZBhdBHJTqAl74L7RxEhX6uwxCqZue/Q3N4Rc8uDv5ENgGaZBqwJFFF10PReGkcvbQrJR9R4
GWgeibA0E+rK8e3Xx//Si25CjCtThRzlqLnD+qYumJwBO955fCvvdbc48u0EOxxPEvTDMLfViWzR
5/834Njnhuc5qUgmBZjSM3QMgv1xyO8ioLI7qNB/Pb4lx8UG0YH7ZugcnV8KRuWrfQyGTrB/aZuS
Zk4KMn4w14C1ak0AYwlQgRH9ZWt2J3CQWo+aICCCDq1ih6D9uw959tANnNAeXooEz+Mcr67u0XSU
3dfDXDzmzm3Pzh1dwruVtiY26F5gIdFv4JBdiC0yur+uv83X9paihr/M4Xl56Zt51nRFm0Nsq0ki
pzAah6XhJirjlSNu6TQ4NzM7DUyR46yN0U2Ts5MCNFRKvRrKqWqWW3GythOW4odzY9PPz4LW0SBd
Uxg1xFWuDOiQbiZOFxP88LgBG3v9Blw8XMAuiKZZVBP1T9QFhEglxEVwfE+Vj/IU76vtuA+21Yat
PLMWZhFJOOxuHZE/KqPTYp4NrExD2mojCmK11GpWmGBvK2gSrOvwGYwIW0msBUcL3oFUPaqjqHFD
OWn+nGxFAP+AoIktDw8DOCakw0B+vwwLCCeOxgkuij6Lmb/XWWbgfYEXRqOg4gZBQOMx01YbgBdc
4tzKnCZJj2UJbLt488sbBn8Q22yrWz6yQcikr2aDpk+exa8wNlWVMSoUsadlPFsmxgTzdQEMe2M+
apAxZddMdRnfSOXOTxyi//4WnlI1eHuDsRhuOLtegmAoeZhgbBD22nK5RkpvtNNUWsnULOUwp0c+
3pygS4cq7GylKmo2opjoJeOnzuHbdoPXfPMc28M18TI3e0z2EHnefn08LZz6lFBQI2pA4qjgAr+c
SnTk8j6UwRgBQSCpPZkkBMj1oPA19dlfmJr5miFhOD2m0dX36Y4GLUWi1T3SXSRTtlXzVmpRaiki
c8vIvILostfiyoHqb2VR9sabILCqKLFY9TJCvSBCYdgE56Uq3ap9+A4aPDdK8+uo4CuX4HTxfPrK
CW4yIYNQep8dANgmel+N6JWXlb2Z73T5tlde6vBG631HkHLF2sLuh84qRUUSBOkgxZ4d2rkZ0zZI
4VhSb3paJqzBjPcI6e6+XuOl5NGFnWnznu8XCbiFXEYOMDlO+IiBuWQCI6Ev6aVBpkwBatJAMtBe
QwEvHdwXhmc7Rw0wl0ONAYbb0vZosx/4lgKwOTpJtCPNzdfjXKrRX5ibxd6RoJ2iF4i9g77pHzmP
TWdMuidIOStuGnTDC/GrjzA18KjJM7A8JwlijIy/iD4IcTwamhcYOfOqhr1lqPZbAWuiNzmP6V3t
Q4yW8Szaff3JC9vv4otn/hYBKqvRBDmTog7cQNuW0AbpQR0GjYxfhv77XfwP/8hv/vTh+l//i/9/
z4uhCnnQzP73X9fFR3bfVB8fzdVr8b/TP/3Pr17+w39dhe8gX8h/NvPfuvhH+Pv/tu+8Nq8X/+Nm
TdgMt+1HNdx91G3S/DKAL51+8//1h//18euvPAzFxz//eM/brJn+Gnhisj/+/aPdj3/+QaYX+n+f
//1///D0muLf3Sd595GFr5/+ycdr3fzzD0X/B9LUCOdBSAuY+i/i8/7j10/oP9CBgzQPCGWgMY0z
8o//yvKqCf75h6r/A5DcX5xNuoEHh4Flq/P214+0f0wKuArgn6DbYijG//F/P+1ikf5atP/K2vQm
D7OmxtegAHdxIiFBg4ZV1CUMXHjQUkUa5XLvjviMTm81xMWFnD5Rv2VvlFVSZ5VQ+s5Q5ZIgCDbw
DpsaqeeocBLQSSG7P6oot/Ew69/rrkSYrUH9exsMLVEAUDHISVaHtEZRWOXvNc8gWCNBV/dUKNgm
WznxOXFayMKQDQBXaW0NSlhxW23w6kgpD/Z15NfAaNCNWpg1wUUVh4+cNUruFirYmL0+LX1qlWrh
v5IiQiAKvGUCtcJRRfNlN3Yid8ZMCNRZdEOP0L+YqwDYJbTyrVikfe3E1I+vW15LiVVrtFa2ge5n
vUUzik/PIqI7ilYiE1izMdnTXKsO0OUBoVVf9ub3KmYAE/tahA5fKHKZ407EgmeIjeXhR6XUorXA
MK+8RnkeXkV+0x/LBHI5hpIPyBt2bSXwes9SPOnGAMpXlaIgDVcMLZcOFGBic2O0XVpZcqEBgyCq
rHmJOFckCy3hHd+WZmF0TjlG4oWManlHM1HjBdzKMg74Ie5e/BZFWLcGCdVLyjX1m6Fw7Qntqf33
uDTLa18Pu8ZRhA6JY62igeSh2SDI7FJEJ1qYgNO1Ner2neWb47YAVqYpTGhaNTl7Ag/aIQ8ii0rg
J8gUSAhLgEsW0rXhv6TiplKTg4/eGn/gTmCqW3xFVup2qYa7OqqgcAxWxhBw30S8siC7lZVj3pXg
cxqfxyDWtyQfm9MYhY7JQcKtgV+CpIYr0/RtlMgj80MC1ujWLpTyWhsgzzy0V4rWbPR0vBZt+yD7
5j6QlKek/oiK/qbkT4kefqhlY0dcfgnb7Jh2oYVU3nXbNJAIEuDU9ncK6KLtXqUbP6hfyhjcFll0
KvthU6kliB01S+/BQ0zNbAMxIFshudsb+1zEkBZtoewoQaC91zhaEIJNExfHkaXVhtDYiYz02MjM
GkKojzVsF/lmmFq8IQ/AhtJ7PRnz90iud1TABVkvoO1kgEXHyqny4HdG4mQqaL972biPtbDooJuA
y86SmKa6nQLCMiRKQkst258krq50Ft0g4CsOmVZHNvCl/QOotiF9GXut3+4DwJFPKJSjkGJAaarc
NeaxIqHDVHDL1LIX0tEZVfPZVF7l4TSozMbNpoBur5ef0YDpKv7wnMSqm1ZYU9BSEP9mIIk1JjKC
KXN0Q9Lc62ltoycDrGpIkss5XPu7rna3/tjcU6P3pEgHKqqCs1BHSoXTR6dE1zyGdzK4NK9rU7Jx
WDqqKby4Kb2Q6QcWyJ7oG25J0YGHrTWCpbyMtCOrI8esoVgvZ1sNL31XxbeoRbXNm/y+lR6D5J20
/oGCYY7jStaj0TLLdyMKbDk8xFnuTSJ6Y7ALFf4e6AY+K3CNoZEyK6y7b4GagofVRyPmfW8qD6XI
cpTxzTdJMl/hdYdukoTKg87SSpI6Unzbm2prh1X5YJRJZ8u9IFadUttgxW0qDM/XEWWXek/RqfKi
N80RLQgWG4Csj0XkpU1Bdg1kayGYvVGlRjg+ZP06jEyXSyvIoN8VEVv3+w+tHUDppraE3IaVhqox
HQDu4fFNqDLX75OjSEs8IPG3k97f+FoM1UoRpx64UeODSFpxJ2CmL7tvhpQrFou6qyHST3SMn4mu
bdBgiBoHkTZ13O60kd2n42B3de8BD2GN47UchntEyF6eSDYopFKrq5OTnIRvZsCsWhnBOheHyAvQ
Msky1EwG0ysNfR93le6NPnZx/YLg6XuZCnR7ptF91pcbdTAdNaW3hRFey+lRC+Ujj9mm6JIHpBtO
RlapEBYYDGD4Ue29N6IObaP9ToVel1LfSEMNohJ+1+vdsSrjfda8dl0GWr+6re4TY7zqpJ+Mmo/g
DL4j/d7sK6+rjEfIDUK0W1ipDzLJZiP6mFph0YsDH48G2EEqCeeyEoXXeG0ex0g+JtqwVVVszL72
hvI2gD5drktHLR1dMzmBXTml1bEPmAHO0hTURVlqqR03HCMiUPBqkN8y5BEUJL1p1pbZVcSDZgJz
aDHgqEnSxh4j6rUEjTdC20Us3oa94R+yzKxeU02PHfD6bY2ivMY1HVujNILmtese1T41wb7DqGaN
GiqzeawD2dNvRFRtxqY4Nom60aAQh3t2bK7DRjvW/nuVyEcFXXIMm6DpUjdGVVuLhFuhWyYMyGaM
27cy1I7yoN8oeWURaEOpvfA0ZMyI9jaSnTlm14a4ZhK3xvpGTonTyweVdSB6rB3olm2hk+THFpJg
wSsQVDS2pL7KIShaX8e+sNqksg3gIF7Doj5Wg/SmRsXPNFQO7RDrFlVHlLtVC6zcXtk0OG1F5Rnp
ruwzt+X6A3Cb5Jn1CppSjaOEXHAYF9dpW5EAp2b62FbaNzZWBLvtvTRQaJKbt7Fqvb6W8rd48AHb
BjoA2WWr9hlDA63q0cTkll/lL4E01UZD+QbAOd0ZxhtT2aWtadVyhM2VO1IegNk3dAcqtjQdcQqG
r6FevRJfxSrX1yMjV6QR2xKHuaLko9PoKpq5+ZGbktPyHllpA21knWlrcvhSSQYWKT7yvlRupQR/
fnhCwaWWwKtoaqexinD54wHrSo2nVZDhNFUkPJiG3Ykcezcm24G+1D5nh2oUO70Hx6ZR/dRww8XK
GDuiJFYDmjdt6Lf5dK2izTNh10r1rKagFWLF4yjIASIrFtQtzNvGv2HceBZRvCtN00uhryvEG1NC
iGrn4lDKhRtprS3xAGlbQNJN/hC1U1us6GzkZLxWbZDeDIISGhkATUfys2nS97TKcY4N26qqT22j
WKGE7ZM3u3hgcGOqedRswbOnM1vTwquatfu84TdRoRmlpca10w/Kg85ZaOkQ/tj1EAEHAs+0WK0d
OfV31DjUobbB8WErYyVdRRifLjtNbG5apZNveIVrn7ZWqLhj9CP3IcykIKjjOviAohTnrnhNdd1K
OgxyuE8iKLnFml3G3yn0Ox2WfSs4mCbN4Y7poLgavtMmtMJRgJ+0uzUbbB0OKdH4m5ZBjWkkViTC
U8kQDQbHpMF1oGcAcGyRFPnR6nxLcMjHnXKE1O6+TjngYBFuO80Gu49t1NTTwszTUsVVCjBGSkiU
KINjdKFLYyRoGARjVBTvkS2Pwm9j8RxEkCe2qjC9DiUF9xSxel2dcDB2HOdWkgw1jon81KetwexO
bQiWTd+zgCNdm9Z8G5JyFxHZAYGQw4ZDyIyXqtTueyL7z1qBOzmAMrdcbysNuVei2IkuucE4uNx/
b1Won6RZ5xX8R0dUZ0SloEIwKSe1PV2wgg5ejw8RY+5mfmchLQEXbXDfyeMj3kbuSLnqseq2Ryh+
G0aD7nQhnhpjoVl9gTCqKelVEZOnrvxAHn0z5NedfEiLxjV9ZG+S2gIAxEuKNyaEqwdHo3sVuTuY
zAETGlxM2aQ6nh8fPtp04/S6LoK91uSHGtxeLwrC4Nuhp+NH2xROmTRurkUUq5doFgfbNOV4RsRt
pltZFxp4LLzQUkGkm92EUW9lJWmewr4sd5rMgNqNnAp/2QoGWXUypQVEraH3GbTNRkRucbntjcZG
YdoOyizY5JH2atQbTTKtMLIzMUDe0fhR62BLluQHrcWlNRaA9JdBg0s5QQ7LAG9Qm+FhNBr1Wwgo
gCD0R9N2/W2WxrhkcZ/4KpqUfMi2fahs+F5Wezog8o5lNDkeoLV3NSjaNhzQ/ZCJ1pbHQyiRj9RA
cJJLjqgCvF8Q5WQmHgoyknItNobvj1uijtCoKt2yitwplCF6YNX66LUBEgdl9BAKzL+W7gLx1idi
m0T0KgrQrFSYmzrRNl31weXM1ULq6P67H/TXDYXAJO0BrVbB8wSazTw7cCPxdJBERkHmKd1dbWzT
9A7faoLGMbLTQHvScYm0iXFLzNQhLTDgJLuKUmK1zNiqPPbG7icN8XQgw0NV61cdl48M5+BJTdsN
xCKdtq9ulAi1pjQqLUYjNwkodWpFuh304FVpIf8h99TRKgX687QLG7uiCtJjUmWNvnRPR80qDO1o
CO27GLp0yyNjK8oC1FE6bxw6Stem0SKSgQigEr0kxl3COsjnyLYSa44hSaWFKm31SrPCKg12k4HT
MI33SlTd+L5suN1oUNlKUp7ts6SCnlB2RYvKQo2R24o+ePjFnyNXLAnMloRCkmeAPnIM8TL+NGQ4
G0M3pElh1WV0xUfJpiJ1y1KFxGwgR1YIziUravvvAdibHkiGYgYivxQPYC6/xnEUbbukTB8J9myK
18RQKabToz/ZCsJunxA87/BWOZIKu6kJw22otfXW1OrOqrTkPh0iH6I9ErYiw+vTVoXijGmVeMp0
C8jm8MOI69jKC7/aK/3YHIjRUjvhufQhmQw0kop0jOPyvaz9DSWQHMc7DC1oNHB1FgxOWfJDRH3V
UlWJgbUtxpHBSnGUWOmCpDXbdK2ngDHBagU9aKO8U1vTiWt2BXr85wxQwDRGBYLloTWWIK+QOEiL
zPoVuMSNURLJKQZB3D7q7CGyaW+OCNXHXcRpd1fSCJAO4ogQOrrGNilSJ6v0zQAS9Yk32tBbmyDa
VDNZ34XFbVFv2qDQ3c7PrSmRO7Q/x3A3LVnrgSAZfyRSQ8QipIrAMY3oRTwFpgnZuSZh9bf/w9yX
Lddtc+m+UCPFmcTNueDmnjRLniTdoGTLJgAOIEEABPj0/W0npzp2d/+p/65TKcdxWXsgCWCtb1q6
HcRj1JG1rWERGdWeJRlLTmFdJfLpaKTZATwB4oRlt9mqSdiELGHiLUEptcE/iGpSBdTGccjurRrQ
I/WJwUClboyHhmZiY3cj0miBdc+xvzWhwComKfSRU1u1l9m3lD4zFvv21OaeRcdCFTEQynme7t3g
J9KorY9v2DjjcDFYtaJe4xgzhH0cygfMCkK5n0kbQQwIv9qrjMu2OC8mpRptQZrxI1MKDU+ayvgR
hRB627A5tJMd3fizHARer2rVtu+Kieqb/9gGFbGlIy3KH6+3/Zi0+HX4+SvFmPNt/+9jlf8rAvkL
avkvEc3/k1glqKp/gVVOb+I3bBN//0+gMvsDblDY85ElimHp0M2AuvgTqCRx9Qey2pDSAl/dTzsz
eIT/j1Smf2C+9cUnDoATSYMXlchfSGVS/gHBBCKoSjjxIjAzxb+FVP7KySHzBnbZFGcrEMwK+Wq/
DxpYK0yt5rMYa6hfgI2NLVm3U0nGIt3ZaSiOiN5bIpyrAcO0S4e10vjCbbZpUfnrvbGs16jSBvxJ
woBV7jPsvsveDuKyKeUcVhwVNJsaFZXD1NABHd0/0ST47r+ArfgSKXBezJ26SJJ++vh/BVunEC0C
ENMPi+Hx7hFvitZ2oauJGm/ogo1n2GDELELY9jFJtxsm8u1YrUn2ndGkb1/YCGzvWOgBzTrS0UP3
pS3nLW6WZBwgOgpoDmOXpvbN0oyiNEMWWIeTLSiYF6cSsKPrc1sAE9gS/WEiDEdw1qfqgZRtnB79
IAq3tz7LF4RUs56hOJojhxpgRgj3uA1oMWlPynwviwEpRAO25p1A3scDSTitoFvE/K4mmqV2NQ4i
b+pNMgvtH5uAyhRhHnfY95g+mioff6TjwlNTF4mc7wRCUF+qpCvia+MxGRMjoPyyK1aUJyiseuA1
lwmlvLZWbHYvljLpm0kRJNHhRW6YbrME2uQ1PK3RNLA69VB5kURFbeMXZ8mHbQbjcZC5o8VV8Osa
9n0nxUcBNmffFr1Yjxj8ENJaVRrXUZNu5M1i/Oxf8dNE1Hbybv3IKRr/Rzr7yR40QyO3i7iKnuQw
x/mtE+0QDqTXKLrTiG1AZBc2vxik2KB3csvIUCw6/T4PnJUf+DgCQY3yfNpOlY0cZPKrX9FOiB7e
+gqBVbvJt3x7sGkMLUc1EyQi53Pcou9GOSgAlceobVdnbG3Hsrxro3ROn8ptRooSkwLfwiCm/UXZ
mdNzt7IERGOVQ74BXudqwmgCjFdxjvtDoEEj7bZ1fr4zPMX0RrYu2WXGIZ2HPca9RfO5Lwql6jQa
tqsymUVaD1FfPdslS6BFdxk48TS3/AsfS1bWfTYBKszZOi5n0i5+rZ0ch/llFYP8oSbo5Go1Zm38
DlDdP5SGb3DeOkW8qJMxe4sh5UK3koARPbDFwNpiqiDCflmsnBsNPoPvI5W3/NOUd+vXREmb1CqJ
UDAv/QbmT3RsMrucMZvcb6htiqvWx3ixTKgF4+V0GLHuZ0E0wjNnfDFcXbcV7Fp5zCkGVr1W8WGk
1D+MdI7iZi5XRz70mamyc0ViLDYTV5vDJPsBL2qRUcybWHv/4JOoCxncVZelCMu4E7yW0uElpnxc
/KtXLM9OHEYTnPGKp161O5MqPrxnXdpva22Qk4L6k3RCAYdCuhGlnz1Xhc/AYni88Ub99FItnUnu
+25w7PDn44osPJY/29jifQcCynf350OnVz7QQzW5CLb1ZRvHG45IfayOou/QHC/VWwmpUt5kgsx4
6F2bPye6UsV5zFZgV20oMc0ol8sjrkmK7peH7IUY1t3kfWnui3hFldvDHvHVkxXF5cjUu+z66JSk
ibzmLXZdtyT52S4KS3mcTN+0VeJO7TD+AHQOX8+YFC2sUkN3V/YJ0NqsiwQ/SKVtqB0zKbqfKF/3
o2TRF+9ii62/gycTlO+Ln6ryDsDa+Im6qrscB616XXu4vPuAdLRdICNfATvZBG0UGxqtVP85YhM9
z/mqbgGmhrXGYAb5kK5msigHq/TUXkJ6ah9K/qn3+YeKex3jTgkBZipyxjxWkIfbhuIVilq3APhw
fZYy4C2siHdFTnChQQe1zcISsaHcaUVSB/BIzRSX4alTmvAmCS5/KOJB3cTVhHuQEvvR+oteDD3s
VSihAap0hY5yMmvetLkWT2Hincc1rML9NtoZuJHq9vDOoo/szaeuNPIuJOFHJFf9BRJFle+3nKGT
KrDPkrMbFPviO/kBgxzbs5mtvsG37xtXWfvi6drXwoEI6ejaYYaQVUcguSDUzARIrxRyvNoyLGjh
uFlRg1ZoxiY6AXZBGSh3Mnbzut8gf710PPyHVWH4gB0bIOoERSMwi2mZjxFtO/xBOfD7lcIWukcj
rQ+YWwgQs8+KDYw6zoQECfCDvNlo1oIM54v9VvEeGOZWCpSkdHbsTW00PcXDmLxaAEwANEg5fxWC
FNEejVX4MK9zcYxEO5O6hyS4awDsG/TrmUwwULUo7hA33J2jZaiO2EnszbB25W5csvYKLqr5hBmH
26sLIxhym9jhMKPET9E2SfUVRyNQuW424iQVdDqDmnTTgr8DP1aNWXIlUL6gbxgkwQAOiztWe9O5
d6J89h0Y1g8Wbfq27VXbGFRTn0JG2UsVdeUrqfwqGuTGfzXjioZRBsF2OmIo/9vSYfoxngu8VUcR
mC1Bdl5HCNd4yrLAmiquPJyGGBT/PQA//FHJZX7ADj+j6cXau4N90HyLY1NidB2GAOo1Bj6p2Fbe
2DHbpkb3GGiSsqR6nJJQvg0aALckhXjChglgQMCz2cVrfm0qHmO3mdht1XfbtyXa4i8WFdchWRAX
hYmRdDcFA+dvFFQzFFPrXgwTI/aPEnOp74aEbx+3YUolOrrqUo4tenKnDum99EWhqGzrBJ0/ZMNd
PHY1uOAKAKh04ZYrVrx03YbFnmyYbAngEBgjwfRc6ONb2/+ozApQV67T8hnTlHH2YzuogAyLbcN5
wuAd5MJA3sQHhwbOZDiM5YqHqB6LMS0Pq5CYQYTToPvSFcYVB0iv3HUGWK9spoj2x8UsFd/NJSxX
MKIrEz0GVS0nY4b8+yBbdbVxbO51nqYeif8xaL0jB9LEd1sSxLCH19Bmtva4B9UnR2NgcxX4enTp
famwzbUyr54L6/MOSzkZc7T6vshOaAfbviGL4xglMOIxVhkWVxPH40QbxUbyHW016LG1agVr2j5A
kJyTBMwR9eawetZuOz45gYkfYcLeDX6ZAo2zyQC6dqH2ZkIcp2g6phfbgIUvyNNainhplKNluweK
Hi/1UEDX8qpEFmMidhn8g6Uh2g0hyyZQCyiFcAZELoL73818rzfoUDGpYvLiJmYe054mFhJz1eaW
etwJcAE3VNLlWYRsesSJXLmrTKwXmhlVh8QQcYGTK+hperfB5P0xUlARY1Z8ZhXUQymOjx4j0E6p
XIf2KB1yejJOMV/QbVWG8JI1L0i9pJAW1BmTRfzYz1kP2Jk6B3VVCeq+4/F0tGlHAShaCo0SCryl
sUhROoVL34HNRBTXgU0IYhQg504YAy6fEutxrmZTlv9AcXRXDDIGULckc3kVp4tnQAY2gMAUOgWP
R1KQ4UCYl9fwBKTXw1JN2TECBwspcrt02bUaEBu6J3D3dZhFtULvAN/3/FIix6Gqs22F+hRnaL6D
guExY3yQTWQRuVCnU4SiwyPvFlHCaOVBv5MspLuqC1jsPVq3PfoZFOsbyoA3PbYGoPaGYxmGou5W
x7b43sYlIHgCdTzLUW3tvSzIXdcP0yuNW7Tukvf4eTZbmLVpNiEWSBgnOzBwIwQBC1RBSc02UYSa
Lzke0nFUiOxYnUirOh/WET7kaJtnZHm0SVpDgE1uoKSoME/A5iS+QuNjwAGnVnymTi45hqyN1fM6
aODheRZ0DZFU9XlOIw5eAopYVEcFnc7QSaVXEKhDQkgBX9qdLkZ8TKQbJJ+rSY43dPS4/iE1WEOl
leVN4S79XRvZ7FNqOvWS9ZNDqgiVr5lIUczHvfLviYnnx2pWHcZ7z5xlZ0uK9Dwm6bKeIzDL3S63
NnplCyK3keZ9aQI43KzJTei6zwCMKrbXdJu3g9tWVZ1MtU4pHqCME7QqbAWcHbMfab6Ka5ju/Rnn
f3WG/NPc0GVUcgeeyAKT4+mWNhYiCsyMpHbZ8Q2U2xce6+2zjYPN9nFhtw8leMtlz+mQXvd5J96T
FBPJ69n76gHahArz1vssRpYaNos81mkCgtYBvgd+8gHlt6sJlj8g+FWcJnZpCLlqZY0L391CSImI
PJBf+6ks+ZlP/D0vzFRHm/BnLLoV6H/Vuhop4ANusiHInxGsO5Bq4o+ZyOV3nQ3ZD+ty8jRQoV+p
5/RDGxjGzeN8bZKSDNABQnMh60iP5QNmvazfGdJleT2hZXk2th0Rncc3njajWPv5OOtQvsRaQcYH
aUKoyeXSg/RD7G2hqjncu4TyHSwZ5lB15YhhDpC31ZDXkG4H9Y47gZcYr0Ah+iMOSyBl6CmrvgQc
z1L4W+si8g8RKo+jpPqLKMv2U0yS4jrRGTYLuGFOGyhqVG/hPiNz8owJVBNyA+eVX8dq2VJoWFp9
LEIyPiQk1eBIS5Q2R595e/ahXw48xO6T7+PyWLYo4OcoPaghd/eLSSyv2ZLSm60v35WPkcjdMQ6f
1Ua34boahTwZt2GNsNZ2ckcFEuuE8skZp893vrbte0Fmdwo8TvcVNlUQIooUN5EsddrQshDQ6OSS
xjvTG/6EXbK/HSo77NdJUGwRE55OnPVISAIwB55vBf3/rARtd3ZpJfjoGKUtUm53Axq/3SydfhiE
GPc8Xd3tuvXfc4OfchBKnHWR9teZJJgszIqdwIGWwRNMhu+VnNK9gHL/HlwNWIO8VTo/SD24/Mi7
0dxlalkeR8Y6MAYxudKkbfv9QhkqS1vyEmRSG+W1NjOUt9BVYeIbgeoG8y17jklISl5FhrnHZBnf
tnbyVygvzKkLhb7pbRkB6K+ye8jJ+s8Ocsx57xHxjrMZB/2XVfpw5DlgxjpOIP/RFRUr+F+BZwnP
55mB3U2RabPSr9ko1NO4RAY3PwWJNWEEhrmO156RGjxkRPcmke5HD9HBXYmhVNAPGAqmTk+iO66k
CF9LMNUgn6bJXuVF7h6WkmAR8WTDdk+g/n2PPNcomDuzoZg16RdtLrivtvF47MrSf2XdiJh2iaoD
qzcAPK8HggYFj/GGmlxnCAtYvbAfsmogZxTjEP3wKGfIhWzVihMxyvdTOvJsv9jMHWaWvGTzHF+P
UoGHGGOwyvMqi4Mn5DXyUXlMHCK4Yyn9NWekPXv0H3WH6Ns9ahScrVoahzkNMTvPgaM3iM0IYheS
wk/elALjs0mRd/vC4DN7+B6+IG2JmZ3xFCY4R7uH1qv5NW/Hokd3vqiPwTPQNq25731R6vOqQScc
yi6z8qMe3ZBjtJWNDDgpuULe4gi7D7kDl6kd/TxGvd7DOb8ew4JpGwffrlmBbiUCeeBl/4R6cDvE
awoxdRnn+muXj/rNdq0GYja7bxAUdbqx6bYPgvRHN0AngcqTVHVF1+zKu3naL4MjdzgA5682Jt0D
pvQghoI5hRZsW8Hzo/VXRwK08Lz2/XpWaJIeB+cOZdlXW1O2of+6CTOFHY5eZCTy4bpLq1DHmvET
cpGxUdiNn0pw8s8rinULRbytvus1CssOkfpVjsg3EHc7VxANhUpUbI/l5uzznIPgUDZZzEPQXTgo
bl5xHA8fkBLn91U39A9D4GeLb3u0xGKhV0Vnv2crmLGrTZotuoJNe1n3UOGQ103n8zNi0u8mmQzg
QuMC9G0pnkU7Rk9aS0hDtg58yBKJF9otEyL2QNDJknxQLPO1BFQWTqiZaQCMQVBto09WkHsUw42z
W3dGOzkeIbgsXgkUHg3kk/xW4i4Z5QoJfQRzmK+05eMZWI9p1iUJZ8sz8rRInESoeXIshfQpLq29
AujX7jiOqYMmJLtlmQk3SpSE75PNgDelmPQBUUEVB5QAuRV3kabxC7Oo7NZFIYzVdkRdU+V817hp
fC15ihquR1rr4NfDnPTic9KnFoUVE42hubzyyDC87dqtuENAz6eNoPof3fgO9Tb42mXBCloGWOl7
utYQyCyfTTZyAZZqNJ+XLCdX81iZl2qMGISxaaeSB4k6wr+OedUChC1t1DeGWWkb9EMF4K5VtPFW
T0OG7wiob5wfxDYATC17nDwNj+blYzlAe1CnGu0LiEogQSwT0XzkqQNwOactqlRqVISo4p5En8Kc
2WZ2HMqdlrvsmowR/gIa++IhQDv0ESeudodiFKil1KravFZ9C3jAJbMboOTR83RtjGK8ASkpS0jV
O7COuY/9dIPKhMpmNhrbjM9KNF24pxXAJz4gvPpvBMVfiuW/K5T/J8QcER/wLmVRAuv6b1Yc6HbZ
CofDd1hUw1U12Cg/hS3jMK2o1uwyZZkCoK/DXdmR6flfv/d/oxzg6IU6u8gxaweWj5+2h29vTwIA
IaTU/1EVbpmh5Xmr1DLeCppigEeIJWYzGNuIGMMGVdrbJ8K6bAC1TaJ/sNz9zOL8L7MI2AJk/UI/
CW345eCCoPNXtoCXOSe+uEitopjz/RCNJQBEKkT4xoYsdx8nuHYj7PwUt8CTKPoqpcyWgy6Bbu5X
bYHPoOafZRNy4bszsyT011a1LDnmPIHBCEKb2T8omNCKOg4yJf8w4Sn+VV2Or4C6I8PcYZiNcvzn
d3U54UUMMBsa4iRmXXHkmgMHJ5ijGu2cAzq3N10c9yiVOnA6fKxAxrR9fKFqiF8/Zwt8/UfIe7xr
4p+sDZlJ8Y9Jwf/Dh8Qs8AjTMJAGG+Nz/nqd0xSbbcnmvi4mLd0Rc4+QhD24Fp8LB/ej4av4TjsD
rgZ0LC7yTxaJKopGLoGhothz2QrAPaXmAfBhvv2j++1yp//+JFRxmsMkANNWnMBDVf1mPAGwzSc2
d6I2tqfu6c9FtySL9EeI7qYCqZY6Xw6FAF7flEqH4oxpRFt/R0fuPaiIYCAfX3yH8qGfRzwui4fp
/8BmMLrXg5hTMNFmNUX1D1EQ6eXa/frJ4YdPc6wi+LIzuNx+vbaTzLeecuhVkqzH05t2oa9e+xZJ
p3sSsLDfhhn3u1kJz7rbNknAoGO75PKuDYXi13mZtvkJPhoGHgupW/0BFNjSNmu+ZFuNiHZsmvLC
BgEJ4PluNSH5nOes0DXVmBAAFEx22WFG3eybYUCrgVp6RupFpeBh0FgCP9AxyScMpwTWKmZwJtAu
VeRt4mu1Pq4LLz5Sn+Z9nRozqX9YHT+TY3+9OBnceNXFHYLQgOL3IKMNxMRQgtSpHW4TvyOiQmtj
Deh7CFu9goYqV1l6uyCxpd1rIZJwvdGi7TDtYMTvMzRt90D/F3GkIyja3Rjn2XTCJtrJ66gIFXJW
MSWI1GB2k6WZOwvqphpa/GiC4WvQz0DAQtem0lZWb1MxdNsZqIt8BsAPv+i/s5mWCUbOAI0sssvD
cAkW/+0R5mscMOKJyXqoIOdEBd3uOuH78xAN01UBSTMi3ODx3xkI1vaBUGif/vUHSH5d5vgEuMiw
uOQIcyoQSvKTnP3bdr5xn4dRLsCTuVjUoWjjDEUklJsgTH5SOrjMZXamLOPPgijj657ry84at8m3
nOcTptRMuciaBOAsQy4ssMrDkK72dYTYH8U3+pozcSv0MbA9Qn5rux5CMzS7cB3A9Tsg3zRhZJ9n
ACqP//Dlfj2rygQMexpf0gNgHigrWIN+XWc5L9qIFeYdncl8C6QF6tjE9vj0QAjoLbpIy6CFLNMr
Vnb8bULOAG/KUndsj/gHlu5XOkKkqaKC3gcgo40LUn5IkKEBvR+J8w/UBnld2BF7SsTyUe7A3oy6
iaI1vhUe4mdAwoDNq5BK6KvHEWEJAVvSfqCTfsoYmqE/DWe/+M3+Xhj8lrnx8xtDqlDAsoTfw9zw
287SE1X2mIT3btILr5aC9UAPoZYLdgZVwohUdAzcPuAZU7e9az2mMSrgrqjJ0dZAZsj9n6qS//UD
/UbuXz5QhVxvxJaC3i+StLx48f72fA1ZJlBEhMtGiuP8rOxEPkhJR1gubMzmxqdF+ORmh0jz3PRM
7Nc8VOyG0lFAq2vNYusVRLWsYdehP0ZeSQMXalTclWmXxgc7dcMPLXJQlTni+W+tG+f+Q7RWHv3V
heDERjO9JNOSQ1EIvL4OUQT07uefEpdPAOsjR8qLl0vA/kuqrj8sjOARUWaGDgnR63GdL3Aj1vk0
oFgMQ4xZtito7HbHtlSI46D8gifajUDrehTlHC+5ZmE3YBcxz3SE9rvufzKQyZClCK8o7XxKERF3
qED7o5HMmWV7VaGjBc3JlN+nGJGmmrEcaHYeg8RKsSTpbkI/xZ8WGoAI5wq9T91JXfa1G+htH01F
DOl+3NN9agaUr3nfF2DLcHUxUyq2oJt+rq2/rIV/1aC/eRl/+9//91EN+Pd3t+IvWqH/VVH0f1An
hICpv+0vF8/kL57GO6XXt/B3R+PPH/hTKJTGf8QUGi962W8upxae8z+FQtkfCMhMkFgEJVAENUGO
YuAvnVAZ/5GA972cABcp0M/8zL90Qnn5B4pslIcIHyqjEoPL/y2d0GWj+68zFVlTqDfhtIQtpYCG
CcMlf12F0GsUHmtUHEZUjeelWjA2RcXbqmuGhIcfbS77Vwcr4QS0NgXmXg4BRozK6+U9I674UbTo
pv+9vQrxC0iOx/lzOXuQKpBVvxmxs3ymvNSE7SKtxzcJSodejGElYNhWoYd0hVjhmskkIzj/YaHB
ciQLqEAyMtTFHWfvf7uffz3Sv+yel83o75fp8olohsIcmxVO5P/my4d0hE8JQqVijGWTTZ9efE8E
aZIGhAbibsDYZDD7lnkSQJ7r4Rs8LRzXMLQX4apv4cOzeYRdHc5BnNotjM1vAnMFhtqLSf1TyORv
m/0l3R+9Hx4PzCOJEXda/na8gdTWsa4wH49v2+YOMcYlfbZgJ3zdzkF8tcOArnVIGUxodnHAeuAc
yN4KAVwOjXai/+HyJThSf7+A0KChmsGAw6jA6fN7aEMSL1smkagAo5dicu+w/3jISyPxWA3eljsd
8lTDhxWZvOm6tK0AOCOhska8P+TWOfKFi0OVbuMPEPxW1DrL3KXXXrcW0oK8ne4xwmb+CAYdB3We
bRfMN0tmiF/1/MTzTl/PuuvvWgNuC7FWkex3NnG8P1VMtusus8sC38Ay5s+VUCWrJZzrZi+MQXpl
O/cc+GoFw8U3oWP0+I5VnTqAVeUfqsyPzw5NcXV0nQ/dnQ489ec83gog2VS3b56NiPWknhX8BMYo
GnYo6rf55NscCu1+CdBjZPlk2Ifc6HyCdrgl3ylGaJVNSpYAEWqUDZ/yGQrwppqofwRuluBFIBrv
rjpUqbBoZKV7r5Yh+TZYi4ltrux8WRekYJ+YmOKT1eVI4E/NhwwtUcYC2sO5hFu5g1l2f6FYyBWg
r/UUbbATN3Ek5digaloL0BBFCkmOE/Aqwn00D0cg5xTcQbSE9HYmC13AhBn7sezxRQ/t6sNVUmmU
C7Cg0O9gCKDRWV2GOBAvoNQ9zXGCpAkqcZN2UxK1cGmlBSpDYJ4zwkn03N5sCbWPqAzdw8jaadd2
BN7xYW+gXfm2QZlyYGl0mub0eh63d+WSsYZyBYMA9NLwwnFgWr47BKSyEe67PVlxqiZQ9SHPDEau
SFJ5M4+LA2FDr8riG7Up8krgOozZRexjo9MIL/6Vhxp8p6hfjppWV2Ded/MYv2qMG4AamB6S6ZtK
wr7Do8utD3s5rvDHykxcRWR116Gz8gBatoLvdfEClom+5Y0EpPbU4Z8jBFj9sSiC+4oqn7+t89h4
OKUhuh5eh4qhg8JzhZuAqFVsEaqrvgqWrwcnB/0CQO1eZBO5Id3Ufx5Nm9wrsUFTTyCSguMjzb8m
Le/ac2USdosaz70bFKWmScZpvujYNHlYiWgfAIWV5zS30QaLHoMwFEQsatoeQ7uGOatjjAEARehv
SoS9fswhyt/HcngZp+ItXVPMS7XJQ2+XL+MI7fPm9NGqXhyUdoA7C0/Ta+1ket3BTuFX1n91GA96
X1ga7btKr58N2HKEjdg3goPpQccjQbNFpgNtC1M0nEF6DRF+r16F4OpKj1zOBxcpK+84ELb1qPFF
v/cyHl4zS+awK5ZQKjiUpWfXIMrNXMfgkaJGREm71LycCd21xjt3VhXpYb8wS7fsgm8DPZHgp7nG
HAxINAqpbH6aYFKmB+Vh9W8oOsP3uFo51IQT1+p2zgJvGw0WYnw0c1T+aL3W6jzBIbtDVY/8PDwm
AItTSAWhFe/9cBPPKSI9zDbAhGbBjCYn6DtjONjo3EtzHyqfimu2Ecf2c1VK9R7RiQzPiVjbaYGo
atIlUklgI4cb+JJW5QqweeZY5JqWXwvRLghpiQOGodQgfDTCB5AYUJZfWrMm+pQ4PeU3a75B2slQ
dOcnSAQT0PhxLCbgH3nQQ20WmgJQjzjECLDOBwb8pwZvmMYPLubUfWF+WOQzmapuwqDVqQjFp5TA
Ev1ZRV2BIMmyXPhbG/D81Cbdqu2dxM7NOYZAFtN8UqFr4+KQb2Ol9vmY58uZVYCYIYnaltwd53ld
EYrvbew/xzgiih2NVbzeoQjS+sQc9EsnAGA8+UIyufTXhMITgk+bgcZW5ezWJ40Af24PE3Z0OcKO
roN8LDwiSm9xi2KD1TL49GveU1OROvI4Ap+MQkF0N44yRfo300R9F3RLYMjN5Mj8yQg8JLCtDQKe
KIAFoNqAoMLaLs1shjPyR/nzjBa5v2ETCKirRUe2vZPrPKHBwrQdQHcCS76Ew3wTyUey0qpvQruS
/Ar7VJ59oWjK+FVRuaAgtvawAtXlPJLxVSVdCrPVPAWk7wAFl9s9hyqUHOcs4biJHv1tg3CzZLmv
NvgZSD3Zed5AtFoM7YCVA7PU2Ja1aDbY4OAOunSeM4XFsFX5BnYzhTd0LyNI5Kadh8gaatLQVis7
maIz/A7mCDd9z1LUKrcWUxD7qxXNA1ieeQ05Oies4rlekPmUJHss2lT+QG24tLpxaRDmDHVz0gJn
LoY7l3hjTtoreNxBWbnpulKk9W1NmS+HT8RNOnku5kmBtErUpEpAsFvIKkwdXSmUqhBM4rhHikVv
bqlcNL3tcHRhPu1gF+ixizRQoGWrHmjxEUkNQ48dbCoqnEQ9WTskLHpqp6PvqPSnbrBZclIVwLBz
pwBv3BSRovKADgkzs7K+wvOvSIohNqMDpbib4XEkH6FeTdk94bTl7xWaq/ZuwpzNBGECqv1QQv3x
GdL12yi93kq/Z3CJVjno+oEBsvXsRav1fRigKcpSeZxGt9/KKdr1mBGPpJsd1KZ7MH51JrrzVExJ
TaIF6POy/0+SzmQ5VmTZoj9UmNE3U5Js1KR6HUlngklHEgQQELQR8PVv5X2TGtxrVpXKhAj37Xsv
x119tvv8MSy+HALrRT/sQ/p2Jut3C9+q8O+mxXOO/cxMdQvcp4BrYNfj2bLz6kpjwiNMNB8rzlAG
IseRfEi+2g8J5gO3lPvGh9GVuFO320x52paqYCZrfJSe5b4r+xeTRycUpXdVq/cpMdtjPrlPm46s
K14kmWJQ965XiXfL5uC79ob6GgT1ld7y96ivb71qfFtdbJlTszNBF+yQXwTiUI5WuF2F/nhN0O19
wfdXTmRYg3FlTxDJVfyH3VVdO4/RtCU3Ol+ngz+yAsHVyVFswA/jp0rLP/hB5WnpSYAPXfTd6Knc
sQo0T0OxHovaH5uzkh0NeiOs4MBquX5fDQo6sTsc+46SOBFt+FqOfJzGGtqHyYKS3xcb/qieJwY7
d30ade+gmXrqhtaj3zfS9ubDuow3OWkmTLuZtXSnenQe7XUGd91da9c+kqPPLPQL3idQL41chqsq
KO4Ja+54W+8n0pAHfGr6L/tT8n2hFc6SpXJ2srOsLOjz63xpGqb48kV4/rfS0V/kgPMS/SJH9jce
b/MhZN3abhj7M0bp6T4HLIOVlOSQ7C58QRtzYljVcm/NA+dJbNyjQ0As9ZJRnlxdcFHn/bMVanO1
Vs472PT8IV/9BgNcPaZ9W7xi22K1lVyzokrEfpnax9BCJl6IAKQYhOt0bGMXYw+e/TIodwNzBkuM
b53v5yka5PdAIiL1W0z2sfb6jDN0BTNsewRb52nv2/NbvBpxqErZZKyaK849RdtucPyPvKvUbTAQ
kCdDeOq7oXpL+OvxJe5wH762Lg7rUPjvUyjIh9c7XERNmqCojEZBqhTen7Eqr/va3XhUdA6B2m1O
zJNhEjA4ZXGxuF+MaM4QYbLO8S4FV3UtDLuhgsGZXiwumwdr0i/dUrQvFzykW/kQxuSXXsiV9BAZ
AuXASqO9bDsXzIM738QRr4zV9es52LCnCT4Jvoo4vhkLjDiiVE63WxOv2OdhkKc0av5z6ZI1D5vm
PLl8m2VXvgpXqg9nVdFRjPPVSsD6ZqsrcCLxdqN8MWcLVlwrLH4JG1BDLZ1zT2y84ObT4SdrqZ27
OdYPlnIBhvmhfPUXY6UWRsWfvMWshbRpZR5R6xt4KFS7OM0A7wJO5+RJHRVg8/NxZZokqL9nu2M+
6kwADsBkfsooqndTPLMaAxPDo5FOeUBPeMH4wbfRV08OqYzUtTS5+z5/sJvmbYlGku+hu0THSk5+
6sm5ONhWnRALtzUWLBdmXKnumnH0b2YGOJhUmm13iT4U3XSsY/tKGGJyXewBe8A2sZ9p/Q/C7R7G
QVa0rATf+MTjkKk8POSLW771fYCrqfYmI7NcrdR0XKBrSg7hjpid9VEA9Loagtnbg6pLEO+GNXV1
OzOigGvUjsV8U6LuXwFAnbK6FP0pMHLZj+0Iem9Tf/oana/l+30sZW5lspo7BEnwg/cbfeU7yYxL
H6qCR6LA9j0i4m0XyeUgevKgfmvEsztiZAqo6faD5el7x2BwmMpqPcrSXfaJ2yen0c3dP6Vpy2d+
Qu5GJJXxtFEk4aVmSR9TShSOzb3LlTH8JN2zbzOMSUc+8tvmjDgDVMieAfyH5bE0ALjIbtCziJoG
hZjWDXykAvcqmomVEEwtL79NV5asgq7b/NGnmb1ylLuPRPnRDLxY0Gra71xPXwkJyx2SUP+tmrC/
N9zDO5ZkoI2GF6dQDhq/GyOsh7GuXvKypJINpX2w40rewpMC6zzOxZvbRX/8MUSwlW3+XrsTthOJ
QylkRBOmqokYYParhi/YzJz6TytWSR6ewm+qn5LnS6USP44+5qO1zOau0KVHpLnY9IbDKAGN8h63
DS7xwwbzxk1lkwfDvh9D3VBpkrrCtjyOEnTRYH9wvPQnJXoEd9WPpvnug245+UtwM3AKHmBxEVWv
+/F9I4nTblGzv/BFunRcnICOaF4OuZnfdNCvmTB9vfOTedsvM8ER6jryHaF8lHnHMz3q5rEjtJKB
9r2pVsxAPI5gif0Sy/bYd+aulcEmOBXdcW9V+FExuLC8EyvoMqJ7RJN/WEaCPjhtiNgMNsJcORUV
mApkuFmJd89CdZb2YKVFyPeoq8g/dPNGZrbXw1diEZkwrWl2JBzinbOiGKVF0s7nFRTN6Ipb9jWT
/u39YdltcaePCtNympTseccwXtDh05HlRTmnZSgxXI7RBlPdb0R2YbXu88ZsD2JiP+G6DSkILdzn
Zrp12/IVW9uxMu3EezGRS/eWaWclrR9dqGMawayIYQhgVoqOa+OGz86GugKli4xEU3gHvIIXL0lC
3mhrK//aHRci1pVdfVSB++lbeXBth8QYDDmEtB7Hb4eHkmr/1dRFjmHRWXSfyiDerpStkpcynzim
kq4NIK1Rw88vbOIM5owcZjfcEBCM9ojqPawop+RRoRaa7b0OUQo4cl5G6cAW7eOQH7pbji2IS0R4
kIY0e298I8RYkj5Ok+STHSt7q16tS8HNb1MX542wcAbe5zeomGUN+O95xpD1ycZR/DG6JDjyJ4jD
L6ez1mO8xaS7qZT2pCNK/o1s3pV4/S8kkGyIkmvMIr/ePJ8JnYpb4ycPSbS+ex2fnL7hmR3B6VTM
D2WvT8hsIrUd5aTo1APPT76TeQBJqbgRKvkY/PpZtOO/wipeAgxex23jTMRgdsKQnPoxQUT+YOr7
rqPZr+aDH0wUw8QT2oY8RGLIO8v6wwIIkLC8ytb2fTRz49U5hIfGLU4LA9w03jbCBfPDFjZpXchf
lseSo4FsyUEzutZ+Ia8EOOfFceRPUbB/b4Jo59IFgvmANuoV7JL1LnGLVV+VhXvyTYiD3LFx08lT
l5svz02uWT30EKC0MA5O2QX2S6KJHwQPAlZtdzQHI1Yi2xapy+Vx1vP93HT/RBFh0+2YOLUIufVP
Q6CoWNVnMD/PS/I09PE5AC+ZjhOoJrrdazObcz30z8Na+DuGRn42sit755Q8N1xgvVS7QV6IW940
W7/kwjgRymnp28ey2gYM3pRH/J+hiszOjcUC4rrvQ3WmyWxvUD/sn7JdmiIjQ+u9rTFtCGHVoWHM
GvTA1pjmLSwBIGD4k2xjzu3YjorMjN/k9wLdoUlzLiam+6GlmutoJE0WuboZ3jwErZsWy4JFyWbL
F9zmK3CiJOjC93F1FV6rrfOsrGaEzs+zwWgzC6rT0bN7Vxw9X4YvNqUvKXWysOu+6xan2mnlAEMJ
IAblO5VbNkuUt1xQ8MbKVH8tZWtm1m0cfkzJVAMUzNcWlXMp6y96s/HS07Jnad80xn8NTWlenD7n
zDPW6NJ/qBpnVd7VFxkWvt9hATONQuHRptyHi62vUbbJNOdCDgqUx2I/NygGhDmiZTw35SQfxy2n
VqcNMTLl0Yk09AcT3xmPZy51usDub0MmBk/12KoyC5fWde9wPUT9NQtZhuCqd2TzN+lWPFwEFZJL
u7qU8qEuFt2edCEiLsBBjqeS6/MZWxkHrSjq5ag2e9oOnmjCBRt/gnV3Gdp3Ygr+sjdOX314dUzl
A7i0rs/4X4R8bX2q3GUNLHXOJ/ISRJYYYY5TQZMiGj9qM0xUZZ6tregN92xh5Rh+a/E4ESrabrYg
KPnaKRsMFbzcHmOyH0E2jpZor0EjOx/ojrn8jUWZgN/yNNpnrX3uEySMmmezHVeCPmMDIjHGhkic
VGB5zp2IACBh4Q0iVQ5tZoMFiQ/QEN6icIrXhjdK1z9sLrQZZLDolfII0f8VK4Q1p53lFjAnyBjf
Ix4U3463UpSGnUVdpW3yRbOIGYPYudNPN9ht8J1udb34Vzqp2QLHIYw1aAs6OjjM37BQgkbitfWM
P6aBwSZN1xZFr4k/WOLgN4Pnpdug8aOOOEDu2tqfPpN5su1jU/nOStfS9iplyCk4N+NGXlGLTF0W
xYB+007OlKuyLmO5s0TZf079EKkUDlf+D70d2oayC8PzUrNutV38JxQcrCYMIFgYx9dO7zpZPt46
K3cTpgoDvnNXdY9x1W6vBVoEbmSpQWF5qxUAGhmN/OqnDfBvqwnlHSZ9wfUFyMSvIoJHx2bIyWe1
7ogKb1IiHaXfEUSYNzJLVVTdmG3u3nI2TYzHGBrzV2/jJEiTcFXwYooygGrT4WFT+DrOKp5CIpXS
JxgiaC3eOCOKdQf1M35ACh/atCtwDosWPTGbRZM7WBT85ACePCBMTaf5NHeO89jbUwKuK1LR79Y1
Q3j0mGN/TSIvGLRJz353BKgYbo86kvvKERXmJODS38IUvLlaToE4rrHsl9uA/MyGVdmr8r2lOtHt
peUBtvZGZ4O7F5eUEagWcqII4sFpEwuim+3DzihxWjN/5PhAO9auZICvuZZJxfBr2YQdzgXi02MZ
9H2LhcmpgJlxAp69suveJCkFwZvEhmPCWFuhz+xxJrEa1+1TQjLy6LRj8OC1TvVRtHX3FZlOPDTO
qpfDCloPGwhdIpajOhLzjk44USleSvMWLsuFoURDJnZD4Y3EcXv+WYkcIoxdMCgiQcXIiZwBp2tn
msfYmywP245HlrMABTFmVVsubyQsw/wUVoXztybQ9KJyb4xSEQQsJ8DPgZhOQoNoVsVP/mdpZne4
HafVf7WbcH1fHAwMpLbc7kdui/2t3A3g0bi56nW0WtKC/A7nug4Hm2TImG87x0qKiWutvNi6RcdP
N9ZCvDtsK7gk5uPieVGW+tlgmQCGkDEMr6b2oofRjbzH0iw+O3MLB8kqrKqt3CvNrI9situ8cbTR
3gVAuZBS2Kz55bRwENIgXhaZ1u6MOu+0JdIU7mL3Wcuue8UjEn4nU7T+oOzTVrH3EarJ2Mc5bY7t
RO1RhLQEWNFiNq+TW7MHhirkMZkBFMD2Fmzr6sZS2r8vrdHvjwonLjOLXkX3Mf78t8awz5X/tHdJ
SJObw6qh8kfwhUCBRq+T+5h15T9BvfGudF7Zj6kDcK3KKr8Hj0sAMLFTE4vxnQM7Do7U7/V9k0/1
7+asQ7sTysyUBKa8MMM9kTOqWdoGkSxhXYHle/Z8XAuokbzdHbg3ZJoKpKFdwPPSpLzxq0b3s8wB
PQx517zn9RS8VlyNLZQxYU2pSywDPin7HT6BdfFbVdi0Hi3mYD8LMKg2q9QwbRkTF2ntG0dTNyVz
tDyFAVpGVho/eDGjtv96CfmgVK6aXJGzmDg8dGLiGHLiIoizCg/W61Y1xcta1TOKwDz7hNameWwJ
rCLdZCUaMH+bA9WMyaxq94vvknfjOulLbPyXUC+qTzLvCboFH4q0k9zl1SIG9NmwfpYMASWO9l4w
bIvtLFz19i5LtO+UfUQtdUiNS1Xn3Yz3oGmKmLRGsIRnay1lxHlL1wcjt54hlRvE/ydg0CwqHwdX
j/s4JHnCWam7O1WXUFOhV1XhsVlNd0/ipNZ7Q0//L9+CRWebN27h1eRaqMSbriG8ml6E5Lw8nJFZ
40vC3QSL60+L30OBHk6612mr17N0NckWEyHCQcvAsgakA8v70cGogw0pVqDPpkF19n6E9vlhqRnU
sWXX7UvjSRbv6jAafxPGRs+T4xfPbW9ZeaZ0Ef8mbFG7r5lEgzIeKqaViYYIiwm5u/eGJfqABFQ9
iSSUc8YkJH+ofArsLZ+JOC8Oo7q0l1Jg9vST4HWqY26yUG9MzDWLBD4IGW3Jg2IylvmuLar9MLvK
epBY44vj5Q1aT5Tp7j9SZt12Xa3NNO3X1RM/gOrcb73205iKOUEcrxPl/+XBodaoVE0rhQFczZkn
g+rLJzG/ZCYHqYRjj84HZnQkgB5GMYtBw5ybe9VDyQnE0o27Cgf+BZpRrXfoc1Sv+CfsV09e5qfO
WmJFxQBqf6DYR0EGvrO+sB0u+XvVaHXl5dX2EWMr5JawCfunyaovEqc9XbxX04Z4JYGhMNRoDAkn
wC+4LRa1yE89Ri2a5jzj1ptJRjK2Bu6CCmN8Mn4iZDUzO95y72laDfiWopq9d6gR84aG0V3SpyqR
hBr9qmBK7JqxfWAiqS9V+yh/i8kzNMFE5q+pJYNH5kDrdjI9YCcczvgXU4il0IpxReIFI07bX62B
dpy923QwVWzTyvM0Te2znKqCblUq/vhEzQ4wM70sl0A8KPGoj7dny0HphAKwkTTqMKR/NFGCq8vj
yvkceNb/EvmIixsbh4WHgyxob6dtnsE/JjZ2CrQipyHZw3uddpsQrxcXzrgf2pnhELr+ep5Gp+8g
hOTFd7IZ1PPNmcU/xyq9pyHw7yc08iEL+xzMpeMb0lzMdeMryy7j+cR4ZYBd3KwNpwgMEFR4u+3E
oSk4+nAbsP2aaxw8QGpF1sawtLmcEV6Qxy7EQsWJ6hEZeZ4IHGL4wfimUqXVyvp5zNkdezZr/Rhz
grx39iI+29ByQQ85bvMcxEyycCwtQYyhRuMr1y4x3BS8EVJX5XvWW2s7M8+dVPowxPnlsgOlXqYt
b7CDMCGkOVhT4LwOSRvcdMpwY3qAQv7Ovgn8YxUS0psjXb8IkDdT6tvmQvApZyZ3IaGQ18qGZgEU
TSvgp+6l2kO3Pq/AR/AjaMuiLAKTjlmAs+I6Vsg5sOCIg+3Gbeu/DdbR2xKXUL0vPDP/8c3mlpkx
+fiNOBo8DH25iUOJs/6ekyS5k/igKCIS2XxCXM+ta2g2C2IURdjjUsiRJBYujXSM3fyDsBglcFQH
K/Qgv13v8iVI4MbblfVEpnvobhUaJneL7RHEMQa1ZfF69V5vpX/G4gWHlilwtYKBNWDE1/KvH4Yx
OJC5h7sSbUI+B5eRHLxJRtJU7b36J+tRYMG0RH1vKtzj+wDMkpdGrr1Q9uL9SqD+mcg/1yaBy11U
4xT8D3NfpRh2wIdW3vBSYW/Ir1ByvCDrk4X7EZuunQIeABYhqO+PydrSO3X+bG7m+n/HShlCAhkr
t/uEg9yPu6TtqxyAaLQ8T1Vc48wEDjJc1Y6ym71Z8xr8HMZNB+SF+01LUlm7YQnCB58GEsIbJkmm
VJ7ZggxbGEyZIBeNzioBahrpUZlvy9+mKWts4g6HADcxze/iVU/an8BUKq9chqzrR1awVlELuLuQ
HnScpnTe4qAbvSyGL/hgLBfTDtyqhUcIMuyH67LGlqSusB+TMVfqug8kd3vjLBO7O4pmexPScvOj
yCMcXC42YxZ09aNV7Itk2SjpaEBfZ9sKHhrdoJINQ8/y2UAXHliieBbBfnHVwl9Wz3ROWxyD+GE8
Eby09aRemKuWKtUyd3XGmL1dd/8fG+O80gCBZ+wCx4Hz8tnykuIdEDIzUjyqTWotHKVpHfPQpzxM
zR/OT0AsLkarX6hE4+1KUUB+KpoIRcJcoFLdMDxbF3XP3DkEbegwzXbJbVT5tjGzrkfrDL8J7lWk
Iy8/cCgzIrIERvHVBucVdF5vMg4Ndb3WZqizsUmCcSfiOPYOvT30OrXLMWyzfBBlfWbkYP1S33Fq
ubq/wFitUJ5FYZk8o/Gvgjvby419soe4n9K59KxX23K5KnoXx8uprBN5QwkwfKq1UDobyU9w6tgV
YMPBjjERhNArmKXa4VikBN5kR7qAvMwDdi74Mt3WQW6IAlpXmsEy+tYUZL+JWRhhFojWdWq3TAi8
xeOOsfyAkkOO3Pr7LccOdjVMhu8NtlHxUop1/YunwHsXgSreANyge8cyR6cFYTjeh/E2vVV9UE8X
nYhULDZozGYSWz4ceh/iKr2HsR/8dSv/TF1IXi/PVw/7QWvjcmhE3tjX9hhJc4WZpOWHdKdn6aMC
HaONxvHAeIzpzIqRDXEHXMx7DLwCugH9WpV1XsceROFMY0FLCA2duUE8XJfEKD/N4JkzhCt/PPXl
Il75psQnKKj5LvfnlbN6W9Z+P5A6hX8UDdsn3nzObQEY/2Phrnxe57m5U4Xv4FiwJsbGxbJ4823o
a91d0VDDy3IRYFzovps44TWb+wzAWPueU+v+1uCG4MQ4m2DvBeCrD6vmU+yKKHKwwG8UzpccArQF
6PHL5Rap8YRjxPLv8fLRI+eBuyB5u4tggWosqu9htrzzgOPj22k3752ZDb66ye7M36nFj5J2azm8
T62ln1gYXWJesMWrNcLIwiQzofFVnu9/dFViP6pg8stD3bQJAxh6zufcsQWdk4P8mrKYbACSQLT2
jwVK5APSncOsj8v1biw78eR7JrnP4cA1e1klvFiW7kWBk55jkrp1sX4iW4u7ILRhmOedhr22rYUN
IaxxqKtX1rD904VVooZI8bKGa1LiVijyEMD+VH5hk2L4bsV8SaFKwk/B7OOjSVZswYSKBthmDR+v
qovmNmbrCfd+MKkW/xR0TK7thdrO7pgAZew2ie/mKCnbtFknDiVDZO/d14NO9lw41Wvudjq/ZY00
zUHPwOZaEGw6WBFI1AzSGTOiza1sDg7iGhxSXsRekw7vKaXNHJRvizd474WxE3FQgELx6MaSp7VO
6u8GQzPzP6CNt1FrahTZPqKb3fjUrEZLrO2DTSP5C4iH9W8InYQQsx+EX1TWnbwS8FIeZF1FYRbh
IdU7LAw9ToixL+39qgw/nzNF/ZWcdGmdE6to/ih2I9+LOmTlR9iHGPkhqLu/7dC5f3IvQApB42tA
pxgjHs1sMWOKJRh2TfWyHQuiK0xkdFhhoFJxyEZxzM64h6qNoftscvNaJHYodkn1vxad3tPbaWRR
vrVW+8zYw6b7Q1y49PZGes2Hgvoxp7lzyVdUMiBFPXui+LdYrnNfstWm4AasgQi6a6dhO9Z1xNBg
DQh4MUwm7eayx2RG9q2q+zoOhuhQU/vA+DGJxV5aqu1Hy5kv3ZGlOF0d2hFm6BMF7N5tt3DgJ5D6
YWIgIw4hzW95MpvTnEdcY92ul3Uy3oh1YPZmzGrflrNYln0tY1e+zQkbGdJqdL03eCCG06Ux1TdI
8PaVBdc0yYa9CMAuLiTDnSJlw7L5LWH3A6pXc5GHmyVDL748qXNLos2XHgKgZyW4yVvmMctuGOYE
FdEVFV8Q1iENNgly1A41evrlOjL/VvhrAnF3Uu88gWxMBoZx4RcJbV5oVVHIBSSPW9VIwzmBxe6y
jYSubGHJl8Im3gwuCwMizKB0/PHfZTODxoxYMFIE9mJ/eENCOYcjtp9OzKeJkePLYCUDfHnUFV1j
DdstM4CltGbufTuAYQLGR51/75NnYQ6+elilxtlWB59RqLqZoUBiEPPncsRz0gR3rdOs3xIm17Gc
TP0Jw06+MeemRrQnFKEUPnLbHhRyCzTJTjv/QtRYxv/WZs27HhbN1xSshKNBR1aPhKNxmUy2YJTT
xQIC/eoWF3U53vTVHPU9FloW/3zYEsbBzh9NN50UJMRoPyoXW5uCX95l+HVAeDJJh1KPgLVb6TEU
x10E4mLL28U54+7bzvSFA7/O5gfLHsNkXe6p3TCX4H72LeDXi3kvmmESV540LnypxrOqrMTHC14d
N0ICr0YjfNLg8l3M1cJYKrB01Owkxp+/K1l1Rj0VbqNdleCx2DngGO9tq2mSHXblOTnNUbC947K3
7bSkGXiCglf/wArq32E4XRaJ+vUGU8YO6uQwdKTxU5/g17MXLeCEzGamy06cxQG/hxwIdKGz/1QB
6YBdPPfRmzMwsmrymgYtQlplgVSMAaLBltNC4velAK9Q4YLpK6TVG3sEtZnmnm+FaeJG60eFle6b
VL7zySQDc4qrirk8x6UsvqOVXi+doqLQWevOEzQcOXeA9gdePTpySbAqZlyIA7Neve8mEU55xFbD
Wz1UFn9G0GxcUBgpgwSpFzJkWnmuez+UBOt3y2rkB3Wx+iuwB7e4AipHsxuh13HqxngXdprodbcz
kUNjMveD8zOCBkvudE5TgI9YXDXNBQnP9iyKRgIFmOZcWXjNMREbK25xnE9vIhhZteWyLu+1WFbm
pjR6wBhxF0a/da9cJy3AlXz6yoM61ow4WXH/tSFrIwinYLS1+jcQdM1XleOtz2hYpM++JqL5+PPQ
vlKvU85ZK3qw08ZcoeYZyCPMlIt1WXbAhJiFAXbnfrlzh+PPAsdKDsBtk3+wteqvbpYzP9nEuXKZ
zW/In/TY0Z9hmu0fxTqfMNPoCPeER/SLJb11uS0RAzbOHUnurVXBiBGsV059oipnZiqCAahgVK1I
K/YcB9XB6eayv9m6zapYNTxLhr3dgM1/VdZHVBf1P8XdmfC16M2AZmWafFgnbbW7iRWZbDKqJnOG
z6TC2y5ZavyrplmHE3tJe8S6mOjz3gSzqU+z66sV9UayrkflcYMoB2ev7veMG/I5mwcgFDvDJK3Z
RyWohbQYFIRGOorXaegwx8voUmxj1W6KA64JG6RiW1zVeKJKRtGCKQlnifjnwimnJt06l2+s6So7
hfLCpUUsVJZAExmfgdug5WNC7vUda6Mv1R+YhmHdAdCD/Fsvqt+ul9mO31a+cnJw+GLZP+RBv+g5
tbqdw0EaZbO9hJztbd93p3WN8ATYYtCvzKD6fwEL3MjMq+liEO2TykrNNDh/LroF9AKevANOwVJl
RBSpFsOSvODdEEGRTPupbD8bHAwRXIMBWJMYGoOhqGSvuHLZub1jzsuZXxVhdF15Xe3e9bYVtaex
tAm+6hVpYsDgr1Ffqhr7nLTjh7BzLfsTITN4A2+Py3xxl5VhgxfBWK8QDHRmHN8rb4MIqwR2BBef
PjsVwOn3xC5K7quWXIKHkaZ88HMvLhheu/HI8GyIvlaFgTALt3BhNi5mUFhxUOAeimrXyJNg0R6Y
28X1vpAxaGo6Z5CXznAd/3X2jGekbOeW2ou+tMBCABgxiy/yy3W/2Thll8sUBlIpSUjWgVB7smmh
5xjVdlS95bRXOfteBH+pUyURS6v6IvFuh3pQyYGTBr4fUCbobIyCS5D1HOoys6fCv/ZGQj34DILC
TxfDPx8lBOTP1Z95EvBU8/0UvtoSqiNveRM6dC76n2f12ZqwRwocTxWUrFMz7Ok2Hrzek++QiL9x
F00QABgQHENAkfldNTjDQzRCX2FfCOi4A6s2eJ0l6liOrQr2C4NggAu7qqo9/l2r45EwWtbid91I
yDMwCAqT2X29MCqgN8aS5DRzeN/GjVPc0B7QQJAoKOTV6q/Wv9VMDtR7x0VSzAHsWlkYgTzBKpdH
3KbJdkmdMLGlcqWjmtPIhBzrPcd4/dw3/fg8zUkg9tx1zkc3GPPrsPjmh++WtayBuwGuR4OTN/jI
sJ83aw/+RSn5hxnmyMVhkw/arwWETnCpHduStFXY254kE6WIZTC07IDq+j8OHfB6oJzh1WDPInDF
Pu/jepfzv8s9Mp/gHdIC3YnJKiimKmfWWrHH0Hla5RB4e5hLeAUKZUMcxN3BGg/GdBfMpo+WkOWy
AfBk4elmAcjm6z/oMeg2sZf3LgSiGDdWLhJfpvyiifNW4ehkp4STM+4bXXujWzYIyE9T3+fyR+L6
0cDuCPzurM3zEKs5Astz0QfaxUEcl19aYiPcQR/yX0LHjyLaXMXMAsgHJF+8V9heti0IQ0ZMgWfh
ICEds/tvYXlHXA5VcBnX0rJfqCuwateOJus/kgER24029lEpwVjFxTAPJTNWUb/7DxGia8ILKLek
VPrLDRf3LFfb1vOCOvLIupfQSv+jFAk1ugAjUFDkX2VirV+zp/03OJnFzX8W7hfXUZe7thnYYtHk
LvOYAq2MtN5aP/wXVXFi4cdiX4SuER8Sq+F0sKIKe7zQqnmnOxHbYVIxku9/jQZ3iPmco9q4FrYs
qtIpnYTn/jOMAYnCVI6igydwvXFCLI6Ej+C61V7NZj5z+RJyNE25gQkuB5Sr/1gzuhGqYbVLz4Yf
wIt1Axnb7bGWctoUyaNkft1k4F6GLQOGpJ0MkCKrDrtAwVKppO98Ua4nQBZx9n7mft7FN00+hnn2
3+qOzWWNaZlxwTLwYNlMxKbFYKkVoNp1tGCzRsnNf7WyWA7FjrmMLoAupSBLyQ3dBGyny+mOX/4b
cvz/wTBHWWklNar7+l1OwsWyiHFC7f9bdOUX+bzULOApw4nAAeNN1uOslUgxvMiD1gMW1f86e+QJ
HvM8Iw2Q/B3jKuKAt/3qa06m4bNsfWxD/f9Rd15LjiPZlv2hQhu0eKUARSiGjswXWEZUJLTW+PpZ
yG6bJkFewurO05RZ1VNWOgE4HO7n7L02C/fyLwo02LdbNQTt5vL2a12CfjoVIgQ2cAw7WKf1wCE4
tNZS73S3opW7v8wmr/WVXNTlT1BwxocOoEJagBYQCNVJFL+EG9rRHPXgk9hodDmecvDv0qWZZiVy
Vc9396QEEbxnUdlEehw/FAps6EWbyPEvpOG0xqvI4zhBKTe58RgYOn2YeeV2TCfRMKXnzjYxS+83
iMToRyyDGLFl5Jg7IKmKxQTKJCkzMQsibgJcj5NUyH/glrD2YqhpX0FuarXt1/5Yu0IxES/B7iov
f6HILAWNhtJaSdndLUTiTw9D6dcfSe54zxniAJ9zqSt8gDZXPyK1iA70l8NXM1eb339JluEFsB77
NZi5EAk2ugJzEcaV2az+cuOsDPNesahn9t0dmWUYDYBNSExSUal2rpCDyiLlNFxhMhYpaYVVeaMJ
VBqXoWmgZQbECfFJT0eBrVBVweKvzkKWoOCQJeHKGlbdEAyURZ3cWiI3crEMOczvUGFkUFaZ9neI
Movosl5pX9pB6aUbPmdj/iQEFOLkxNxwvmt36FssaAUMFkz6Gt2lOi32VeWBWQzp2t0Oomc4HC+Q
7K7Iq+K84rIhQ6Vmpf4j5tRMsmV2y8U+giCY2ZIotNkCCHbzo6ULoq0Vw2t/0qcwvtSKQClOCC3y
ybpREdn9laPQqE0lQyyftCgDDRrmxRLwefr9l6KkkCiQMNFMyAcaqWiqlwxR8RD78SSGj8ynE1HG
2rNgWvScOl+sXkEiSeHqusdaHl3dJx5rROC6TpqGpAOEkPQRSHIEhDBCHEi92/VoJhWyF8Kk5PPg
xUILlJxi9nh0l2Jn1eZZdMOJQHpyZeynKGW9IqP7ravVShBV4V5ERHvbhAX3PMpFl0wwdxQ8+6GY
f7AF1F4E6LXPUsvhHxBepD5fvw5pJGmcXodB99PSyIHEOf/Hu398HVlaVXLcUjwHAEmuAeo88E0i
H6JvHztKtlCYtIT1cWwauUJ5cQDkqluUI1XrYeannN9Sgyx5Wdax0eNCMiaophbHU8aKTKCMjn5w
VZCCq7N+o62hZa6CG+8xullrrxkQegVd0Fm2oJetzvYnEt2lThDBf5Kv/0fuhzQlDlimAdFZAUai
srNhHTt9zI2cWmbbciilfEXEHEUTNhZZbLSPfF7k79pQ4+fG7DVq6kVLRGJTj8ZOdpzqHU0A1KQR
Bz9zhkYinwJhcMybBjQSFRKDqIiqKk9ynb0cZIfQCO0KMn7T/R1Yrfws1JHyNxOt/m7Zf2k0BPK2
XlVlhbHJRcwTLQsOX9qiN/riM8l6YWV45mg7oNm+iIYSDVscGSUfUlD93FNVo6tgee14XKr86NBT
OzaQqEmRyWl56PsHvtjBU8/26FaBHUKXawiLW941XA++KRVvM9NjvKjJTGVSQJjQRIOolRFAcTxT
Y7+KZTV11ZXkmslwywlxwLISd026jIs4Hm2SIXBTndNQuHSxjGLzKw0EWTklImzJCrZvGQiuJwjp
+8xvuzBNcJgrJosWNhbjDwzqaDUQB0i2DivxSiniiITbokZWq2di+kiyl8Exow8DzhZGFFCvI4JB
tjnDwUvUpDT4LWSC8ULtk/zGmZ91/kZZ4/qEgImdp65OAXsKFdHYzId6FXUdnRKZVh5QBcBzzdKT
pIFCKbVdPP8Ku1GkAEXM7gbBHJ+Sku1h4ODJ+fOL/hFu5f+73CWZl/5K7lLzK/r8NUImvv8kzv+J
lR//l/8QVZR/YZbiTdVZImGkyEzb9vtPRrz4LxVqnmbxCrOGa8BM/gNUMcV/8Ufhd4gyRLh/xzX9
B6hiqP9SFFUzJBNuIOu2+I+Cl8aP1PErBbhEkg0WfaxXEqyeyermtVXaDRQcN45jbjI9gpj1dXQv
Dv/+u45ZJFOSxnSECRylr7PUs4KCThwBAMYP50F9V4UZlOPZN2w6yPh2Hr19oVJyEsoyYr0hweTN
uuokOAfrKgn3pc9Zofl2CVUuYGtev7gRN3N2+zB+ieRHiJr2h/F4NC55rgKmVY9xscwZH6W7B5O0
DD+iama3IU3XvvEK4dRJoNXQG/C8Tq/QS6VeRa/Rb7KKoHCjaV8rtX2g5IYK9LXvHdqBbn/bIHEA
YX7XKt4vvM8LiKjXL/gU2AlWjQkJJVoFG8aPYYqe/gxRziPkfVxwawBB0NHHSltqTLfQEiGvJ6vY
CnbXR5TE8dImN/lkzHGGHd1kF+h4MvituGkba5eZwj0MyTE25NvICpXiJLI6B43dLspK8puqMl+0
KvGZWU9hXe0o3Ne7moe0atTEeGIeLMQxDVJxvVfPdL8HFYorYN1wpRnZI6kmARtRFBY1gad6I2qH
2A2FQwHu3B9E0eZc9Kx6+rKkqb9LHRCXqpm9eHVKuR0kP9U8mpAeZ4g7RW3YwZhPHdV0kssSIBae
s0CU8itrS2kpEVW0aXU/2AwOJdY68h6o7gcLkxrMnhb/vddH9YuP+4c4czSPvxvPWokd6MfS/Kpb
vNAmtlkhlLGfqrBCfHmvp/1gQ+ov9mhRKgKp3HStaK60LLLqu5Rcn0hZmU9UM3a6BbnAm+2zka4f
qc1DhFaGN4g1FXFEdKLLTiOMjT7WIgYsnJTGM/6MV5Wa9EqirnqHIhjArFffaBkRhn4O/CRt6S2G
OCMWVVa9IAJo93rsb0jYWXG0MxZYKZRNlOvbAMwJ/YfP6xPFOF3LDBUbl2SILLVsH8FpShM2VBFL
gVKx8d5Y9NO3RhupWBnIfaCn/+ZUQ0nBOgDtqydqQvUo7Y1DFlvumv0aeaCppRKYkrj5AsltbcfQ
jtatVFNPxbutH2iMlHZZ5pC5e0PFBFBkORUkvLkrTchzWvIkhj7odeBTY61VLFxBiVhoGSJEfhtK
1vaFmJGajUgiXTe58KXk/KwlhYv+AFpo2HlAep7zVGh+aWA/pIXMlcgcq/D+t0hHl6SLoPUhvW1L
6Rzmp+JFoIMl1p8F7WRA421XPHRGb2HFwgqoU9Z6d6UWV3+pSsiccqlei2G+KdzItPFaI82gGaWL
NvMg2TdhvK+77EsT3H0Ioxqwdx9TggBjDnn4xstqwr5IDyUFXRLxN0QeGg0XHHY78nL8uP5x/Vme
LjPjozREsEuWTssaKuqf1fDolRcAGrhAoLLNQGVjhXNE+x5pMSsPTfgKEoPzWnEyBhItL2cGPptE
8sjkZZ8vy4osmtZkErW1Zbl9jFtXMjXWWag/HMzylzSJk3WUDa8aaZYbNOK4f2jihWX7U03cNxhM
EFaA/mWVXCMjNvt7KrfJkjMp2GvUJV4QR5tONnGutwCozYqkVcy9MOoJnTnkuCtA8ssPeeS+ofoX
+XLVt1TDlIUuEwMitI77W6Z8+LO1dOzbfF5Awf5oslgetk4VtNRfhHhZaXkN3YgfUGZAd5BKvmSN
rrhYuI0aakOojzpC3SEGwhNpaEisfGafjtnb1C3yJewtnFqC4v2MEbP/AMsh3fj0an61eCl/pQQi
PCaGidcM4GPxYuYkjlpap38XWvQT+2t5T/ycvwpaSnyIDpEM4zS6NdxmGPP4vCcXvMhBMSIDgVs9
PBgh3qDIo+LqoW1aGjXIn8BxYG4KzVugK9mtKTUPToeqTzDWqtVZxczX+/QQxSyTOfHqbKTgnPFx
1SebH00fKMchE7SjnbstN9VW2XhbcVtur8+p003C+TCTHVDlQ18nawn9f16JtupWG4UoYRUFrN0l
6Q/CQu6vDzh3XZO9Ql6paLFFBoyUJ+HL9A7id4BK5lkhyf71+lCT4/H5xY37lqM3VfIQe7A3GWyo
7mvNjuxwIz53S2FTbKxVfPP/ONr49h6NJvuIOViuB7tcK7a+zDfxUv4bjc1Stwn/MWbmx7iZ+e/G
4/zaJpudkgaF1cg1gYHSt/UeS9/Zz+vXcz6AweZe5BzPNp9I+MkAJGFBznFS2WbDABe0BmqjfiAg
nqmrqKd78PFCDM6ALGeo+mSFw/PpbauhKgWNmgIMFsxyg577Jsfr+YiUKsIhWjTbjnYQvpiur24w
GlA6r6WUVPgxEVyqn6mauys3NpN9nOfyOndzCBVxFi6a0oqwcll8gnxv7Wo6xVYj/FR52Ukdv0G3
QLJGmHUE3aTsuPie4ivGpioKNepav+rXPZ49co3d/gPYGcUFAVl7Hg3GRjeIfPRpJCDozt+LXIlt
vtZE1vvEXvQWonaLzpzbG9Yrzu9sZps7IRKePfrxaHY80bQwzgYwv51drYzFsKKesQe9vCH+xJ5b
Hs4fzskqpI3fwqM5PWa+KT4sM9utgaLeorpe1Oqbjy7vn06203HGVeN4HHJE8RQJ6MZ9EZmpD+44
BIzxH57q/1gw0+Szj/dkWZ3s1w14TrjceskW46a1Db/XHjyNjNM9ERz5b6MtK+WhkV1l2+mddagQ
oT9WKe4BdIj4jdGZSe5dlXvaEwqJYV245YFg6fLNcgtv0xk6wV3iE2GyP3NVCpfo1ZZoteNdYAbb
nvrPJnQo7HuFH23DKK/9JYeE9N0YHSm4G5eCJ/U7muPPeQvwAvctrfvS3GYiaglEvv3OaPwULR2E
zXuihH+rg5W/dHhhxcdCCqUcH2LVv0ppk2+oeFUffC2bXUASJ4zNQFpmhCMRZKsGG01qqzf0vrLd
ZtkK2Jl5V6NvczFeWsI+0hU2AK3kKl96DkMCNe6zp4t/W5n7LGHsecWhcasXNJz7riO5E52GvqVP
W//wDSgKsfqO+ErZWiLtOCr690Ga1ns9kG/wF3+6LTZVIgCqe60y15Guf8akbAcuJC2/0d/kLn/o
Sxhmtf8JSWBdEWbGGxyld45DMBF9BNypoQhXXWjfeqGltaAlr6GfmZFde3KPVJarcunT/QKIuYzi
wXYMGh5Em615bd+CRBhjAoV9LJJMTAPdW7J5VZd80reJHK3NyL8dBuPOyPR3owhgbesRWn/kA0g/
Odz2Zf8jo/O7g07kHGTYF6sExa9IDs/agejCCQ8dYtrzDI2cHDU9/FmjOz/05KzaiM3YLWu+Ft0P
nlj+0ExDuCuwdS3CFn0X7WFd3jXNmGlbNR+S236bORGIhYZicKNp0Ce9VM83jpypwp6dW58hHcSu
sDL0OlqKseT+ZKVl+1sbREgu6yKTHLAOfiXCpE/pQdH7bXaizuZcaVLhRqNphUssdLZk43bs8LNu
2yghHK3KytjZauq7kwnixidMhoZj1n2iAGUpTrrm3iP/mvNtFMkLBNTpF8LE4bUlSlFYC6VRPIRO
HUUcQGuXOHUFOIAlIL9zfYR7cLwI+alyoH4r8G+/WyGWUkq6qBp5AzgbShJBzY4vPWmw0Z5jPQe/
GPo31P0KnBHIMzykYXYGWpug0VTfDpCgkRbEJIxtBc8j1snsIn+NAxgcVOrTGcYuAcLwi56d+dpW
AFakRnZCiKW6sKqVCBhYlbWArVq8YEmSF0/wOUVpw9EIoY9TqJyJh8GM6lF7ma1pgLlPejNgSnYy
NXjHQYZxlXCDF6egVYUniLRlZ5CzFxfHrLA1G0tdtWnP96Kx7giO6haVIEAFiMxV5qvZGgOBYpOu
QsdKdeuNFBaI1AbQ0p3VJKQqyXrzLNbQDKgfJYTZFI6IlQT7FAIXGNnl+Ipw7g3C1uCvkFM2IQOG
bDKoFR2vnuulLzkMAcAOVGHXYsByktW4fP3Mu4uDLvr2S1SsGgshcky5W/RFU9G+7knA9fGhCErj
/d3oWren1RnoKw2z5gEbRfCAzIUKgEE+i0HE7JImmWmDluNq+X7bVZKlh0ytiFOui88mEOOdoXXU
QLSc4rjLc9jjtCxJLtXCF+iIwOcEQ33jOEO8LfHMv6NSKteyVeRr3AvhTZbDpGoTDcFDojcyGRiG
Zt2VzOo3ohOjFcKgBL+fa9g0qBN70CqkyVUusa8d3shVqHZ9YtzhwqAXLmrNMiFqzlSxeoRRtFc6
JDh4JcIlvel0xd2P70NmycqpvTXqrp2XANDScCQXTXNTOebOl4ODGLtbXMoreE/iOjGbreUI7Q+O
qx95pw1PReNmm7wXQfDAjUNZkN2qkqF+JQVtI7x5yHu74LPhiLPsB2BHCwQio70cX5ka1G+QkffV
kHWgpJzYrtX4EOisdpJWc4yrEIaV4k9a5D/IIK73tSn4e9mq9BG88rOUB1bfTlAeOqXhT/qq/8yh
ouK1kCJis1tBSgidRbES9ajHN32A1LWX2z1pmKjB6yFe+6HRwjun169tSZsGVZGXAwIzosyQgxkI
BNovhDUpeg42LSCNTEQGvl+9xwWuP1UbdqXYvlcRlAkNttAYxm2XDYLsIkxWLXx5+pJydluJNPUW
mu+22SvYQflZHwBALNH8/NEROaadlmPT0RW97gERmbR1LUz4QdSzrR4KE9tj2NZrAqtQXpPGJ+0l
SYL/xbUu+IT8dujg2hBfekiA8KeEAA6QMRQ6XyHQWf0YMsh0eYtCF+mJFHzVBCauMhy7m8FPZfZy
KA4UkmCQC2qHUiUgBAJGbmNQRB7TMddrCpOLUGgPdYxi2vScXxVMfTsuEFiuk4yojLGGh4CevvGA
5aZzCxrKbdHbJbnicV5kSD1QfXRysO+hLwEK0KQFyiU6sb5ww6xeCIjX16Ka7JogH3YB+K6AJDO0
cm3wFmWQqrTA2GJj6n5mbch3PIPocksaLh36svw0lF5cB13aOcugQwOybIeAnNggycmIDoPflVwF
tm6ASkNLKyNNpTTTOmhBa0P4qfrDQ0u4GyA4PbFstTVEvpkqE6lVZfOAFIfGu0+ffYVduFtJuS++
1yUg4FAsnioxKTZ8Drd+Qhw0+YYHwh91m1wxjBlZchfVkYMgr38hwtGWwkjboi8KV0mfWg+kBK7V
snxGz2D3WvcjAR611YGDLJj/ORv/tPgJDg5Fuy+gQ9NdQ1qxfHwKVfaOTrAkXTzW17Cyk3XmOZDA
BCXAVeu6eDKRNscf2IWR53GMGgkwib40rGBTRnwS/UIE2yogrjA7Oon4+BAGukUrPWsRPo/rW99J
9fzfByDqghZf+xGXJE322PLg5K6qBLItbJNbzS43ni0exnMjr+Ye98FMFenSue54uMlWG6eGkQWB
LNljsxqPoL/GmXz9ks5PDYaujv/omkzcyPSAAknTjeWS4AgQw3vdyW2tLfclTpNGkGau5tJQ+IBM
RdF18gDESf1C4gyMXzKW7VD8UbwI4Z1pPVQzSULnZTeiBo7GmJQsRCGuwEqEsl2aNI9TrNsbMkD9
mXlw/lxOjkDTbmir5WLuRhzoawKICbHrCclo25ncn7lBJnOtdskjMAMGMfpbozS2gbJR62F//fFP
Ol5nB9Qp4d8BAoyamURJ9P7tFjzRIZF8kGFdNhp8zLUeSO95HzyAP1oV+JPtmfFnakzGpHZWtDUi
tygoNmFmvJSSuI499zVHJbL0eijSlMFDS4FGovRfMud8UEYgXOoEL4qY3ZVNne8rMsLHaD+7DeSP
QUTxXEaBMfM7JwlVZ/fJmExez+Hk5vnwAyo9PkRJvNWHjx4Lfmk9+7l1W6RfjjfcqqX3d13gJxKo
ifOlRS9h/WxRGWHSXBjsA/Ow2OGNlTR33SHrVDTpsdE/6iHbJHi+NCyX1Y3bt3stXgEYXul4AOyB
/g561ZVveugHBRSc15/BRIF0fm2Tl0ZwC7FQHSsF9JFQlwjE28Jl0c/Renld/quVGmHnOQbKr5gt
qZJBOpEGdYWhAjRFH7dbn97UIRXYgVTp0IJ+j+mROFa5dfnab7GwutsmUpOZt/BSPVQHX4TkyDJU
RZnUVnTTz0KZXa4NVHEhvcgux5HyiS+q2H5dv0PnKxe5lkcjTV5FN1Dh8bCu2Jg+MMuq3XvJcfKX
ouZwDJtoc320S6/E8WiTVV/T2TimtG9t7SvvwkXxZX5L4PAD1a6JXhdnnv6lKsvRaNPOvYjFvIsa
6N6S/F08mPqwa8kk9Z76MYs3nKkoX6yH6TolREWWTEtVJ69RK8gJLhmKRymmjF9A8Yf8o7t11JUw
PMLnT5+rcqZoeXGWHI04mdx49KrK0Zgl1pdcw5Kws2FJwJM1m8N48UYeDTQpjppos/UWZasNEIDM
5hLPilIXtzF10FtjhCfEnBNXciP1G0v2DTsDN2032LvvEB3vDDHBymPCGZZU9o+J5vSvuhRaEG/j
w/X5NfsQxo/oUQUPNqoBwspybLLmkw254v4qV2E4NUp5o4I9X/flkI+lDJgd+CYIOQi3yAWkmTV1
7slMqtZRUZMzChuB/cAjNIQGaHK8gxzizE3xuYHG1/voel0AH1bQMxAXsmwOGZ7TnBjWPX6hmTt7
8dU9mgPjLzkaKS+DkpisKtnoFq6gYS1Vm+yFihJRoB1Za70DQE/awAQWiwcCZ50brJZOfBAc9uUS
LS98vtd/0dwPmqxcMSQ+GeBdssnfyldsjntSeTfuR9JtRDfcCEY380wvzy2TqgqCIrxx6mTxijqh
gdjE60YpZAWBcenvxZ1oK+tk423+F9f236G0ydYhhhlRRKYKHkHq3DX+XcTGdbEG5yPvACiuaBi+
lAodUYcbfn3oizPqaOjJMoblkz6JxowSvvLgAEODMkGO5PV/01nUj8aZLl4BbpVOYANABy6RYAOC
VLpNm+ekR9b+ikDn+mWdL2H0kViZZUvnjMNX9XT6moCIilAkcIVgGsJbEHO0r7jiFvWL5s98CeaG
mkxMBJ/R0INosgc6yD72oR4XIYXbcB8I5OZ+XL+wC9vc0yubTEukCH1MYLJsV4QWKK1s3GRG/J7J
ZPLGUDAKBWaTbGSwW+koufWQzHQczzfzpx26ycehlMnaE0SKG2bmL7ugtDt5L3j/eJtyOshkXZeN
Rg8RrvUAIlfyt1Xcqu+ZNrPEjX/HaS/ztAU4GaMBNcsqxRha3uF4DNdOPfOsLs2M4ybj5LMAEgD1
/3iE8wzdNsD8QWmAjagCWjDT27heq3m/m5ke4+0/uyqD5BBElDqCyMmYGbavxCwA3IOTfBxksrzH
FoYkjSd9X+5wbmmgnxFS2bleWEuSDW2QJW8cOxat0s/sWC7egKMfM/lc0WcBp5lxi01YK/pSl+9j
Z6++F+pBnjvWXGi78ziPxhp/y9EHq6Nf1hA2J9tD1bwKAdhlkp0yBZuFqnZLQ0gt4C5hvZNHt6RZ
37aetiVL1p1ZTy+9HqS9isj1LaKVjcnCg40nNfqI0gBNEMG4N9olGIjrz/h8yabQcVS6mbyBvZLK
Ut8J0piUA10h5ugCQXvR4F80GuhVSRfPfAsvX9R/i0WTV8Vx1LiMPU2yKxqljipsczychDRvr1/Y
JAD8vCg1mbxGCARDrYClQ51PbTPxv6UxShlMvbISceisINbuDBj2duJn5M9CIAsz60dQC6CIs8+m
9G8rHHeLCk7lUnFgDFamkG6JOqpmdp5zz2A6s4siSKKQVzsoX/qWMDN4doP2DF1viJ5m7sr4aZy+
0sfPezKlogFxUNXzAnetztZ2r/XurUiZWy/2fiKv6/ClrnYJxikP7kRKjNf18c83XqeFqMl0G7xK
S0KdGa1u4G7trXVrq3axCWaGGe/Y9CqP612TOWbmkDvqJOL9LdbCZxXvlF9aNvNyXnpq2hirqI3i
j7NzNpVjryBymztZ3ijOnlSBdS9yJCUHNmvX12/bxQrr8WCTBclQQPXpgS/b0Hof2tLdZFHhLHM9
yrdGH2pYkI2nUMiVG6xddk15W1McyJBiMdhqDilk5ueMG7mz+0tso8x2Dp2bOnm3MqLLTEgFkk1c
2ccQPPh9914U2d/VsKncv/tqHermKjFyzq/mzJf20vKhIT+1FFUcU90ne0yTM6KH8FKyh5cawRXg
Rn2mwnjhQ8Pqj/2HejbCtak6EtVuEAp92Ntu/zPnrrJAbbt73sn0nxdMjZORJtOUELSwZMMn2QBU
IC4i7BPLmdt1YZaywJNXKimkzqL5nHzJQkQCVTm0NrAGeBTEWahPsd/cK5zIoaN/Xp8YF17v49Gs
ydkD3lJSIB9o7bLw15H1SFGjXEO0XikIJCFK3YqtAh8G/NH1cS9tZE8GnsyKqhFJF4jd3iaRNl+G
tfhbk9KRj6QDmRK/SHw3V3VGj7IzCSmJjZmd0oVJyfB4pwBLyKY8bRe4cRCOhLDWxjS1lMWdlZpv
QiXPTMwLq9rJKJNFgFQkVa4Bq4CifnOEaheRNQK2hdyVmff74hugiWQBK9Ab9dFSc7z9MSwSGvWI
y3F1WtK/etcA/zK2SFdBsYzmCh4Xb97RaJPPX+Z3QVXDubYxVT8LKtAF2s0vvujO2fou3r+jgcZ3
5WhXh9ZICHJL72zivEHyxDvtzfu+PhHnhpg8Il0p0QsjC7Fzn2AXkEtfQ1hm7JGHG0fT+pmXe260
ycuNtCOgq07ZUPsgrFCIF9Jd6uczk+HiCvLfu6ZM3mlRLhw58imJhLQXmoTG7C4CWAf/Kzdert+9
S/tu9gf/d+KRZn3yhAIFNyVkB2AcaZoQQFePgcodXzen2WoNjoqh+lEPggl4wyA+l1Q9U4UMaTrZ
zJ09u2jDNODKKPwWXZc0cXJnrQQFXIBhf1M+afKD8Ci/lwauw5lbe369hjUK4fl3tK+p02Ecwy9N
Pw96W3qoVqNI2lkF760Ng2Pr2trqn97d09H+LKJH878kgoGAUEjpOHo25SMRUZv2S1/odvRordrH
66OdrSGTwSaPkuAdNUNRwDZfXvfxxgoenEZfwseLGuDV/cy1/TFonexIJsPJpzMnV9sItZzmbmrz
2RCkbSMYr368hkK99JVqPZA4IbrpTU9oFzKZrUG8ed3LBId1S4Jql5oorU20GYLxJaQmiryCqFZU
WxpczJmf+qcbfvZTdUVSOVKTKPqn73T0GGCA6n0Ps9MGRvQjxuyUS00OqaqxVoE4rAy/eCCGKURX
BQhZj+R2Kw2i+gAD7LbwFWCU/aiuIkF42esV9EmFsl6wvv70zptf4/08+pGT+1kjRwaiwlypSID2
FzXUJwV3vbWQMgJrAKi9Nt6L8e6X1tsgbTDhKHT9QeTIkQ362LToza+ysp6pF0ln34rJz1JOHzOd
tiFtsRvbkMFLcRNC5UXcBVcE9tDBD1bObyv5Sgeb97UuF4Uy88Lqc+Orp+N7RAlpkSu6m8hNmqVE
wLGSvqIFii1no8ce6OgNqpoFcQPPCemMXWw8+Mjn1MzdZUZkuw5KjuZdLlnXlK2k3IYCYtvU+aEZ
N2ijQGERHdCoK9Cde7fTfncFrowsIaEoD+7CjEIEIttdB5NRBmyb9hty2w5BtJFlQi3I1NaRH33A
qVsazgNK80dX3GpFVDwIJtJFWe+kVZPrq0507CKBciMc3OTDckIMKmq1zEYPID3JykzutXArK9ZB
9oItapwdKr8g7V6uz7GLqx+beKyXiNwkLLqnN3MkA/eWFfV2CNqoLRKVJNQR5wTQOfOJGICqCWPL
5O30RIOotAKJrs+htfy8/kPU8alN38ijHzJdGCV6i2VjBZINlB97oxe96KIDRTLpf8QKxU99kBZ0
BB9wqZGo125j1Ky48LSdTlBTqHMaa9T7UsIZ1AKfdUhBEkX+0/btSm0IB0H+licIcGLPuGlU0iZk
Su9p0O19l7UwLD8JvPjMdRiFwHQWfYTsMSw67QYP16LwnXSNLs7E4w5uxurWAJpfSUj6QU7BgWyc
vZdrc9aM8/Mm79nxHZms3rCESp9kKdGGZLP25NdB+0raMaxsr4VYDXQotiXnCRCNhXOfVXT6+Whf
fypnm5vJT5isQAIZEmmCfM/OrL1lLlT4A8qT5s4oPS59po4vdLqgBJCjDY9HWGt24eprw/xFIBIt
t2/SIhaaKP8vrsrAiy7LHP00Tn+nc54MCUXrVa+3W+JGmi09Ze13NHdRl1ap40Emt05SSj3X4Q/Y
9b2S7FH0ieLM9+F8f4Rp9egyJrctDSuL5u34cPzbPrUbc0fs0Loi2yUW50qUF9eJ48Emi25ahb1E
upC7EbaDbdj5pln0h3AnrUPbWgkzD+hsQkBX0YieEHUYGNQ6x3t79HVuAdoQPsBJMjetCLWJZuwG
qq4Yk/1V1bRbRW/R14k1TMTr8106W4VMy7JoEJLQYOrqmTdSCAUSdqShswnMfGut8hAHxm9VJrNP
AZfkazedcSvI4iHvPyMKmUm/CetHgqBmfsa4nz9ZDCc/Y3KE6XPCrjWSvexApbAPuFRcEJ4erdu8
/ax1YwmHDNBw1ONzVm45Yf+YGf/8Npw+gHFdOHoAkguvaxhNaLlqC2RfP8Iry5/owfvxr/KFYgmx
OW65LIxV6c88+/M27eThT06IJCwMCYZNpnWnrmtaDJbfg103hBtXydV1pUs9AT+KsPYpLOqF/uEr
rj7T5zh7eSe/YXL/Y10F5e7I7gbNqfwd4g34vn6HzwcwoABYuIABLI08wdMbnDVhL3oap0bEOt6i
LeXbSM4/emDW18cZH9TpRDodZ/LagrFrnaFNsK9Em7xbtPXOQDI7JwadG2Xyvkp+PPKdR7mE068N
OWIP1Xw7tf7RSZvr1zNuR65dz3Ri6oIkkraQbMSsvO/vNaTvQpmuc2DL7Ab4eL9eH+/CbDQoQ4oy
HXOKkcq0/YNYFIp4gUsOq4AIVXk8i6KFM/gsk06+0ut8LeTu2rKKvUNvKJTlmY/j+coLnen4F0zm
YiEC+FQtHEjyXc2ZscbEq9+SSb9KV+CNZubLpXl5PNhkOyilMh9GRUI98CHXu+6+E2Ye4KWpcjSA
OalkmCRexYFaJBu3X9Q/ydny/4Z0cf2hXRiDkzyPhpIrOI+pmpf4OtNoiTq30RHB6/f6Tw02XzG3
SI/bhMlcPBlm8oUfKs8xg2a0ht3hDVmnG3GX3JPUt8QAsrx+RZem4clYk/WChk0SixDjNzSJg02m
/LI80bOVzv8inxNzR6BtVYR4mJQiOmj5XiLR/PpPuDAzWKcAhaHElnV5elCAKey1MMsoQXnL6gCC
AuLS9RHON7ymcTzE9AigQYo3rAiHm5I2ywp4KfYEfc8WYaE10iepWtW2D3FIQmU5FInePVrka9i9
Chg6J/vn+q+5sNKc/JjJJlFze0/ICvRS/a8SP1PwaGIRkF6Bg7QijGxl5uIvzVmLrY4F+0sxEKGf
fhA05BFEcTNnJa26C/zyZ5yhLfY8i+QqhLbXr+3idDoebfw1R993tyrbuhtdjeAoxyXFs6WnZt+t
oXrZc0vK+WbOIDH3v1c2+Z6DtnXrVkTnVb9l3T3RUe6j0SUUDBEi/p65rvE1mLySkP5Q5lErQsKp
TF6TOiSUpxmPQZyN/tTyCJRdyZj1MUGsXXtO5nXhoZ0MN/m6EmheiE0XDravE2ORr7pfRfwUkzRz
/bKsC3PxZJzJ5HAlIS1zIU42lQisI6P1WES6eQgpTJBhReQaQMi8l7Wd0f6tEncBn/mzkCuYogVN
SotCRyL80i2yzsW+Jdm0pNhg7kLVXZoI6k2xu5HcDOsY2bwqeV2JGx8K5anwzZTYhOzGNSCN5+rO
xNVDai1KXP2VCA6sXX1sQvuGE5wXN8BHQXk4BO8mzacZGq/kz2GGT8VXmeQYHwsM7jUVrh55MKKU
qivCO9zb/0PamS3HqWyL9ouIoG9eC6i+UamXXgjLsukhgaT9+jNqv1xvHYcVN87LirVW2EJFQebM
2YwhxPJcwa9a9KlaJ1gHLwoNFztGGKzdwkRUIPT+kLceY3j9u1XNKw+tXNZ1h3mu1vMiwgGeqzGR
zGlINjEg8FC7dNwVfUBoePPO+BQbtvboBW6pKNfJ1T/EXFMbxVwnzI9SF01Y9GMYg3lnojoYvZl5
r+wdKtmDnVenmfCsjriD3RtCi9AqyLf1SMwrN5PIqHuTREkVFThPvHzArT7OhCP//vr/9pTRgMJZ
1TVsGoG+7Mml5zDAVZL8V17z4dSWQG58Pftmef/mIv9r7a1i4SycJNbNfQtvv/ucxLtdbv9Pn+Q/
y9Ify45XeuZUJzzHzTO1nyIcnmAx/fsS//lFvy4BOgVjZkTp5YaQ8N9LW0Z+vRlvpRKz2LRtgH+J
ce7eDOo8HG06R3hjvnk9bwvYv674ZRVolWp0K2AT64Y+2uFSZhuXS4J/XoxvOhP/Fgs6f364LwuB
4WqlYK8rN8hy6fwKeZOFuXE+pInHjmRQ95kW6/llBMfz79t6+8H/6zMCf7v1oFnMaH7ZDRe41j0W
lWltZ9vGZNrbd6ZvbuPfv7k/rvElnjKqyLWz23OOQOcJ4fsDqtDOaCBcaRu8DFCotqRiATv0n//+
cH/9Av+48JdHxkhvqoyJL1Bpw+5+UV7LT9yG2Xf5/L9/e39c58uD4ghGxNuB65gbFGlBtnbul/t5
fQO7GHf6/f/tQ315VLC2NYanLuUmthk3aw0k3h1q5FAplG7VK+LDtLPv0Hn/Scz86zG5rTJ/vOCT
po+J1hS3JnPjAyh9OJAiyLopHNPmktSKD3f55wKu+UaDUTJoEkx01AyoMkHqGa+owotRh0WS0jxj
W5/IPEDu9eVnrKbROzO5LYJTl17jzN3GjNcWc8/0b5e+Kt5037XTsS0ZWvXMcFTeLfokt7LPNn3D
hBZyWfOStjZYWxePX+dFB6cb1B8Sguxe1p165+jxDQTMG5wr3zzZXyMgGyYNyXWm4hnUcdSv1Lam
lzxeusX37H5k1Xam3Kcv10x/jIUJAeK7UPLru/r1cl8OjMCXNXD3XC6huY/y16oeG1+tv3tfv16G
QxQMWI+eFggO4D2/LAk5M9R1GlPJH5fd8lJF4fDdFb7et69X+LIg4NGNpcXju877uTuQxeiZQAHe
p7AHZkn8mjcozgAYPfz7zfnbVvjnB/uyHFSQ/LrCzqqNeMv1l/JN+ey6u39f4m8BHRo5uls9itza
1/mwLksnsBNkFYZ1vO03w3+wXOW33J2/3cA/L/PlSajUsqGignEA2IUKj2F+ZeTIH5YtMRMkmvW/
P9Rt+fr68v95tS9xyuxQnjE6pdzk5oBGsjyOk/dN9uBvKzU4M09TXSDE3tdsjJOnS7HcsjGNulFe
7e5SK+vhKa52//4kf12p/7zOlxsn8SdOIA+pvK6Zfdw2G4xqm3mtBpQGg+8O9999qC/3DekQDu7F
KDcAPmcUY1epY7Y+ExT/+1P95YUlJEJQb1PepvD95TraSC0EKAG57Xw1qVCHgI0E/77E327cn9f4
2nxWOi4KCsGNAwEZGOvOb3zFn67UsJiy+f8vEzj/dbEvK5AcrMiyUwnRN8l/zC3eADFp3hoGfbYp
HYwJt+OGFyfaN5mfv91I+vmYQoGeCBf3y3VjgQGmySxOmdNZbVaad5d9Q037WyxE/eH/XeLL0hfX
Exjthe8K01dhKgElUcGAPWhGH/ho+9SA3viWpP2X5eK/Lvpl4VM9DfaQ4DhrjIc4u87Vp1UeaSiY
jF02vqMOy01v1Z9U1A8Dfg2gKPadF1/St3j4LpL4W4biv36XL7FSPmmDYwwRXTld2MVbl/usimqV
oOar1/xyvRZORNnIT/79BH93D27f/R8RzFgadBM0XYGVjyBXpbEjW5oX6WIapSiQrO0e5t+sGt88
Ut9d9kvgZLVZo0xyzjezR0wf10DJU5uRoKhyA1wdv4pFburyuzrPX1aeW6FDtfnn3wqh82DoZcWD
3Gv7+mrYb7BLjGyVJ9/sDH/ZUf/rOl+eZkXWVq14lLNKSE+0PCQks7PoiiZyPejLN+/ObRn7sg39
18W+PMUJ57EcWpq5rr302DG7Ve9Fhfp9Np5vB/QINwv8nW8+4d+WBNL0nIzAL/zvgW+pDE2pSTam
XjlKBgi45DdL69++qz+v8GVLahs1W+rIm9cCWyawJBIotam9Uf5x39Ixe3fwrnzT60oIertZX2/m
n1f9smfIXCt7aUt6bejkf0nNuTWCfqiYFiZeN1XGRgvHV5uq+51MCcGMsyj71p5CC3nQoezbccd2
Dbcaxy+qR86qWoa2bxhi+24czeWBuZh0bw66+zwYjOuvoJyNzzaoc+jCoMCzEE9iGV+K2tKLTTkt
3kfigqReaWkto22nj2a2AtYoXHqiLEaw3BmaQQXDeW9plbZborjdRGjcoU+nxuJnI1P/VMHMuCb7
WDefXgS5fpNPGPRWkduAcNSlJqbHJkmbImygp06hEF2rhoq6RHrgxK18VkeUC/CuvawINKGRNVKn
3j3Ho6PfUZl1gG6gAMOjZrvqeVGjePB7HKRZCNV7SFdtZ8GUG/HYUFUqi/xHrk3yybJrCkxmrIOY
ToAYYpVzzOQDNM20Fw7KV4AHrn0Z3TgpVto4DJzien1+hTUVvYxiyhHcO2C6Ds3sEPNP4Pcea0dX
1p1Si9U8aHGQ9LTutCZkOKB95MsgDzEIEiq9s6nrm59VcfSjo0fyFQQR/WPyBWClt7XRF9/TSEgr
spNY+yJDbKY12U5LbqQxgBanpCO5EnFct9IO317aojzW6eFBdp2juloVpbJ1CpHCHh/1O8eDn2R4
yskSfbsj1sp/YeVJA7PQkAJF6KNNmtsYKTUMnZ4GxXpfloWFCclv0Cj9WsFYSCKuliFHtZ2JUSjM
KzEEtV5czdzVjxH8QDwV7218E+c5lf1CnvZBWt5z5uXeuy5Gcn/zqc6hu5UYkwOyKa+d2V2XJF+2
7vzSZ1ETJjhCQtTGblgPI+RBjNibVgJw0rzpoYwEKmHOr/z67EoDNlhJz6LrOne9FIdkdGoksGa9
02Wxc4W5xVV1c4+5p4bbgijKhc8AbX2klapFZag2rFMKsoykLPrtZA0pXDcks6tBAtqm25Bh9zlm
oGPuYv3OnqTyyyPSdmxhnJSu2zTReAFDvEHehMBxMo6TQD8sSxLTVanBWUxc8enauQVhLdNPUd43
hr/0pkf+CHPPanB0cp1RYWw7hbsrbo7Goc+9oxOlOPbkHLl7V5TjrwjCltyQMYHCkS3C4dtqhpWn
IprGTpaLn0AUIKbmVhU96aXh3QvUhCfUjc2j1+qCRku+wt+C9v+VVkrnlEqE9PiBEzoKVMsxZ7bZ
rPtpYqLOAatOpblRDTAmYezWIB9FlTubQtgMNyrLJQW8GcREK5U55OdMjbVHHrfSWOGki8ATnBir
289M99UrU2ZZkJaWCvPNrY49f+pQOEK55NbkLRz6afrq7Zlhf3NYml+5Ku7FoPUXg0rvnbCcGBts
kYOqTLUjaAKBR9Vq5nuptPGxtc03Q636/WLN07nMlUfZprxvkTaxrFSzUl60xeuZtDPG8dMSivNc
pkm/K7qmW8sEDomKxJCOxAXg9w2IWXYJzZuqSE+1J7EPODSUq13sYuy0ik3WZo8lANlt3IBWbyPD
ZqkwfrSSWYSlHVpw3S6AIRU5Zhrr+sn0RheNaty9tsAVPOB/BdN02KZ4QdJ6PfctzC3denDRg9Hi
FWF9nbM96u+1rZZH3YvO+F7Wlcw8+DD5ttVbsU87+H44wRiyNYxdUupwwbMlxR6i77h69GL32s/F
NDZpUumnbNLHk8whZGlVdjT17mFgbUPQGu8qo3zQQLnDwB0eXRdsSY8TcbVMBN5+p9HzsqCT3LMm
027j8ic/ZDE4D1Q82m2S3hB0mWBIcuWW/fSpxNJg3VE15k/MJkt2tWd4fPe2YxbYvgxt4y5Oc7fM
aAWSiB84ER+czDn2jm6fp6EHSnGlN3117xSQPKOpilaWlPDuo9EImiGK7rRobJ+HTkyB1+euDw8v
pgsRomQHygGcfMSsal7QB8s3RG4iG8J00FQcjhm3teb9a4FThrOTl8+TND9ApFp+QZfvrdNFWRW6
IveMZhb7XGBCj4ebYJeh23WnVY9iiPLNmDSNX0bpyLdf9JemXfoNyuGX23sa5EJtA2biTq4zHPtF
Pg8lcjipqc+OI5WNo9gHx6MYo49FFDZ5dynHNgnNIkdqbzvzAa1k2xJnDzsdR5bPi2OcYHHyJePr
e0/c4TlPGUFxKu84k1vv6MuBQqdei6jMDwXTumxJMfRV/kYNt3PF87OTLczNWJHVKrf6zh+cvF3N
iWGeug4839RX3jYpWcsXa6pfynya11FVTid3oBI5dztMTvBfeDT3U6z+gJO3SgSE+STTVbIYnfGU
62AWGTNtqLwbcjvUDD4VBT1Tjr6xGslZN5F018ZxV+3QwDk/pSis33RO+nWMwx2A+ipms7lfiKRC
ekCfe29QMOWlR+G09l2tQU+zwQ6287DJ29Tae+T42FlhZBRyqC5Z1KsHnpERCVyUPqPJ4DzqTKPv
Yiq9E7UeqoT1k80jB2HJu6sIF7i77+rIAdxMaRvxYLPibXm3FB21JLi9ZdeM3XiabsPM5O32KpUt
GLzorlqgqou3lRUizpuXmK5eJxx7dQZm51IGQybY2Pov6lHDruxwH8GuP1mqVV0joC1Mp5xUddnX
tvfb7ZpkxVi5ic/CFJwmUSxtCst+Ha2CekmkPao1GoUFwtVdRVdcter19NYFI729U3jzJQJWu51U
seztRkOomtv6Y9ZTXFlubbGKOYdWP56bWrI1WrWzT6RpEpqRDB0P0tK0ZJ2osxV2I9igRQNPmjfM
tffcV/p1le6pnxNe60GTzLMDt8Rn2a5a4cAuXbz6ftAiXJHtPLeHJdaTZ5eoPHTG8hwx9PAiPGQj
q2kEFAZA1rh4S12f1WV2AneeUcrrqr6ZOwjGrhnTZN0MJujz0ttSXWnf0ceGaGHY2jHB7FPs5T/s
AZA961ADbwIDMJbGIl+jb2Bd6kHhxs68u4lZd9ot5yzGJDsOWBHPQA6jR7lM7tnK0N3qoAYDVZnn
g2ll6rMrWKUi1a4JwIxQibJ8x5xSfczzTt0Ccmrxi3bDTymXZNdhXNwrcREd866qipW7jMquZSP5
xVrRbGJQIxSckNSu2sQYAGISEFPRNCm5Wr3ht1LJ7/RS0Z+SdjafmbVxha/UegYjDJzrINokyAZ1
/gDdazxjoc38rq8E+1lymVoHzKYXGecaK8ePNo6Gt2pZJGLQ1FhFSkIxtZyZiFAWsdZTWW9Ruepb
b4YLttLNYViZI0LauBiqjaNxGxS+nQD7swdsZrIeB1Xor2ojFF+D/Xw/efOhcW+UiIG1eFnm8lia
OjzHUqCfAdZ7D9ilgzqpxTON6alh+HpVYowfE/r1wrLWIj6uOwd5pGc+M0uwXHtNqT400ij7bLCo
O1c0chtxL669ame/JhvndAR4NDcn6GFzatFZOMafiuv8qnJGm3SlTz515KS7ZBqaXQXpG4+uHfmF
nucYOfvMMP0h7W5J9my6liYsHQU8qoeCntXDqiAlRJ5LaYKH5aQvLkITbxrKzdRGWB9dxgDodjEO
wAe8WxlZc3zpuq3fjW5LY5lArEKZ0138qF+yvUYgcIw9z9lIauqMgi3NcDW4pz7r4hT0pV1e4iad
sXdouX7XtUZzsLEYB8KYnIuHMGUdmeq07AFhZps4d/SVMF0jqBFF3INYWM5dkv/uiRzX8HuZ1vFa
2u89qxBgJbFXwrBLmPJh5DeDjdlKdEzCdal/t1oTd4guwPiQo1KiLYYGvNtFT/gjdJoilG4Zz6Uk
kwFfvKRp3bND+OPmgWspfsmmivTbWw5YGDlXUHl41aTanOdB73wDNueKQZfo0dGi/IgpSlx1bBuM
cNi/NWiqxCpa9AatCLu5Ho/ZW1zx8yhmPjSD7oVWq4KPc9UXAaxziyAm2beD1H3dGU/6WA64xwsq
/PlUvJtz7WxbOnDvLLUa0rAnErofcUz/qIR9Vy2WtTGEo5+zxqn3jWMnmyHVndOouONAh0OjX0dm
LTZ1U+NtcG0l7KxheM+iomngGHTZvTEYyIUy+Jarfk7luevan5OK7tlqWi1wIGSvaycdI98tx2kX
EzlyGEZ3fzYmxdqmqVJd60VgzizN+hEeQnHMda1b5VpV7Zu8Fu+kgLuz58j2QE6ppp0hRg7ewnwO
sW9yVQb3us2kYrfFyK1tGhVxC0NZyWGsnaCZqBQqrfOUpYj8OEJE90IzGryfje2FfbukByMHGpvn
avWhe+k7sGrSHlbprNtygiZFtwR/wrM3NjMu407vJotToEtTXGdWj12i2Md8YqiQ0b7o7Oa99sF7
VF9Mc6CwNzXJpfTmftOXzqccPQ9LvW5dZ1tMq0mznjh3IirAH+Qvk/KURYO3z0Yz2adIh3XaP+jW
YKDlB55jQKw18yPczvUgF6PfxpwGA1sDIg8JOvEjnvVV7YwvuRTxykxnxbeEJzeZWoi1LCa4YkbD
Cu2gCfptuEny7OCcpnuFk7nMqzpcAL2vls59GdF3+gb+CAjk96QijFXJ4Ra/Lqw6O0H6ixPCtPur
oUbYD6EQa9QsizWUqx6vfAeE33MZXynznxWdi6u6seQu6XS5r4syX9lxXJ5uJytyI9LimQCKvBgw
X2ykQmca1Ka9QRItcPIu/lHZbXptLUFptC1lsTKtcfqM8qFdI6uktKDN7k4dhf3TKXN6L2laSI5S
yv7at0xaDCJJP9rOLA7ZSBfDgDAqlEJ3f8pm7tLAAZbP80BlZpU1LY/5uHitHxWDux0TQRfSbA8b
zZEUbYHFeQD706dpclO/qlL+cGLv+bufeBmttZoa555dyTfUWYSK5qb3lSWi16aMCJvBPWzjCreQ
Ei+cRpxI00OD3n+ishreVJdHB63M6O4RuryM0nr3nCEO3NSoz1EauT4zM+1Wmwz5xhyT4tetYm+b
PB73Awb7EKCOepj16WQb4DWI81vf1dr6aNfW26wUb2NKTgmZ9CHTmWjTIzu6K3Uemsghzz3BCmaM
S12y4lR02UcECPmhzvXxGJuTvs2lqf9cxKhBVrZldt/NbvfM+E6/UxdD/tay3GQkP3r2agRWRiGJ
7udOKRi8Mq5OrFfYQZqUUQPcfmlaPwKjLvzUZbIwF4XG29u4oTtO7mshjN961kfPuZFvm7RsSGi0
Na1hrrcah8reQRnA0Jour8vINsokrWSuy7Np40qzEwMQ7aocrTnMkz4JRntQgkFR5bpLyyRoe0lB
dzHc5xTQ/UqDGf2SqW6yjcxkCBslukQIn3Eu1D2Rz0KZClMp4fSUj+OmHNS7MtGHazeaJXR/1frE
KvhWeka+A0xO6IQdzW8z6fiLt5xHtVcDL1d/lKXTOr6SdhrnuUSlzNbOcsv/dEOI+ZE/cOB7ngQh
fSZsSAYOv1g8U3uoTXVbjcI7GiOprDTOp9DTCeWkaTe/5ia3r0bVZpjkYnnpJtNel6WuvarKUNyw
+G7N8GKaTCHMabGy8kE9TdE8v0BRukhi60PaWXuni6xDujjPTTUUdL6mkb/kjXcmQW9sKtGKB+Qz
ZkU4MKY/DX4p0WePldpkl15aNbpJT64XPVfCW4aP5WxoLqrU7znwyJdlgQHeulPPWJfjnatYoWWZ
PoU1o0s31Lc30GzeYfYofSfv71N1sPzeNsbfHBi0q5fW9hgMmDoQYLXYafu0hfVgZMmxKpdlrzfC
23T64F61dtHMLcGr81Y5S3HO8QxhpUql0ezJrCRHjQMS3YREDsf0xsjDBD6sc2xxuySdkgDaR3c/
4eNT0F643dlVe3fF95kF9HbaMEhyoymDxirnfRPnJCsxStRvVdL/lIOq7C0nkaGBvWGb16nYDLNe
bAc76V+kbhTrAZp05SMpEFlQTZKcQzm3Z2+Eok73KFnlZk7PI8RJ1nbHIa8f27zyffICPEOVQes0
hA/qUu17yURQ6mJGrApEGLiKmb+qi6LbkCVNzkmkVfomc8sajFM0nYtRzI+68Oq7CpPeQ2tNt9Vm
sbutWpbZFs1JdqTjqHzSitvGEhnSa3zRkBZN7ek5zmYSXT1imzVxyg12XxddSIH9Oo/VuwU36jwn
dn4z3omwxAZwcpEFXatEyUKtJPJcIQb6nF39TmYxrcWmBCPWFCdmJ8zXzia085TnKnG1h07tzN9a
Z6cHUyl+KIMBvdElU5UJ76oPrXJeBiQPlstPa/oHbzbNbZGzUqoTDZhK9UuNgVTMsdy7o5pNvqzm
QYZ0U0d3EjHK0Rr6rWYK46OSHfnSigej85z2UAHX11amkMWxU5ATdDxgKvn7Vb44hW/zs9XKYTkb
fdOuwZaCj0CAoQMeTvp1h7Q4uM1Utx0pGXLOw3khM3pNmzF/zOoqvevGjnvgaT/LBAHH0o8eXogY
LyDxpVyhOmQZEsjzXhycMifEh3pQKnn3w3QV3+yzS4JlbtsvbjgQGmWqfcoXFwudqsDlL/tH6gZc
X2zLTlnXczsHPbJBLROoStqy83Uo+IbWnm1G4/WeYDUWB0LrwHGS81xDS1FFdpiM+CrS7skYPyKD
k+Lojpuhrcj68+VqkcVwb5E/uELfIfNeS3W8H+2c8l3phloWfdiz92DFuW+0zrhxqc+wH9/0LPCX
XS9eu637mAzyouf6NW7n40jqkkgJAQowsKCsGX8Ekslp1cKi2HTvCFMePSGJYaq9WeXptvcSjlQe
65/xY+L8Pxc1M8Jxu1IWFgRlJiOpkiB6yotp3mlZeqmYXfEx+PKwjPEmLm0mgWiqUp9cxbYfLMXK
fomUXiyjJvrppLwb1UrpfWJR2IdIFfLQzSnZlcZn0zvlR2+1MiKI6FL6iZ1Ko1KicVSLxb7V44+k
SOSGFPtaU7NqZ9MEA0zRznbxPCVvxIfVWsnZBuLOeCdKgezTWAa5n0qiTzDXU2OkSLQcHye8QCSd
HDgWG36fZhGdnfNdU0RIPJxBPtODVPKJaSiLjfJgCxitxSJeUdYGSt00gTfREK3HoHcGMmw2joRT
lA5FSE+0+2PSvXtMkQXG6GVkNIpiv+n3cceRw5nn7EVvJ2ypTPkQK7KavFLJtPzOmTANzMn96OlK
jUmo1gNdvflyOP4npak9VdUc7fqBd6jTQzdmYsMCkO3MXmCV5SlWDFYoq+tWi1NuZF6vu4R/l2Tw
iqzqjr3T3TOKHRS91+/IB18Gyj1bpbGHYzmla8s1t3o7LIjGpuXIAsCQs5peF1pd6X5XT0Puqle7
jcSWIOBOl738odBiTeN95OWVX3leH8ZO/stMYB176VZBeRYMIzgD0/w0RtwTad8fyOh3r5qXAYso
rXch0W52qUp3qVbZZ8dpSBHgV2AiSl7dXPuRevZHnWPGy/JDn0xnsl93TpWfNGG/i8wM0Pdmh6YG
8GYxUMhoHLqasVEYZybxuJ0cRd+UXePu9JsnKXe0TbRk/uh2Waga9PlIm4qVmHqGrBxWGUU69ySJ
djxU3dusorHU9P6d7MJuKpv8osT5pxGRBCw6cus925vaTH5GFiasuuSlrnQesra+qDHLlkUmc1js
u4kUTKDFzpOllutx0CqmwnUsNQb9WT2RcMZ3yqaFicJkiKFdkt/CiH14QOTM3U3PM1AtA32McDUY
HodRrsMMmFP1qcpZ2b1YnGstvTYSJ6rdx36TNqavznayY6zxnOXGseLe+cIrzlKVh4oQ71wJ5vE9
bVhrWbw25HsqvDUEp/5MlmJHuGsGk7Ae0E/5zrgwpDhXcud4VYXhyzsrDoGqls57lvFVEanNKa3q
TYoknSb+8jR1ym+OeGvBdvLK8hP9zBgQFAYSlcityTjOU3+gQJeutCQPp1hvg7iS56LNdqi2gnmw
mi0byb1YTN23F2+jGf3n0L/nusXLlFokYPId6qs5aGOF4YJ2wPWqODHdiPWpl/hlB0prZVoEOWea
cHQm0trAZHRBMpM3QZJx1zgPL7Vb7D3BCyiy+tOai6N0hr1KFiXG5SKBvjv9Lll6O/REzteg8l6U
ADNoLuhWEYaZMVeT37ro51NFPXE7kGtiwoHEE2VZ2bUxqLbOJ4WFw8PB3+OawNOVXY/dKpIe/bKz
i0Elib0w06kAJqQhFbW93j6OlcJQLhYf5U/gxfGurCg9yQis/CjPdUcFsJUIzIhejpEo9ipp6Tky
cooG7qfqzpRSBL14EYbdMHGjDXmiS4KglHp4/j65fMXUHnKfpxu5jfjAwl0Q0XVbvpRibyf5sfb0
Q8UZbOXGdWA3PCa02QaOGd2PY2w/oYEjkSF6SivLWQMvrreKQKfsHbW2OI2S/1ATRwksJze3dUf2
Xi4qSZYkVPu5fsgXTp0rwt3sDpkX9Z/IYknrROnbWtPuvMHxB9vjAJPR8KdthMsCGMlh1zk3aFWa
Mb+fO/7U/upLow9U86cQNL/a8/Lcj6Qfic8dVmNOOoPt7Dgevua14qwYDXK35JyY+o3Xs9SKkOYG
8vEO2uLeUsPaGIsT+aaKl9uhOehW7pzNYCHREqDR6YPKS4xVUmfP5NVfuqp75xWk0c28APpZycnT
g4jYl4dJC5keJLUWa1fhxH7WcFRcyhb+gwPI1VrCkpZJQ2ewvkqDoeidEC+szzPQhZa8KV317Gpb
826JywC+G9oegwo7O1oOQN6mFj1yxotn7VcXR76ImXphhV4bivuata2fOe7WnK23hf6XKir9Icme
kV0E5NkuXue+tWxwoWVaflQu25SWbSsSBryKZAxkTq3UNqrrjC/MFCbpvejY9gBK5paUOO0CCHKh
mgxrvJLXiJidAjWFtUYZ65XQXH1lecmDV/7OjWQOyalNvDHN80K2RJYFrBMxsF7IO0OpL8usNDit
OtXXyOH8Vnr9GNvjrlKHbV854tJW42biGEJdeiHhU/l21TxPNUbjxp297eBWtHkX1OCoS9dMmykp
RGOF/E7qLLhyKn7ljKOoDcYDGqmmmx0NGEN5SE2on8hUgibtL5MQUsc4OEZrZ+BXyZU2MMpk0+vK
Z60QDQ75nufmySr7ausu6c4eoqC7wfaMlBOKxYpILjO1exQVjkt4N2sr2XEWtAyq1hI99Fo05b2n
AXEz7N580xRSY2Iq77WWh17Ja8zHHKsPHeNXepXTOs57FiUk4sccaDl79SZN2X456gagukRYz/FP
ZGXqa6zJV2qEPVPRySqlZPLKViK3VtR0gYyTJPOTsdT2YurOMh32um2z3jop2kZra09j6efqaK+W
rBdwf9j5vLRFJUH9Te2dE/Plkj2y1I6CNderLfuJtiA/5XBVt938bpM62BrVrAVYTzejXt4nJIlo
D7Cii0dPQpY1IQfD9LdGRXSVehppBLe/mAKtsZgnI5yW34pgFGKMS8nuq+TAT1S5b8x6U0/qps88
zVfU/hopMFL0+Dkh84oKqD5QOvHFIg2frRaRuH7bxQt3I0v1mivokdrcnxte9FseEKAreqXuoTFI
SKFE1scB0kg6GJc2UdVTr7oNEyGUSlr5qqfaih0c0XOq7suqh3dcmvmHUTY0dWlus43JpcG/yGiZ
7HPwUolYrhUkqYeuaetPb3L2Qy7fKK5cEA+mF9aFK8sqoUbbtRQV8i565iT8WvCsDIpdnRzBdJud
J+oPtFiPGMfWyUwo4WRFfGIUDmHQXN1YoPN2bN0NWj8z0Opau6TWrH9QRcsHNOytRx+H6i4XxZg3
XWMvH6rbT1enjyiOKMO0x9Jcb/+Hs/PccZvJ1vUVEWAopr+iYqtzcrf/EG4H5px59fuhN84eiRKk
4xlg5puBMV6qwKpVa72hUTC6pPZEz8oDtqHmWvCzc5GckD0q2aXgNq9azLrjULgbNMSKWw6pfWn4
+tIqWofFkRyjs+6tkauMdLx0ZIoQS0xABF99vdaqWN+Q+fR/QAw81cLztoqbU33Tqz9R0O5oJHBD
x3bzTp8wXmRtFN8zzNegp/up5cpDUtpvzF7HCanopMqtqWOAp+2LNP+0VR/jbvfOimWOyW5TUcOU
S8qdZuKKBdT5xvFEU20GlTdaypW+zCWMZIpCznZKZbZOmAff6E0jb1fIJr2PFMAL5ZqK8kxjfBpF
ehu0dbBBRMlz0gKYSBhxrnWpudYG46eMdjpOYMGN3tmc0wbtDNunsZtSOsKtCEh6aFHVtZLnvi1H
9od2L2nFDzYLBnTyW5ZHSy6mH0bJJWgiZU2p+Fl35SfV0m7kJHw1qsxDxSl9xst772r9Q42q8SKz
pc3AiRgBFt9SHLO5CLlyAWvBbc859DXeA2NnbdBRzFYdD6uwSLFNU1ILA9V6WMR07vlveRmvkYDO
yXXwLRZYnu+HUrwMqZ4t9ZQHNX5qLZ9tDyvG7945RtKnGGlkN6bOqfXKTdMwNbE33iiSXq5Jt75k
oxZ3wD7HTRLiZ5wO1i+dPJu6db32s+Emj9p+VerIFaJmcD/iFUhCqr+j6xTSzG5pclfPGNJxwNEy
7xeRPGEswlR/RUVLaVZI0Rc/SH/1373ZvtehSu0+bmi9SHjVopNVY+ya6wueNvhLqjxEdFkjxfMf
qZ6iZI9u2jp1y/C+Trt7KQqoaMfjl2+ijYV/XvCgjZr2VVsdmTJOPovYp/sYCuWDUmkLvyegjaXH
N31I61gqtd+pLNs3IrCi50g1m72vyImTt8UnPnnPUt9Lq9r9SZ0WnfK+77f1UNc/ghJIWlkm2qqO
9Pg5luz4e1ryhlamWe76CFBFgZ1gkT3aA3lXpuIMnXNvqH1zq6uhsRm6UV15ivIbBLqyMGv0n6xc
maAV+SI3uavVkftKws4TwcYI7nHoSgvJL82VmgIz1ECI3UL61TeqNKIyAky9eow04UavKu8YIEy9
hNM8zVKPS0Dxw8+gGaufWalkPZxYhWe5yLTxAQd7/7UHGvdipzU8uSylICFrwneasRj2WdHwU4ZS
TVe2UlZbJRw1J2xw5F6lJOm4UOYgYMzaNGhPp2O+rJQ6nmTKMgujVM9sKJB3GDzEFp5b09T4nfep
hdTBqla6Nc2y/jU0sfqHFQOQaJdRvTHlormXVdkEpWoI931o5fhRLobOgfAbcnmZX65Qa8cIG2gp
dRA15lpknuSvFJ+E98YYLPPe8/h+zDZ8s4yhuUVlEtQfFjkeOUPpDt8UuRekvWXUvmcSal8Yr1E1
SHmijAa3fkelm3QudIqkvNdgTS77FjR3ptTVkr+Z1qhdv0i5WyykWsHeMvMNuhdkn4qkVUurQ2Fj
jItdkdBXGeT+eykPv11DtcJFY9WtY7ThEhwELaxMd59jLAfe9D4fl7Y00PTw7P1kjIM3BuWtAHkX
p2Z2lvTQ3J+pHNPLLxGDSizrdQxDd1kPpf+R572FvrneO52egv2JROf4HtcOtprBKOF1Y1RvbqG6
O5Xi1Spth34lUwTDVwSkM/2KIIgtfTlGabBrvLbBFdTuZMsZ0yIZH+SoMEjrrApoWV52dE1pVMeG
o2hxGnyrQsO7CVOKbmRpUIb2WV7sO8ViIwYaZDkFDZkXzfDznVBc0Jk4jL5QvkH8JOjTj1GAaK0a
dVhZSFu++2OddMuu7GkTu/rWbarsI1QkT1tWFAzpxgmLTmsCyNzmGqPapXg3ehNIa62oQGchg7AN
kn5wOj8dsIyPn/2cJqFujWsQrupSHwJI3q3xrssgHBJwQ2vaNfp9Ww/jC0Awc9+jDMBG1Du6tBUS
yyW7GdHXbYzhrD0m8jZogawy/26LR4JVOb0WbHM3DRzLM1dmayEWWEsV3RVdcwAdoCqY5IuiD7ct
1YvYscsWpG0xCOkzAntFjUFzkRgBNfPG5LkwVq0ozpdWy1+1CDRl/GmNtdJNVMVRdkAEsxcDI3/Q
e1odQR5IL72V5jVXVdotlZzr1LVb/10b7IYOYfDgUStdtm6Zf/NK+qTLXq/CipoAQDZCuaG2ir2m
0BelpcNpFKKh0SrMUqekwrMzJDVZ5R7/j3RUcaRUk0wsXBcMZVcU3U3l6fKnZY3ZB1f+RhmpxctB
rC/jwJc3reRmN9bom980idxcSgZUPUubnUlp1nyKrPB7nCNC6+dKv5DcsVqZrpEsiWgsqszXbgtQ
BgubrtHCxM7zGx3mW82DHYQrKtJSy3EQYLbqpmjfS8WvBuyqJ1yiKtRAXue5b7c72UMZDsvyHCFa
0oX4pg1q/8VyKasqcBv9WLeWGj0M8KkF+IBiSK1NOFjSb0Oik7foS2UYHc/VChlIR1C1dyLLqhpr
xM4Ybys3QJQ9Mz2FykwM2mMRtR0vAHp2frr2NDDaCrwPNoAV3vJFDm8Z+UG7yFLBWHnJyKDTu1xq
d76c88JNBo1+YRnp2qdhJBX9RDW893VN/+abBm4yNQjQatGSK9+1Mk2tRSnVVe2Ifqh+VoYs/QYa
IckLA6+ux+AvpqTOa3PPls95rLsmDyCTZAFv2VWs6Q9xn6lAKXnAADAafoi6FVyqnVQgoJoK3oGQ
yLTO1RckrsE+mVDdkQkcVQOlGfY43unR4DvlZDMg5e2dXakU7UO1hx5oP8ij9MNvcnHfmrJYAmCk
ha+2X0bQAUkuVdfdRIrCYz0z8OfSJQukaQjYfSns3F7KhYpGTFfHyl6f+q8TY8LhYcOd2Ub6V8tW
/ZVm0TPl9uyptQLsQyuNZmnXZiXYXpPxleq4cw2vGxeB4G/ULZ7SFnAXRzZz37y3ij55B9PEDXyZ
/fOXinvCdxCGIVsToxWUF3yIA/oP+o9+YqdKv+aYKH6NAf6ccqptDJrEcovkkuohqF50Wwx7wCuB
18/S18bz4DX72boHzyZBUC+i4C3Su4/Lv+0sAeTgp81INDqexFDZIIDI7zEYgNZcyl95gADkNb2J
c1wk8yDQjEBj8+XZtscjtC/kz1QZ7uvR+zPWIntL9YGORe+hoarru8vDO+UIofcnw0ZSISdiszIN
/2Dm8ROmjp6o6DZo8kKjE158+dm+uOb0qpwyWo7jzHg0NQ47os6naRyccgeReJk5NGVAry+623gV
X2UpnlKDjgPOKDRSYQNct0qk1ZHWptibh9sQ2VWyIR7Ll+fwDP0STqxAx1oxTHjZc7OguG154OdM
YgX9Eh69AyLOCW7//+iXpyt2HGz684MVozEaJUEJ19M3d9TWXN0JoHNcI4GfoUIeh5ltjJwqbJpI
yLlP1B37w6JnkPri1i2HVfneSMsqi26K4ppE0ulHMEU1QbQZqmJoc4HouESJt8k0EK8deUdoLfPB
eDQad3CiiPKEVv4Yg3+WYDkOOfvAB7Dj9qh6I2Ym9MomW8bUre+quvQ2yiB9/ldb5T8DnH3lg+0n
nov/6dqtkxuRUcB9EdhbK6p0r8l9Qk25WarRc/4mxuYZx5MrDPgz82txvtoae9XEwnT2VXgBMhGY
waMeMAT2Isc74kONUmulQir5NtU7K5YUW4Tt5WGfHqKQi/4T1pzJz6mTlQzV44Fl1UCU5wtAF6a2
1HigKcMV5b4z38dRrNldEjZGB/q50dZeRxdF8MmXU/Fh6IWykxvpxz+P7Ei5dDahHZAUDxy1traS
b4K6fFIkoRNL71bqboWUXFNKnZ9q3JCKNWnr6aaKSctcwaCXCuxnIsJpI3SmsW0KJ9UtZZclTffn
8sjm8zgPNTuxYXr5CTkfBnXUvWFkpNGHmd2LKwxcbS5fMIWxBTvARpSBpuJsAm0uJ8R0e0xtgp4M
lueIRJdyATtiAKuY6M4o8T8TGBaAiaSJwgUss9ae7AxsXqXEGy3Vhnul1JVfIvcBlCbZTwkItwMf
1YTAbYlFwhuM3pgwH2F8vHoeLEerlT4Ruf9VB/lNn9BkjXsLFFWO8JSV7GE9PlB6C5cjNDf1ym0x
/wT/DhhBKVvYQpZBFx+f36rb84CCGLhOzfquN8slMNq3KgqphqD/WPQ/O6m9Msnndo19EHK2lHnb
dKWKBtd69MJHK88bwE5Vc9O53vBxedOo10Y3W07ToxMo+xpwIVrDX3ALXOpXZMtxqY9LKRTyratJ
IlvJaM1u6XoblAcieaV64PDpH/uOwse6TAtaiUYODKOKzBdeIjGFR8un/aDnmxZIx32vxv0KWb8G
CFdgAUiOY+sjIl1aoIXGzTHWgJoiyn6Xxzc/yP4uns1hpSIiYurz+0kAX+eHmB1NvUX5Qn3a5+GI
1dOVBZtm6TAfnoeZ3Um2KGVt6Alj9IvAH6mW2arThbLpWLl/G+h3hU6JLdhdHpwyHY2Xws4uJ592
eOh1rbY2ed47FthtclBrFVpK5bhSBda0q981P/ikVx+tcGvYWIp+5YY6STz+d+ym0OGHWUKdGwrJ
CsacmtlZa3QmFlp973bBPkobyqblLgVlY5WImNKAUZUrkc98JSp/u8xdBNQF1aDjD1MBnCY1Xtyv
qfKUjxndoK9/n18VgWskVGzuQ2tuLlSHXdgCm+7XMRDahWxFHhdh7X0rS+CIjaD+28auvTDG0FvG
ViHvuqy/q1J4VJd/yJmP9EgZaba9Rp9lbvRiXIdd+57WxsT9lR9LMw9vzdK373mn4vvX29H6ctyT
dx5rexR4tsHSlD6i7qI11sd6A+oDqyxQKoB8kvYmVEqAENn4WRvhsxIJFb2pYHhRKoiv7WBYi5aH
u7fArkB59/AEdeoafHGqj/Xq8q+cX3wKaEZDR6XLBnUhTqTshsGk7ot84dqQX+2POnho1Zvq5XKM
+a03xUDGScY5y1RkCGPHey3Tgq61E2LQrHrW6c21VIwuhzg3jMMQs0W2jJjGbC942b03/Qb7kvYN
OP7lGKcvn9k4ZgsKIh/yhIFwO/YkiBVUS9+Df9k++dTsC7O5TYwn+q65BVxaPMjZ5+Xw14Y4Uysp
wDDV4cAQ7Q8wzsqwTb2FJa7kk/Nj4X+XCrkO2RRcKHP9nqpOuTqlBGxu4WjVsGub2x6wyX8xEk39
m5dbnH2zpEDLZT1QfQogBSWPfBJOSFI6VvAtAn9xOdTZrYei5aQipnKRzY65ZgyopgPsWvM8AJKg
1W+lPHqvl4PMT5i/k6YbuO5RaTNkbbYvjJE2khwynhGlqFeUTFf6sKjfbHnvoX17OdbJjUEwTm0+
WZix1Cnnk2fbRadnLpvQjX9DrEUlQyrwZXBINxfUGsPv11XYzozvKOT05weP8KQKNSOeDAuqEhjW
AL0kXlbpQ/aSdjREl5cHOE865uOb5VTUoou2S2UuJtV404HLVOYyTqqXxmhXofZ0OdiZ7X44MmP2
VGu9QvJaVhVZzabdl0GnYMRNl8iCxvPvkShXsnAmDHMqJ8dz2AR25LdhDxqyfK5Gmn5f8rfLEU4S
mmnmDkNM38LBMuWZ1HehqLV1msrGn1zCO6OvaVWN5WgtuzELvxdZB2FQyIgw582N51OABBsLLPLy
Lzm3hIc/ZPbRRfDFQsOAsVX8aOBSt8Wq/q7CQoRxeTnQuRPZUoSFzpiuq6QZs0hZmtqpL1e88J1u
BSXQQYZ3WS3tDfpN62tSYGcOYDI8FbY29UOu9vkS6lJgJ6jCroHv7wN0oezxrnT/GlBdHtbZ+TsI
NFvIImq1pvH53lDgar4PSFKFYIK+2f3H5TjzxPvvhjmIM5u9OE2yTE+Io9Yj5lqgJ9bdew4Nz/0I
qpskuLJa1+Zv+vPD/cmzx6o7woXKLQyq5M7y36orphrXhjRN7UGMRmpzz3PVyRu3kd8HO1deENzQ
HNiAwQJ4vBPYcv5RAc/bgqCXrxzO50aocihjcTWVSOeVfSwhNQhrnF0g5zfAfDcD/wzzZzu8ptR0
5mPn4BL0g3lTUz6cXwMgLIPWqMiuFetOwU/2rjdu8IivnjIdNGq2UK2FLa68GU6Hdxxzdg/UXWab
floPa7WTjDVs/5vEtbZS5VX7Kk6vbM5TnVem8XCEs4vApBKCWXasrZMUUY9e0kB0p4D/ujzeYky8
LiVFS5aj7z9oqTXcS7G3b432U4yFQkeQJ53uTlA40/edwmqy1aDKu1gKVkWr0qFK3ae+1j8Vu9qZ
gwACoD0Wfmp8ouv8HTxgsk4Ud6PCI3S6EW92ajJt5igKibra5/VWA/b+qxCsa9wOlg1ZI936epCB
FupqiO1QTMcBNEAGDyPIed9bFM6ezKGUVpe/4dNeA1tAGOhBmIgmA9acLcoEjKQ4VAo6uVkD2FHO
nMLsd3KfLeqiUO599KH6yZ9O68f4Y8DFHlWp6JulfVFGK//5Ez/+MbM1q+POVuJWx4XY3MCar55S
66W4poV9bu8fDnl+a3eQdYTcmQNJ3W+67jBmgRvYTbkGJij6++bV7m68q1YcUy5wWC+gpHsUdfaK
aZowAt2PwFzdfcue6eFXd+DJXG/lf0+b3XjNDev0JDsON3vRwNcCKd3l6tqwybLesTJRbkfzNQW8
kD6Ifz+5jqPN7jb4epUAyKGuc3A2CryhEdWgdAmJ+0oD4syVPW1VTYErj64vx9fxCR2oUtACsdRI
hLKNAlVK9bdm2eGt8wtTSVSkgxq+3z3cHUS+fkVCv/LCOb1cLdKk6S1qW9Qn5Pky0uqu+BeyuJ5Y
4Og4fuvTX0m/R3//ypdpTJ/e0Y7RVBN+Jv8BFZnbYDZUpIUzcC9usEXAhh52qHa/4zyjE1GFC91L
1E3h9TWKIvaLlne4TDZTCcjTblq1rXdSldurxEOsbJsNanJr1EhkpWnVLOIglfEqK4BRNyNkf8ds
VJserZi4sbJHYQFtNzyCtEiR/7hoVPtrGWCt4siSpDuShT+2A2pUNqHuZzjupdSIQJXr6Z/GtIGg
96rRrjN4cA8I7Li3KqRJ4BUDmFIndhEitamN+dYAWb5NVHr80qgDqi19FLEke9h4E5MQSKa6A4cQ
78q4rDY2WgKOC/wdATjNvamF3jqimsQBsJiZWK3DiDlknO16SVpzwj+YFri7pAxBLEHYUXrxisBG
u1Ii/72rwt3gtphwopr5mSDYRg2ldBCtR6VXyaiuDjldwiKpFlaWU3FWAsqynvvUxRRMzRo3lwr8
I2iZSi22FfoTd00E7TAyKv2uw3GVbDP7kRfNo51i1VmUIOi7OJBfNbOXnlkxKnVN48IjLTj6pYUu
mjFeln6F3axnFEAuxQiCb2lECu4qYRCp6He4Q9DACFHAkaDQbv8w0xigfOOhtwSkxESYIfOKDNCG
bKETMuZfqgppMTSVT89sQT5M3f5cflbUXHpB54srbmwGLj3sL/LF6Nk9IO6o3Pd+Zj+AGUcwKqyT
xAW+pEagtlEOYqpV0aMGoScUm6ysWyhci4s6bFFuQ8c9XqkVqn01muc7D1s8O+o+ytJ49XO8aulU
xLBOhhr5+hJJDt2wnCaXviVJVwEfbe8hkOi3Za6mTh1LysQxRVpP1P52TOptaELX14ARkYApcOhr
devnAGuz9LHMqje4ADe6P0SfsR4Dje7d8MNtsQVRyl/YydvLlhYldqDSgD6a7kbjle/05EAwp94S
oChVMRXVELODNpXq2k9Drd+YnrSK0KlT9Pqh8X4kSC8EEMQvnwonZ8IUjYavhS0bncl5Q2S0QmxV
RNZv8BgDNvOLk71+sGF0FI9XTXRPbqxZrFlqgOWIHiGW2G/aQtt30gp5Tfjh+0C3l34Fi1N8D4cM
3I9wLo/xNCeZBZ6lARA4gX6PDLKqgZtDX0w552XpWa8FYps1fed+W2mrvPoK/W1jtWyh5l9XFWSN
psu8Cw0QrhSbjq8ZWL7AYo1g2GgdGG65LNL6djS8p8wQoKSE4e+VsjQ3lweunuyl46hzD/VG9xQt
cg2xKYIq2oJBUW+UWnI3puZz/vW5+72xxPCJDow7rgLJE8UikYZiF6dpD+FgqMJ7Cdyk7wS9JfdL
Oc+ln4EWxvUGSh8G6EO2NWr8q2tZYWSGZGzkCLgySosJTjJD2zhjAZaqQfUMeJO4kt2d1p6EANYr
azy0ha7RzptNKj0mN1dNQn+U6QIsZ/5Syq/5d6XZNg/6NRPm6Zl7dH3Oos22b4tmORRUY8CRCLHP
Tt1m1D0vL9jJi2YWYrZLPL+WlEpMA3oJNRRPb0UAE+OfU57jKPN8FZB/PRaVNWxo6661JYKgzvCp
bUjZt6hYfrs8pJMDZgqm09cxgFchVjjLb/CUzLu+8gDl049vONX9nwOKL5WNOEfxgKbR7nK8qUhw
skqGIiuY4ViaOm8kaV2vwbnHorrK14YyvCDlt1Yy78qXpVwLMyseqEFutnrJZmii+DWE9yjJOeqg
bdXf1H5gPptFIsHAQHzJrV9bKV250YDEip/uWglZPGtU0/sI1cYroz/94Jntg9HPvohE1tw2LPRh
gxPUMtc3Vt877vCRl+3e7P81c51WFt0UsOT633f/8ddneYONNHI8bMYSRocagcqMgkcYuA0iNj+t
SS31v1haqtosLr17KlvHAekMBzQEWNrCMLaan0ESqHhXF7LqX5nGs5v2INJ0FByUbVo1Rfwryxma
4kHPVcKnEZ4frFrvLephdpMYLErZLa4caOc2lZBJVmh9Tf+eff7gfwNhxcmwQaNlNdQPSFDh/HGl
vX1uixwE0Wc1ZhqaxSSwPGwkzP0EmsVeX/xIRPmpYXEGMvlKQeBsOEW3absaNonj7EOhj64JgDoD
b6u78iEhXcrV1+GbBrfm33eHUA0ogRaa5CcVKN0ChT3mBEKqGAnjW4AJ2z67cnaeXaGDILM7ACFP
+kMhQfpEXUUJ9HZzE4jt5ZGcPVwOhzLbB2bFU9VofTZ6lOxs2UXZINmZCRTtHE6fozY24Ayzz+1n
11V9yJ42SrMgMoRq7iNTyxYordnPntz1m8u/7Mrw5zdHwYmbhCGfvBJJDw2S216W7q38ypY5dwse
DH9+ZVgtDH9zmmQt/mx+IDYZpQ/VtU7c2X2p8e63LS6Kk0Zz0VGB9YNq2OjtXp44KJhf7fJnpEwu
T9lpdYhjEnX8/ws0O0skmzu9yMj84NlQBsXVPlk2PLDSaoPu+J0BcUijraRZTmQE/81MCvI6Gj2y
oAp8fI5pLp9k447DBmuA8nNo9+OP/BoA9+xqAYaDqAKYDBDHcQw1kbIhaYdhY5LZm9GrMPsVDrE0
UM0rX/jZJTuIpB5Hoq6bo4usEskeW5S+5EchxuFdDxHlrEUFDj0urhyWijb9pUf5hCkoloCSM+jY
cuHNLh0Ini1eVqLd+JUCE0irpWcSwW4f0w/cV5ZW3o112zuKD693aeVdrC28XKtUp5cm6SSlyyxj
Bd0zaJbImKebPtPNJzF0+Z+8KdQfURXWkFpQSjYQO3KkRkofao/X7WgYaH22bb7GmnJNniSeRBUi
KsHF8RKZvtLxCkfcWOSNIVGtQmjSEaiL72jHpjJP+bLcuVIRIhPjo3A4Zmq2bEyry51yGNU9d+ad
JKFqk6BtsrZQ4dyMkhQt29B/4k3aojs31rUDZUpZFrVdLXO/v0tkNACDdng3XQsjVeT+ymLXoZyD
jrjXDTZ8TA2GGLJssMqG73ZgFJDjrfFR8lzlIStDFX5zEP3WNDna50YSqAgf1dng0PjxzBtpTHr/
Rkim5t4Gfe0i3CBZCgSWPkfGCVKTAL67iAY0SdQigMkGXxibs7RK6lUaJtyVgBykJqQGkvUjpR3f
xR+n9+yE0myXGsghYnBQhZ1ya2qW7USqVPxRqQCiFRJhoEMp3pDsLXzafeur8kpHAnBfF82qCKVV
hmzMoxVQojHaRFp51fBSx2FIdjV8T0R+7/URVMo+QhNoGRhtAdh9GKPHxoa570gDgMoyMaHKVSvh
WsMq693g2wiSC12apqHZJZpJuMsVHaQgra5voa/GW8UYstc+6W4jBW4PHJQOpWBzwD1a8isU8DDU
UiQ4mJ2/sNHCHRdRhZHl5QPs5MyfHs/oJYMkMAxDmWddY5r7ETIt/cZuvM+6QZUssHbUvi5HUaY7
bfad2YSgsTHlXdQ+jj/ukBr6BDXsN0Vc1EsUPn63cvlqDTzLJeUFcY+VSDSeln5Gtzqt8F2dxP9M
5UnPvZ2F8sHNWMo+zD2xLV34okYxkfjR8b/8O8/NBm5SimBWADzMjUltEcBxHIIex1daXc3Spgvj
e1fywDNzAbwRu6opvwb0MjtzpELx47r3OLYjF/kDzBDCbj32f9rGfTa9FxIoZGwvj+u0Dj4h/yeb
LP4JHGB+6SZ+p2YutM61ulHW6ipcS+heLnoHevBKRmHiyq76C7KarfdRvNlhLldNjiJ8p6yxejdh
+6Epk9chnKuBUgJahOObplfdLWk4YuBhBOGykJ4sw38NvGI/sSMfEFNFNsVEqbdKARqjH/xDc4uN
jNzPos/CnWq1/1zFmU3SbGG6BtlrZJJktA2xdE51Ex2ORShBEQ6vbIHTtGEWapY2oGQqpD4dFZzW
e0gtyr7dBw5drFX0cm3tT147s1DTnj947WRGTJLkWpTHfiBRrosHY1jThJC/6XZ95fM5SRamw0TV
ZJ44JvaQc8C5GnlthiwB5cYBjTg7WiU1LG3tJki8K0n0mUFRRqWipcuWrtvmbFByOeagaUm7uhKR
gepPOcmoA13QJ3/N8SHv/vU1PI3sIN7snaPD5sfH1e03foBChqdt7OKOlg582nGp61d2x9lpPKgR
z3KuKkDZ0BBMI9X/xaCjO2stQdIv4ctdWbDTGhvjOjjw/v75weYYK3yYh4Djf3T7VaN9cmEvEGtz
QtSz0KMxERIf6n7VhfaVE+L8SQuhSxOGmGAFx7syylEF1Ee/30COc9TiEQDRSs12l4+90yD6hFmz
hKyyK8GVHwcxRUgNI++qTSvlk62qn9Itiatlll69R0/XjFC0+aa7jXLY/OZQk9K0szGtN0hap0ul
b1E19CeVnRRaueEqq8sjO639wnPiluJbw0LmFNVYRKGB/K3Xbzr8ztXmGQWMCC+wSWQzR7rSyOod
PZnnbLRva6XdppwyRfKextyzFcU6pNu7sEPFUllAsEPRCEVLcddW9EkjpPTQZrWVO9Wrl9V4rV5/
+uke//Lpzw+2XFv2ZuEb/HJ1eCgfcUzBfugxCVb+U3G1pnRuVQ5nafbUDtzBR3tB6jauq2196c5D
RUcI8ln5yid7+qif1mMCxFk6mBzKZsej6muRQsiwO3RsynzRkbmjOJh125QSAma5S1OXF57aPFrF
k1+8CV1+6eVt7neI2zxf3hrnNv3hL5ldLS7IjCru3Q5vDw2/r34/Si8osF8Z8GkSw3jtCQ0nhGZT
ljkebzK6BfYIVrdBHWqZaOky6Z66cNxR21tmxbIwbtyguHJaTX/ncVJxHHO2c7zIwAGoJaZd6Vs7
elCpMpnWbSinmFBceRpOs3Qp1mzn2FaZFZ5qdJvG1/dqKO/975eX6ezW/L8J1ORZoa7mLWK4ggDt
aG7oqKwtDwk5RATqz8uBzs8aCEKLdPMUL2y36IJ53FMA4SQH08loQsu8xdp99M9gh+kboODy/yLN
dt5gtshm+IW8zsRH8wP5GDO5R+Nc/bo8oPMz958w0wdwcICkaWoFekCa5kswxytsQ36kxZXr6VqM
6c8PYrSuHSJ9OijrYdiO9VYS3srSV8BkrnxGZ88NBDxMmy4tszevr9htKPeoY9trU1LuLVXtbqJW
ze8MnN4AvhXBJpdLb9tjT4bGJcbi6KIODzhES7/1KPtCdyRbliIPnjOeFVfm4NxBcvjT1OM5GNyy
DWy3VtAqC3H60NxXOVYz1Cfc/sqHfW62DyPNDs8yLZGYjVlRdAbHlLfAMntMroGOzuTc9BEPpnq2
PcEljNYYkXNXK23dvvgv3m18rzvtptvqr5e3qHJtRLM92rS6iVYHR5WrPPUD8t/uXVAUd17w3kuv
lfFRR0+JWzx6aHJa1if4pEHX90hD8TS+xki6toyzrdyjm5Ylgp+CpCNijWJpW4BYgvfLI74WZXYf
GGTHuVxz/1UwaA0ycSPxHHRGL0dRpjWaH8uk/JQqaBBRrZhdAXbsI7jsiW4j3OI7OsgvyOfcycpd
E3+Z8lJpfg9ZrCy6YiXHuGe56qfnrmksXfkZ51IYamZc9Yqg5zFH3g5Igde1ptQbKWvFZpRDLPLQ
IMmyL6vXHFJ18D52+c9PEB0U2X+Czj5HS8uqvEt0XHP7dGF+SPKbYt2L2+rr8hSfm+HDMLNvMdVS
lKcLs97Y0ORoPlASlLFnvRzkL1R+vo6HUWbfYk+boUNkDXMSvb4bMOmt3eI9hr1WlTRfEpzdJaov
Yfgs8p/R8GG3m1brnCHiyVUA7ldr72bs32vtGfszELJI2sWLVP3jIaQotS+ZbK4HzYeKi4Z1WNlf
fSL7S+SgnpvmuVdiZ5B3SftkRPdNaK3xyTOckSu+TD7aDp3jRr9X0c0v2mAbSumNmVhbbzDX8H12
VYdg+EsOl3ARa+PatHejkS/N4iMtll5nfFbanwKDOnNE+5dyMGp9yFl9T5CUsCp0rlvp2abGJ6d3
KoJGKiK0qGe7t7i0fPXBXS4FN521a0Jzkyt3Y9fsw0m2QDQonL/Q8bUlFc3Mey+TPtr22ok1reul
FZk+8IMbD2WmoOnxEtuggS4vavTtlpGRB47vYrGqFYKyv957K3WUo7Vmj2A+ktr6sLS+uXNt5XeK
HNOV++faVzY7uJLYp/aWsvQNylAg4B0JobcXrS5u/eJncE2tRT13ZB9uydkJhv+FrcZk5HQ6PGe8
FdFeUrFwRd57pBiu+Yvp7KxROMkBgrtJ7Kj6R49B3O+mCFcdWkVo4W+L7EPX7hOjpKqmpiVcsy9d
hys/iiuTc8L3RGNCWBDn/oe089qNHUui7BcRoDevJJNp5P2VXojrRO89v34WazDTEjORiep+6EIB
1dAhmcfEidixF1ULk9LFOqOqNr4eCgnudEgRcG5uJR0iLTA4pzFHw8ZWB9/6ooT4K8AZ1ue8frVS
afqLbSRItci8n4R6N2E6lEwwbuSw+RwT7GXPL/OTR+7Xh1xt12FAPTUww25b4Ijtia3yXik+VDoE
lVfkI/8WWIWmpXBlDTGOnM2Q3s0GVLTzT3FqHpmypCiUAWWqu6t5hAQK2q6vNFuMX69ptKl3jXWN
Hz7emgahhkYbYIcpqnt+1OMLEvdyStWSZeIHQnH2+3oqioI1Eoc11zBP+AGs1ZF/0wJiptvhDXXR
/zbYatNuRllASWlWWzq/4NbdS2H4Bl4IU1lcKSOYgw+pIe/Pj3l8r1hekOYTaXGZoNns+wv6aYBZ
jlBOXvTZP4vxFhr09FQbF4jdJ6bQ92FWUwh4ayX5pG+81lMP6mbc5TsYxDbUW8e/cCpdHGt16cMM
R5+yWZK8Okyu8tjcU/VzqLK6oaT+JN7+g8u7K0JAxMdJa8sLN8LjefrtTc3VjRAOA3ZtMneOatq1
/kGnd5x/B3UNVtO/1NJz4ddbhzB4o42TEMrV1jAOiZk4ughsDJGBgFM2RJXzU+XEZmXCopWQpWtU
/6iXf58rajuGlaAxVybcxUVPxTjEx6zZIpOPA6yAHejV2MCS8/CvyfBqJimUVjwPF4ILH1k9fvHv
j7KKPOCF1H0oFtw1ql+Z9NAK6tZoqBve9s0h/tFx4WoeffM1bJ0qvjLH+3L+1cDy8cMbtYpQq4Mf
BxCYYiw8HgCIYsFhz8BVrNemCjeGNmyiHyYXJCnYRcqf4imcHWxyoMHGOM+ikNZ2xmeMhSwC5w/k
H33zGH+0l1qej4Px7++4OsszbOV7iBeiVyexC2SpJoeBQ/qFffVEUen7MKuNVShzISBkkPiUeIs8
GW8afpCpDcUyn5CFXif9k/I3aW7PT6bjc/r7qKt9J6mMSoy0sdpqHQ51ad7epHEb2SnuVliSihda
/E6+JElkmfKlbpFsXQ1XWGk3loDhvVJaDKzSxP/ENse/1psyJ6dca78Ror+IIjcf9LSpgtt1pLWV
0xYU5s+/+Yn9iQb2L8+y2gsb2dSlsUpZQFvzQFZ7p97B/XRqJ3esS/vusZz7+1irvXCKhXjO1EaE
2+XQ1isPjgAnQXaqPyPhTriZLiTcjne/b+Otdz8/a8R+sjAryht2+fSuqsZnVUkdKYLXdWil5n/8
mOsdUMlHXR87PcC73etepAQuY3pTxz/YgrRuV+BiWjmxfumznnpN8mNoZpGcgKVdLU3Nj/XBmNgJ
uaI6itc41dJF7KDS3UYOrIdbSoB38XbaxZf24FM/6NeRV6u1COO+MksmT0esvgXl4JqyEtjl4gwu
Wz2iEmiOIBll5CbmTTsMl+TPJ6fv1ydYLaUeN9koDFrRs8zW9q3X2vwV5dZdgRQkrWfKvpkrqOK9
ZLpm7e/Or51lW/9+vTGNr2Ovlg50bK7mDcmfxXnW9imxuZ1S/j4/yPpsQeCAZgAlJQERVoXrKruf
4v1s0W7gZZOzxHzvvvgKArrH0/L8QOtZtB5oFVxqapP+335chR5LB7qO3dQ7bumlVNnacGHmnHor
CaGCSqDHtF2nKLOyC4MBpKAXzDf9cypKG5UWZxyBgfucf62jGbK819ehVu+FmqY0O6paHkIm9YDn
/TbaZgAgXUhc20uF8UvvpayCkrgUg9BkMPjtXX1NLapxtPjpolPC8tBfp976pVYRR2hUvS+GfD/N
HjaLhaW/r3ejQx/GBhD8hah82ZbPDbbaXyZJQFog8lJz+q74d3W8AEy2TRptjfiXaSK2vOQ1cXRC
Lu9H5hqjUwUBnbFufhnCSraE2sdR6+dApAQkMdvP/tWI9QSu8OZNND2O+ovYX1hs6yBnNey6+8VU
KtBgJiZ6guAKPxLV9btL0/HUL/flzZRVIT6SyPEgCR698LrbaB6FU0feI6XbyHbkXTrdT7+PQQeR
rEmcDqtfrsgKGHeYnHsZ3WxBrV4FXb4RlPn+/Bo7NUHQaEgaZlnkw9d7lFVLfpfj5esBZSgccyoe
64HmMB4rxAEN0/YwB2PkV/G93Mf2/zb2anlrphjgnIT3WoNqQ4AfU77PRIqGGwgteJ1t/3J+vFMr
/Ou7rlZ4Xkcl3RKy7FVt8lkJguwKTH+97uZt59913f/4aVcLPcdaTjM7c/Cq2KedSpsf8OO6q30I
kB1iyLqmL1LpUtGhZ1m+kB0+uXV+fdfV9MkS3TcHlW9bbWYUXqk3CLa0nR1pU4O1ubAyLk2idSwh
xVlr0QLsFT+n8TmCgxR/9B9jeK+ani9uzv+Kpw67r2+2/MpfMpO1ZGB1TyreU0FFAI8c93PW959W
F6bUNNL6OkXKZmBAfkncvb5pLDsM91UCNY3uBv75fWB5SKohEJXB68BP0U+rTmgIgHMgTUw7+tHO
v+by11Y7t7LUAWULFzvZXLeHZKHB3T9CXoTcSd1ZU/skCnP03ko4+Z8fCabLibEwlhGXwxavqn/c
ML580iGClBklOca8VtPbQSg80hRPs/ACrFSHzHDDCLhzVUrpbd5p+tbwmyrd5r5PbCYj33+UDTBx
B6RF5k8I3Lh5SlbpRgNSC/gXdX9tgHv6pQaiHNsoD+eH2Yr1q2I00HKz/hXFC8kVQHBIDRU2bdH7
V2icrcYZmizbECeadtVyda5bDdhIo4l36aDQVqZh3Y+fOZzIsNvIldpeRZIFhF63fFssMd/P5Tjb
DRJ4olwFp4cagd5luZ12Zd/fNTDrtj0Av95VDC1D3Nsn2woyPRYA2fAc96Z8kMeo/UjNYkQql2pv
KbpDbtFps8P0ogSlg1rZHdvqJejpDwm6LAltkIxLTjWLUCsXQXEbC43X60l0LU1B+heZsrkRFana
xL0KtcvSy42kCe9q3s0PwdhswV0WoGbpQA8n5acSYBtjtaLYu9z0TEc36tzpaLxzEuTitj4avdvj
vn0tqCX8SLgUuJVkueVIoyaQlqA5XKGHE6e4GJxhow5AVBPzPpT896ypWzuJlfk6SmMZakIxNteA
brEmR69cuyS8fgo1nFC6tH/No99jIoq4I+2H564dZ9eHQm7Li4d+UglbDQv7nVSUmy4thms9h+cT
wI+XNpXYh291C1LLLn31TvVTAdhSOx/qqndjEULLUHRQDOdAgSoHP9N2TCt/nuHS4Xi0NzBO8S0Z
d/wwQ0dSqiFoH4qiQiLLO4VWb0AlCjFGUo63CVSOH/E0iduJut+zyu2i8xCG3ldlLHvqZH7CqPKw
f4ehLOV/kwSTg14XUd7PUrv8eovTAOxk/kP715dqhQ71Rk7dqooO1DDJSA3VX1/MlG2mDb87a6K9
yUjCW6tGnl4lI+gOKTKqjaLSbUkyaE9v/qYp0z86OOFOkftPzJ1I+vp5mZR38HJ00+3m0L8NAxGS
pp79krtgR+sgdJgscEddHq+6IS0+urEoH+OlIOGMrShjiUpBKQ50Dah7Xyo4IIAvyxVoAmnbvjUh
7QdJF95SiQww51WHVwjkLAm91H/2/GUEA6J4LQTCR6hnh0FU362yBiPvh4EXwQnekpCXHi0tHq4L
uRXcSilir2mDwEuMoHXKPEvsoRx/Vl1f8qJ0Mpj8qytN6fMAlOW9zWT13azH+E1Xgp9tZhV8SL3J
HM1Sq9tZAT8KCVP6mEwp+2NIrYH6HsmLrbK4QGTkt2jrfveT5ugN3fpFp20LLbkWzULzFqoXIp8m
c8ORPw1G2AxwjrIsoxfs0Ve6GElfDPR6DqFUqsjf9DQDFtMowYIR/yjyvtrrkZF+zrmVQf3EtEXh
/xViyOAU/dIYgb2imok3QIif/cQsHjBLNnc50Apn8sUXgS+1gVsrbRKF1oOuHgBY9qnQ76pS8y2n
GRLqsTRDvwM0k91UL3HgDUTfHhtYzbEqc3QYUn9Jn3QkHOFw+ub3uQo2pDIy424GVB4FEnxjaCwg
Gmthr8VMyEQwknJjtPoNLWwwa3zzUAgtfHBpzm6oF+3LEVgaiNp9Rshw6SBbwrj1Sfb1dFlFBzQK
w92lZICEvsHLtwe9quE8j4NGcqdrHTS7bhLvhnS8D+OpqRyrr1zsMuLdSD9MqdIoIeQLt7yj8bSd
+xAgh2Q6fkQbjSz1do33Uj1gOW6F45UJm/JWCevbMcKH02CeiEqHGLgL/ZqkbW7CBwKGl4hYvmaM
HSyZ7tamQ1J7EXoLjRII4UM6iVCsNPTEnQnkNUt6vJxb4vBsgCHqj5YtGbHr9+qnqlQG5VjpzmhV
a59j5FAIkMAydgqvr9UL2ccTAazy9UuuQh+lVeAVmZ3sGSEAvQYolgtdxdEQB82W70i1/C+Tq8us
+jrgKk0ipABl8W+QPJGT89GiH6SNjP5XAI0NbNfkng9ETgRY30ZbwswvYYiVU4RYdNAe75k++WLa
vJdTn2OOEv8ewvL9/GikLE5NTH1xwqB8vfzh7+NFOmxnvLMNr5I0LHKSRKA3ifJfZGHUGxm08uSx
pe45WqxXUZqLm9Lo+kNKBsTD3Ge8bWJLeAtBlUxcZN7irLkTaN1BQatdF2043UllNwQgp2oMMMZ8
2gBSY1XCRm1DjulShYpTeOD5LFupFeO67azR1mIkt86kYPqVlslzbkXxFQDT6aWdOr6LeLPg8iZD
uFeIpZoJi082KtqfLEOv91U93A9YCHLChAnJ6N+TVsKQ1fSDMdfqtm00N6u4a/Vh5jTWUOyrPBzt
AjSfnY3lMxws4TZMOdU5n20z19TQbTGJOXTjn2TC7qaqIRKTy26MTSmDXkxghQ0IqEP2Q/YciHtp
UszwYjq6H0uzz9xGK4ACyhN4ZMntNTBZhtZ6AVCyvDW8sQzcLI+2oZo/WFWwqaKahd77pemkipJf
ablBExDh/rYtVfNJAcp3JQGmD4hcZvreM2N+tkSgHEPhd1taDVJbrX/otSzntqwR75WQdWO8KV+U
4hcum92VOWfWhTVyalHS3YBbnIYRGryA77Mor9lFuhnTmlEO7sT8EwjRvlbnp165KdRsf37SXhps
tZfi564nfq7pHvS25mfwkAn7/rX/e36Qk+vwy7pY3cvrMh4sLsWzh0WFiaK8fDXK9lZJhfllTAFG
nR/tVMII64b/LMPVtbzo4L5VuAt7maB55ojapyZiWBo4qmhvVN2zYgkQjxM92Gs0f9xkBtu/Wjde
PVKMOP8wJ1+dDcFc8psi1obff8y0qAetNFPZa+ZW3gZjDlo0KCcXJLUrGf9F8gV1rEqlgwl03JCQ
ts3QUDSbvKSfFHSVi4wo1BS3BDpji6l1O/TZTdK1H1h/bs+/6MmJRAc3ZCsaLnR1tfeZcgj3OwcR
HGvmBlVLKI53qvEsZa6G+dn5sU5dZYGO/P+xVvMp7HDlq6gfeWQjYTvW5qaAoudJavLjfxtoNZMs
THeKFAsuz8jimyDZt6a+Xexo/rdRVqFWNcGMC3rWICy1ZDjMGCtc+nUufbHVNFx8PKc+ZIimKXH3
smHuuZ15ITA7ufC+7FzrJpWuGYAJ0lLi0a/qb0uvcBJH+qCJdiO75fZSQvPU0voy2rq3SM9SUQ2V
Rvfy/q35GT41/Zv4fP6XOZGH+hYEryZ1KGQFa5vfv1P0m2yiHQA8cVRwuW2nAssp8akTrLe+5a5w
fuCTGZSvL7cKXbRJoMQn8IOJslnZ/SD8KCY99CDfXuF7V97q0wuHVXg7ZrW+R+Zr0scrUu2jkuJi
uyc/IkNo9onwF8qh+Jj1dXsbSzm2TSEtp7q+SatQtnuY8xnp+5meR23SYLXW2G63UGqX4Bh2qQhp
/knvQjvLy6cgwZC7Ln5HoGBfi6SARV0+GegqZFn4aIY53QuCdG+EguUAVBZBfxqyY7SpbbXAWIV+
Fq9ybv1/ZRiD3rRYxcntppNBdI8fcQSiTdtAanbF8MWaglvMKb1uWGjEQxX/1avwkGJrR9/8QJX4
b9o16Q1iVW+KteIm6tL5s4b4edPM5iew0Zt8pPuIWyZ0WuFdSaWtxfZE23SBgLMPdZuOZOipufEq
h+W2kvQrUS8vZGuPtMRLrMv/LNq2xMUme/UTdqRqY4p59N769IXhHWYalSvBAs56cav4Ly191+mM
z8/0h5afnTrqBP7yvlHGh/OTSRKXfWp9Y/ryKGvXlqAuYkOlK9bL5AEMeErapehLXPFhMBQ41tMP
W+jhXQHzXsFwb9z7UZl/ihPWOLAvxYd61EsnlpTbQvdLxwB1zw0rn5wo6/QfklwFe2UetTfiweE1
nrJXspoeeYg3Moc+eYjRvFHzaiCjkGRwcJNh/GisFK+DEdPuyh4rc/pB/+NrbyjVo2IW7X1bd7ea
NEbPYSKqe8vshHtBsq5NgWTalIwiRadW3IwRiHkhLUvdEYRwUf0YQv5LB8/wkEqF7EgWNe/S8L0u
UpuDr5GvcNU2MB0rJXCG0r0DdOAosSy+cTkI7q1K30X6ILghR0zsDKp46+MpuRk7stxxKr+K3cJo
Foz3oO5/iRSl7L5ccJv9Xd+wec8WKTohaw6CYO2xNosPZgvpkc4DJ24t+WoohuQxzLBD6KUf3KZd
QUmU3TCZOuRto57cIJ66l6IRfwnj5EotwYIhlNtQivudHsYdLetNLd6aYZJuChXTQzqiTHwLkj9q
hBvk0CmWa7XY70FI/ddW/avprK32wnyas0Iumc5qxY2G5JzWar9GHbxnOjm933mJehdbV4YVX1hI
R8rZ9cir455NIBwmmbqHUOK+10zqnWyk+FwEvxNL2EyW9cfI54dwFMm/ZNFeL8S9USakRUJ//FVo
+U7XhfegMoO/kVjrHnWSmyYU9qFqPgNZfs0ECD2FkkVOpWcPQTGSXMrAZ55fhKeOkq9LcBVKzKqf
J0VHQAoPK3HI8/guuvTcEcvQUUv9KUT30+iPYpNZu/Mjn7qVfh15FV6IKQYTvJmO26Uv40M6qFd1
W1uOzBbyPOnTsC/z6hobk3xzfmB5+ctH2w7OhdjG4hdL5+r34BcUVAuUBocQVRJUdpnc7tUIlvIs
PWP+h+tEj3h01qIHX/JFp6R9NhKUH3reX5lK1+wH470xVZrWpI0QG5/zJG5CbMDTobTJ2LqB1V7D
IHCSfMwvGDWdqnZhYvCfJ1++6ZfMATFuIM5YW2KPXN0aP4qXRI4OKdxERVcfom4n3MuJsZdV/8LA
p2Kar+OuzowmLammlFRPw/YmtqTtiBq+JQAIsvGCUuhUvP5lJFn8/oZJXUB0rpgVmSjfVGQkp3D4
aLpA9wxl3GfTZF2YDRdebc3NMadQyWmRxqVEIcuUvJV6soFdhFj89/lpd/LNFjdmbOuxDVtnYRSO
ByOcAxFEEvDAsZmuLaxuozHpdmaV9k7eXMpqnYquuahjh8Q/VVp0v3/LIDIJeIxp5LJp3mv0fxhG
ca9QJDr/YidnJfApjWQQYtejplht7AVFSMkvDZM/w5q0dmWgqftiNt4QZhs3mqbqZKXTB9HXhl+T
PG/NXAm8809xajv5+hCrpcEqpqs0JA2kxjhsAwJ1OoxBtl03tWi0RayLap3DlZvohRl7+vWpmFoy
7g/HnaZqHYZ+EkWG13fT+Ci0MbmKYPyo4uJ6wp8WODcVL7Om4K/vSUHN7LLtv23NWs6ipWr7/55h
tZmO+kCPtliSUvTV65p2V0Vq9mPfR66RNVdRnkeUy6Lswi9/1I6/HnY1w6AsgzwfwLsJuEjTJEPU
kPXKXg36YD9CUWy4MqbCIy3F4X0O8hu2bGCrAS7FZaNbNwGahJeBDn1XYolDCVc3sLxtyYwfBAEz
nAlDQq3/oSX682ik7S4nhK4F1drUlLApsxXKhSvvqTUKH9JaRF8ovtaankpmAs8QRT0rMvNbSS3E
n0KgGQjiJep4sLbR6Ba78xP3H8Lm+jj6Muha0eNPhKRq2JvIQ/R0m1pRa1NHTB4VQ0gq22/kZ2Xu
gqsuJ1NTzXSN2hPp411npP5bSsPgtgzS2i3KefiocV16hgMGflv2C1eTy9C3277HhqaYDEgJ2JA7
9VxbBwFTpiep1seHRMrkG37o+Xca9Cl3KuBhdxLw+tQR60w41CZwB6WXxp0g0amS+BkmXXU3XeGN
RX/X2DYXduRTs4ruHniWomFh2rOWzSt6EhptAM/SjLVDa8yHpJFel2hraQPuPDFNgw8c1e6Nttc2
RWLcjmL3aEa+m/fCiFlv7FNETjR3kYJXI5AOzMAP4Wj+rBKVcn0TJQ9oipX7WUrRbCdhtEyld1DS
T5VMbfH8z3tiEybDpmAVy31LYWJ934RHw4z02eCuHuV4gqshpPte8G+DGAjy+ZFO1cZUWURGgQiT
Lqn1CZNL6lCTnVK9dEZJUGhzRMZDNj0Kj4deGGJPSajwCnk9b7mjm1u5m9LfYUanTj6rD70Zz9te
k4WbRpWT/X/zbEvHliWzTRprw63YVNLKHAYwOKSn7ZoiflGov/JYb66boig9E+M4blwGHjqxaqdq
/5mW/V9IfVdlZsofeW84Rp8L7vnHOrHeAcn856lW22ZjpkC9c5/K25RsQ0WnMWMvRLmThOZe6d7P
D3YqD6Uyq7k2iYaIr/JqKsxpbOi4O1PGHfVio1eWU9DtdysIqJCHxCcCyX7Hst/cSKRC3pTE2qpm
dIunyqUephMB8LcHkVdzkrKfqTMtvSTV1JeMsul731mP519XXv7Kal9TcYg0mPuQKekh+D7KULYG
0D7KmmZctBaZbPFPE+Re3yLD9pXSHVoFw7EAZJyRIj9vvIr2vcMQ1a1H95zwQQ5DsauxjG4aSkd6
moo3WCOS/BFqML2qJ+V+ehu3qXUh2P1Hc796cFIkPDuGJibx0+p3gtVbpGPMrIAfkdui3lBNIrsq
+fqvhFSNPSrVbU7pP6u6p77SnbwfXqAle4NoHLrAP1SNvFXapttiuCuxwVAjV9qNZo2gRpthH0RF
eO3jh7qVMRDpy87aJpa5b614MNwIs4NKaazYXSq7pTdUaXdlzeO8SbUmfAjT7q2mrfFp8ikQhVI7
/84aeb6eW8s6mOXsGiQw8A9TvURLBA4AuTpIRSi6KFV8WrQVu8Mdf+TCU/6dlbliDzD16y4N9JdZ
z3O7VuXYSyyuMkNUfGZ4vqOrobNFiipEOVH1y5+l2ilK2bzR5b68HU29SVw5z6Ryp09afZAUTbpX
xEG7isuxf8wmNdlQv8gyWxSnBmpGpb/2KQwNUocBSYSEy0CJnSGxQSqUDp7o/014igcIuk+FtNbx
DqynFZZLObO9amu3MVrTzYJ+YwTyT2QRGDDOhv9cllH3OE3hXqzU67QrLrUmnSzCfnuK1ZqjYzCp
NNOCbEPPtZu33cFv+h/S0OkODlwbebBAeVS3mdYAihW2vamQlhRozQhU36s6RdvFkdzvFbwvrkSL
yEeLk2uDrA57VzAvvZz1dhClagvN+6Et/WFXRv5bXJR4/8+LRwBd55FFTi/Tn3Uj/w3y7Y5wobFz
qZXsZpx/SoHiWIIvORm3cKGBpZENWb4ZJcV6L1RutpPV13fcISJKVuVVrqU/YjW6kqfcvINAH97k
VeCPGIX2BypO7Wsd0EZYDLwYvUTKTjCbB7OKKk8M1WwTtLnpxBZ7/axUKGSwUO4wLN0mhEOeUrDK
tAEFUEjR7AYPSpqSu/y6KwbydgK2uVLv70vLLw5R2l6NYpzv+lJVb2WD/C3A260s4QZVR8qD7g8V
N/s8uUJh9ifp1MeMriY3KIZ2P7ayubPC+HeZRVxLqgpLpuwQmGPlhiTRX+qi/tUjlruLYYDZuu9j
Gko0oWXDrWZGh1EfWzckob0bAuXviD2nI6XGsJWkkf0cvuddlVyC8R3hbgjETKyd2E5J4tK3vdpU
pTweRjmsYW3WqLpyszJMp4iM8CpZknxyoP0sYkGJcJO00l86zbBuXpMqDHwaXToBv05aj5Wk1LAh
xeKoc+vYXwwlWydIDX8z1EmCnKh2uSw91jFUbMWsIweEY2bzC2NRgogkysODPMl/hZIsh+VLh0lh
C5PlNP89k0TCOS30xgZj0nGGPWN0f7qMWL9Po3YTTOrG7D/1Jn+OGt0WRKm900uMXxqcJDzcUX2v
AA9pUCcfwBUFWLzbWhJssGnz1L5yChnmpw9VBQPxkII0nUrTrsBMsQ5SD0r36LTTCOmib67r3s+4
ai99374ob9Uu+bexAyVFgKbo/ymIKLK0unDKbZ1l9HjzYIJ6GNrBzeTsxtBLOxcqB5zahaj4RKjy
7YdfDZdWgpVwWs5emPdO3H8KdXDNlPVkvXNG4xLi79SlloItViOGQomYvfP74R3309DQ6zzRkkKd
RcRPOuj9R79Rx72soHGMNMn1pVzBMR5P/s665tATt+cjiBOh87dnWEVnStEPM0o6fG7nqrNRpBXO
XL6aankhdfDPtW594C8WOdjva3h7rQNnEcfSoalZVFY5UJeZJXeUXvSwueqSjAIVpSecveZm7+NX
HET+nxDVb13FCOUyLhf+H6vxHyOqD7Keytuy/iPqEQKQBgOJNnNU8xe95NAD6DDzy5cqe9dNrim6
GMBoyYSf57/ZMg3OvcrqmJksP2nEkEa7wFJ29ME6TavcSvXTkLUfZj1wIFzKf5yamF8/3mqmSIMe
1q3MryRV0u9CFe9URP+J6r8GsrEtxPHz/AseeTeyA7Lk0KYbJJvwhVntgMUMAbIEMOxZefyQc3vd
VKgGkijo9rIoXxddxgW51nx3iAvTFTtuGOefQF7eaPWNkcXjW2XK9G0d3U8xp/DDSGRtIIlHvKl1
+WzHirUsitkHITdE8Vb2o7sk0xS6rGvfSQr1QRooVBpTLsGH6nIwBVrZ9C6K+mYTmoXwpKLVW2LM
nGbECa5g0v4MuMgvPi64Sv85/w4nfrRvr7BaWrKRa/jlKWDTJ83AWXbILPSJNY40UpRiYBSHLtVO
81+nV7Bio9VclRZ2Ak1T3zcVvVRFTGfq0Wv1F8V3JYyRBW2P1O5WNB/Ov+BxXQOpkr5cNxfziyOD
5yCsA6kWliU9IntNxZk6J51FbuSXJb6e8eQMIWTl1Gw2o5i2b+dHP/q8nA1MTkNSUdzpR/KaQRgl
usM4G1D3ij+MDjomubKUA2+6Sil0+DRCXPi2x7NydR6tPi7i9gzNM20bsh/QmkBDofaMeJ/C5sLG
wcU9uh6C9r2sy+1oqJWjGUq790XO3nkYD76o3UjWEF0pSiI/aBE71JzQWl6VenFXjEK2F4zxJTb1
1zJLc1SRxiXvuaNfbJHokLzAt5TUG77+3yeH1tE9HPsaXNc5n1+jCc14Ch1MaNSwcVlkD42W7Vvk
3qExYVF+/gc7HlzGKIVuPuRt3PrWV3O2fxW4OFUAXXtu58lGGnY15t1LP2KGHgJ+DfRdO3QXQoij
A45SDnV4rprku0xoIt9fWYCfpfYW/SgRBgpZ4taYmkbChVc7nosMwizEohhTWG1d7/erWRi7jEGs
8FoZntQCJoRvN/f6JR+RU9/QYgQd4xcFKoeyepvMbzu5TnmboPocO+VDLq87pb+vFy6s4pIDfvX9
C0rhE1+QXVhR0dPiK37kPwupIBppPkG4UT7qwLvikt6eS542RyUiiX1EgjBpkKYVj70QKNEIGBnS
Y5buBhERf2QekvnRMsQLKRP1xEgaeXoklmwe1CZXa7jxVcvKpG5CDo4RiNDs2mi6pl0X/qO078N3
MTE2fv5Jp8G9GKUomLIENb90pwe7qq9+KyFiQaWl+xSVnVg9ixItSjoxWtu90qyKvTeUACk6IB96
JOC5TrPwgAxcVyNX6JtHNctBFLyBokG9arl+sWtwzRXljVLczgE7qFH+Rc2zmTG4i63wr2b0IBW0
+kJh/SiEQblLu4tMYXb5GOsDfkTHm5QgnzxFppMWhx+s5kIbtQqYu2FwuN9sqqa6RNo5jnglWV96
2Ak5MWvBWur79KUyl5X4Ww1eLveGTb++o+tcwQl+dfGhJuvhV8qHEGYbOcliOzEvBKHH2UHGN6CZ
4HZJ0kxcj8/9Ky4iki2eGmCqUZpXfZDbyACQTifSrtFDt1HNjSQ/m9mNFb6e3/+Oo6rV6Ku4EQTK
lGh0lHi0nblJD47AjOwQtdI8DltStg4+fLbfBzYV5wsb1D813W/xFJ6GFpUwOg45Ao5MhBswylEY
FggpMJmbg+xNz4cPbA3kXYsp0aR2m9mAnpBUuVNJo77RKMTkZfwapOpnYUkPfSBfxTHJbmNwki45
GIP+2Mzphcc83mp4Sn4buodlg9LQam1i1aBpTRkN9Ag8LM1PQ3OoC2V3/nc43kMpEnAdYCtTVIoF
q0FUsnZTq4r+hhJNeTfWlQ2HIQseUYS7NAAOpOLOD3i82L4PuPz3L4oCX83mRlUSYVO3hksgdMjy
xNNK3ab37Yrco4sE9ELP7vGHJCr6JxmHIvf4rI21xjLRMPibHkLIkGjc0vPdrHQX0rgnFhTnucqx
B+JchoS8/pZNY8gV7h6bweld1QmdAs8R1Y3xGsm3xQUfl4ujrT4k1VnZUkdGU7fTpvRCsvmuisS0
thM3fxkuITuWh/++Zr6/3Dp0aHs5jTvJ35jGbVJYjlULjzK6nWyuN336r+mKsEG+fsu1LIOukk4V
Uoab71pX8bqt76KQ7DxhS8O+az2fn5Q4bJx/vXU8plKHGueS8bIUeU6pSZvg/3B2Xj2OG2sa/kUE
mMMtk6TOuXvmhpjQzZwzf/0+7N2LUYAErw3Dho1zSlWs8IU3LHr8mDWF7EYoBTt9O2+7CsiXkvcW
6rkJSk+0jPMOycwogy5H2egaEbXGaQrxj0an2Z/i8ikyeEwnle4BAFMEV+QsBYrX3oLSImLuNqaA
S5G0apm301rRji2cm9sZ+fgATl7+a8i1wY4GZBErtdzSP8udLG6hHMrTD2Li63TJ3iOELPW8f48y
A7ciVZ69NFB0r+lRyJSVchOqlQRno1SXhyCo/VYPfi7t1LhiKnHciw7pxdzqdoqc6g4lGDeU5C8N
biogVa8Nik0ViU8aZkyuKgjXQ2qpH2Gz3BBMvo9BAOIQT6CugzKOADacok77Eak4IuutcRcFyZ8p
ax1TwZDHVOZfo16+DYs0eVore4Y6XukTdMqERthoLJ2nqxnCc5RDsE26SsKeR7dIx5+YyW6SzrzC
Bkj9JUd6sOtG+cZI6/Q+W7BXCjLYO61fIBHozn13HYby8IMus7L2dTxZMB7BEMlbq47HzlaDle8G
L8COExnfhUmrtthOLA4b/C4OMvGmb3R0ZTLlRkTNWzGy69lKgevQcrKXIX0PzRxD13a4llqIPkvz
VNeC3xspYqrSbNwaBtVYw0xyT2pb8aorFkjW+Lxe96Z8T7P9We2iT8FARKufCHESGXJNCAnOLmvt
rkaeODNKb4VXFYn4VaioGAhliUueHF5NanVTxvJjDn8oLourujbul0WERq5FMvTuyDfVfDOGSJDF
KVa85iI5ERbhixxf04to7DFr3upgGVz8iJarpcS52+jGn4ko/R7QT7FLcXgRNH41kl87uTX1nVYr
m7Jra1st6JZUnajfWgVCkg1QZ/Cru/Pn8CgcpfOgUd8gNpCg/BymZHmj9ZNQNvTs/k6Nkz2FrXNJ
6PDowQOzAi+NP9dgDwjL/vsTU/+oDWvK/GQXb6Wt5YEx214WvTl6cyjWINECyw+xQco2B7mJzoHA
fAF7I0F0xTcJ0uLr+aU6smNey0GAFdbgnfLU0VpVVjzGw7QUOJttFuNX+xgq7+3DrDgqUjTazfLK
lupu6+RCneP4E6GaQmCioATxHbnur98E3zzsdNavGp7pfRT00YgUA+tCpnr8mQh72AgWLElQVsef
KYyzJWkSf6q3VuNq/cNqmaIMrrk1lZhayub8ch49bysmDJFNcvLVZfAwaZ2hmiU40WZ0iy1YIZE3
hliMbOTcr/tLgffRWwObCvNVA+QawtaA5faXkBKvuUx1ocL1q//IsbIJhWnb6K0T4ptYhZ9UjFFT
Ht2Ql6gX/yurTgOFSmSALTrFTFK+/cGRpJ0nMRp56LrMpNdao2ufRJtkgkapQ180kulSD+lEprP/
mB/E+mYwNKIgEaqEiwdGvhd28y31SP16MN8VwPe9aAvNhUT9ZHxEbQAVTC6T1Z9mf6I6PGapGBhU
3CAg7dcbwam8fBci4xe6/70UAbfhn8HWU/NPVJtY02LEsDy9SWWGDkB3ENqKfhWVd8aErsQlYbLj
9AmlRFWl4IfVhGTqh5UcuUQKqhKHzC/mO038ilpv/iwLBn6Zmt/1S3ChUHC8mqsyI5Ipkmjhg0nt
aH+CvdjSm6EF6Hfu6GFm6Jg7FP1cYZP7oZ9fim3X23Ev2ETiyiKMpoLEZU3le380wewAoQwd5nCt
9FvoVU8LqKbKV0keb0Q81ufCJeRqBOFKh1lliStbtr+QNRzfCDxDGhUYjI0MHaGD/d+QBKncJUnL
b8h+mLOdv0rtZ/twkcV/4h6ndkX6tWpF0WQ9BCrNCbZ7yE6kfhDcVc9j4kHMLkNvfBEjH3kDS9x0
d1a8kS/hxI4v8v1xDyryk2BVM/ZAqV9xvV6LmjO9cQWdv1WPkj3ec+qcKwuTBxe7sv011PKyjqWu
L/wYesptkTxXT1KwXYatdckY6MTXYiTOwarpJVMM3x9J6IoUbAKzIfYZ7zBgU1MfraR4c35Cp4bR
FGD8JsCQFei8PwxhfbdEFcOIb3NyHc32eA8ONdH+87oZNBEo4/PKWqASD6KHodAja54rki14Wf6Q
jn+qoUYTtHtbNKnZSCYd77A1L0Rfx5PbH/VgR9QEMrOE4LmHj+DnFGkvuVU5RV09IRGT2EuqXygF
HMdIjMfdpVN75Ck8hIsj3qJjuatZXqq2P6IpuskgTz2hMzNduE+OCz7U9/Bv5hVAy0XkNO9/Nkkg
pYnV0fLmQn6tJbDZudxupSVyB0UIry1gE60IvV+Nwtq1hgEhElKPKU8eGim/FoOpuY2pCAHjkZ+T
wvoryelH1QlvgC688xvs1JoYACHYWtBFiEX2f2mTqLnVV6LlCRZWqotE76gDY24s5oX38fhoGjLA
zdXWj0CEHsT+QGqZiekk9xYv1mSrAmlhiQlTDfaspvipyehuRUb7eX52x1Hd/qAH98EyAo2c89by
4kbObT0etumSXxmdHlKbsTxLTz+WNvRCLovzAx9fdgxsSWu3AB0uSt37s+1DIaXrBCO7mrMfudhe
D1paOZZcbNFvyi+c3hOPJfuWBstKe6TudLix6WgJMVgzcgt5Nrf447pim+z0tn82uhfLjF7jpZLv
op5oRIWQHtGOtUepuAhEWw/s/jMK8cMSaUhiGb9qRu7PeqzBnOGKi6tDZKd2tcu9xBUc9UXaIMvt
IqN9IWg/XmUTGi7xuk5TyzqadxcuKqeD8YbQFT9DFDveitfzH/JE4EM68G3PIsugug5TRLlqCzmt
J8sjgHhpEniVMsy2ihqNM/cZNmIEXig2Zb7RC6ktG213oRuvHG9iSmtIIZAsAIs6Cr0a7LNlthNg
qFFMbzIBlfJCT4ELtbUf1pbhoWcXO1W8xJ4qRdtSG2JnoVzQBXLsz9yi6lxZP5TxQ4owmc+S5k0T
G+1pLKWrasV8FWlueW031C9zJTyOmXkXLX29eoWobjMYzYMOBRTPeLrllflZpeVVY8Z0LJdUche1
uKuGn5Y03gd9+ppD9nusepiQ57/CiSXgEURqnv0lshAHx0lZKquXc0v3IsNCzhI9GUmpCzspjewd
NSh8PUSx8BsoBn0MU/T84Cd22VohsIhEJZLQQwvA2Cokq0/gbvfNU/urR2OF42MVFz7zibgMz8wV
NoCZMkfo8CZWU6XAriM3vE7JSAJFDLlCJ5dM1Lbmzhn15mqYpPh6MWdjgyZ94fYNeAtkvlCRWf6r
jSch8Iq+s6iNEBkfxR19oWeFhAyVpw+u/BaOgJIvrOrRe6AjmLEaz6PASD/8cLrVAs8+4mR7oIa3
Et7QYKal3leZ7IuKEVSSyNHNMGS78x/zKOb4HpZwyqQCd/wyt6AZ63iWdW8w0uceVft80jw16z+w
ggu9ThCzCw/s0dbVTfq36JCslfpjvxCt6L/t1mZvNCY41tNjG9UfQtL/KKGBo+t3p3/7xjfJ4J+f
6XdmvXcbc1WItMX5C6bJUb+vw/M65aQuXjpXNxRCbVlHXP/GmqtbQ/0sf9al5Zsf6gLaVUivou2I
XXSOG1P3c2ov5avHy87h4XXSJSqJsOoPXn9zHqVejS0cqtNsh3pk6uHMsksRbNUa+aYry6fzkz8K
a1bVYiQk2Fo8DjQd91+iGAQV1vKdwqfdWB91sJV+nR/g+M1dRwD6Tzq8yvMfSm2quQp4GeyZpzx3
brhtN4JXbPOb2c1dOGkXHrrjigYUA50Kokp5AfmVw1eoIg/Qo1X+Odqhl/p/bimhAxnX/c9IkZXN
QIeOHUOD/+hTJUKlWRi3A/vcrNPqtjDPfRj1F87F0Y5gGFAbFKTWrJuh9r+QDq9fxZULNMx0bQ0+
V9CjavG3K7h1L+e/1dFm+B4KH0aS3nUPrv/9n2LJrFRJgqgHeq9q6xXC8CmUMJW0Co/n8wMd3WkG
9xitzRVkyUOhHQTTolY2yajirRCI8d/GXDahnP/NtelOkx9BhvGG/mfsy9pHF6lhs9MJqw9v0bKw
pj4U1dnPZFcs/USF3d47PVYrGLydn9yJVQQ4RPXXpERiHmUKkVlItUWA6ctZRg0t6XE9UZAKlYZ2
c34k6ejOZFY0or/JnqaCqNL+B2vqNNQy1QBo00xNhdltcqWXpCZLKesQKvTeq6oJLgdGzG/5BBlU
NApKibIoBlBa5J9m1wFJrEbkRtrM5T8pL8IctKGtU1ZCewMeyPlffOLD4/NJ0eH7weRr7P/gkpcm
pdk7+0I6zlu5RttQVjUDk+9qhqYb3oyDtlXE7JLklsr/794Vz0Lhso0eL5bRSF0dXKvYNAmxLq6u
E0Fi+WlrjNdaFf09P7lTXwNtKSIvdrVImfxgclakyHkHGtRAQ/VnH/fVA9nMb6je8k4wq9zWOoR5
6nER7FobpwtLexyAM8d/h1/Ds39Ob9KKY6G0JfDbJAt2OZ8RTKne/owN2Q+sTsH1U5YonkujV/Hg
XRmNoG/Pr8CprU9QBuKL92S99vd/Qt2HkFRmAW4fKrN2ZFbJp6n30rU4KfGlaPPEvaj+O9a61f6Z
LjwUuWyDlU5pWtACgu1Q4xRV59dwJm6ti9z2k1PjCjYpBq5Z1MEO6vIqFJMeUA70DtCia0gpScFT
rypv59fwmLzJdwR9SByAUxR9qoOReFT6BvbK5GehNri0dVoH97rIsdBldaXGuIciZdpWpvd3oprK
rtHgCWma86ekRdfgJomHESEfJP3CbXNiBdA0I8g1MXWjx3VwdqugHjIzAyncc9M6CeQzL+lh6EUg
lM4vwYmRdOQ1SeY4RiTrByNpeaSlqTngfpWY81UhqMpjMsqvQ1tcwl2eOLIUc5AyZK8SAR3SvDEc
U9pqaCeajt1Oug43o4//jN9eOBfHOYtBSqyv7w6wZzpMB5t1aMmdKV1NvrBFe9tPvdLJnfkB1swG
E1X3IgZlFcc4uO/ISAw6A+zU4zcIualEHhFo9udMutb0pXQCiuZ20XTSV1f9lpQFUa4FheugHgsX
CdxLRexTtxEvLSE93ReCJPVgxlOL6HSOvo3fdau7AvSduZpg9qTBxigzH0bWi4LwUb6oOV142JHn
t9CJD0thiTotdaUVp3WwhSxBEiI0fyafWuZzXaCP3+aJUy1h29jZUGN+kyxgwFGoRrI6ulDCOzV5
CqdkUGslYlUB3L+bmmrIOy2FCKougvI6RqnXZnOzS8PYQwvavB3NCPiiBQtcSX9kVnVJNvfEfpMk
VcUbE3iVcdw1bVoJ2+wZLSTpeXSaHSidB/gntvY4u+X/R+mOniWbGxbad1/4cL5KN+pcBTrHaA6C
TaqFj0rYazc5ItZClF6IUo/KDNwKxIwy/FGZxsxhlxaYNC7ILbrmYzKGYMCR6ZKrJLpBQH3DOzBf
2EknPiYQVOJvqNoGWf73Wv/z0BQKyt1DXGH/g6LfdZNB15dUBMHFAu33VhmRkEapcDTlTYJXHpWv
+j9fhysGlt0sQ5pY2/v7u6kXa1LjxISiES+i0yZRuMmxWgvyJbxQPjq+eGUAGKBtARLQGzqsj+aY
aAhkOixtk+wa+NXwltqbYOz/nD+dp9YUzs4KWOAjQp07OCBVrurkhNy7iJsvyk4r30f8m16lfmcp
blo7yiXfsRMz09aUEHsJyoPcSvtrGCSpACEb0lxaIYPWQYeS5Ei1Cc4vuSqtF9v+1cutA1lcItPg
Hw6fybFMamBTWIMUKAwm4Q/JeKWvkQ/h85zdh731fn4pTw3HkwJalnaoSh94f2I9EVAWUuvy4268
Wcwc42jtDV1GODVXi1jZdXBJN/A48KK4yvu/QtOhoB4CFeRBrJV4pRFo+b3xMZVXYvCz+GleukRP
DMP7xcYHtLnS8Q5yRH0cIVW2xehbItrUwl0I/QksWaOHpQMk6kJGeqJwQCkR4NHKPaGjdLiOdSII
jdjNox+3hS2xP0QqjAM4EC2sX7O4eBc0+WtoOt1GsTF3elEwN+e/5KmfsJYseLGwTlvFO/Y/ZZF2
cj7W4wAM9kupu10Te7pV3BHN39RQLwOdBzxObCNUbDO4lLUeLzft4LV0rCp0uJTDWzWapKlcKpZb
G/WHOm92YjYjZu2V5uPY7s7P9PRYkEPAeqFGdJgowbtcxtZoBx/SshNJpdMvu1g2gWyPtgzQ8vxo
x0efAhf9NPYszUxy8v1lVeRYDuuhGXxh0R90laE4+EGxPT/KcRWRVUPKgxIanDZoPAcRB4TkNEjp
CPvCKDlq/mcuUX0UQTMWo+rHg4DxaTrco10Z3mt591rIFf7UoSMimwg6UHo0ohxdv0J1WzH972m3
QhRN9Q08AzInh0c27axAkQsWnJJq+0tIP5ruV/eKx2D5fH4VTqw1id/KtKOABC7/YAvLVpYn2pSt
a/0bZr0nT5ajLJdSv+PgTlHXLiz9WJEPeng1yC1UZCNlOnP0TgcG4ejWK4vXuH4hcyAzcsfmwryO
b1lA+KhGQDdd+0uHe6gap1wz52LwFziLxlDFV6WR36EV4YwtsSuir1dRbrUXdi63OHtz/zFRVJRH
+GwEsVDDDm73XJLyKVJRlhQbK30rjVHFAQdsKiJiUT0kpHp1e9+NTbg1EEG4lrXGq0xx2zTqhxpY
JuWUQrAtBU7uZMmANhO5TH5JrVBiXqj7lZwLpJX19ZB0ljuLXfMswGG/CY2pe9cWTj/yPc21WYYf
SS6Ujr7AGVNLadN0mAZH45Nc4I4yjNbvsTd286yFqFUkqYsm8dc0j8/doNrNWHyOgWxLfX6z6FHw
IWmaQ7c/f2rAJqKKGm3V0HRZX3Wn0LOam0mqEC0DVL6Y6UYp5q/AmkrfjEDfNm3/Pqlt9zIMo4Nn
51aOpVehTHHPALU3teFwi7DTdv0fZpVEWpyKn+j6DTc4HwXIAE8hIv+YX8jKG94fgl8IWKMp8eTV
M0arsjDQMjP/xJPaeGQWnS2MK34rk29TCPKYBGHGVCNFI2ZG/EQfZHKNbnaU3Mq2WhYhlYkg1lRr
FlaDSrpDPfOq6Q0s1yTX5P13oqH/LMk7aruXWy/vKxOEeOgMS9s6Q5WYGBJhQFpkizfwSN2Cx03u
5kIXP6gWdM6iB77S1ZKjBGV9M0RN/JJaSYNUbOFnQdv7cRYYoKOr+6BZdnm9bNGbwmcKsEqvqvMf
szCgD+NhgLOVQxvpdWpjr9G0nZXJSM0CzGm1H3lQRXYYVI0tzU11JSwQ2e0aqRFnqaUMua9uyLxl
glUWBcp0p/QIMc1VM9tFkGuVowc6eU1a905oFPEDhn7A40sEYQvpvWzW7dF8Xbhwjk8IEYgCHodg
coVMyPu3e8G/7NO2G/0hZqt2OpsVlFZ2bYbBLzPM6Alm86PSN+2myDMnjmNlVxiI6+di6LZtgHNJ
HLtqj/1Eqi+P1Akfxzz+pHy5sN0llOmt6i5cPXi0LJaRsk2uYOCYsTdPU+jrZvFLLyp3VqQYQHyG
CkWl3chBbT3IpdK7SqdJf0064LrJ+mKQ5U3BMr9ToP5htdFmHut3RIu3fd7ifhsEz1iSZbuhCW5V
YB54nkfoMstx9ivWUOkNDT2107B1sepN/Ula0od06FRAOpcUFE+E52soRAuAaIhiziHxrkXNVAAH
PvjWEjxEWXiLKMfNBCNXyrLKaVfIU96IbzkZrNRj+3D+m54ID/ZGXy/jfxKuoG7ids54RDrpDUca
q75dOtUdPmc0as6PdFwWJp1CI01VAQxIR7F6VaiDqafz4E8ohOQFx7W/kLt9J2cHNzhFmFU+SoUy
Cm5xfzJlKEpcMJQCjI/oWYVhb2W3GbIsjZHYcY1LVtNtguV2vB2j+arqnkEWPY60GRPYPHkPK75w
GzQQVU9sJf/87E88aoSa6FSuPENAMQeBUVKDPxBT4s0Kqycxd5tJ5YFoXLwvvVBzRsu8gNw87gVy
UilLrOhRQPhH5bYuKlOxy1hvC2e3AI8zvYnxu38XVtcYQ7zllnUimBVRqDxP+Rd6Rs75KZ/a2XSY
qYrgPM3VcBh65rGASv6Y8gvwkcuw/BTrn0m03OqJj764Wdyrw0OzXHJwPFGPWbsOUDoB1RlwBg/e
cax1+kqqia6LOrrR6wYVrri0B6l2K1V6mIXsU8hUpw+1lzadf8mBihZ7t8W265Ju/4nr8ru6TFJF
/MQf+9uxa7EQlAmgfKUoUpg1iuhDhA8f5mIunCy3xAtojRP7f+9+PqzlmqE+QkqfIbMqaenOgnlb
6W+mJSCubHQONRcnV8wd5eAGUf78SoIfY9e55Kzmr3ruiOsSjNZLpr+Icf4ZG7/z9pk68Ov5fXF8
Eez9SuNAbLit8DwpwoC+FHWeRAPppl5aiPU07V8E+0McbAHDKoo2GgeGGAZ0PZeJpPaNi7Z2Qjl0
OwUnLkGTbni8TezLFIRi5+d4hPhdyLuEuIC31Mnn2oBxlHkIs5V2L0kJfXucGi2hvJHDSnZE9VIh
9/gy3v/ZB5dETZmjolIy+40AhUrRr7OpDJxA+xOMkr+E6YU76UQSvD/e+qX+ufyFaNFw7qP2X6iO
YNgjk1OcBj5XlzixtSufqdChWOWd//7HXggGw9JLlaGZw8M4rGBK4DsR15cGv2mnbFt3YuVgPHrN
IdkhHJNu9KWX7CwzXkI0t8e4txysAG1Nn+/yUkCKEK3RC2/TyYUHycU1teJvDnO2eTGNvgs0Uo4U
e1c+gt33hBxxa36GYb8S++ZLl+OpUwCknulTlyNfPnh4kYedmx7xQR9djbtJJQ0NlQITUmVyp8p8
U4MF6b/auBrgXtaS9BHhOpVXCipUQvM2DogLnv8qx3ne2t2G36CpwPp4MPb3AlrsqJN2wuC3zdOy
m6VrJXk0o7v0RW0dcfx/LPi3ugMwVF7so5bBqNaaspSMJkfvyQ8Ts7HsacpoKV74sMc5Mu1DOnsq
MSsp7GFOZyhYoNKzp1AgfmXzQo0H/lRySTv3xNpBqjYws0HU1NQOq9aJZRQ6UL3BD+LUsPGSfZyi
WvQGJCVBP6TvS56OTh6bYCST+MJ3O/HKgn6gkkR6DqbraIrmDNqu60KsvEcV7atsUt0cTD4GFwi1
lfGHkah/tCZ3Jrlwk6HXL1wix4ENrY9viD54LlogB49cO6BvBQZw9Ccheq2D8qYYmk0TrGXzx1Ct
Nq2+/Dm/U088q3sjHpycpU7riFbwgPI3ohx1ZmsLZE6cbyHEihe6S+qJmwHDedTYOBhEMIelSgk2
mlTLqywGIQXU1wxfzh5DFAftxsaru7r4sNJyQu65/whl+VYWervSjWlXzoiQQyZGQyPX5S3yn15e
jNWVrpTxdd43z5HeP+HRautmXfh5as12K6xie1V9O/fh1yyW7mAW2CTnO82Q0D9UrIdgCX7EuuGm
keobhUw9IOnRWUrCq6Awbkdr8ox80e20aDhLEJfLBLfLEHn4rsGyz1TZFqik+aI0XhLyOFonGtWg
2gxacSIiiYfIqaib8hYD1t6vK7w3Bwdx3QRr9/DhIp3mOLBFJJM4CVVRmhlrf2r/ppoHSR2lPBr8
7GHOr60PqUE3obrV3+VqU2R2/6D9SMYL0fTR9MAIyIwJNVJC8+bwgQiwPyWdJU1CQ9lXlL+hJnta
n1wVI05g9aW34WiHf+eC5IQ0wMBAHD6QkSaF2ogbpN8Yi13O2PFaU7jte5ylZl21+8K66dXgqVSb
X/kU2GEYKHaWUhKDC3sbCmbptHl2VajLz/Mn7+ie43cRz3MQeLXgqhysPCA8KR8C3ixFRrI8Aixh
SvEOGBvq8XrWe+MK14AiLrlykCUXLrpv9tJeUMfolsJhBPMOG+3whcoERFSX0GKL5aX40hQmLaWk
u0VuX+PymdQXKxx7wcvzIrlt8WcdCypuqyeOhDKarShsyXpZoMqF3UsWCQulK2xO5UV7jOXyd9U3
9608ZW+TCHi+bladfMMde5Q39VbjSFm3mjp4cocmsUgzrcXIxx7n0RFGDpswN7ojDepGGrTIUwMw
7sLgBZY472atr641smqvyoLaA9bhmLPMcTfMCq0BZJt2XSZh+b62sMdwG/fDtJtSzur5j3fM/1nX
DwIQ7WO6jUd9wGGFVFdCQ8SRoUYaIDS7lJ7KqiCNixbwtYHXXBCKXis5XZvZcsqTIeFlPT2349+4
FtzR1DHl/Ei76zIIL3zdU1t+ZfsgFbyesUM0UyeRh1UIAqxEwzzEqNCyy7/TJTz7UTiwLgGMytUX
kXN8SClTMbxrdalGNNowNzHysgHycKMob88v9dGbSO4s8hgS3zEQRfr9G4pUt+j0yuz9/EmpvLJ8
FXABuIfXA5nz/EjHr//3UGvVGnON426DNEwoO7T54FORs3aC1j+lGu45de6Ekxpt5GG8nY3kQ7D0
1yyVLtyKx5jIdXR0c4icqdEeCbgFTYZyjkqpHhDi1xRQ/rZUp+mz3K6a5CEW5L8EeZMtWOG1Nplv
WNTeqFrS2ynGJb5mIXBUhquY6uQu9fSntzBUBvB9YY1OfHTwBNRtafgBFzyMULohSsoiY2s14VO9
bHKx3+jYRZ7/EKcGWUmXa6RAV+rwctJ6qxI7UacyPDS09ZrNoBDu9Ze4pKdWfKULrlgtmjHGtx7h
PykbSkylkEjUVHRrgBE7IpEahq5pfVSCqWykosgcyJmG01mFuouQ1ZaNuPg9Tb2L+fZmzNL7spi+
wEZeI3t3JcbxY9u2/SV/sBMPBZWn7yavRI/z8DSTfefNKIaDX8cAcp8E48VsN9KXOt2pN8bFM6By
nA4eBtqYFH3IX0CrHK69VaXhUCNY5cuCgJ1agYGbUX9EfVJ5XR3tGrJJccTDq2rb0SaUvovVtSqA
POwM38RFibL8OL8bTsUoGkdDM9aQYYVB7N8AKP+1Gf18qCPGnfCB4nusutVL8tyGf7S38n15jS4Z
HZ3YgKSRa++KOxQRh4O3mZgzrjJg6n4qzS4KYiEWAH13QTfhxMW24qyordHZlI/0PVsRwHJsMoj8
1fH6maFtPWaTTUVR1H+cX8ITWwhUHXpcK0qABO5gBVVTFAqWFlvq2h3+jv1u+p2PV+1N9zrOv88P
deLt+XeoQ0NEOZWlxmwZamo8GPVYR9P5zy8eXflom4L15ncDbeKlBfW/vyeCblLxD1B6n3BCfouN
m/xRFTZW5lVPleGFH0bsXdS3O15FWQTdivwKhT/qoeuu+ee6UNNFMMZhYGqhKxgkBb29tF+q+Bl/
LP320kIel14pn/DiUUWBa4kyw0EBKxOUQJOSbnWLcYcHMDnFB+X39jMm31A/ynsRjlqHDP9/3iuw
INVVIwE5Fo7bwSzriq5rgoujL0npziys32bwIEzU/LFGSEmSFFpK1bg7v2uOUgLmiqbNyugHDXSU
GSKKgGm6RC8wknFRaB/NVLBVNbF16YFTeiF4O3GhEPUCdFComMFMOfyQcx73cT51zbf0hOqkXuil
jnz/v9IT0oWpndg1XKUAuHhjCLcPk7kcQVFdCHmZsx1sm9tuK12tbJtLWLsTwctKqADCDouRs3G4
XTpNy5ayMis/7WW3nD05+ZgnN1hGW/tqIflZj/Xz+Y/2beu0/1YwJFWKNfgDJHwYDBhqI5VQ+iDB
Z0G66XQah7E29ldKaGi2mMqK201J+5l2uCG4QpxX7iIZrR9lueS38aDYUqvkNmYoyibL9I0mBa9p
bcqoH8KxGPrqzxjEu2LoolcxwV4uFPonS28wbxAnhNShNz9mUAxtZNCQp4pqLbYNeW5fz8/yGNYO
OZcIn8eHbhh1r/UD/3vsB0uu6ywMPIuWKFgC61mzwq2WozF4Fdfaj2KhalLzBhaIgN31ZWOXA2p2
LPyFH3Lizlu50Cw09w+FuIMfItLrrqPErKGIrfoziQ/C4QbDI0/yqs2iXBgOWYTjZ5B+lwqekngP
f4DDAWNjUPIwTQNP6dJ+sK0A9RtbKKIOm0ihWZxULxJPzkuFOmCkkYqlfe3IxrwJi6qwl7l5U9SE
Z81ohic8pYPXBJcWNzDSx2pp6l2vpRkWrhbN4hAnrq1hhS22D22qUHkRo5t8LBuvD7NiV2VjmLpR
oTV3am6UriTov8Ic+4V0EqraiZPZ+IMlS/O0etvVdt3P1n2Gx4QNVP81qNXqK7Hi4k5PtdqGZQ8W
tdIGKkPAM6Zu6jyhGBa7HuT8WdUiHLX0OluVajGHmOPIxFcXafGgHLehXA2umCjIOejY2AZlsbxH
slZvcc+LnIoCrR2LVfdmGto1WKv4LorV/qs2pIZ8L42vNEMNfkVJ0HRemYVv2JVoX/MyfKgdDjK1
ujpEZfGvrumFTRjzQqu9IPwyp2hxpqRhpzdaVXsIObU3ljBF17Fu7dIubu02Mm6oayaumrWtb2ks
OrF1i1h3Ge9azq87BOL4qytDi1KikTkUnkzBDqZIeCs0vX6TsQ67z40i/xBXmboyx6VIFWQEY6X5
V5TPybsS1nclgnJuSLX5NcjamRPea3/lsRU/+rERP0bK7pFRFL2H3oPxhB+zkm2kCk2oYKivBDkZ
sCQdmh7khxkkttwWi5vK7R1n51ruwEU5saZvLF1InMQYYZ4nojbbsRVr101FbWCOy62uZaXqSHoc
o5+TDtlTH5lvQAB/KYAUdqqGr2/cdbIX92XnagBuXKXOSj8sEh97odjvxEK9iaHwXc8lytzYjtzE
aoSnTl7XD5agaqVtarN1QwBzT/citvs6QrajDROdKlx5C0go86GnofcnJDLsfHzv7gYyiMhqvtJI
lK6bNIePO42V6ZVC80gAONiiXL5aizFskGTITJwF+iKltAIUMgf6kSlZ5spmGD5URVJgsB03b0Zf
9Z9a0cTuVKiGDb5wAyi+usKAK9l2RP2qGH4OnA/UFie7AvL4ZYyqrUqD/hSnk6uGclBtpdwUKXLF
gPc17BxKXPQ8wJIYcMTmXVvV6a2m8NGGshRtpVNQoY0lAEEpmCJoT6kdT2NwZ8RB+y4O8vRpDAC6
7C6jZaf091RMkf+rxmdTmP+MZfW2FMNf7CUyO5HV/n84Oq/mWJElCP8iIvANr5jxo5F3L8SRzh5s
A42HX3+/uW8buytpDN1VlZmVGaQYCA6BuzpyPww9QMzWh2uhpVFraE9Ou23xTA5saNbKe/TGtYyL
rd9CfJheROmzGi90ItU1VwUD7nNyqusQF8Trmg0oOHofz8pWO8gtf0mt4Vfz8oWr371lNflMeZZE
HXU/mLrs2VjvKz8DRtNtazWv6JswkpBO3NfuEqbT7NzdFNqb76Xv+kJaj7cNGO82xnVVxXZrKVCH
dFUEqyGq8ubmPAwDAZm6/573RL8EKceAfbwc7GOJJ5qAM9Owe0rnLnlnni8OSiKmhDihaRLyTtrn
j0QSiaiSk3uiX0+XcEtm8Wun4nM00B+RsTW/Ed2lH5RhycPaNEmsUV37cdM2cC0vjYiqbiMDg81d
tfq/iZds5DBXoUy7v2ypRAMTemg2Ve8HS1udoYbch4nQnYvR5lV90vRluEhcQupwHKv3osd3Ys2d
5OKUWHL7Wblfxnpvr8Pz2lr7dSCcBWK+2s3IQVAfrS8Gxpe6BomoxHKWTT7HaduwWpAXryYekLOj
Hxmd/XgsEXUn8CiRJbIxHso0Q45TiKgTCfkatbF6Ydq245Os7cct7Yje0AmLs7VFvQ3+8q4ZpIAz
ZS6nfFP8EgQHJ3c16shahnxvF2saFGUiIhNHYxG6g2deckWWWduuT67S6ycLoPeeDy9wVbU5HVpH
htLkpX+LooaLzRFMG0Exl0W8lDlgnJcgDhoajKN7ZzwZ5ma9WXJZvlZr6L+HhQB2uXzLyp9CpnU3
xOfyt7DHNFSdDu0v0HPmbeYehJUPkZ8b75ngG+NiuaQmF87WDOXTSo90mdLVPHZdVX7ldlsc0nkS
kaWvU6BZAoG22Jwjs09znauBi9xLzMdKx1Mo24gF8YFyd4qkA3fsz2JxnzxSNi6lXuWvySzLNpAZ
Qid9nLZDOQ/GTStlExN1ftkWfZSB3WfnpNKqYKJ0pPMwkxVlmhd7Ww8F5KIInRwtXpP5LqT+YFxT
5X7nfXPGC8vcybXEJsQq8vS9saXxoJX2BU2fOwek293JGt8N1w37YMQS4Tg08qLZ8706UTZDemN7
p7c44CoiA7aA1afxgU+7ukx2F4xrdd5Ug7jINo463NDqrx0XqHfI087cpaPtheSGnnO/kRxwwFVv
cn6YJVSMgvBzGzziKWqaMwjeRc5Hx5v+8yvrc/PTNzOTYIXDb2YqzLw6/a3LRRqvQz+9pmb/Xojp
j2nr7tE1CuecaN4YDQ7xUPbAWAkDaXSWJJqUuO1wnaeGdXxT/NkGIoPhika3CMfGZ5Fxrqv/0pqQ
+THf/DidfH9fuHn9R3gdKVqQzx2eDNl0XDpnXxeDfRjzoULRaXXaAc3eEupGQ1jiUEQpXdatW1r+
tLd5fyX6WJYjTO3flHr9Ef5rosOR88xb3wzzqdIzkL+hIJZdDvUUleV0dPtC5wNp/hS6uHlbn8AK
38cp2vRqv+Xcu5207deNdumWYBXc75LSxW5W22r92A6FfNq8SZ1zTbUGms+ueW3NtHllk1s9OgnR
rL7YJCqHTeAS03fOp+fX/1VbNZ97xXUyFtWjp1Rsrvyk1nqCa76sIz9RF3fyn4iYOVi1lR3dlNsl
APfRLvWQVN8DDI4dzBz5FCvd7sEze2YzhTTYkl6c27I/Zo5Hh5OM2JUZUxdLYT/6SZLvMxNotCDy
Cb2tVVO+6rOPYutcV0TVNVNr/+1SOZ+zSXvpVAOrtpq7fuuSF7df5NFgF4XITo0F597t9b94QGpf
XbF6z1ZfVmmw1BmhYqucuXvMdqD4dN3N0+T00gy1vhvaUSW7efPI9ap1QbGRY7E8ZF71d9LK/7B7
+VoxO3lfoAyGgGC3LPBcLV5XKvOqF8c2G9crFRZj17b90HyNTssNqkW76rgNBUthrMdO+ufVSrNn
XyPcdi6Ms5do6qxs5e+TJd2rbvxTZVVs9gtjUN3Ux7XS9NjYpmG/adlpHDDBRZ4YNK4Z04AFfYL0
Mxe6dtY3pyNRo6QGIx5t0DoHoqBLDwovq6LSWZ2AXJOI+wDVpJNuYSJIadfuil59k/fkHffkrDQS
Sb69DA1fIelA8pgQbFeH89IaBPGQPZBakxXOAmGyOZGVp7bpWLZi3HtJv5s2+8w+aPEwZ2590Db/
3RWlE8oFv2HfmcnY01Ai+/u2q8VHIrtpPqJnRk+TLCRiw9L9Z5eMhsFqkSiM9FfnSpFt/ZN3CFUC
WXTNg2EiWpSpwV4D9jDRrJa9zyoHA8gwp6HnDR/mILw3B7uYQLjdobMW5ppVrt1ez7XxqTb93eyY
3eOwGNXFLbDNybRzrrCpdtDF2W37uyABOmkiFU/8piGi9n/Y/vpqtY27s0ey3nKj9P6NZq4dVJlQ
9Mz7UmknvWPpD7dus9nPKSXZvpNix9MaOn/nKweNlUxejW0o4qFadp3nt8fCwD+vcQyiZ4Vgwpqq
X5a6D3PfTAQ8NKUMyrzlu8HPvVxZ1myLT7CXI/lNN2bZNnSm8mC3PO5YdCQUebs9mwUzG5Z2Jy+1
/2/MPdzl+uav66/lv6XW6jRE0b+gRja0IJcrivnMw+2bjLWfRCA9p4VctJkPu4UE5CfjYSzM3Vb4
z1w4Kpw9vQrtcbkbGDeFy5CWdcDrthunZpNHq1PpL7l7j65XaR6YTde+bDo9+pys5lu2SpJ7LAJt
2ip2lmY/1tNNmuLTdJb6imvFC/7k/g8f4xDjbGVdRZMwlmv2gg1659qxnGv4t0ZDnFdk2VnJwggn
467sxuKiIKjb67xLvaXzyZSTeW4Kfe9W7h9dGMnL5PnVQ7208tOT3hJR5J+ySV7XvhXXCmfHW7Jg
ipAytN/0bb2nZ7kfbKGR9cwBurJg3UdrY10WzAgDz5izMJG6ODjFoia01yAHreWm0dQvp4qC82Xk
WRdbYmpwgXT4c72yWFVI/+jmOMnAzFjIa2ZlbrHR5IScdvrZdYuX0bMSDj5xrASWhqPW9Od6MEAq
N9DFWLI/8WUaeHrLzqvPjTc+bYaxvirFw1SV3KlRhl1fnBfZ1YLXPYwTSeFtcQGWrmIcs04lRXxv
FeYhSbm1VFcjIhvb+XNyFb94TK9lurwPpfzpZmt6p8dg4YK4kffJqfX9LBe/CCavbV9XiTvoIihp
cln/q838N1OjEbvTPD25S+J8Ejf1Og/5M5ZrHewlXXJqvSvNHV+4LPSwHLAzYtlUBo3l9x+mhWBh
Gdw6apP2z+hw2zPZblyei/MfPUjxbbhzzdEuHELWRjOusiWZQ0ukOFGSWQuDjZ1EYKSpdULa6oRq
FunNdxuwKjFUX2bVq7e2w20fwwN7v1Wj3u78Wr0hQE5PQqMjipRn4KyGt/Lj6BCeWXlly3VsOjsc
ipZoLrOU2QUJeG5AEiVWhtf0pJ9VVzpdoCsHp3pVfPfpmp/GpRgu2G/kDxu1k9m3zkInsZ1wa8lY
q+38hmB/uU9Jz8PI369dNw/Lvvt1564GWFnzCO+rlEfcOOijl1+w8NigA4EOuI33Flu/b4lv7qZF
eNdBbfafYk6ySK8ZQwjXmVBt++nnOGj9P5WsxlUfbOoxrtlBkWs/Kp/Ef7kx/qfjBsdKuo8ViYZ9
rmN9ja6cb/OU4lk3bnGbLcORaGPramMqjuhC314tZ5Enb+P3+docui3vzOwQGxhtf5Z+5/zM9uYN
DDgVlVhVtWTpOxfeY+2q4ubMq/m+zOWRfrHZY8ZCBviQb0fHFRnfRM2cvqh8z55Bsi9qspTyiXjf
lSWatclZaLOHndVW1c3KtCTKdMasZjIpIUkCXFBw9XWPmeGQT5Jy9RSsSLet54ZwDDLEWXuLtGQ0
vzYM+OLayvsHuUmDKWxpnvXRAlJCkK7tQEO0MnQqrzghU/upWqcmQVE5o0CtrPk7rldXBzlX/l9H
jMnb1klxKivXCE1tfRrBNjtZeP/vkym1Tv/mkK+gRcxsvsRuMUfJSuJs3+KJV/ehdt9vWgVN6Kwv
WZg2ghF7EbFl1PsVu7AAbQ2BXJm82Wb2nJT6EqGIArfLG7lrrNbjltqAq7qZ45SW9203S+v/0IsZ
XM2kANpP+tAOJ9+dXvsNdKxq/DQWqfxnyPqJRXY7aNOiOuUdXspVWzqXwV5JKJjc1H0sc6PZGSPg
feYn+lcjgAknlgNvbb6iCO21V7mQBmMAAwHxy82KUIleK0GSndCmn4zqxz7Q1O9yvTP3xDj/bdDK
7FlDJN63HmRUMT28Fr6ZReztfwEYXp3KxJnCB55Ms/EgpzbSMDtLM/BlqWURl3DsbtlhM+1dh2yP
0QWYQn0QmPTq2YMTuIuYj/2gGzEGw9Zua8frYhOE0XbPpprO/bTGC+hdoJmEIlb+bU1lBD9zj9JO
5z92L2VkFKKKMcc8bma2Hjw/ea+ajoWiDb6YiSOaRvvoleafzFlfWPfbLxarC7M7yx3JwOuLZTaX
gUrDbhdwtmIiHTOCHuy0/ps36jtBaHsUSXdRlfBDT6+Zm3P1QRHmxVf9cXXNXy1l56Iuk0C/O+SQ
W9zHdpdz7GFL3eZqL/l107c/7VJkKF/RzyhCUWL2Fx6bTHLgKBXWbjLNm0h0DSlLaTufvi2dMcir
nhYxcSsmG/Oa+FrxYdtacwC3C6yyqC5OXnWBVc3L1Tfa65KPKqWV9pd/nVACWMjoRdRq/XrLWuNZ
+PhY5IQjOVnqh+Xi0TEPtnVpPeR8Vm08t0V9InfTDbqu6Y1gM2C/Ggi5aMyz3bI1P6OaiAd1/Kcl
B0rLV5LD62EKUOQ8FgCOjGefromEIuNzcLUu7rANyb32nAjjwZUSgYd5hoo4aODR9qiiEdFl4JIF
lhjib1H3p8EZftRUL2FplFhN53z2Gs0tmSynrkz1J1kBhEz5dLH4BBZVisM8JGeHhNmO/pJQ22Ro
PgddkL5u0dUVs94cu/XLVqYZ8+pIbCk0OxBlxvrGrB0Mmz2OSbrppRJANnntIILs1N7I1uEgJm4a
b+1/dGc6oY/swwXgYunU+gUZtxGTMk0y9lp/C9ax/aiNkphjBPW3bMzM+5Yf6zldt+917aSvyLTE
zP5iUQEkr1S/7XQfElFLaidbJM9b45+0ggZV4jImaE68u+zS0RAeJITuCbMniduxY3AUPc5n3h4+
nYfaN4u4S+sHbWKKlM5LbusHratOchQvdp8+6YVNjnxV8oH6mGvWjUNwowE/zJdsyPYLIgLQhKSA
sKkdkHWepmxRH64nMDxI7Z1SQwQKlQJxtgQvl5i0+k217wyD5TYuDPHsDe1FDnrJz8IizEQNv5Sq
aCNl8qlifa3dBpP32HOwKAOKR2Lc5yibYneB48f8lNfdomAafby9pFVFqmybr6Yxiz+YZ8+3rKj6
Ep1Z93fQ3MecmBkSizIRTLnXv07r8iAGrz7iMZr9G6uOS9Dp9cDR259MAnwzTZi7phrehK2e+0oR
IkP3/KVUW8cT88kD+p05sF3218umeqM/+cFMkRyXpe0DFIJDpDVzwevy2BOuhWCpXjmhsS7VfjKM
LBS9s17NotD2bi3jGZlSXOcTnf1IH5F5AiCd1hKf4nsMHqcNp1VtFQmXa3r0hDeBZI72M15sCWqX
uWA2dl0s8Jv31vCTYKm0a4Z3YR55VdZ9e/Y8obL1tAvGI9vNITEgqQvFqmVvH6Tl1K+uXMxDl88Y
xaSCtVFUATASSfZci4HvUAeZSPwR/D2v/9UTAwnC/dhT8/BSqTxFuq4HTNb+Se9nn5q1stHqmY9e
ph+FLzsZDwupEvRN3cpygzu+zzAHmZE/U2Be/Dxvv0GvxGPeZPtW+SSIy45kwD2rn8W+9ERKhyFn
Bjc784+9IcYS+NBaz40zxrBIgWm19ITA+jLe/IVhnjDbUuntEgF+BYuuf/bVePbWLg1T3OsyjWUw
1a/9y+yu5Yd01o353vtEZ874O2+P5eg+JROxOcucC8K11w1xkfagr5AB7PW/jxDSQaYTk5Gv5anN
2U8ZyoeBwPNWd8xzOmg31dj1WfgiKoat/O4SN+qneqiDReMFNc5/yuyfZrtdLqs/B5a9iRc/0xbq
hPO8dv5KiFPyPvPIf9gMk/8Baf/rPee4bMUBvj+WHknQGbuEW1eyoJ358kPlpJfbDicOvz2e8sEK
ydVFlUpcUZqnr3MxpQ0qoFEd52RYo2po4F9VNZNZzjNr7/1p656K0Sess8dDeHYBI4QXJ9I6llu+
U+Pk7hs/e/Ty9Zao9oLb8Js5ZA+joccr0+0qx1jHF39e9XiztJD4cAib1IrdWrzpeAOvfntqygxd
KQDqIZN9FxV0N4fKlfa3WhL/Sayr1gWuk8AT2VgCTu38Wg6lOOoEE3fLrw/LxDXshD66TK8riV8e
oXMMfbrMeD3dn52dKSuH8UC9kXYdebBYO7ctAwln5knuRcP8J0cvrPTqo5LqRe8mylHW7hm9bqWR
X+up0ELtTp7mY/fQN5xLxb4xgZ/iapb2c1JU4OceqVcdXjwYX/2ZavqhsXW4gLgKr2VrbB9Y2xgS
5rX3TnNVvJYV8VCpca1sE5dz/XvrWfqxnYHaVz4moluCqYKsKitW0AyRfZWEIosObEd4Wxe1q/fU
N+uDq7OEjdS2R7RVv6siZwf8ngPmAbaD+UWlqH46nHpW+7f1loDChOpew0i9RQ0fLCW3k7NogeOp
bF9RAHndWpiu23rKKxbHDdaRipT3goYA7x+ddfdcBlmVPAwEb2FLFA1AGtGy9eXesziBGX9fW0+J
SaZeutWxj5ZuV3jEdxXjrcKw1swWL2zAfjNmFahOg5yX5BmUlXNizY88BeCps04ZactoKHu2MqVx
GpMBLGj8ak0zSrdsb7OMvDjWiH8AFD1d/K+xsdTeMsG3EyQs+1BEY6+HpO4/x6wN5dx+bXcmOJ0D
TJmDgjlhFvI6icq78KnG21gdnRXULbFwI8OyYre55Ui8huOdvBXEF/q2nsV7b7g/LjFeYVYiHvTM
ay1VtCijjZrKbs6Vb+Rh3Xm/biLICwL0T3S2lSwrGHrFSS6JEKukHfmL+W64ab1H03WtVHFd4PuY
/d/5wIeD0ux9pxdRw7sWSXn2DZwMcqRC5DnHMgGXTduD2RH7zqgykys22aOMm7KnaMwzCoYFVdU/
R7o+Vuf94L0ZxDd8DINmYaKc+8Y/ketWGYAv5Bf+UQOoVWP9Yt5v9QLLBg+tRGB22m3sGfDSZoW0
dr1jnsK039dm6RmZeWJXJQyumzkdJpNsIo0HW2rDZbahLifu3sapgrrNo55CaY/mfuThHFhHH3iS
J78EXxrXfdsjOjbssrttNJB6b51SfwmdefpcjPKTULtzmbl/W6NyA0LozrX/MXtosRu7h/6w0Svy
JIGPBYN0zub9e089JtOM8qjrBb4U337Wkiae5E3oS74GUzwu7nIUZUFkHN1yg326I/lfvE7PgTHz
uNCtvZXYsVvdiSaVhFu67smyPk4+TMbWBT2eMRD7pAawQoKJRYfY3W3YGUU6ArOZtxr4PSD0IGji
7w8bS2utr+4OCx27UMZ+0X7ZMw4Q9OEJMDJgDv5/86Ig48gQtKF1GzfB6Cf7i+p/DtVkvY0yDVuR
AuWUXwlLMHgtaX4wiT6kX/sq9O2Bw44xEduKiRRapDqn31d9A1/cVkbM6Y3v2mJa4HVXdubCJTug
bc9w1EhJ+G1NPUp5SJ1pDZSOLKfGJkOWdcj6guSjlQE46sNoDU+2+izSPGRADjcS8tZkif2CrsGR
3hOM0J/cnF8mfz0JvX9efO4dd3gSeX9sRXUaerQIDawMSPBq5VGtmtBr7MtUIw52u/Zh2jZvx/UX
Abh/94NZMhdXWryZY5is1pu9OAbbH5hLvkvUiXs8MIZzMXZHnGgDsMIHPEg/yB62SGFFDJal9Xsy
zgM7726UAuD9oIrVj7j77qRU/wwXT30DB0uYLrR4lp08qqG7zT1c4NKQtC3XSFtE2Jvq1LTFQzsO
01Hr3auLw24M39Lgr5XtMcxExVCbfz2O304DKCiMoth3pYlAZWqhHZBTkJ5qPA+koet9zsNhqnBw
io8W+xIrU/GQAnR7PEaZ/Ddg96EKL2hgCxoBgNUCJ97K1KI7Uw4LUNK7k2fIULiNXqYM5HUDZuJ3
TG4wFVW0aKUX8O8DFty/Fo0M5cprriP+JSdlDZE7QPTloxf3qtiVeRfXza/eNAP+I+hx06SOG6af
k1WZZxpmjFvm5bVctgPiBGjCmrc0PoxJBZXN9YWktj8ytyWBN9p7d7b/5X77Jrv+lt2jEuVwyEbJ
Ve4nYWMxrjqZC39bvHsJLi3FcM7AgNetOEt9Ccrqrv/SBUsIMBXtiPjgnlGYixZlgKBrzE/c8rI1
/6g2izYLmhPuucPggyMPSONgw1+66OynPHvdpvRbN7z3dRxxVWgmKNNlX5TuP7ZMHLaDRNwM936z
eivJzVm7IhJzdtDInQ+BN4NG0pBl2kBuwxI1nRn3jvqoqhTjgMVlVwWzl1EbQvCMc++z4INhFdYa
zk5HnwGbjWgKRiw3bcYTXmGHJdA69y9o56LG1SFxrZ2XahcvQYUCcmvzdY+2+mA8JyFhsklaISVW
Vzcw06DGb2dOMDIBsRmJfvsLJtmEQ8MjVRtcWg6HxHXb42otsUEmdpdvl9LY9jWcupt3T3PdmGFD
EqW7GJ9+NWmHLU+uemoRpGzEWN6MT1ROi4rys9iJFi6j5+L0Z/HFgz8V3mbcbGvrH5XuB/6CGGvR
5y6Ge1+x4anCxFcXoxvKfb1aD2vR7zadjyEzH/lcuKQHM2gVzDa792wT7jSup7Epf8fK+SgBxDEf
6hkK9Y9KB+6stJV5UL46axKNqYQrJon0XRjUWoiW0NuSvewMGSV5fxCwhGFnEtY4rNpFJSarBaqf
fiaMgl5KS0QsQJJUsyU/M5bSoVEVexh9/ybc5ISD437wzQe3347tOMd6lx2kk4dSuFRL9CuZNf5z
s+emz41o8XUuXWcJmm75Zn8bhYE+xHSZIVAFswdcukcw5jb7LCRWc3VbMjc/073+lprxk2zakWKO
4ze8bOK0w9mhDiF8vLCK8nlH5fm1fyw9fUza+Z05GZWJeIfWqGOnzUWM685z6jmPg0V+BK/nabgz
OHOpkUhte3tYrzpEIUDX44pdpbhPqkLs3FQEgH/OgTyUAAfSB1JNT8vQBxsq1oNVsEdJbV0DTybZ
DnuQx6UfgBloXIgZitNGr16Zig4YEszHVGl5xFsuoswAC5P5jpAjaqQHyC7xCihc+SH7YUPNKU8t
XkLB6FAiCy4SNntjr2TakT7TulN7PiqZqqZueI9IuN62cRVnfO78t4z2mv2E1lz3edPu8AE+qnWT
rxUmeK3jnFhHOLGLza+VkmF0Vfmu2PDMcdRSPIxjljxUxDQgk2i+smJI7CAt6gfP0tbDNnMtgi2j
J9F/yxk1FPU3dDZBcppuMg0J/bJo6iHxmxaiSWxfhu3jbFUTgxaMrn/Ab9lAhZj05OtO4WqQwtaN
xWUkq6GQCb2CuctBFAkZ4vYyy1hRJ/kPT47SfnWLXAzBm196yBGeib3u4xZl0f7kjnJfR4+VRGpB
Vo6XMk/rt0K4KAes0b+TDvSqnHK52Bto5ngbBujS1R8/a7m9z4MXrYVLOVqI4VVvhVRBmWVP/TqW
L06RJ48cO/g3e/xYsGOellkEiNFqel93Z/TJbfQSVJmiR4hY2lBD6X0qa+dI0HMlKf2yPf4s7do9
2Stq9bx/ZwrXo8qvPvPJfyE/qg/aygy1Dt8Iw7wNlbNPy/YGUB/Qqf3N1+QHMo62YHWipFqv/qb9
KRV3ZpXhtoW5gq/UFdUnpcxmAXEjQXg2x2PntZdpvQsfDe1PPVjFcTOykzUpdXJzuzxYAg07CAOu
dtnL2owp2AJUXVkwbI3WfvNVRk6XwyvG+8tHYuHpugrAxKcKIJRU20S4kdOOcKdbaYU6EqJ9LWpx
QA4T2r1tBelKQUbvOS4BfaN+nCYziWbTSYawVOSt1bizeOMMhJ3XOguv3B+D62yc2/4hzfDLcLop
tD2D09FchLSuHcFVJdNnk2ID3CPmtpfmRjcZ+j4LkP64FZdkUeZpGsuHZHZjI8mASYd0jFMpX1dH
Pfj+clBed0hb/Nsn2GJF+Vw940izOTEkzmjAUD3GqzJVsPkiwEnyoOclPo0L27K4dsTdNL6bDvwm
q+l7TU/uOrbloay4+Avrr9YSBNVbxW2tikd4T51+fktOc9k6O1F0t4lmJfDgj2iTqchJ2u1L0ok9
Bzih6GsR2f7wF6lHlHYOcDRqhk9vSCIv/53XrmIFwPhaXPeEbPjcDfpru7KwmqTzuUu6zzpnL29F
kNNMWP4Lvj/CUGqoEPtg2eV6rNeEFnX1Y5LZWpqxOe3PnkFAce7YL7jJjFesoi6WAnfLMse6eBzw
ALnxocZOSEstRGRa6MqCBSAf5zfkpxEKdMCArd5vQIU4mLCwCnN4y52lbwIoRiueJ2AMcpaJt7GX
4mOclLenfoFI6hUjVsUCjocM5LVLErSYUvaBCVDzAcrQf/P1FYD13CSYIgYKjP/JN6ruYNf6pZw3
lE0D8qL0HyxMwKh5NJPynz5o//p6dX8pfemn58FtZA0aBb+w9m6yUJ38A9oy2J4s6t3sMHZjG/mC
zZURPAkFjZq8KkCfMYN0s9aVFjPhJjYq/cGp/R0qKcAOzcp2tFVPwl+YxiWQzlIxeyi/JznTVSsS
/iH9Tr0KUq/zkiVE1ASrOFdY6U+eFjqUmbIjl3WrEJ4YCTXRhuRfmNZ75yznHr8UOCuDQl4czCnf
TRbPGX3/TrTu62QB8rVEvKqUCGfYogE5GpBdMdNHIZSLeuIuQ7vYJsg6Wgekf26orc4aAQJ9O2XG
0+IPsYn+1kO9t+vI0ApxaiEqS6xlg11aR9IW6oVCO5ZiPS9k2bxPTfHYe0J+q7vLjxD/KfSLz21V
A0ympNxUbWu+6HkaJ3Np3lVNKFK7tEfMZJ5qD9Vofp91ssrT/5Oesx7tbSxkgCZ92Bf+d2cnNlok
Vqp75PXOXUDpnm17ESKcTQDITIpiRtyC3dKmkipszabNrjPB3o++4d5UylPcJlVAd4MtRdaceQJf
QGYhQk1nnZGD1p/ZVo8BWrtgNNoHPItVVOrILlvpIrZQjXg2JwDAysJ2fzY3PFvbt8WZfO4k6zFT
0jxkvv23KuuDc+8S8oUooVri/dRKL/0Af0MWgDvdebXtaz33/+PovJYbR7Ig+kWIgCuYVxKgp0R5
81KhaXWj4L2rr9/DfduYmOltUWDhVubJvJBSvADiwupdPFW+1XsVrOLITFQ8a86F/XxvmVvzct10
hoQ69NqXNgD4dSS1tXntM50VdrX08DhVuWt8LzhZFgeiT+Gf9EYduZWu3uuhzf5mReo9LAS+txVY
+46VTnuH3ezbDoDoNZ2T4ZWaxo1EP0xcM6pY5MNUBbY0hSmrw0Rv5aTYgb5ndT8qe7c78GXQV/D3
13JeglOy+L++Wxq/JgGFW94tBxA7/9Kz/A4amrort4XT7scAUmglHUJq3a3eKqexMRRyEXFCvfQT
KxCmu200MdCr2Wl/VsETx0S/7ISvXkQtzlWfunygRQ9vh53Dnu02/+sO1vSHOVyejI57pFOJmGGW
TqnGMGKEqcsyreJ1SZWx7aRA2pqsM716/jUjegIpbayX3nPt12SxuncOl5Bd7oO6+NRLYlpRgthJ
8vbcBIrgo/UMkBImcicmYo+nS71tGatmvnbYKbyfW/mi1ET3u9Mf+8K/hblzTJlKj4U0jmHfXOgM
c/ZwmHa0lsZTWyBbJWb+okx7ffUkQng9pJDhNjsJnXT6CPy5fgiKDiu4L6to7riDNIk9sMNlYBLA
eS5feq3DbZOrdtsVVFDUdlee5dK40UwZ9rs3FFdnKJ+b2XnOCt5+wxzu2pXhatTh36mweYIbsff8
8s8kXCK9XbDsXX/O2feQngPb8M4kLsyzUSu1wTB24rDU/zqDBcB4wOBuvmzfWsdg2NSSJs5wNNsi
codexbrE46JTaVf1vbctVT9tYfKHl4mj5TGFNryStOA+yHiA1J5dkjoN7sPNSONIO9YZ9czYYMdA
eswUZlMYCGV19ZBAm5wMmI4DRjRnijIfSjHZm46CxRRZl2Ls7GByX8ZGsV4yZaA6DTZaUo7KAoBh
XRpto2EXYfhiUD+4b3hbD1Dwx8KqD3XIGDOElCOoYvqvashYOU4K79HwrYf6USCrvuEE3I3RyWY7
nXg1QLarJeM2OVm7AWeXN0XawYyi5C7LRAigXO6nW0l5/jYY7TVi4AE9qXnRD9gm55ndGqSqiSBI
WiK2qqehiW8yWmTpCugMgwV4yswbZ5vOrqWjlu4H9ZitGURBk43BsW7YcNRKy47zXgV9JLwC3rjt
ELyWvPIZ5NkPMxLX/0kGXXKPnOAkR6TrqBDBn3Utqxs7wsd9YjrFr6HCs1W6N2Ny9KGuTM1F35VI
adVyWmbr5qiJ5Axrb7Zp4VdflPdTHT8Wdhrx2MtmI406OXkKETVZ2BIgtUm9fBu+mY4adv6A1MDK
P0YBjoFd53BphiG8ePlgP1slvbbkm0ihuHwPCzFHg5vTK8SJug7uOUFYW9psfpB3e0JaAuUTI5+/
e4L8ZuVAlPhHzkEv0s/QOcI9JbPwQ6Pkk+P5zbJpecq89r+Wgeyc5BZ9wrnwuh8oy+o4NFl4mnpp
P7draN5Ipl+qbvUvuWQFsJx4eNwaiQumQyh41nbMnS8bs2VoN3xkG6eyjmtqHlVQPhgdeKc/F3LT
Vnrh/ZExy9wVTJ6UsWvtiCv2yRqyq5rtx7Cx46rxdkkAx5uvwU83+ES2JO349fg5lEG1IbG3C5f0
0bz/OKXRIDiMp6qa28fSm8VPLVc6Mzo6tsNqEzaqeymz+mYIfg/dyB6S2RtvVdv90W5HEEfa2NRm
0LEUM8l5Sv13ISvAN3ttL2wvSiMQ5/BE8xxXhgWrrk4Jy02Taf4pherp8bbHxwxe8DOHoYzNQfXP
ITDmhiM64Zi3vzLKCni6YEFK12YD3Cysw8ohjglfsaRoO3qtE1HW7VzDlZKSwRhN7lg4NvyIZNn8
1YlKC36czbDu2cPvjGeuxNseLMsgQfmKRBslhTgVSNxRVTHSNitZ+iS/51SS6tibzP+ScdIx0/OS
+PKjrFIriWwNV7Tao9MfOGJT1Mp12oZr0WzoLBk/TA6tq5OzW0tMBctLEnWrLf9kTZbc5P0Y28Ea
BX4enA21blsxDcgILbxX5SeHwtVYuQtH8lhRt4XPdyp9siGm4a5fSzoPVLv44jpLryFj0w74y6td
7vPSvBi+C0fhNCBFIb+TlGUpi+uQc3E61kcBZ1ldd/Dc8cUaXI3IKbADUp4JYSxRp+wX38zOC2EB
wTgfyWCCtSBYQBm7+aly7lqLoyGI59hdkBZG72sZXfBbAh4HoVUswhDSBZ4SiW94ajwqpIIy1wfG
goPUSM95kaUkX+g2FrrdmWGHhREMe9Nbsy2q8Gsg+oeqktZjSviUtNlllMtzqJSNBTyxilXKM8LD
753jnL27fUA4sf23mDI4wXPzB4bqyZOdeyy51G0a4ba0CLvPeTWSJKn9pyYpymddGPTvzV0N7br2
+1mrS6LDcDN4+ZMfONbH3GS0HHsaFiHAJziOPQ9pkiXI9sIApwJGl7u68r9H3tOhl5XHvjGqx55l
EVflhFXsGOpR5pXzkvQG3JpS4wVsB/lxreBul7XnPVGb2HtaWUOU8ao4QoYfliJHPmNjtH1qU8Xu
eOI8oPtuHTxNuk5PlseHXvTZf6mfWQx0Ka9hzzd5+PgHPNero7+nMAGtSF0Ln2jqR1iMlV4tsb4w
AgzvTphUN3Wn6OdRfyZhhjBPNwHBF2luRwdGi8v9f8HSPAsDl9ehIohUxLoN+mDcTDozUFFQiCb/
Wxjjbl3sSxkMJNqK4ikkx8Yhf+W3Bt9dqkMBXL2nsDiPfAjaDSLV8iazOoh8fp2NWUGwu2aJgJTl
cCfFTiw20VBUzDz7sgzjwxuLZ5v5g3+XCIY/Pioqp3uRRmGl5WYwxK8xprsywPPNvQ9WAuGip6eC
r7NZYnC1ej3DaX6F3dow13qfhTvEQVDtfdEY+1GyP9CkzhxuSm69gE+qGgk/Fuu9cKJKdgTwGSHF
kePh5vva4qXOUHlPcbFnuna2BcEHFnpX7mdO0Tp35Bn+554hXefTZHWXJh+u9dwrSVM3l2ISRvXe
XoJHbxGPQpk09RrLXoXYvatF/ZTi/U7tknzjyqS3BaT/uDFX21oPTqsX3ojTTCcWWh97HV/qjvcc
kPvz4JGkGkb/tBT1A1hEhCt4Nlb3weAVFEu7pihvVqh26ip9k0Tg5HqcWayOVuEDTU7NFqROxZ4d
7ltTPi2JAKhYwgvJu91YwuFsZIe/Idxk33nFC6XN27AfdnCXxdvUzpA+mruHnMQNFGjnEPkLFgZW
UKInVHH9UDZzt+3hn+5+2jGfCBlpiBR/IIfazwWqe2UnexSektri3n0duGRSsJ0psvPtGtPggVAJ
vAZpE1MxxgRoliTE1mGfqHZnrPdMu7sc7ckYtw1hE57lIgrIzT7UPpqtXO91UAs+j5U99OPMyRgW
X0vpb7TB7dsuYGhycaREnp0r0h73jkZ0N1yeF3uOnbpnAWjerltWLW2ztaFbewgOuVmbp8UFTVGh
rvD21fRfq2kpKwh3nq1OO19zu+7tSgJ+1MsI0j/vIMkkelZ7aAcxMhqGH4OTT6SEvIeGvr+TidBn
CkoRLPTTDZ/oz+quscWaokdqCSGQ+woimR7XrcHFUtstflf7lxft1YCX4N7xJ2kpLCqSZLe25UPd
J3wWCwEtE/mBUEXkQmqTA8L34HJfliaBLtJF0ueiXgNzHYE+9H8r5bFmXn7aUrwpHR6tKekOJpGS
NBPrXrVoDx3LrH13OCPUnSFRdkwWHr6z4NVQ1CNvVTJ1Fg60nQVupOsqO85eytZMA2Nq7ah8L0P5
DMLc7salZAeBKvGOyROvaWtFipXXY+b+l9NJazEjbJyW7MiSMp9vBtIdAIULMJBRfBMzvPqsMTgi
CuVHwXzqFtV/xpKeTFouLoU1rVRGNfq61Ku/XZEOGQLE1bEJqPuBHExa5pgE2mU2TyITkZWmH0ED
aGDfGzZWVb4EHqxpUl/TwLvIhiRMDqrIhagO670R5AMDFyRXvf4Iht+hMM+1Ka5jvVI7mw474j3n
UeCfWlwRkHnK2BvYELzURM/NVt8VlXA32iUGomGtMGaolb4cj622YbYzbZ+niQUR0nq106yKObq2
riVfJ3v4tiqr2fl2gmJq62gKxiSu1fqWLKyjt8o3r7brJ3eul8jz4UuREoP91PrHSTf5Kxc7EGBz
VYT6K7Vvxcq7yRpveTGQuAow+sY9ewm2cK0XpmIYG3sJvVeRZvV27p3kbN0PPD+lnjPpwzAy0cSC
1npJHT7Qdv7LKuQmdvOAMW9Q8BH+BJLB+z8j3UifxOKcWCgiAId7vtmLSMPYZPoxmRp3VeI6ca+a
5TDhatq+/pt0hnOkfoZfiJcs5tb3iqOLfIeosHg76YdztExOXGQovwqACSOFVPGaHVQ6nZQmnmE2
LKNwoFgiwSJ5DAyxW30UzjHEk8hX1ZxJFh+h1/stE5wVE1n/norEuZkmZKzUb0Quik1v4LTnhWr4
NGgmpGthJHwoo9wQSPQ+hbrmxGGkkbdBU86rYR3mVLyDYf2VVveB/6w+hwFaAvP7X6HTZR94TRuZ
0rwElmy49wg6TVPjaWrM4izvvDx35zeq7PnjPRX+ZjkK21LuiYBHncVz5HCwHQ1iQdGw1leomW3f
pshXY2txl+Lau2a48kFhexiX2V6Y1t+S3bmRX0CJ9arGMWLWwQQrLhUUvoNKfoM01Fs7RTaqq3xj
lTQ2sAq23HIODEbcVBU53i4owhsO+i4w8nBjF9W7x0VgK+7Gel8NUNahkt9Oj2FnEz/6oTjuqtul
+jRsP4xtmp0IFLJ2JFLUzUTNdEe2OMEy+hdGTDJXsruo7WdazW0UUadBOS3VW574w2UKpX/gYtQc
B8sLo66c/43h8ikV8p5pOfKbSBdOkCKDOTciMnJiHGPTxTSs7oiW/1ln3uclhOC3Z7H9JDI0dlOQ
jfwtwPW5qPqRclf33ZqZTYFfi1vlF9XFbuCAyUMAkrQ9SBrL/yYzjRrTCH4KOUZ6RbJJHLVxy5q4
QkNlaFEFp8qH8iDEl/G4rPPdCGXEHmkhiMtJ72DDES9qk0urpy65g0WES/VvyXP9txOh/uem34Yv
PkzRV7+D3xwYEG+FV+2n2iv2AmpkALAon7xFvzIa642leC7tCm+4VGCq7gz4Ppkn1/E/G11zznQf
s9Mv20Jz5pvgdGJ0rUcsZk6D3CnKx2CsYM+W4N+CBIuWS+gOs3Ecc0zygBAxQ1/4kC2K+ipMHnoT
2u06zuTNwjlJD3LM0nONvYdRnDKRD1McTk71iUwFpDeau7rnT2MfSHZga8iHbxjdNge/p2TJ+kgT
+6qFBUtjOoeC4Cv/GMG+NLw3TK8793DBvriYGbxFa/8ULbkItjalh6kn24i2BZA5Z8GKJLum7GFX
T9YoJMmsNIiqcrqDQyxedTt9K/KZzzhcsCcr5D5dUiMjfzGKGDSa4mAQZHpwamd6Tkrdnpltf4qs
ABuWOVSuZ9xUJ+9XwWwAmUq1FxV5yoNkFqYfB4MW7yrnJ7GTAhZNsBQ0sPMmcu6VrnVbXkRBpCWb
qMjgBsqS5ZR7WVj/s5KS9yL66HmREw13BBu6CouFetxqmw6MF1aGBFhkRiGeZZiwZr4eukg3hopx
Hj1YPSt9rGuDX99sVrtksTEp17Wlz7R7h3/cg1Ht7MStABjXcKOVZIiCL+a3qKZrFWYahqwmJeM6
b5QvBuNWW/18cUl2gUYSEgtZdH8PQQbjwev859qdjEjNA4PTmnH7N//l9woet6YJzCQy2yyfZETW
yLL6jy4YL4s3sTAHyOs9n51HLU2KSNuju6rYaVKOMt8UxGTr6jqk4a8KZoddJep9mPX8PZnYVyEG
xcWQKFir7svvpNd7Y2LVNLbbzVi8m6v6r74z/i6wVeyr2Oqy3evBvgd+Xmkyov1seG8LREED/Zcb
yVNjtp/uaC0A8SXQNcWDpy4z/y3cLRB0gBLdxZweSN4xBGrzcb6nhwbZPJnrHTmavV1tJusmrJcj
IKQT7Jp6pUGl/3UtQhczl29BQPZ1LmaiT4i1WycbMEW82z0slnmad3TId9idnpp7OYWVC7ZrMSSj
7uVbU6h3j+BEabI/h3whpHWyHjhYsSarfu8Oxc8IVtGGiFZzjn5eGAZpagty0FHVru/ST7q1Dz0r
d1yXXtuart+Lj2Gx5yNgqOdVRasJObiwlael/8uG01dpg37SLVIcQnoSwo5+b2WRovLDn3FJTqlF
4KG0pwgf+UoAtN1MZvZEL8DbTOgRw9Z/Muf2Y+rEKeu6K7VmW/ZnHOYmzbZoTe7RrpDoGsLTG1qk
2lubhp+lcr6Ihv9Xh/cgW8XKOuW/dbpaYS9oVMqJgJXJGnlcfjdwi5csgOEfW1YeYJT5tMQkyubG
tFRIzm2hb5XqT3Q53Hgh3Q8OZcQUlSDp+QWh+5zQmwzz9lzA2S59zxXQzrYMFM+S2qV9MhNmLBz1
smSMJAHOaD91tNipONQMHphXGyCOOuZVWGFad8WRO0pUo0pLaudIKeylN5zXtSIOeL8nK04H6pmi
MLdiRRxlZflgYiDr19l/A0KNL4dXC3FqWeFxu9Td4rBi75vWpWzB+6iB4ML6I6rl1Wzl3iCOdGjD
tEeOrdZtD1RHe3d7pb5nm6++Phje6r4VBvMtLCN/orWmLzbW/LeCW+83SeuYL3NvBvvRCl4bwIad
29I74eIoAARsxsGsOYq7mPyqeO0aqoLdDLGoySgusjtC8uFrNnO40NRZx4RsHoek3GNMsL+p/m48
Yjgj23gzZIhGHEL46q6h+X/kf8iw2gZtN0fTwksx7B2marVCwZqXwkhvq+b6i6t/NvqsOqyOsZsJ
yGUoTmDtDJu6f5G93HeF3vRuyg9HXAah+pJ1pfiVAUAaXyR8cSeMSrrK6pXst0FyYjW2NDn9EnDA
xlp/ky7/TZaMkof0waRbfsOPRbfQdKycfOf5CzajPumUvXZhfsi95p0vABNfOhyLYnxchPmSWNl1
pZR+G9h0JlTGsXf7F9J1FzQ7e+PgK21sO7/0oe09EYz7Jtk34A4QIdL34A2/py55YGOUxZXV+rEc
9aD9Yt+bmbj5tu388XQZHCpy3kD3bm6JTcFwkWGFAwwo0XefTqbrLqp85pQC7fO2JHZhxz7btnjd
/yQIdpEvqhQoYgVf7cL/egjRzJ53pCPoqggWY88Ovzz2pyAuu/CP66H4ztikW7/Ja8B5uoZEMcnT
NGvxnzlM70ab/aNeQmwb8vozwf0Q7Lv3s+ZHDmlE9wlbxQg69IRXR2eNwlEebbPlpe+ibfG8K9eJ
Ek/sBfjSMKMYi/zoaG+Xy+7LlzwJ431W7gcEFFHSkyM7aqobqDjhF0+6bpuIbYAvY7pERtC8W3KI
F7f5ReaPHc+56pxzh6ZIglGGD3uLZTrtJ5ekjeAg+KKvFLjTpdbEqMv6oQ6AgXOCpzKZDl7jHE1R
t3RIJltLlnfJJoOvKv0UawvCufItGkCQvO/N99NJsBB6yxsa3t5AWV1WCgIccvLujeDZvNFdcEiw
kjAG6WDu9Ec+Jkfw01Pq0qc+3Z82zfRt8z7trNl6KSt4yZ5ic1mJNHZVYMaly8W5E+ACoA9dM8Q4
nE1U0CCY2iZXE41s7isXKS6ZgY7lHbGp/WMRjg5im/80d8pFo3CzS+PP7W9ToHVRlRUv9yF5Sgt9
bKHVqPC+T8d95pcDoD3xrnZRmOdANUZuc6MmDnSc1Dx/8IEDJI3Gb5h035p0rYZCDgMVcZMBvl+3
rulEOqiaa2un8xEXk810e8diILWzF1lYL9NA2Gtt9dFkFHkdmSbekbrOeZBQKVVPCyChQ10ftpIz
pgdbM+NP7UEre92WGZ55xxtkZlMJNsk2pSIAWrz5LGaOqUZB1WMKaEOyAaj9uZfAzbRJPwrZfBr3
KgpskBSdzKh4nwNv2r2kImGAMzWMh7mB5qvGoyLC3TuosD0peGNZd9YQPlfwnrGQ9fhnBec4a4GK
Rx4CIJ6/F0OTecj8ZpfkqNgWsEHHzmruljZ+jP1qecuNWjyMKv1drv6mTJdjlkx7Unny1ZyJOMJ5
0tSAceanHQOJAxQjIaiU3/0dBg4GKvJanLeuu5hCENIZ8+Zvkzn2xkznf3nJN5HWHVJ3O1E1Sdw0
s/XAywfbQbaHtJy7Xcti26HNx3u5U4ArLigQtpy3Nu1//C5/7eCE9ylh4INI78pocIchFm2/1oTE
ki0hqCAyNcxKWtQva2LgwgAWSdsJCT6IjcGXdB/gnRNuaLPhiCOabj1fhlSE6XlL391zbbJ4rmIN
9A4ZpsE4mu6HKnRjblSxObKouehtAwkG10K3XvVaaBDwmlHvVeEes/0vMdNfY7YHO9J5El5Viucv
GGl3LJ9/C7SDFs2KpyXw2FwR5PWxopTiPWsMm5lhIU/B59VK9gmOGcqw1++AHYYHOioY/Nb0GXSx
hM0N+WB4RuvHEIh2IzrZv1SyjTw5/amtZac05FlpkjKrdeDEQe/vrYzbal0q3vDrfAkJ77SVqM7U
zHC9o4UkwYDq+Z2VRAvIO76wPx6AZPWNtwaM/S2sSPnUg8jPg5uO9+IfrvRpxmY+gnsY0wpcnwUy
At3byg5yTtz9tEh3V4umO4+9Fxwg4JqUiyqzWVIArhIKjf27b8ee7YuR0BflhPXwXvmBRRU8oj/6
cRKB/mLhlc5n4uRUdNm/RHqK3TIZ6uKs6dld6xzFmYO/pfPjmAwdBRpZeCSjeQjXdIjZ+UJGuCAn
ea82C8eb08nyJJJhkzUz17n2lDXJjoaoniB1oaJE8fIWbmG/lfDctJGF3UPN5OxtCczSKFiF3n4p
O+/RYAHREsE6OQcaO5ujcDvEhiZHjoE82doaGrBjt97ZWawwtgzytT4GAWJHQsQp+NfSk7Mm/mFE
xLpYHoiDzIc63xRmNt6Cvj7MbuZg6hMrgyh6v+/Bm2QS7nyQighLERLcXVnHie3F3mLBvk6woVIC
1y8d5dpUEKhb6dyl3srqTfIo/eN9YTqfKhsRyhYxtcVvOXQLioDXJsXfZW2/uPbLT+5DKUQU05Pt
0iBRrM/IvW7s995ByOlfsbDJa5tXRn4Y1v4L3eABGBkQufR/Wd53cEsT18jhEZ96KyJ96MFhgYBE
VTOEP4vf3yRTll6pH/Z0EcNa4Yl4suBcM6khsOWBztJ+S53obfGp9SiSz6leHrPROqRkwkPbfZo4
lc9caQ9diAnCQQ9M+icfsyerbKkcqy1Kz6gC37YDw4CamSaxdW6JgEVu83ObEVHO8/cpsPZcRE+c
Zw/CEOcO5h593lBXrno7QiwJbGF5VKyriHnX8bphUdEisnwnUiRo7sPUnDGYIG85Vx7uY2mav+lc
vvMIsb+uNSm+dACwvvzMF4+5bM5jBZ6yncvwq14NSFdAubme9aHLEVWWAPs5W/pLEaynLJsRXFxn
B9f0GKAWDBRsbKyK90yVX0bOlE1i+nxyXIUoxqb1kXY7DucAycZxMDL59dBZN43OY2gPpNTMgUtf
1xT1t/asT6KlX65TnkJ74f4MxoAfONh2eJm64Vy6ofErZnmkpxX7E+yVca09iR7z32ppMM/W+k1T
EbmpBkx2eqhI1TjSDO4tNOZOETWdGja63g93Zq4dsiVQ6z1/L0rgTDEX28XytzroH8eqZ7AzFA2Z
Qw2IX83fWTu9jusC1JOuX2vS+V1UssJo3tuTO0na3SpNJGWs2r053SVajYO+MTWtCsyqlK4FVII9
uQ1U1+qWOa5Kz15HZkY1QmBUJMpLZ6TPCK55kDHf15kpAUusaR5KdP7QVRw86zjsQOQlx3z7F3qL
X2+/+qfO0+OGYe6+so79sgRJ6DmL0aZY98IruHOoDpm0tymFbxobXYnmdyzdOjYImlebIMxcdrlZ
7WsrvfAzn8zk3+AlwSVvbVScyhfdLknL/s1SiE286faZwZbfvGfHHGtdKH/QnAVZ5niv/RQwyS3B
8M7N1Zo2VBGNh8ow2yc3qSHj+pmfmfzK4ASU+PXLYTbvVZozJIvnpsWBiPk9ZOZvAzxUH3cfXqXa
LuHIN7GlcadsEvU7lckxNASlaypUJ8vVzpOwHS7VaymK9iR7S//LZM4brnbSP27Bf0TP35A9OzP/
ki46lwBaXrK+fvQ/OrE05BCa8rr4ntZ7yg/+8Pe9VnKwHv0wH5BnYVRofaJuFs1+jSSCYmKZ+aVF
mN25cuIic4/QVYnxYNPMs/4/jcqbEu7KfeDvZcdr5T+tdjdxHAQhDR5Fu0+YZ4qN1Vki6jsvHh16
Akg9X5N1/BqrgP9b5mbvpdasKR4EUfgm0Cm1KO0dWO3qe98mOKD+A6c8HUZemMbGG4xURYsSOvI9
3/D2sySbXVCy9EFOlbx8T34Hq6CKiPuuMTAICDHFfHJBu0mM4ZD7y3yhm8G49k25PmULlghCkLdp
rJQ8tolK43sNaFAOSlYPu6x2jkFHrn2gntnEQDJHbLtMI3wyHLOQaAq7jg6bo9+ohsxKAQ+VQPMf
2zavyZ/XTvncjuQNEGpN7lKodvbIeWZTD0ybHUoidQWZF2C6dXMDzgHMArVenSyf61omZ5YP1iKi
FSh/6jxf7B17LD9zD0+VFE9685p+YBt2Ul2SwOLlaY9FVLsp1GQePjdVPZ0ya1G3eUa1C8JkogIB
uaqdPXI6S/HHtot5JzzYaGYiaz/PjDYDX9CT6wGu93nm4UAWssBmuEcqZ85LOXV/mjybPynT4Ipa
FSQrE7S9pGVoXMzmo5AUKlq8B45OPWiqNlgkSb8367oB4JviqazW/MtuspoBkf/YFksST0H97ph+
ePNw3OgVNbFdMJidJC4cz+rjMFH+fwLPhB5dH/Q4pxaK2OLoxTP3+msdVPoZyAoMYSyS7E3nxt/W
V3KExTe999CZjT+W6sIvQ/MnsnaIfgCPI2acq9fR6I+D1mRS6fei6aDf1V15Mx2CER4Lrjaj75eH
QSXfXDuauKwD4AEShV1hPfl3BcMw6puXVerEr36jYMuWu7zr+yEXcZihlt9/R0BvXX4zwt90V9NT
8bR0fOSpZOd3o81tYAjxhrp9oBaIxgZ4X4/q3VcL1zwu+7o+mp3zz5Tlp++nDzSqimOVYDltpsX/
dsbRu9s6/VEvc9rTfeAvcYZigpCa4YvdvTMo/rigsQSBrn3J7ZFZqU8+Jb1YG+oIYkp7ZBQG+sf3
2KA9cLPn8uAt9PEwN3TFj++6L43EOS571NHK+exJ2kZDVe7bRn+ZGZouFTb5U8FTdplsLrrJQAUB
y5yOSdf9R8A7PRpDDY2mzIvlT1Dq84tTtt2mWDkjiakaG7M2YtrZQOmmNRobTgpj4sBPu3uOLAhv
AcrwSBdb3PBZbNDrAGb8cFcQrGWFKZyVgwRgVaF/TKru1HQhHXd3BLV3n9IU/n/oeLpby34oZ2hA
w7DyE7Gog1/YJxCVCJzyRbU10Q9xS/jcxgbjCs7utU64lJqDdybWy5buGWnQHPkSt+gYYoORFe7n
GgYM7+v/BRR/hto03k27e6Lm6qX2BjYP1sPUPmai9mJyHHFHN9wfiJXiU3M3ao/ORJPJHsFVzNti
CAKoaGd6W00Fqi+Q1UPiEVtnrBe058D9MCgV05wYFcZaZffEc116YuuaWq+GcGOz0LHiT4e58978
Xp9h0GJLNOfFHo68jCY+2+wdA4zK3c79bEYeaZV3KlIpIcOuK6+m3czPWNTjW5EMx4RR8dpWhBCt
/mEuXbqJMA7gHnOQ/uKzB93zAIfJHK7jZ485xO2hJnLT9u/taA/Pim3eUdjbV1KiE6zuSBNVxsZ6
F6z6v9zOV14GXAOd1ga6Kn8t19jxrf8gdmxv7dy90RZPjxI9rdHI7ZLWEFizmgztkLvvk2m+QXQ+
pdQjRKHHoUAmB5aTzuTJ8Vo6iXwmFLnjCrc3Vr7OpuaY7lNB0eW9dHPaif+Rdh5LkitJlv2VkloP
ZGCAgY1M98I59yAedAPJDAIOGDj5+jno2XTmK8kn3b19lRVwhwNmaqr3nosCYsa6NO53SvNoYOhy
nULG1QGm+B/6hMffTNX0qlL9vbSdcZeiKfvWkFAyPouvQ6Phvhy1FrmTPAk9fcfs+xMeh7kFGdJx
PBfrpIENB+VjY6k8wuWi5RucPxsiWw80hsuVLBNMeDhHaFaP0TqzoJKlCPVYP7L1CCi6q0BiFmjx
gz55iaBzZcKFUxXSNMpc7cnMcG2w4oxXxgRLNeTAoSvHoC0Am3CPxcVbV2N8m4oWWp2R9bvBs3Zp
lYnlVOe05SBTWrRYllIWD7k76tuCc6V0omvf0rbQDLe6q7zu2W3caxvZWHOhBzJImLapMx1dEKdr
D99jtyQZpN/PQ8Attmb605GSO8/tHqowe3FyrcAy0s8jLWbOtEzo5uUt0qLRM1/aHkpHXuXTc8jm
vfYx0wNhDgCVmQoAblEaz4lv1Psc5hwrMkmTRYRfwUtSDvPFhEkzmKbwwcutaRsWMv1BWQdsACba
ntqfiWAdlNcaoLqHnZ3dufBL3DJGgdUL7Ew5vCS+W73YPdpw07CQymsd/v96xMrjumfTpvSviSFe
1R3qIoXuDNIcKZ4zX3H0ofO05St0lXbpJLQqyqTeIwx+IRL1SrPlgxY2BgPchABQFOj+ld1HL6Ya
0uexZAjeK+2zT9F8If09VIDo6OMi5xlD9+pGGuNTtH0ZPWiwbzmDcsSxo9Mdfd1/lCzp1JWQxIpg
ixBq2YRWfmpG9N9ohEMGWG4CxMpE5uuv4ll5JPHyon9ggmcLuqDGtx03MBHaS2C17ofi/LX2bQsX
NtOJ6gHCKI33mXGvYgPbRcr4NouqbVZgFRIDnrQoZVJJFvQ4LpXZOa9WCVPUKBURxY5bfOHDhJ0Q
hTL0D42Z0XX27UM9NcNWJCpHoITBGue2mkF9pWzvOfywsAcDsyTkSm9+aqFad6YzzsyRalDqN4OK
oac8ZyoVhpPDbdIt+BNjtWcbX2UGBtO4t1/aCGv+aBXGiU59UnLuqPVF06uzKPibLP8cnfXAB5+l
GVULGa7ckR4VrA06xz6BFLwYRbBLPPrhQV7vgE6FxwRUAda7fZfph8gO+KPGKHbKAWyCaW9gmsR0
t8f/6cYOnlU730dJcGv0We8/uXc8hnfWQN06VmCqJm9liQyAlLqmRfc8s1jXMPZYJiakgbWBcI/P
fEgt5pCRhXJEGQwAu9isNl2W1EvUdS+wa1JaL9WuwRi2kZG4byUVURTZyVXnWX6vGt/5GfRm9dlN
yE8BXW4Cf3gzDSSPgDtOzLPjg1dEkMn0Sa40IewTaGv4nMylUItuRoFgqMaxgd/3FM3bAWgQ+k9U
bIMf40eFtC4REL4hd1J7el/7yKg8sOPjfZiGDm1QnaI6B3ImJnPTzPWOLdiMCtX/oLxbW6J6M10C
NwQMOaCU+9jV7/i81BR0jmDruUs3o28eVUTlFdKlK5zs/bB3Xjsm8UaMyD2qgDc3FGk7mBV3fuU1
z15X4/KNkVKs6PMkC/AX+M4BHF6kzTHAa61tTxCGnnVfLHJfHTBRYdhPYYeEr07gOmUJECOrX8PY
czeQtC5SNcxGjeBnRVCV60wd7oRkFQtt0wzNF0tfwFwj/RgqBHdM11ZJF8EspDG7AkqubSi7jL0y
4vmmEjHgNgaSfy1W5E3izpb0HxcehmKnd16sqQ/uJkW6B9vTNDViPYSRsyrH8WKNKC5iq/4sfTQe
uX4LI2K5uzImwD6D31IWOh3UihMjEIjpxSK94dXT3BcPC9yiAF6z17MqX/RYb09JOjCSohNeofph
Rqf8n0GN/UNHdjgRZkBEAkqbgMl0YXGn86o9FDEGaLTVWO5Q4k+lg/qrTC1kE+5eyQJz4AhlZhrA
dekl7UAbeWwbqKNKhkve2u3FCuqVSMlg1ESXHRkJ4qYSeEoa6+a6pMbQct+FCvM7GL5MvzSDdbGr
/JMtE85U4t9rFRaQwjfOylTlDgUwgx+E8vpTXI3dY+Yg8SkL8Byp6rbTTBCC6rZ0qih7bSWqgzCn
MRehZTRJsMC4ChY31IPzGPl7qJcwZuHhRRWJIeThmOAdMZKg8zLQ2VF8QKhy0+bG00WHwWvT9cxA
44VhUgRAo10NMyqsJR0ebcNX7IT7kc4c2I/W2thxeicGWTwOGs3QJjRgTAUfRC+uKk8996N9jkIl
XqVnPYxufwL1B7CxCS7CIt4mr8WZvBBmYX2ZX+lXJcuACfZDYBsXzWsYqlZnx01/Dn70IhPJvL03
0VQOL7VPhdbkNH/S1hPP2DMPicUwB47Kk5vW1ka29QU8/mlwVHemBsU/Hl0IinhIu+Be6+MXA6p4
bTC2kX54rxfDMdDw5Sv0cIZL4iulljfVP9U4PQYz5cvtIcjmrnkxJhneo+ygwi6ZwcVR+zPKZn64
VNbFQpS+t3xnWqUjHkYSU3vgGu1WOGULnJVnohDeU5oU/IL9nUL9b1jmGRHBW8dpYguQkcYoFOpF
DvvDIVscbQWvW18gLdVprVZyR0GV4IURJoAO57FMqpvDmX8ReAHQcwiBqOv1de4TSIsNgAJDlzzf
PgE1dI6GZd87TMnhkc4imTT59rTJYqIEPse37iYbrCVBdoeo8LWfRK78oGMd4LOqvLsam+2i66pu
59dtHWzx8SO2jYAgvNAiYNjk0awQ9TaR9kdh+D/hxm9qFu5Nassz9r16VcPrxwLrVLxl1mOJtKXW
22flD3vfL5Lb5JBXYeN5PLC5fbduT7cAeyRm8SB8ciO6pyPiX9y5xkJTKU+Ylt+r3qQ2sSp0zDqb
UxCVT4NtJbvIZjjiNzW9epBUC91wdxxskWBYhFdETvKBjO9GvbCj9xUdwfxHFw5Z052K3G62Uk9P
bpZxJpKCrzorVYq3qqfV3OVavxWC5h2rAnk2o+ER/Fkng/U6FQ4YqKqi34DZJz6blig5C9mK9Wec
pP8aZnIdDf70QfwkRVnb6nQ32YlNkE1bG0k3UzG0vcyg14U7NAfM4qhkEmeKoV1rUIzgyLUGj7De
MnRJsKSO2MnrgsiVcYATn9JhgsKUrIkTrndGSlaHhbus8o2jrFPzkmEb3dClvi9tQ98lMbN7O9aY
qKkahZcVv4W1oFuczAUs3MQFppfukPlttbFnG9JQhxGqnFZzDvqoAfcp9WuS6yTYdCZooa4+ou7q
VlD3nwwteUEWyN41+Q7UlA6KLpM3v5WPEADDe9XqCfRLr9WuHeTiD0BShHIguW+84qFoixNQxlcM
aafEaOqlGOcuX76XfhwhIkEUuLNKCZEzj2MwAhy8eeOz6IkJJhwXOz6qvHrXMDmhlY+7ZdR1SBxJ
dKMzjSIkAgEZ8NlIWkINYWA58Jr21Zn7zSQjZGbhjaAQG/znucg/wtiSz3YYDmetFrsM2tVpoit2
ELM+rIWzD90+WYII6+EWIvMJS95Blwk6fwJFSB1XUAJZPBp7uPXaYCxcJV6cUWw97CQ76WFcE+Bg
jr3AJBPETPvQ5CRr3R8eh1S8pjQlNmWJomcoCgLMtKQhmHqQ1SlsRHAQWbOjFbqj9/cjKyNCq0hH
Ubn3aQBszuLY3YQ8o4RDGXvTVs37EIBzNDNnmTFPwI6AcbU0yvucjQeFGwKjlE4G0Suu137Y5NPt
6hwbkiO6vWGRrh11ub2LcuTNbkq5CPEVb0DgkwjOjGTU9W7Z9lTessCx08Lvq/Hr6t7e0GhwmaYz
NxVMP1uV5HPg+kq+vIiBfl1Oak2BcAwxpT9aUovajTkGkbtTui/Hhd/mq7I0nWU+jfey8E9hH6a3
VGr7orJ2BoFWsLKW0xBU93asg+c0O8S6SKJcxpzpahY3rFtPb1ZhxigWkkSkv1XT1O2E0h5LFuGN
8AqEwBJhPx1f1e3b/5h8Dl1y7VImFgthGeGpUdVzz4nAWnb+5D45ebCGLOD+rFMJXy/5dlEZL5lJ
7go5FZ92WZVsz8lwDI3E/O6b/lOrgW5jmRvJ86odd2k0I5abwG2PPpKpO4afH1CJOmRoIt0VVYKr
L2wKSbhGEwvkBHXpvbWemR983bFf8xCerduz63SgPTYML0jyMFv57pSIAhb4CZZ9Ib0X2+6aRyVE
d9/WViwWRj8M1zyl5U4OXHqsCBk70lRwr7VbTGsm6vlW41SISH44JhGJQLucYzQWzDJ6aFqR7wzH
xvBoG7nrQkzI05fAVu9xb7QrUY/hR0NF/lX4Zr4uVUgrKYLAwaxKu/PbwPgcC/2YyI5dnKa/OpP3
LnclO8rN9iL9GgHPAfNNZXMq9S7/GrohPWct7Wfq3fBbFAPOE9/ILEbcVbRHXEBUB3kTnl9cqtrX
r06Z1xutJUUNcSIgSwCt2S2ofY3JZY1bcE5JoZE7rv2S3SFoK2b0PcCbvJp+poX+qRHsuzd9/Nd9
7eHzVNO7jMXa6YlZGMak2fRVSjPRdBE685IQWNYgJgyndhV2SYzFdIJVPs0ZCmhX1xo6t2FhO2lw
aZMAE4AaLIYOrHzdzgum/g79fr/V65TjtY/djmKmF1vAuFbNzcPjfET8yHAA2eJTFuBV4bwJDC2X
aLjKl4xjHnr1dmANi3uKiBCqEYpvtGQVBmUfMQD99uocZO2E1Uz0Z7drf/AP0FwT+1V4DHBHSwNX
Jmv72E6YVhjoVhRAtiom85azRGwle4EEtGHH/dbvZRKxy/OLros49Z5ziutCaPZ7riyTM2VsrLRK
Q8oL3saUDTKFFuu+1uvRfQuRZVUiicZVzfO0sIvpLpwlRGUzrfyx+pYGPHKjzM6B+PTNKriPdHni
XJSvG4dPb6tXfOQHz+mfOoe+sx5kL0FKZq902+cm66g8Ru4BHCYslA15VnkE5NmpBLb93L+MUXAw
bRQEqMGCLT17qOMkMDUB6khDTx6Y6Wm7GhvLUAVIOfrph8ANWnbmC2/GUcwOS9ggwQm9YH8XY7qA
DDSd4zGbgVIUCVmJ5kez8SqMmHMBr1PkMZu6TqWG1aMphQcTHb7r0mfL21JWTKRNglKC/Uakq83q
LhhuJ2HDoS6b0PFG5ITR7KTnW2b4HK1NimFsQGm1M0Jp4A4EEdEDgNjYyOrBfvYMTCRyjCbTeaE4
+oDbcMOtx6ynD0b23KjfYvaML0Mm8d4YisqAJCJDx3ptQx1pwmwPl2HlKnfPKLfGjYMYyCc4w1VN
g+curDexVTI7TmnTVIrhfe4Unxz/2PvS9oxT4mQ7g7o5MtgP9mynQV+H8MdfODWvCLETK/g7McgV
71LX8j2XnkGKWx3vpqYwCUMe8j3RhcOSik0s08Icx4VNg2IRj/29R8ky1VJfdgnrewxEbBcnxpUG
ZA2d2wwxJoU/nWb4SC3GrHiHH1nvyrWQ1qseg463QMEubdM7NFTSKpuSezFN9T4QWf0gi8g6x6ly
t3Vsh48ZCXWYdez7OAzUAV0kToEi+OmW7oNTmXvZ97dKo3gKopaTVzlFp0DnbNKyFoDTbp4zmCjY
J51xNYvH+qJ4FeR9UEcR2zNEWxxw3rpklrGCjbAViA0nNNCaaIc1gh12mpixbI2DpM2DnS4CBw8i
ApBu7kqlwXWsLf+aDRXiy8y4uS0d0r6PZsiS2gaYYIao6DcOpJgP4WTum8Hgn6529dT2EizKfNqi
k65dVJll98S0ozZuUDKoeOvClNj6zDas0WEqWqOdU/Z+NOYiMO4/MhlHHhJrcsyTtKXBTo8xmVrW
RMN5HbuphsaksQzizDbaD0d6iAYk4+PUzc/DYKUPFvPF2VI/UY+HUiiM+yywdU1cTokOI6rRJtBp
TTcijL76InzA0Cv5/GzBtcMtmUL8z0WaP46hae7j0OioydEvYlprSCzLLiPu78wHTewWYbCt6bQB
3KU5EbjSOoUq8oEioKXNidG4022c4y0OwAdmwHjMszhc6Xjn9gjLFnQzLFjx3Sc7nLVzcvkY4k2k
Ux71r91QrsoOZr+IRbtrEheTVBmaFrSfvr6qqfHCN5jWxcM4NdqpSKG6JH25cyWgigRgzN1o4Izz
2qDAMwMquQk9ZFScKPaNXs3TPldW7rohdwWtHUJfubE1rTQfmEe6P6Tljg9Sc8WR90uNTzGb88ZV
Y8gY3nY+GTlUJ7Oj3M9wAkMcqON7DLDMGcyckCbV4O3oa3YbZMCjZUeQANwG9mMP5KHiNA7ur6yC
5oA9O0ECbhnlnIuJNcRyNFJmWceOeuIOe2iBPT1epY/TsqyRYnaWSStwbKcteP+XwKq0fVan0TqK
4usEU/EQ0UOmJVMsTau3rnamaEIAfEVhyx5MivFXnjlfIhC3NOphYnlja1NPBEA5bUQd9PjDlTkL
OztZJ+My7JoUF6/brTQXgJRP0F429XixiuitSsIELSfpywHDjTjwvzA8LSMe8PcMYeNW10omI/5I
39tA4gc1A3Dr5C79miwl0zKPpqJSRyFGeCsa5oWdkU+T49R+JtWxvDmh/Y0XhpNfGVJw2jjcImtM
H83Qiyh0inBvpvIDEcM7ZVxJi7ABxgexgdQxqOdNhqrLIar0y8BBTqBtbjVPMW7ym0dYBSfECP5s
GQ4YdkX8lCfQqFOFTWGe8YHtRs2rVd94FiqgiaONjUqo4dEP0AksLeEjI6Ekf9D5ntiKGkxage02
S1bIhpNI8gCuCz7TLO8htZoUp7ISkJxMFFfdGO/5V2sQpPaHrPNuKUDz005joDDx+9jjOwBTZx/F
HeNxHdMkxjBmWH4NlRANMZCfMOjOUmrpJzsA23xrg77A4s1UyvV2gRpcRsAD5hKJ1/osIiVfApdH
EDm64z8ZfjHevE5q96gVYyC9Panc3oDR3yMe5B6asjiNOt1FEzNgtUrLiiPfzAk4pU2IVqi86Xpg
P2UVgZyLmX1Qr1yZdLeotEBv0gncUFtWoNAARdfL2qM8XPVjV9ORxcg4aTxZumVUG7KeavxDDqP8
zIs9bxH3nvw51vxHKhsP0w6upRMmC1gzRRUe0F+ZuwmZEl1BDQtJHjJKbdBfmpuklOZ7T4YOkUzS
21uNfvLB5cQJiEuUVJegM+GBeXZDg3XC5ItPVWFBy56yLjsXor9Bq3mWJumUcozvQPPcOk96mzAJ
JUKqeSwXt626G13kUTZCjYVyoQRhHd32pucTTZKPiLzc9dDXMFlrnigj9rZIYpxZ+kaaGmvui50Y
RATOXX0MXulJswD8GgmDIjyM/vikg/xaM2IqwEgMzOhSVH9L0zZC2KvuKhqAU6aI1XqsoGl83zoO
AJCqNeRbEcTguBUTzISH4Ih3puRc5DBArnEtM9H0orNux8mzzwN18Cc1qIVCNDk3atwnCGHiWLK5
rq0ha3M+1mDd7LD6iFKTVnMQ0PX2Y+cGOe8mHV41kmaxAlR+unUNuaXbqi2UjCg+IoKPnry+edFs
ODp0lQ3rHESTe/STELMSoM555nyRES5qkWK4sgQN7570haOI+nYhSX57b/PiZbC14b6qTQrGosij
n33R9GflWgyEyI5qQUqo9IcxmNo6mV3L6VCiigrDREEp5zgOvgTYDMQ9lX6Bo2wPjV9yMDZYA8g0
KFFeKJ1Yb6uz1xZscwQqNMFqTAtzH43Eybi9ODmUS5kE1m7IkJoVaQJAqEYLqPkXw6GJmUQS/aPN
zLXzTzWz0l1a4NNeVGPgg3lP8vxs1wRD0MvyvhnboCzEHbIzLCBEiAdJmzDyem9p3oR4McV2XDHc
7lT7M3P63RRox9grLnEdTyQZBNGtAVHmrZJqhm9Cr4xXvQti3S4ITe1hZXSlwLQsRPosQkwAQRXL
E+oclMPWPLDVu0LxtvhvZoIu0Gjpo2DVN6CKE8RxTpl2x8pWO+S54TwdRDkzJ0gwXiaIiWwCZxZA
xPJYm/QGiJCaHmFwaFvS1VHnFcwLD7alGZ9DGlnwR2qB9WJqR21nEsqwxRCtP9pm2T86Ct+uawU4
nWADPnKK9999TkFvSMeoQs2hu+GupGAyuwZIMificHbQTDSVt07LG77ihnJaw0zAKbA4sAXcxCgR
VEbw4EH6XYMiS6/K0clojVNzwVSalyraeoCM9r434Xmax/BikvQvx4CdeeivARZxqntBvddJuNSI
TATgVCYcOV0QAqt8Gspxt+vmlE/eMg7NUw7LNw6LYUEMzv2sFQJOkR7KuhrBreZH5vVzs5BzURrR
uCRjKjS/GXqvnTYMN1OWNGiu25ZDjBG/V6Hz3Wnx2q6TJ81n2g5Z/BCyh+B3fqZaZD7AxHXfsLts
Efl9GhLeRWXgujNRsUCFPZqdvtQlS90imWx9WansGMD40HuagWFINLjK3wtmfGsna2++nGEHdAHW
aeXTcM8TUi8bqAa6X9C4qVeO8R+AveCctPa0NhsUNFPJcRZrV3jUkq4iQMA+KwkXuKAncMKR+Gn0
bsbHaPaJO2r8Lsq4+rM4wQsgjFEjntgOcFuikmQMpvOvRHnX5moNqY8HKii54ZG69e0gD3GmUKON
7U0fCCmtTVwsbZWh45DBTbrud9Y7K/zqT7B18g2gi/VYiQEMWH6sRGhuwgyRSg6tajKPPilZS6cL
+ivlZHLwau/Va0i48KMouBDxBJTIhUYsog60WoYn2yK7Y1tJbxo3PZ28L27VO+pdGq3VhJ2MysQI
IzStjN+fnJFHGw0jS26701rjWvbDyGEj39N6NyChTMaCDVIwOeo+IhUMJzGg5Eeh+eKq6dPw9PQq
nNg9ZHWcMaUIxuHaym4F4jpZ6K6/dh0QoLScOG809mNr5hhvCzJYwnyqnzxHXkWvMfZLWwklrBuZ
kC0DCVu1He0NdsH6LnS8x67Sw03X8GwP+Fnippi56G7Q/MBYHuyL0pYYLaAhKll798AYwf7FujiM
E2+8ApG0aARt8zwxMLUK7aACl3atUcKPjuhLB4afPhtuH20TCw5xUpPHCzICFAbyCMYWXbDyEMlG
CPgsJOBaf+6Q6izNmhGLkw/m3WSBImoq1dLloa3uDlV6tDKoLAUQBS+ZHIhU5ntBhw+GpLdP/PQc
NdXJL5riToEfCRC8bCVnAhLGiw09A4UDnZrEchhvoXQD5Z8y4nm0656uq5rBSJ1vXvQAyoCmZ97S
iw3nOSDo/BZpTb6pykjesbhzXkuwX5DFqBJPW8RNZ248PhNNA2x5O77yuqa/uIS4gwKfotRANn51
4lFtwV7BOk+cewTMFa0b66JH6bjRuwiNhJri7yYqPpIKoigMO7yHYf4mMVwNFcqRBobOMq7aN69O
LmyrRxSz7FVAZAydTkOVwaNJMpyURZuOyzij0QGKun+TIjWfJsOONlPlmPuRs/mHAMa9GMzY/ixq
/KueYx8MA+6CPt8EpS1GUXoLp23wa8FiX9OTxKJqFDrSI5pcrU/TlUPCva2MBCtFGqFz04bH0PLS
ddilMT3TJnrlLbmho0VH4OHx4Yy40BrEtonmhc96Yey0vBOEp/JZDqDQ+h28A4pa/HUdWiQqpfus
CF+dNLw6U3MxGLKsjMK76wzVjouUdtJx0pKfssz2DVskGjlkyE963pxzFp54ofveY0iPaG1UBMha
5qRt4N2QAeOXDw0NubvcxM4mC6i0EYlRqudoLXO6FINwP2HUPaHrzYi4mqjTTarPvCLGRYUghJv7
UZivMWCsSUjehDYOidUasfTa9hskKODqEzpu6iNIN5h1E2X/qIg95oQs5hzcfsSOW4iM5nTSsT3J
bqfN7aDKOhumSdvWGJ7SloQhu3zvSsaHAXRYBCcARqKkevQlb65TPkF3ZTBpEwyRIsKyFHOVySN+
OMf1CNdi3tjhCLjmR+075XNbNVQWHmK6kvEZDEDomj6xfNRNC0Wwd8as6jRXwdFUqFndfE/VGc6U
uG0Gx6/oukfbq509KbgK22iAqSR3oMtL5ZxYyb6FrtD7hYzBoSTTHI84gflF9OXqLB2JpmOt8Hme
Y/PYGOmMbiWKk5WD4UD6jEt2vLqWfhfGsrgnx/BNi+k0sQg/kFZ0ySv9A/mRwhSliZVZW7cEqfo1
0eqQUAVTQzXd5eNaS0gPxyqHCqIvz/jKhhU5GPHe6vVyETjOFU4xXx1nyNoMZmFfkGSnuhmJWwDb
niAvH1bALK9Msf11YXUWiFS3uh8latoamf8p1m3tqqclmOihRtlXjLPIaW8MxjxiIgiXNDZ4D6wl
gpXdzuNV1+X1rR5GuSCO84G5CodJVMjGU5OyaYd9Qz6BMk/l7PDJOJfGJicRlBS29cHRu15bVXp2
DUGWldUwjtfuIhx6G0oNdtn6Z+A5BBnq9BrmdesEaZ8uShY/84+3NtaLTc6x/xQ5XXo1oojnU6No
eSg6GT8YSIlXpAwzglVvLvFpve7w8mFJWOm1FZBq0Br7oE7anYE5dNlU8tMsvWZJwaBzq9IT8o2X
obCfa9e0lyz8rD9MNp9BFvmoK4Z6WaIXXUFqHD/0UOVwIIkAQia9bPhkRwIjv42BJt8ycczytant
H6NTdntVOYxBydBc54NNpkFW4vhvrH3cW28CajBtag9vECnfIMGi84hrP2QfWUezwaIif0aLJ4ek
s/hRpAIOUkYTNyOyjvnh6NQLoRXPRAk8OjXRoQQDiheGqm+SGcIyKwsU+8KOz26lbNz0/N6pZcJ/
R3mx1InI2FqOu3ddkEdDIuHeT1ljvGPmxQDWGci9hgaCWxpPnz7leyz5f0VUuoGPW3Qg8Gib23r5
6FfNt+C41hF/ghPTxtHQtt+w874GUXPUSCZdrUbIhpRHjtashjx9qEzti2Ch4q5P6C/ZaJ14BBMk
JTHQuHJf9e2Rd3rZga/dhW6kNsSsWY9JX5cbWHsczW1O+jqI9WmqumiJ/tx6aPw0ehxJENhqWSCf
PIa3LFaJRhTaPGvuXAyQ8KaPFgHfNWSDZZMX8mDp3robc/QzgFzvNbILzyGBA7MVVdu1ulJHvKLU
vXlWMaoYB/uRKvIdIxKTHxG1bId6jICDfurcPdckhYeLwLzR+l7wi+eooMWUbmVdh18lLPT9KGE/
N7a7wNpx0wxCyJKqOqKF/CpKLLCxzCSN+GHi/Kqsx97I7Q3NOgk9LY7XxRCcZG4ecq29eUNzyWNV
rMeONofTWBsux7cifYvBEN6C0Hqmm2nee7SSvKWe2UxF09EaDrY/NWsZy3gb2kO+SzTc+GIwP0fM
5xu0j8QIVaFa04UsKMCLK8qqa641+lV3mbNHJJXZeWgck7Y236DSx/PakcOvgwqXooieWssjC6ce
SP+21B1+4P7TCsj1DR3BGVkWznaohpBBEq/3RZISAw6Mh3Mzuu1HILuHTIMygRWaFlyMj0OQp+Xn
YPVa5Z55k4EtueNaBi6n8KAjGTRNx9bF8VS0u3/+43//+//9GP5P8FXcFekc+/CPvM3uiihv6n/7
p/XPf6j//1/3n//2T0farmEK4WE9krqj68Lhf//48RDlAf9Y/C/+YCwabVJYaNfaq4Z1IVn8N65g
USJZwhGWaXi/XsF0cJynoInXZKLW3tn9SW39X78C53NdSAOnsqH/dgWRJJFTZobaaPrKZHavr53n
/84VJLxRjHUo1H+7SzSyukloOgRjGlRURfxYqz9fYf4Lv/8Ohmfptq07hu248+/0n36HqGTvp9jy
1y1JTqxAiGgZiMVVsg7f/3wlYf+LS0kd/JZjmJa0bPHrpUC4DFaLMmqDcmENfWCl9moz7NTaukdK
ugA6vOpfnL/5fv/qqvw2jum4jqdLnrRfr8o4QS+qZmoBbeJ3GeLy1jgm2axiXKcNPrBRVAC+lLNA
75JdsxyIcubdW55zR6znYtQRvJKZvGhpbp7/fEP++gqYOq+B1FExCwfBxK+fTOGajFhp2g2DQ4Y2
y87WN1F8+/NF/nrT8SNxBWpysrG839+CwAwApDhtu+H81F5gJjUX6+3Pl/jrI8QlHHxXju56Bvrl
X7+HVaepW+l6u/E0bB7gmmIOX3d6tXdf/kcX8vRfL9QzqGLO3LcbhuqJF3Ctjf5SELzzd7+Myx/6
9aX45Rt5vz8zdjVGqJY7zr4nZEgdvsPs3XCte1o0b3n43Q369c9f7e+uaPz61VSvla2mde0GJe34
HE+rxPrZU4/vYIb9+Ur/6qmDSWToLuJ+2/z9qUthYxRNwwPR+A0jfYzK+bdpn/58kfkn/+0GCt0G
Pml7EreP/dujXWmBbnBkbzdZ9UAvEZhLAEXEoge/sL79y58vJuaf469XY1VhX0fL8/srnqq+svDx
c/BfQvpc5St/T5r8ttgEG23zN9ean7HfryUw4xk2kkNhyt++Wd+ihWI63W6I0HNeOcrBjNM7WsUH
DI4TsUl+9F/ex0zWS9Z/k1sqXdP89dGYMvALRoTfjyY9cvdSPze6hWWBYuvzz1/uX7zIv1xJ/nol
EReeGVQkoTozJAe41BNqy4X3XBZ/syj/qwuR1kDAkMcQ3/l9UQLs1iLJZyfAprFLDBxCq+5lLMNT
+TffSMzvzW8/l+HaujvvOZIaYP4k/2l7E6Pe2WUxArb7USU403A/kCd4Z6LNgi755GGEhnSi/81P
9tfHXwrbcaz/R9qZ9TaOJF37FxHgvtyKEiV5t8tL2TdErdz3nb/+fdj9fdMyRYio7gEGc2FMhTIZ
GRkZceIcnMSySA1mTlKoFDQFq4+dFjUnsXvmNT31JaGJjW5VJm/i2qkZjl+xen6yVTjfTNMQFW68
s3RENo28rjKs6uJj95JYt9rLZf9YMiCTKUy5gkjOM99MmCMUd1pWqH9nOIjKIqTR6AJftnLuHCoV
Ltq1pshBs6yZv6Orapm5ipWR5gYMF1se6zWIsZXdOo+4mLFkTdf4Vpzj2WJMN0v5BZOZ/FZ81REw
7almoOfwncLb5RWd38GfTU0/5cQJFb9jQBksnJMCqO4Olbmvnyj4XTYiTfvy2dVVLnhzCoMEXLr2
n60A6mE8W8TVyy2Qk6208T7SA8nLXt5G23gvXF+2t7QonQ20uEimqDG7I01Qn3nOjKHjlU79LCNC
hVzX8bIN6TzaqrKuWhZOZ7GieaDwSnM0VZ+dKxB22fTyTf6QSDfi+NA8yL6T1ytx6fzc8iYlKePi
4oLk8H7ewmGQNSReWBPj4naRXOk0o1Ud6XOZUBUbT93UXICR+vIqF6wCESYY6ibaiUC3P1t1e485
VIVFSgnCk0Cd/5qwVfeBXj1L8J4lffJEIfrPbzIms1SJQpks6/JZ5m/5cQPpPf6Czpxx3XY/C+By
97yeNfen+QaXwJ+vkq+oTMdat84+JXqek3wVq5T35lW114+dg4TJPlw5a+cxSpNMVSK1IRs12dfP
m1kzrlR2I2Y0/aX7QJnTXfH7JQOQr5kmQVZhtHkWnriL8xIpFJ5kWXhbtqlTePBvwvlwebvOwxNH
avr9piSZ+tljSSsDLviQK5L2FOSgw3fP/BbSvbgZzBVHmOLCadzgHrZE5uZUyRJ51kizW7/ThbSj
XcqC4HToXpt2B2Vnp/4Qn/9sRXM708aeREF050FoiE3suOBlE0h7C+ZxKX3fMmYB6pbZ8cNlg2sL
myLYiUGxa5GSMTCo+OZmBDbvCDKTT4ZvAwOPtkLGnOtli/OP9vcSp8Ta1Agh6sz5Wreve0II937v
wLunTQXzq/DbhARWV0zNw+/MlDYLGgNDN2HG2AsoIMykzHgzPwZjVtRWW3hnhZXbZXkv/7cybRbt
J24yI457iimjtM2UUrCzXKyOYZYcKX7KgCxRClk5ApPjnTvmPzblz9+vISyWKrzzTK9IVJz9e664
/7iLs8MsRb4xMFZsQkehEHdN/UiToXeY/+2o54buyi7+dZYuLWla8olLWnBZG2OB8o8UeLe5IcI0
KGbMH9Ilo9qKIDZ87lEk7tNQAuieP42qOJEoVD9HC5acoi++XXbYNS+anUmUtCCPCPmsXguJa608
oX38DDXYE9Om7//N1Ow0gmUdBSDc7k4Dn1gJENZaCAEDBnrMtbWiz8o5nOd2MKpogsnkukO3infh
roeLrasYrkTctKm/+EH1cnlxawanv59+V6Se3DoEG2yqrq01ABXS+G4s+wlvQ0eXIQQUOH1aI//N
7CzeyEi/eR49VhIwz9jWDybt5vbFEOAjWzkoZ2/sWbzRZ/EGfFSM3oyH7PGm3cICuBmvtd3goK9y
0HeXV7UUa7jzSIUgBeTFO4s1YeszfN3QVdP6bKs3KPWk0W0NnI0mOAKSxkqt4uyNOC3t1N4szvRJ
BxgWNIxDS1BFm6dl7BZibobWXJgebNrrH7xy3isj3yMhZ1djdd/3SrCyw/J01uaxgStYQfNN1VRz
fnmkopf6SaxnTmTeub+p0HcviEobQDm9J+HN8p2heZSM5+6FaeOJsyAHw/GY0KwR6p/yjwyetKPH
WEuKuLySOpc/yV9p0/mPUwyVcGwplCs/O7iboEYnQlmE6kR4C5/afaz8lPJtVOl7pFscy1AIaSAN
3Wfo2K4sdXhCk95vf2fKc9cqqCubBNOxr3YEsmILiufYaslRhQMI8uQICnoozr+F0M4xzsyIR93A
wtx0/v7yMhY9y/pnFbNjiv6KngmguRwmYWzaG0coZ34gFnpnedUd1e+vl80tRVd263+bNjueTdRa
FbKTfFHgfQ+8/a3fnvQvQoBE1maSbSgMXM8iuDJJFoKqDJ1spBVXJd/RYbaR8lI3OaQcQXGbN/Ha
gZluxbkzyFMqb1HdM5S/XqIn0c6gUQr0oc6cSqPNWEHqESDXFB8q/cFPTBSeCwcieZSo3yTrTuoO
ueX/i9RANmRKLJZkaPo8RKAmbTKsBcimjk0GZSPoMdp/EYVOTcyiQiibDQT6IIFiJn4+SnEPN/cA
j8XKSs76E1P0ObUzbfbJZlp6mvPQg7W4pwaRlNVNm0CQQd6oqiAcCt0p2nzrp1AW55H4UgmEJlNn
UGKAFwaaMBE0o2hs5BZKqcveuxSPTn/YLFeRg8qK0o4HDjKqGnMejb8txmzFfdeMzNy38ZqqqeMx
hZ3cbn9alg3k5fIylq5m2bB0lQ6FJqvzyKUg2gCbAMtwH/P7rvhojH3yo8nfVqs80vJa/rE0iy5m
g9irkWJJ3COkupO24baH/GwDjzM1GMkGD3E1Pvz56nRZkVWWRvNlvrqackWUlRVoM2lbypCl2pn5
WzYO8aPUr0SzpeUhQmAoKPBaujRv35lVCdFgXmJq0lnXUqjZmb+w5JV7cOl7nZqZnTsEtoAEBcRo
tCKSx7R5LY2t8iqLkOZcXd675QVR/eP5SwFwXioQpLqtW4G9iwVn+IUsACfqsoXztVBi4QmvsWFs
2dxCWHvghHTqSQFaW+gXDX1y1cHDFUsHaPqdEYzXZYPnFxztD1InSoAmVTNjFkxkv+TfnAwaX/MW
ZE+0id6F5lgi9HHZ0HR1fb4CKPrhcCIFJIN8ZZYPUNMvwW5TNDCKr0nxMAjdMeR49T2UgkDF2Mle
0lZsLixOISOkVYpNVZwnSEztwgSI0rujpnftM1V8L3+U3+L2+fLSlszQMQD1yhZSA5wtTW7RPMus
PnOUr9FHIOi24sGl/UvtVq7RBedQgQ5QdqHMc15AdV3edkPeRyD/kYi786C+f5oQIdlz/+vyis7z
EI3tMuFi0zi/Z/0xqajdNlY4ub4nH9uazLG/CbxrJgwv2zkr14KzUOkyKzScDYog8+aYH4do+KCd
7vhNvrO+Zsiz3eo/mNJGTHUDSjV6u2xw4VOpEvU+bXor0EmfvRRks2DSj9FHB3G9+AEtV1hmN80X
OV2JFMt2TIOuMKuy5jAMNcmzqEzAiFf6Vn6VoQDud+UjCqCXl3NWwv9r/1jM/7czucxJLhA0VhO0
IutR91B77fpr0EuHeAMkYyceijdrxQOX/IKoxO0oI1VLy+CzuUIH8M8rOXVGRPjybVLtejjcV54O
C5FCPTUySyNK7l537GDqAj+8Ke4sRk3hn4e94YpzBZ/S5S1cszbF/JMdrEOwZcUQcgdfaQ5k4HsU
D3bl3txdNnN+dWifFjXt7ImZTDKDPkXuxEnEPY/8XNxLK2d2zcI8CjUZGhlgzJx8uA5M7VVXDzns
AZeXseDXGudVVizYac+xALo5qAp3UgqA/pkTGgfP4XiU38K1YuWSHZ4JE8qFXoP+19P3ZLvqCmGh
QmW7qtfgY4QB4z7+8LSVQ7rw6TVezTT1qP/L4rxPTu2sLlq39NBK/IJu7Ua5absfWQ+HzU/oaBX/
9fLeLRyeacemjJKqOWH8swtoMCTUUAeFANg2Q3qD1O1bkK0saeFxoH0yIn820slxDaDU4JrtIHV8
CaXfAzlD3dVbMXfEyrUFNPaGu9E/6B3qw17EoFWCoi9ofctf8fm1Bc+iRZwLPEAUnTLJ1zw9VM/d
G5Px/21PZ7HCyDu/dyGHdPIfOXMYIC4haavWouz0r8xyF5odPG2m6xB4ynT0Trwx5obvmqZAPmnn
HXwbwD7/dbdMTTebKVgYaAXYlxe2cACmfpQMIF8EhDb3zWCAU3kitZ86wNBEpvpj/Kozl7bW/Vq6
QXSexOAd6NCrZ7UzgF6NrwkKHcyd5LAux3cs27gdbd1Bu8sWV6A3C+tCAIJkCaPspjzzT4g7lJ7R
QAqtqLm8ok4Vurv2qXu7vHsLJ/uTlZnneZ6ciNK0KOWrq21N5JcnCNh+BDqsvhnN8bK1tTXNnNAv
fUFsOs4cbY18oojZ62/GM2XIy2aWPhWrMiBZM3W0r+YpNJoYHr11VjXsm53ikDRtjSdjB53EHkjs
Q7FyMy5UcDUSCzJbmcxWFOeYrIFpC2prA9SW3bAXY+3DKmvRsTxNYUgCbSSxkuCSgVtFF5L9UBVv
ahF3KzFkoY74+UfMLk6pi8AtG7Stcr//piIyuEkt/xsVQlibx/ioiMK7iGbNwfJVGh9Bc83shXrV
xP5+HBVIcS06W0gqFdcwO4Q3xHyQgA0Us275DBXfbS52zDfrH0MlfG2l9LsI5+4GrAk8HGZ9Cwae
IUsDLdjLn3IhMn7a2cmjTgJKAaA0E3yT4TjAj+6WbMAdKX6u7J2yZmaWHUIWWhRG2Ro7Ounxjdr5
8hUTefF7zutOKGPfbqq2/dpY0QPcZvq7KIowOuvqPjfN5xJ1HbhgFJ4afgvdoaHnb13UIe7BmB36
LigwhsXQvUaIE6CbkwOAReFK0UpITTy5O0Qt6hSVVF8xan3VRyjg5h3Eq3zF+9EyfoxK9iRVqnXd
yEzPZmOI7X+xx+Qof0NBeLN/3uM4KajOT3uc3Fmu3VDtYBZs7f6ZIv/sZph67WA/QNDwjJ4ZobCp
lzJvGKflDeG0H6K48g0Xeg2k9yRc06OPMD23kAtKZ8APReHSMffqLtubN/oGehIb7fXtWntoIZKd
GpvjZXsRGtPMJb3zLLvub0rDMb8icuGFXy5/m6VtO1nUHC5b9ExbKQO5aiE+wlgmPMLRftnCUrD8
tJTZRRN3Y060xER/D1Z63+xhLTyIx+DIvBkwz2F/2d7CUftkbnbj9Ig0qw3cJE7IcLvHtN9Ne9f4
zmUjS89lrHBzTimkepYWu40wKJrP0yiGSwqMz4uk2LW5SbrIVhCtuxeDFZTxskP8Y3Ba9kmgEmPD
iCWXPFz5Kr2N1nV4J3+Pyj8EyPCI/bSqWTSkNF8jaI3XhdBtPpv6Tvl1ed8WV6FbJjR5IlVPZXZB
hyWKNfK0bQKFyCx8VVBZkPKbdNy59et/MzV5/smGdWpc6IgIcFyZYtTNbVNd69B2Gspd0iQrPrfs
4yfrmn0dtUIFA6ky3AH5jfo+U+4Kw65d6DOP0m0rXcNFgab0+OquVaLWNnT2xXJVHnyIxDm/rwra
8MaGOTjzu7oa/KZTMw+vJhWvCRiLUuG8WC0inDQ2egBp9+Ngl0dK8lvL7hn+kB2Ynpy1PvJCWLLA
NQF6pIzHf2YvtM40Wq1B2Z3jRdWmtLbdzz/2jk8GZkGpFKMyZYQ/dSLrYUSSGopVenANWhNrCNKF
DNii8jSl2jLVz/ljEyVij3E72ISy8DC8epDXoOHyJLxXIUQYK7F2zdZsVUKgtAHC4qnTSI+ihIwp
w++aSXk3ZHYdLaTisYDm5/JOLn6qk/XN4i3ag6rcNJNnICX1Cvt88PWygaXDBdZ8GlCZMm5tXsKL
xWow64FVTRfI5HsQ/tnKLUPaW2C/zirSZ9qlma9jD1uqQXPmrEcatQ0zBBNoR9wPNtn9trAT23gR
HXqjq4iJpbTik7VZSBwNBqBjKESxBuvDDqqRg/igbmQnc5hy/fOy4Sdjs6BoqXLY6olAoze5Hl5F
tG2NY/648r2mw3lp/2bBUM4Uo9V1AWiLMzqwgwCJsvUNHJFbACerJYE1a7MIWMN+7sdqHTq9+Irb
x/D5wIYc7E3feoHyYXjLxd+am/75TflpI2cJfY12pZ6ovDTr4KZ4FNtr8/vKLq554SyhVfpgjPKR
mthwNdj4BRFXfEcuFb9A6HPF2vRJLnyyOY45b+ACimo3dPLeKR8gvzB+q38O2KPj/8+xmqPOYaXU
i6ij4FAER1RSPXhvn801I0uJ2Scr07aeXPuWL2pBFlTM9X/rxZ/J4H+Je6A1I8Pn7rWLyIpaUA8I
emslkV7bwVkYTPQ2FsCMhM5EDJNC1QVXNFWO/g8HD8nQPi1vFi30Uc3idjBDp5UnaqGNKf5uVjLN
1S2cBQklUiCKE1mKgooYA7jyc6U7ATT+TEzVO3e4a18u+/r0oy953yxggBbNUU3QQ2cag+REoXVc
Jc5lG2vfZxYm0DDi+Rs0oRNB4CwgL28pwqshRjvZaLrjf7M1Cw4Q7I/oMuShY13r4a7/Dbm6WNqX
bSwkfp8cYRYeND+QEsQXQqduNMUZkV5HGS/24Q2Rkl1biTc5jO+b/2RTmQEJPaUWBSFm7tCfqNMy
uOZziN2aYA8bDIS22epczPQPnjkGbQ5KXoybn2GFMl+vlHBiYpyI2WJtX2SvpnxdQ7Traru8tHYZ
NC+x929yQxhZGapWdbrkM1fRXTEyKKYxHgNHmgip8m8fcpzqPlA+Lu/nYup0YmjmJ0pdjqXWkmjk
7xFSiF+0NWDiYnIxVa4ZQqAlTjb9ORqqSiNIkEeDancQnNnyv4f4Gpk3Xt7xXlpx+8XAcWLtr7+f
xN58cNGVKrLQ0e7Lo3IwSWP0jXhT76vDn2/cqaHZ8wCVxM5SRpoNonjVPgto2ax8maXTdWpgdot0
FmQHisD1HgTHJDzKvzrjW34HxPHyOtbMzC4NBEqtFBFnPO2b9VaauDk1683qzbuYQU+lY0sDcXc+
SZ73je63HcLanY3A2Wthw7p71DcgNrfJVrxem7RdirUn5uZxAkW8OpVkHqUirYXbApQo5d/3y1u3
ZmPmAoqYIPIN567T1OOm+FYEr43xsjrAu2Zl5gcajP7UG1lJWF1ZwMEYXNNgB1uJq0txgCkuRZGo
RTPpOjulkuVnZjY9roWvsf4YfRWVlaxhaRmAFSHrgLGDEbmZn0mFliXDlK0W8VaK7KDeS6+rU4xL
zmzKJmwnGoINdLE+x5qAgr4qtxhRPzw4FGkCunaYoXCyu/zll+xQdmMu06SmbMyRKvGg532m0gM0
65v6C7QIkU+bp09Xzub5R6FEBTxvegKyoDmWSAMc22WQ1DglxMLokSeoglhrmcKakdkNUCO/Khci
JCHCOG4L7a7tYCULX/90wz6vZOZe3VimjeWSePfFsX1W9Ruh3zXPXboSlBcum1M7mjhLDyoRGHZn
hd5fUQawvZ3Z0S1gInpiw6FYeYCde8FnY7Pzn5dqlxXTQHNfImC7QVXUvO1faKtf3rtpbz5nIJih
8Qs0FL4bbtLPTo18i1KEgeE7pQ7JicEkyLeJnr/y91Jy0MZDA3XvZYuLLsGNPQFDQR7OS18F7E5o
hQ9Q0jYKvS/DuivavoGstT3+N0Oz2FaJsWz2vYhMkoAMl+GF29xrbE0f9JUVLX6qkxXN9hB2qwyq
Wt3YGQOSqVWgMEkN0jAukF5E9kkK23YFfLH81f7Zw9kryW2qDgpFS9hJI1IBX+EVa3S0E6gCD18g
Itl4zRpUajqo537yj8Xpq56kPmqcQpim0qFN1OcMRQoFcG01fKlfykiEf26NheE8oE9u+Y+56e8n
5kY3g7AuDNGmZvDCHnymxgULdeCiGVAYT9ca3mtfcPr7ibkEmijki1Rjp+TmrzFFllFPb4UiiK41
NT2kUKv/i9OtiRRLQaXQN5wXTRtFSzu1BqEj0h9Q7tWdDLGZaovB8+UzsJCy6tAa/WNodggGUUAi
rGBGXC83cnCsn1FS3mj78gPQfnMPSfKKvfOnLvY42joTwlzF87cFFH1FOCZkfEUIy6Jn188u7KMI
xV139W3UPkqlbMNbJkZOHN1l6v6y+SW3AV9CLCOiQTgxC5qS3PYeylGktcSw4VfZP3kloLHLRpYO
36mR2ZZCvqoWXqsZOxkW6Oqbr+bHvh/tftKJ/KIK6jZCyv2yyaXTd2pyFmFaxq37buAyGEAn3CP0
kws38Qe8jigDXba0kEoDwzjZwllogck+BU3Kja1Am6psu9dWYYbX2CSPdXIsH6Pxyfptmu/qWp1z
6QjCNQWqhJeweIZ4hyAxK/KMZ29dCp2D8PpezREVIRHrEWBQbMbAtd2/Wes/Nud5PLK8g+a1krHz
q4jRSO0gIkgj5+n3CpbfOg6fo6LYkVc+6JDIHmBFuWsa7uIU2toVx126FE9Wr8wc149CFPVi6tZt
38KYirqI0OdbV4Hce2XNSwf01NLMe7NidNuyqAIH+kONMK6asDlTNId5chAPQVLJb1nYSldWpOm3
jAI2N2LaUUdHZ3aCMaK2EaZP6hA/Xv5dK59/noc0CBjTfyMPQSnIuvamK8z2r2N9xb0XA8TJF595
N/M8OqMBlrYT9Ws9d8xmE7c3a6/3BTjTX1AmUGcwdlBlmV2WEKYHeaxzhkTfLr/I3RU622bebaKf
Ynkd5F/KW3Acl/dv2YEmFP3fJmcXptSLhoe+JHLtofwkxMY+b3PdhqHcXHOgyRXnmQA4rf9Zmr7k
yV3ZpK7aJ32to/2Z7xvjOuuFa729aWtYOi1JP9TjY5cbHyW0vaMmfLm8zMX77NT67EExjEim+gIR
vus+hB+9iLgs+jRbNO9goY4/6mAFRbgY7E9WO/39ZLVd1nZGMuV2oPf99iEf4ai09kp+4zJEGgrK
Vq+llU+57KP/22Bj9szI8hwu15GHGb3h6qlpjtlDUK2cg8W3DPAEttI06ELPs3DEDFxDkkdjFwUD
h9s8il15h9b0VVRrG2DWY34QYRWHWt4uhWzbJ/FKxFv+kie/YB6IECxOmBF3d3WdNZDASsVbIKsP
XRdv/dK79dRcf3TDyERvCMRJHvnpyi8432dT/6tYxHCqek4yo4shAllZbuyGHmn4cZwYrOGct0v0
CJBE+HXZcxesgaS0rAlYxYDqWfUApcNIV2Jr14w1nO8K3I2DT2mnz0cb4tOV+t6atdkxaXor5rFa
UEAWgneGcI+yh/qOFg0ooWe/L69swZdgdjpZ2uyM+EOag2j2rF2IrsAGmVzbUJGOC8yw3qSah+Cq
/lyWXnctD0MOXX70lCexLYSIw13+JedBcKrNEG9lDWaaswd6qiCKCbe7sQtdtbnKK9fcumPfHo3G
UFYO0IIpUwIdK00BFyaA2ZoLU9Maodb1nYka8M5AB2BvVDTGxD8lNuP6UJi6VxRwIuBT1Vm4HRsZ
svq+VXZEA6PeyMV2bQTrPOWbdsw04aCb6GjPZrBaJgDxzEHbtfktE8Fby9hbhbmRv0lwG9CDK37p
JmFApVXmb1H3uvzRpgV8uk+wznQ483rclUBwpp0+ibBB6qdoHDbKrgxvkkcr/CpVN/JbXr//CzNQ
MAJtpOZ1No9ljkkwiDr72A1H41prnArBtQdlraVzlqmzGlwClJk6kVfNpxwh4azyesCMWjiNf/AV
0HPpUzkg1Ne/w5W+chsvbZ7GMOVE0wp2aT4v0JdNGaE5oeza+zC4N/ZlvwF0g1L55c1bWhUEWSaU
dNI0JTDzdurr/89MY1W22rlQ7IzeUQvhHNPiCCqT8UfYhMOKZyxa5WtxyAC8Ms352TPQ9BQtVEiV
nZx23ABkoUXmPQiwNfhu3OzSqtp1CI+ubOlZ6OQLTgkyj2ZdWhjcS/y4Fs1a2Y18OxFdHhEnCSGD
7qyV9S19vOkCNqlaI7I1vxJMLWRu2WJ9pIntg+lf59/iDzTNL3+7cyuGCGcHeP1pLEyfN62GEDGB
SsaK8CN5qauH9hVslrzWUz/LCuXPVmYPmFZPGymSsNJ4gLE6v5btNi4PJY8a2wSTVZYlsGgV9mYE
nuX2CMOVtOKkZyF5+gkG5RTQqtPEh/LZXdJBLFrZn36CvqmHY/KuKvvLW3l+000mGImYmqYKOOxp
r09iVV7mqSflmEC1iBEW0DEH7RaZCyZz1gdYFq3pGCE6GlNgnu1pYeapjAICseS23iIN4wg7/3sD
Nd0EK1aOl9e2sHsgH4F/Y5HTZs7SsT6T+tTsSmWnD7y9c8GPt3osIuVYt2v10vMTxqV2Ymr2odAe
jzym9ZFGqNv3IRwZyHZhInJ9Cfkez1sbDjsnPyD70GF0Z/pc1M+xnUoo15pWESSjLLbTAdkc9N7a
qt8KSvlLln1GPqFbaybZcsQ1N7mWvugUVuCFuVHLFJ0p9Kcub/b5C3H6SRYBlXaSwkTyzJEKK6x9
wcWRUrQ1ENuzg9i96fN253vVtSTvrWo4WEjY1b8LhNouG5+C9ecLF3YSEScWpxuXqeHPTgwFVMLs
YMWXjvzNEKOwfijQviv8F5R0LMlx1+i1zuP4Z4OzR/cw6evJcaHsFPfD+loH6IHfK78haWXDLy/t
nMSMfWWKHCETkuwpB/y8tqweU0MWcmVn6rXTmx9K+j7UidOK/dFQrvT+RjMcIf0t+3eJ/pG1A9o2
Kw/GpXMEozsgYl5wijifJ/UGtSSJ4xfk0rZ9Nphw+7ayxvNQa5oadGTMtIF6YE7/8xp7OZLc3PWV
3d90V74dXInHwWHiZb82mAV1wZmzfDY2CwuwMnY5Mr3irlOqR1QrkQgW9lAxV07qFQ4S1iSEw23Q
jwzUS0G2Ga3S3fZG8dNHLMJOrdCuay20U1/56QaudKQYjSiqK6d2rorPCGu5uy7VwkNTZLuuMN66
QIwQXofdPqTW6Q8JBWvppkKYDiInf18FxY0ZavVRtPJmm2pCR9Iamq+DiaSLVvgHt4rKXcujI3PF
LUiB0g481bM9AeH13JI2sTVetUmg24GqV4euo+aFCNfXMUchNfUy6aoKc4j31fRXVsaPfhDtvbL9
GFXdReUkQmuRxvCmlUQBLWumuNMICqFMRNytGrejVyNUlviayZxaeRf2RW1DqefedwzUbaK6++iU
2NvHrti8ITSjo/iRNKCoGqFCRBoCPoRNSsS/g0CK3wI/Hd7Sqr716zry7ELVs01dKVsvy9W7KEUT
R58IttQyeqqt4K40LGa9u/IhgWaZkFVEexHN700Vyc+CEtT5wdWjfdr0EhM9UehuK8783aCY/U0l
BcchHcx7P5PKjZR0R9BW92mGkGyWovuxsVzUBkwv2Oq9vm1SIbVh1N9l8Ri9t1olbv1CPHRFfJ+q
UrlvoAQaDfFbU0WOUTMpF6Sxzm8V3ds00559niBbU2qTbY0O+Zvb5kjLoUSyN/z2MPqD3fYocgl0
hw6oBW+rzqs3ZZjsIxHeysZEpimq3BcKQDslkzXHaMqbMrWMXZlPkvIqZdvR87deVN9oeWFth1q4
S7SiureQBk1C9aAZ9NMN4SEKBFxgUFA4muj+1PBgiMaAToZw25UFigsMjNVpId9pfDof8MIml7wr
pmiJKW7HfFQUow2obSXFejOt7CUoBvdg8X+3kefamENwC4HhC2wWhpN4JjqNSrgjsUY+yUy/dl71
3uPKm1jpI9sTLcy57YGpfRTQJGEvikK61SILUVHhKHkstqZOoueCK23cuNbugknCV4/qAvktBLWF
hEouqqy25o8P0eh3O7OYdLOr+q4c6o8wG9/1mK0B1PscGBp3uqVdRTmUdcEQbyMp/JW3ervXY42Z
0kx6SQQvtfvCyLdxmECEQI5tph5KKF30FCalzaczyORGBNlkHT1SfTdmVG4rF7G2qITmK26vpEZE
RU4TfBSR1RIBreIwpFm6Ic24jpOkR9FP1R6QtDbeFQhb3lOOMfLRSnaQClSMpBx5PrAkgtNLKO75
UmwPTYRyYGM3YrYdUOw4KMMYNKgHyfKxgy0YcbFQfVBTaBW0/F0cKukI/Ky2RdonX0SaUsGuCRuE
5vTQ767kssvsvDWYoJICG9JexxO8+1GOvU1iQE9WSVXfbdAbM78qboV0jUjIk70vScEjrlURsqL9
syF+vAVq+ewJ5YPmltYVwhmUPxDq7Wp4OAbf3LvZ+CXVadMmarRFoPFqqMWrsjP6a16kG7dHz9yT
W2HTlubvBrQ1MekX9IyHuhArCAlcw24U007qwEbIm7gY/DYq4z7tg9uGcdGd1dROk+pfkjYFiAD7
sNMJ6bXmx2BzZYTgElnm3W7QzUG3cdcb41brvd/EreJnq2TGtSeHx8BX9llFS0dDrrz2ytekMAan
aYt3PaocQ1CZmkt2YktNx2gBfLoCQkI0pI6hZJa3vW+Fr4ImkEb4lvgqd6nr+GFw0wjJFQyT0nPi
Nr8y0xyurLK671Lk/tKwekUwMX8fY3XTNzIap8iYhfEQvqVNdy0Uff67GArzbUiN8uAXMe/nnosB
fmPxJ0GzKDZG51Y2LMuCZytFGt5KzOhu8qAV7mlubFRXEFHEa8TrDGaefUekJKH376aKrTiQd5Ul
Ih1mn+yl3H+SzEY4AKW281r4PZqJXciMlPbQOtYi01Vp3/dbjmqzVRqtc9LEh/WsygJbyK2jVZfI
w6G3ZKLyFDUMAit1j2q5irJ7gAeVApKsiVDZA/KNVBpfDJTYjMHYKKRE9qjy71dj8gI1zRe4m7eE
QI5/f5t7LNcIky2ZDpNPU52QE92IvWYXsfq7VrSrROhR9faIDIkEHYGlMalJSrkxmBLnYA/SxjBS
/bpq413AdK0tR/GVrMSPcYqysqYGVHRQ9C5QUgLbLTlxKgwvZeKivIk0qi2VxaHAh7XS47L1G5sG
fLzRyi7mDk23PPVQ9EW8Rkc1c/jZqpRQ29QNH9Ta1VAVlvtNLqpXZizuLEEZNgWieomqFftRTbKd
GGkIHk9BXGJXLd98gAxhq7QaYgudKdCVCUONk2lBwphIqV0Yobqpk+Sr1+j3yOQdfIS32beUqWlf
MPepWe3zPnDCYehu02R4NUyW5iUQWfWdYfsN2swgUTekKLpdS/KtkSnfXYgIExPqZRNp5CapSVVE
VKSVZrgd9fwmy2n1SRVHrhSL+oevicmtQOAwAOVtU8K9XQ6yPRhMBKldd9T95gF+3g15yW5o1Ag1
h9C3PReB0b6se4gvoARoa4N1Fy9h5e3GWPytWsVPGl/PHkiDyme+0ii9XZgJ0MFa9ZMU1a8pII84
t1JUDa2tEeg007UW8sQwqHZWJ7xIgzhu0qbZ+abY3iB+7e3EOryzTPDSpQ9TNtISQzQGO3lIj2aP
YKskPegG70mr/yLH/YfCIkpTu9EbkXiLFmJb18qXxBc3ZjhKiINymjodEfFoIKPqGpODIXo3lp/H
tptro4P4vI9AUaTl295yQ8TMjZqTGrWO2rTbqp76QKbcXJcVRzyp8l1u1RxfS/uttLI9TkmZJrYb
IVVuYE3cimJSOpoQ/0KET9mrrY4I/CgdGJdD8LPrb6wR+b0kfhXg9M9iJae81n6HWFTdjpmBrqtf
EfclJLn32RCZjyWT6K6hezvmnbZyDRml54tXQy4faXYc5Dp+j7rIQgay2dRt1fBTE6eyUu3g6fKv
TCZuIO1OZqj8KDz/QCkIEVwDHfMQlblUGfY1rwsvFA6kCOOjpI79V8UsymYjoM2ItDbJXNIVD8UY
IzFrDNUvPe+OzHqJe3hkN3lsPradvhd7+FITimmwce3rNkgIZMVVqo/idRf57guyxD/KpmIwse+N
u8awnqU+j+y2C69aH9HYwItIlRhJwjmqK7kIbiHd3ohD/kg2fhug3ms3nXLvDzo0fJH4mnXCk+oi
X9v+H2df1h0pjqb9V/rUvXpASCxzpvqCJVZHeF8ybzhOp1OAAIHY+fXzkN3ztR32cXzVF3XhirQV
SEJ6l2dJnsfeBes6flKZ2jm8XMcQI/A8c0AsAS5B0VcRcB5ruzOzfU/4Xmlyk2MXjwkikMG2ALdE
QG/mvdgUEIZ08+SKwL50r6tEreJS7JNF78bBCmZWAY9NMhjBCEFAIfVllY9R21RhFcNHkHBA3Fh+
AXuPa55Ye/Qq4DtrEUhKovAHrQC2srNhtQgYWwKHlxJGQMBiiyCuuHRwbLwy/BHSRBd9heNLd44v
xBSAKr0TjOSBSuBCO7Zsn47pSy9TWCpiTWabRF45wD65olHJ8w2Q5i8OHzdsESfQiE174JTQyKyv
JoZFMikEbTwOHdzstnGp33QiWbeFHVZABJ9JZj8W7t6nXie5rAeH4pwJOEhaT7D9hMIvYGzdo3EO
+/QxYYUtC8r6BoxNIC9Al2rNm5qWo1obpoUZqiM4+qG2sYl7K0QYszmTtn6WSb4d56TkkSPOhmpn
wqLavCNPMn2Bdkpo2yMW8F6xS5hmhy3MZ74e9dOHW7C6oFcuXNuTXHkCcc7OxpZGXfELvKg1EYdJ
nCPzflKowxS+GeUkSRa8LUfh1DRCQTqywjQigXnE4QUPCZQFb75+pN9yEu/rN+9HO6nfmLqqoKFh
UJSzejT4sqZ8SBKt1l3lrkUZN5vYJBHPEydgFnIrTyN/hpHeJQjciBeIGld5n/ia8Tg0h3mX4ZSD
ktdLPfMkcjvm+hb8lVIOdncijfGiZ7MJ49wBzqoTgIZ1q3Hcoxae1Wm80TObNh1QZle1Z3eXcAPH
u1F0c0hsKvDntQznofqJChzAEE6NFFXxPdVJsWYtO6YkB9TUqx7Grgp7XsOlZajC2ohnKCDj6Czr
yodjhj9D3zaH1S6Fv+YqMeF9idRhoDGckVG/kmKK6tT0sxyprde/JkKri07DGLuYmzFQvH7RUoSi
8VYGBI7OrMaH+oiHOhqs8kB+XjwqThajGTWDT31Do4Lvvae6vO+vz+oof1ItfD/IaQENhr6xpBhk
FBFVQZGJEE4RBGnEfTXsDDPy7Cjp7r5+so/Hz/tBT46fuEyq2iYKm9qx79vsZnKax6yB0nkG52n7
r3cB3x92J/M4dbqXYJxakTMC9IkWAjyYVr05XrL5CKuFM0W6T2b0/XAnMwokdJXF0CuOsot5xVfp
Lr7wrq0gi8rgLyudoLX69nA4GQpJN+yOs5hGJkNjJO0oKDBQKnNRW0E6YmymIY6+Xrlzh97JyuVN
buSxcBhs48Mplai7rOPyHDDmY1H3/WOdXBuzM5XGCHxJJOJHtngXWNMLKUCEybg6dLWLwbufXz/X
uSFPbhDLhEv2uFzUU21d2Ky6whC7IennDTDl22RkqypBGfDrQZflOTlt4VAJxX8Uym3Y6p0Mqoqk
HpF4A6FrjghXJtuMxvk/2P04PaDGvqhqoXV1skcgvdPmdW+xqPW8PWzBfW6nkQHzHpv+YsM5176P
DYBFgPffo53sj07jpOybgUVDKx9R0oAEIzCrtT/MMbTEuvXYXxr4Dl/P48fj5P2gJ/ulKfDC6Z6x
iDXIgeBkHSDzfOLK+d6WGoGY1Y1nXoPlL56uHFrjCxAEmgoQX3wf2CBV7ZzOwoixxG1lw7Pd5Ctv
hihheya2+XQkE6sHEz/A705r/g6TbUdNk0XZ1AaunnzXmtcFaoYgWZ7Zjp+u3ZuhTqZxUJUyndxm
0SibNU1RAOztgM0RtJVhbipWKZJn7Nfrrxfv0weEeO4ClwJ26TSMShzUcsAUM1F0RRlz3Ija2SVu
mAzncGmf7pI3A52sGdQPRdXxnEXceNUpMlg/R3klPxo/vn6gj+qV8IL13gx0ct/IogS2ANWnyEr6
FTxBQ9SkCAKbrPpmkdZXvXgdHQgsDYOxoiQfV3NvpolfJdlFM4P3Dm2kxR6+zrZS9/QMjumTNha+
3ULHwbmDTOOUm1UbtAMeJ50BQqZRXYz3CfJpv7GntS5Ld9PG7u00dQ9ja/k0tqIpXtxtp7TcxMiV
BG3OgbM/rj9iAdMAXxjdNZyGJ2E0j/MKuSJOXlE2yFrnlTFr6Prv0vgc0uTj3YWRONIR7nHXs04b
o0DT1mlrTEAr6A3T9EJWd7Zwz1z/Hy8SZDuLURrMIiHRfArSmeOu1jKXgHi0a+NhINsKyhMXyXf+
Vw1toeOJGrVtORa021CMPLk88hau515sWZGwoOWiWghbNN1GqKIKv97Pny3Q24GWJ36TxM39XLPW
QBJnPLjp2nzoHkEo/3qIz1YGIDRo7IMzDp2Ck2cp8xolcYVJMwr1wxiSzaSMHZpwX4/y8QD4fTNB
RgPWihzane8fhKD0MsV8QNL7wn/UzujTi0aFcfP6HwyzeOR6kHxaQB3vh4lhWyKkjWE6iUJiOYL7
5sYoi5ZquzgjtcY5aOLvpX5/G+EuskGIgUsNOv+nYI40k5WXAb0SDb1Cq2JC7asZZ/bc5qzBW8yG
fhVbNupNlSWS3G+t4eg0VdAIJzIrsoMdwCY20kOtncs44f7Qn1My/WTm8doxLK4Hl1a8eu+nJO/Q
ea1KNK6HX9CWh9TiM7kS5+iGn6TKUHV4M8rJRs0E9D3aGqN06JlCWBTatlvnHlaWK7YRq+Lx62X+
Pasns24udKTfKRpgeSfrTATk5fEZYrYKYkNmDnIjCkXVjB6lKJFB5/X3nPONVyNwHUdXhamt7o0c
BU/fSnO1co0BbnI2BGpQ5WIpfDpIsu+LXm5bLocAfWJ55uz/eMEDCQn0Gf5jkEI5XYY+9jLTgG9d
ZDqg3HBJQpWSu8aZdswj+tKCuEsluzuJA2z19WR9cioC+IblB4Ea7KlTkB/aCZ5VL0Ax0+aPnOZB
MtNDXv4aFJquhQji5hxb7JMtt7DCEVAsbwRsDd5vuQ4+Vk1CAXCatO9smiEwywfySxjPXz/YZ5vu
3Tgnm44wCrMjlLUjY+2uaTRv4osSek0i0AEJzzGoPjmKgUIGVBJIKnR/f9/tb47i0oS8i6Vxg+FC
9qFZGlb2fJF67i7t5ujrB/uYmwBo+maok909ZAZxm2kENhhux6Qsbnp2DiT/yRIh9VnwxwCzwDrj
5Dy22haReYUhAHddFeBzFLm4EpLtOHtMJvWfTB4eCScl8i1U7E7ivwEOK8YE6X+Qg7ONmSMB6qeI
Fym68+dMlj97srdDnUSAtp2iR8JM1D1ZFuAbrZ3SjdAlRnsY6BBVbL5eq0/eayTM/36ykxTPnhAr
iZlirfI+oLUAu598E96OyTrQ0r5h9ktrn7vmlg1wcvwhyjFB4nKAiPxwmJgqjueixqUjplqEY1oe
E6uwt2OqzrxivwW0TkfygGK1bI44EQzC96+yRPmezQSz6WZDuRcivTWW0pTHrkrKi2DM+UPS6Es4
jvQrED5eCMRtetUb21hW0O6LrcCg6CcnpbGhcb1HzFT7bkKgGQ8ZIP/rpfhkVhBbgKa6AH0/AU2r
EjqdFg66kT6zqt62Lg/VWQrzx1PHWgAdIAmg9AyCyak2Td6aauor4Ozizt7GCZRitHVp2IA2tFuJ
hlrrZg9Z5wQ8Bay/yOA8l/38+kE/HEX4BrYFE2wo41BIrp+8vI4wSM0znHv5t5mQXTuE02OvuzM3
1plRTu1eqdPHvAM0KRoHecl0EdAkuzPGGxOMrP/geQBhsAEKX8okJ69s6xklYEUYCSiKqgS0IfWt
V6v9q2Iiy6wtgRp4HZ8ku3zMpHItwFPdhaXygmbmjGB6uv36WT4cP79HQVoARsInKR5sOoA1KTAK
epH3mpbrtLWO/YgAEDXtJMAsnLksPuz6kwFPLsGO10WhXKAwW0/ubPiUV+UrqYszWcLHyurJMCd7
Tk4AVDCN59ILdqfCyw0KraM2sgHSQfMucIZhTdTPHLULuLqeczP47CmhZQE1KODnAI9cPn9z+5LB
6p0ZL1pUieJVDddpQp+ncy2YD/cunvHtIMsb8WaQLJ6I05XowECz/oej5A+0fr7eHZ+9U29HOImM
skGl2hHY6aJ0Hliya4hzgIomsDj0zDv1kf1z8jAn+0JaU2bTFvvCNabhvhetGQjoMh5o3LkbjYQQ
wvTUq7YLfEnm9nOf5eIXEDMRikLAbRRUniPpfrKGyztBUQdF3Q7lj/fTmyuAI8FZsCJ4OOIqgRwb
9EFUHH49xZ8sIkZZ3CEYagDGaW4OW1VgbFBBifKmuJ+N4TqeVl+P8NlzUOggMLi4AQ58uhcLMSDT
gjRIJGpoW7aGr+08jNvXr0dZ1ufdzWsZKBRR2Fu51AKL62S2gC8FMMbGjjfg70te4gy229+d+sd0
57VnpuxjEouxUJbBrOGS9z4wElhlmrM2SitSLHU3sQerpGaQmxh9jEPM3H1eNdlO2mDqN3aV3uC4
gfFqq819QeYQThndzWyB6ULFRoHu7/iDVueC/U/eHPO3x9dS2IGw3kkgUg2215g1uublkAMVKndN
4d5kID5mA335euY/DIWMBRkarliAsCGZu3z+5hiASMKAniaboumouBdaekW+2e65itiH9f09CsqB
sO1BqepD7a3wurig5hS1KbBUgJdcJzW/7I+yOOjpr+tgn4x2EoADJcNph1AMXfrqom6/mx2yMrRe
69uub3xvbtCgq65HY6uBzaF7Jz738n+sfbqgRSBmAedlCSVPi3OigjrBktZE9WBsmxu3H6IROiVs
srfTs0u2biL3KfAYQ+MAjjT6qTEHTLd/VWFn+RZ4p1DAQ46F4/792g4KYMTeNiagbtNVWVqB3JtT
s03MflPdwDc28+ozN+fHWsX7IU+JWn1R9GyA715UOPXaeM6t3LdRi5odF8hgIPr2bqt8wuaNrICQ
tzaSuVGaNVGSun69s1rIx0i6ZVRH+fcGWnhfb/bTbYiDZRElgwP0Ugf2Tg8zNLp72ZjKAGQPWOg2
IOYDduzKdiHkAuDofI5gexofLeOBboiqKXNwDZwWgqduIrWwpBFRtPUn+3FgfdSQy8K4Qdn+3B24
7Oq3Z+gyGI6zJVCGLPYH/xkYpAyeqEsj6lsW6e6XJPFWwO7VK0xfj9km5dMxB7KCiu8VGx9z091+
PbufPe3bL3BylKDL2KQuw+wWkP0AgSQLumz024H2IWmLIRgHeq7n+IGAj77YYsy6CK6ASgJC0Pst
bnGv5jNqUVGTxk+ikKthBNsRKDgzSOr4Anz4DZKHC64o3vvyTJD9m7f8bsoxOqcoeHJwWRDNWu9H
J50b56lloTLXZt9xvKL9GLcUPlcqKGlfX1EY1mhYDs4+rdVeqcTI/NE2t4oqAO/VLaIEj8BU2kPt
Fi2jF9zmKOwJepc3XIND7BTIH/XLoIred1PmQXkICOR8BvLemMfAlu4UwREXwNo+D2EMVwRtJzxf
qSwkgOHbmk1rpStQ2IF0hm50Kt1dXRZF1Kj+TsUeMX3U229gtSbg/J5ackUq18qCBsSyVZYBHdzZ
Y3EmLPzwEi6T5i7MpiXA/XC5FWOvkBtlZsSqFErFZnIEb+WqmShgl9TFuVCDSzACLL/5enue3nTL
VkEiuUgsorCFiur7xXIAXi2KGqI4A4McBcwR+zl/HKvXmZKrr0c6jZn+ORKScjyHgdz55Ny1Wqjh
srQ1o0pmYVa26NbawYJF+nqYD7cMxoHyFmIypF9Llney+QvP7IByto2obqc9DtVwODS0PPCJPQqz
Dcx7mie7bgbs3IWwWm2vyyMU1s58CeuT9bQcNKeX8gDuGb58/iaC6Po5HlOdmhGfPe81E+6TFuJn
Ap8iwDJH5ZepUyRBbpftegQ4XPLsIrZhxW0m67JP8XV7AHrrakVcma/BrgCqMddB05rQ05syHo0g
YQSJ2wYFGAh+s8DIKUChLYDnXd2vjFHcigrQXkeXUZHAsaZsjtoFCxNKWgGEnzadO1j+0JiVr6z4
Li/dV7RJfZKa69F8SYGPDC3Fblp0TV07u7Z6Vq16D9yoztPABOfrvkuhxtk/WaBCedX0rKmVrqBt
a/1ox74OKU9+DjlchsS0qowpgADl6OtOgkc2JuhkQupZtO3K08beJTPYV3ZJbykxr3Dxrzlw7j7s
a9bg83g/BQIKX1saijBNmv9SVpJF7YAitjvl943bZc9DlYsAQvDVhmq33BpIdEqvT0Igp61AiBwC
Fpx433FcpschL6FU4aVhWgBZZ1Mn2+nEqzdt47FjIeN+2w3lXWyKGp13Od9PrijXkKmzfThNXdWj
a+6cslEPVtnlK46QOpiE019LUt2jOxvaJnilxC6PKYWLOzfGn6Wd/vQUWgq9sFZZXoZqjoG6S9yL
PC5hiSaAeu61HamaV1tSsHhVjEnIZLaBqMC2qLRPUM+IeI3Y23BvBmh4XXkdyFa+0MkKi/zNTvt0
U+RAeH+9iz85Gywg35Bso5kKoMxJwC10XRLWzlDwn82fRhlKPf7oH0b7TM/2k2F+vyRLmgOY3Wkh
Gr5iXQO6POKBPhmDIvUOUw+CGOyQwA7ofnz9TB+uY5gvUqhRUJSh0e48FXBqdKvrOekRb8OKvb81
3bu2Vmt9rfUZnZZPDgAwOC0MAwCh9UEHENDBVIAhYkSyUWvjwJPkEdKYF9S4ELd57Pzzsf7rZfxv
8aqu/nm9Nv/4H/z8oqoJv5u0Jz/+47J6LW9b/fraHp6r/1l+9f/903+8/xG/+a+/HD63z+9+WKDr
7XTdverp5rXp8vb3mPgOy7/8//3wb6+//8rdVL3++ceL6sp2+WsiVeUf//po+/PPPxzcEP/19s//
67Pjc4FfC+bXlyRFsfqff+v/fuH1uWn//MN0/46IDo2sJc9fUnCUAIbX35/Qvxtwa1taXczxsMS4
0Eql2+TPP7j5d2NR8ECHdpFHh8LZH39rVLd8xNy/47oA3B0rBplp6Ob+8X9f7N3c/3st/lZ2xZVK
IR/55x/IZE4g0fhG0NRgsCiHlgB8X36Tb98c/5OQLsHlVAapVu4tytKXaAl7G9uzwAcizbaePMgY
Zoh8NLoHC6b9GY1KJAGTftSlUQdpbcltTrws1O4Pg8nrFAm3gKeBrFgDILyyfNKyw6x4eeRgNELK
CtB4CGlSOFOveaO2C0KW9aBRiGbc57rZgLDFweKNMo6YwlMHLdSBlPDXSdTB48V3MDlf1BBvoF75
qyHewWmsnVE5NwntVx2LkvwBhuRq3PfeAw6FDQf8ftiVoIOZ7r2srWOTgS1bszwwSrDfprWHQm5t
8Rev+iHH5fg7GDbIV7EJoFZaXLXeGBpUoq0ATHL9kPfldpIjcMorKxb7BgqMDgPrcL6d8wNNtd8u
nkCcvGTSuJ/teTt489H1Kn+siw3x7oYCDkiUX2b621zyoMoNv5pqf0aQKJKdGNVhYoG207Vj/2BJ
CIyNKKo1pnGAdRIopKN1pO2uRsrZuqXyG/5KBMHhYDThRICnJs2dFs8uB88zDkR+Gytc3xStrHpc
TSYNSzu+GpI54gkNXW0cIB65mQ0BIhIyroNqsvUsx5dMj+ui1+AZjjycxuHCMQawN7QvAIp1Zf9T
6tUon1UlLV8a8D3Kc78kaUjpOhXV9VTCpBL61Ba5hG9MFYihaLfokWfXAsMmAsmstUMdRtOHDOiH
jk9BNVzl7S7LQHbr+9XUGaWfJ16yTTp10UuTBtC0DEBwvBE5uBLmVVzyKIE8ZK71lbD7W+3Kzq/5
tG4s8MmqDD+Rqfg2oq3iO/Z0LZS7t3qInTpIVksXAKJ2hr+WAcjmYNw0HLM7S/lkjQDQUa6AaDN/
mcYrM1snpKo/TNmD0RRr0efgMhaB7h8rVEq2LVgwGZehkUmIw0wU+sijD4EQfyhoUIBkN80g6EHw
tC33KSS1g75Rl/Z0sOzuV+aMx8bLw1LDt7UFRLaDMIT8hqs07LshbNxin3aNz8o9PFZ0PYQ1bcOO
P09dfq+FtwFpxs+7IgR56QqkcURI7kXTdsFyDdtNCsr7z8ScVwxc7pZ2t3FabilsJfoZXBdLH9us
iFjKrxunQkco3+aMbAZrOABV8+Ll/FsymdgHT968aQiUIKEU5hV6y9RDq/S+R3ygyp2A5Cig6fue
QggPrsp+YbCrye43royv476ArwPHsqARDdEe08T+7sKZ8mM39+2zQ/WLpxVwfMtqtKsyMbSf9rDZ
IKzw7aTeuVP2DSoVj56L14Nw61fjGa/Qj+r91AXzIDdxQMRplMzZHhC5qNMizERx5c0JMILu9diR
Gi3juQpmCRVzcxhvnUx887icQ1FL5xIWg9Qns7tNFJsRIE0TpDCIWI1JfgnwnQrNXt9PeJH0iFPB
yDfGgJC4/DZXUcr5k5RXckg3dRw3OEFu0/bFjKcZNME5tMuFMJn8MN36COM6nw7groIFiIZ87qgg
hctHYMRsvsw7Pt7g/BxC05kuQFFZWHOu7btgt/sO3dPcqW9VQi5SZrAtjnO2rqf7rkRPCFrwV7Vw
nmKzAEtIsVvpUBCd0jRibYOcM4eMvhE3txPQPIU90euiKS8zlLK2bj50KxtF9k2snSJSJrFXc4J3
0ukWloVMvwPsv1cutOJUfOn2ChG3vHAVm+54YTzqfLqSWbbPHH40yyaI2b4jYg6rPn2FqsjNPMTM
Tz37Vcc0C0aZuVBqzpKNN1FAfnMXoSwrxrDg41XfcfLNglc4Sk0JNL4mFP/8ZupaH+7hkHeo7dCZ
8BoxEl/Ew6yPaV2PftFD/74CV8uBVPgGptiDi1O0bI9tzVIQ3mLqS6+DMpqFnqdF+i11lfKNyrp3
0JXZZrFhb+EMYd8S9INCR48JTmwUkKc4fmq7slmBFZQ+6LYC3WuC3ys2RhY1rUgvnCIdIQ7qwSi0
YWpj5w2qBW5VR7kAfrnAyRrWkx3jCswkmP3zwdHeqp41Fo3gteuStbBIgPPshRsDHLUzYHUX3NOt
cOMahR8N2HpSqa05V0io1c+qFbcmIRsLtJnVRG+aVFkXMVL+kGrwPDWOqivtgK9n9x6ieRRu2pWV
tP2PhHgtaCtsguKFY6F6Cb4jDlpaHp3BRbI59/VlY82gitp3hI9QEM4cHIygQQRgZ1vLhSfod1Ya
UFdwaegNVgHCfjuuczfEJIP1yGqUxUYJIBLshiO7m4swmeS3dkwMsK+RwxEvecwFDOAN60KMVbdl
k3Obyqk8MCeTL61RQuqGgEIYy9n1VcHdAIpbVTiZwECw2nMxM7m5HmplrzDvCARs+qPIoOXEhIkN
a9dQ9VfNFWekj3iZQzS7Ai+cV0W7KurlrwGr5ENstrgsS/psmTlStooKaMsnGyi+3Q0WveSGOwQW
KDoXnYHQwHmAFKe3ngWEGXQGUWWiph80qzqcDiMKoHwAn6pxp42EUdSmM7s6IPVhGtdAh+h0/iXa
1AwBkzKQM+vHuSx/9ra4lrw2wI8tcATQ/GBO2b2VNttGTIekMK9n4qwsq9y0vLujughNkObreH4Z
Hfld1YjNSLXWmPY0zdcgpaxtiMam4ypmF5DNC021REl8lzZ87UkdQDHEz8whVEUcDE2ymwsXMHDd
QfUDVdqpPiguQXYvLsFdCPIBZHW+KUtyhOrnGvi/iCzURNigBg20LIjEq8HM6oi5R+hwS1jm7SrI
539TcdPvgfoUqFGCpxMlRm9e5oR0QQNVkBkSBkYTyEJ7RjCjL7R1UGtZS0Hhflb2Y9gmCsTKdmBl
GrVglxZgaXl5xOamqiFl0oP+Cu54QOA0BmyMNr0dIHvOHqGx/UMShIyJEas98lEZJKJdyKxzco2W
Oq7EhCo4vPcF4HZzbKxtkXsrWjCI/fQtj6yGmkEz40IqPXhO9AkjNyb0A9bdMPNNl0jzotcq+z6l
c32jVKOihMwIj5p0jm9ZOajBN+0YaiSovbGgrEFVQJFRbuuKG5ssH+tHzcbZZ4MFJ22jT9G3J+D5
VkY13WXzZB60x7tdw1r+C0UUFah2aK9h3P3MhxKXaV5n7dFtnRo6VAqBTFEb5JgViYT0SJnewXvd
2Fp4dL9PDOcaWYMTZr3g29x0qs3oQS1akV5DMYOCfmsl0OgYQNgfzKHY6ZTi1nBqa1rh/LCsjVVZ
mzG3YZjppU8oCoC+YrYGfwTqKQ2ANk/CxumyK88epcDd31gdzmgn8bPKje/tvvO2jJQzFhWOqEKD
3FpPIPabRUP2UHeAlEnmWY9WVsRPhdXkO8sahjIoihkxYjU5z3OPUJjUJjygmNN0a8jcdoexJNmT
9nJ3O5qQicC9WYD0X+ZV/3POK7YZe8ICkrTfuQ1/9olaJHRIxw5UuTepx9d8VC1ot2mo0ReoNQ07
g+wgll4C5AKtBcwk8S1BDnGpjq4eH5gcw2EajhSGJ9hK/TjuEbA3YQ36X5BNZPY7GX+32AAtXNvw
LVlepIYJ8jluwMnNt0an7tyhuLcASc+AL0BxHseTusO9urMaNzLAuA9HPeYRF9k30pmLg7y5GlOn
impDzbAXaK6AtYe+TlcGDgfx0cN56WdZfMiXQrOZbD1IvJNZBbkcKhDtxIOCCE1VxJdNTSgiP6PZ
ojqd7DIXPHJJeyDxwU0PCsEe5wEYga6nmHxHB5K6P7zR7nEPJKUPQFi6yyZW3VFaG74JLPDdnKeL
QQV4B/aAfI9lJtwQM1OHVabvQYL0bqSU0FQVsxtAyXpXOF7YpY5YxXGuLkE7h7yrxMZ3hQQ30omr
Bfa6AxNsRSvvZjK/q5QHFpo3vAcz1YAGEwQenKLBGcKCgRGAJtoL6mCSMgSUHq38jozrcZIgpvNf
UE6L6gW+RdydhFCIobNDbT5WZl3/9Mz+Z9fA89hFqB0muaFXeYqtb3KDAEHbolQI5jmFwIE9yL0x
QxkAtWwRGo7swg7xKO4NUuzLFho74FgL0nS70uiuqmQwfUjWuOvcs+A4CF+SiuiQNwwKRpmdzJDe
aMYoR/MMGYuGuA9uCwdGA1yuZyrSDUeP4dHQOCKaxIaTvCnh9ccKgx/ztrThrJLXl4mV9pFp5ikg
WMLdNx3FS2HGtFhRSMqsFGjYG5dbyY6keXk/EuJFzDWTq5zm0IxILOfRyrtpbRtar9u4Sok/zqP3
WLtivgI9p7/P7Cm/dXhHNwbvIdeiY6i5uDn46pS3+SGBZwKAtsS7LXOSBLXKGZjlrmkjrxnqrWmk
xeOAcs+dyMvieXTy9kePeGPXzh3ZGTZk81Zdbbb3Xu90l50ssx0aWvl3W8gxD3rZQxip1P3kc6/w
jh6wzTAMofGt1Jm4MbsUF1PfxIh3aZwWd+DxWd9nmyUyRI3ehNoDBXrB8qpx02XgvFBaOndc13Tl
lnI8QvbB2M9milzMwUa1ncK8jWm9oJY1OZRMQIhRO/UxlimnsNWocPRnOYz2wnau7QtcAvN+Zgzp
m8t1+dhK3Jsmn6ADZWh2Cxhf8jR6DsQjrWRqHjuPt3QFlQX6gBLCuNUiY4BpSRXBb3sL8b50O4oU
1pRQZaE3o0lmiYS249DdmSAehG2xSwEtCaibJg9QCwIZ3S7FlYea4q+O9ZCiaASTEmpFc4et5STx
GtR/4DVjaq5m0MlS3yHVtJce6N6+h5YQRC1if1RlVNYArAD7eAEdkCr1xq05ZsEi3II2RxPKEWUJ
1tp3BYSCcO9COahHtBDz2M86dmsUCfIYGYd5jIzGHEkBURvQkaylpuoVEDewIKuG2k8a9GNWvE5d
2h77HMo9cdFHJTL1CLVeX8RwEJCefFIxRG8o1PSh2BZlFs5wR6bXGW+gNOUOCMPkt1KNHDk6fdJF
caw4qNkdMcSdy8C3MnicQM0FMhaFQ4egKud+nw9IL5NfM6olEKL1+8547JJ463U5mkJLv6Hpe1/T
eecacQwmv7Uby1qCQAV5xyIfLhQ8SHo0GtBLBGqvgv4X4NHII69dR9r4n0O/seMOhNX+2p7vMz6j
lYGyAypKLoBHqkvujLRFlcBSoIPIeWsAU8a1Nv1uMAWyPrM60Oq1pZezQuTFobwD7Spk2ZUTmNLm
QTIaKiADShoOWOVwygHTMq1XFq1zvEOAYDaGeM1MOKEVziu0ZPL7siAHaEDpyKmbpRUcs41JG0Td
FPmVzKpLZFZbTOVPYkEJwupiEommXUkxPgMrcoVDDmd+Oxd42p9TX0ZG9RSTeQrQ+QqzuAfbBJ20
/+XuzJYbR9Il/UTRhh2IWxLcKZLapbyBSblgCwCBfXn687F6bKa6j81pm9u567LqyqREIJbf3T9f
dfX9kpYNAQtC7u7wP/PxzZ7lUoi3Lm43bVFzMZX61DdLfzJyz9zWCSS8yJObJoincIHSEeYFo0Jy
WphM460TnG0697Lss/bMa5zrnyKRY5j27KGQ8Oa1EqCxi5L+FXahYNWoMt80VdFvk4RpSj2Tzyiq
AgAQr9C6sKr2MV5MfGBtwNICncRsX/JqOuMQ45SZV29NXIdSB19YUId1BzRuZxr5w5DvZe8/950g
xpMvDybiTFIUwFMgm0WILkB38j2N3TFVai2eIVszd5Hzd6SMM41e3oU1e7xnzk7OXQg2m0puSklV
DvNe6jKTs8FAaOPFTvYVLxkPoVdX70s1/TFH4HzL/SJqNApDVGBd8s45SgLRDDW+VJoaZyf2zn0r
SiZopnkFoSUfptGernnb+DtylqGVzKdKR5uezDa7kvvH8EDFKV8+wNltgSs9y0Yj8YxQ9B2YSOtR
4LCVWkHvGbJmZSQa6Iua3LNg9PRMDmJYx/WYrLs7ly1fdl4aPxYlR3xAOG8zd+9NvciLbcX8vspi
MRjN0EvSOuWWwAlPS/yaV7baybKnvILc36ork0O7kFKJeEqbZLqZqnBfCuaMaWAL+EcL1hhAEDuY
Q/7WquZsl5W+Qr+rgkeR5D/rMb5Zi3Pkk7yxJz4IIh6FH3xJVTLgmi2Wwoy9MYrTg5s6axjU6XrS
+CSgfd3qSDJndO8crTzdWZHq1wiV98KU4ERLGvneaf7BZnWX2dINCM7g3OcmY1TKXcLRmJvbkJr6
ytHgwezak3d/L4YRDlQwZo+5FP6xjeLf5pDkm8FbfnpuCr3GjIPnSS289nn1yByNRbKZ+m2smurR
y+ucs0fVK4K3Q7Bt88U6ale751nJ+FoJK923pky36dgzmwFHt64de83GdVNepNep9t7sPt+N1LGH
lq/1jY1nV6Kp780lcK+dSwK0ZA323exqesVz4NasV/avQS9/7Up8I9Fchzyi+VpxtAnLrH51/Snf
xw4r6txtyfysiswKu75+s70fqcMsOp4M2Dz9IY6q0Lceh0RtlPElmMc9B5V7v/AE9dFslgb6luk8
z9ac74JuGV5gfSCUBlN/zUqbLrAqPzTRcleR+hlnUPDZB6SWOHu91czFGLSz8PZlOa7sEcqdknqt
6TPlJ530OTOmPJQR/7K3MFglOgpL4zpY7nTMRAW/OefS5Q+ob4KJaU1/SuWA5eOFyDzYch1ERg4q
TGf7+pDL6GCYgBTjdAVjbqUDKnzSVw7BQKEba183Itu4brcB/XtcmL++Q+5tHxLi/SungE/YYjWA
8zjsGtbcPEN9xlxYry1u/3axR5zjIfRQLD4gDZUrt4YpUhKsDKO0d/alIxMmCBy7qq5tH9gu3VUw
zOyDmf6TCPj5VV5v0gDodq6XjIh933LzS4R7NHK0icj1jW3bFT+t2D/ldXlmZGdDdss/mjk2TkPv
Ncc8Hw9FEet9ZoAq7aNlyFeFxtxpLssKodL8HRiq241Wf1b3X7soeEvstj4OKf3t5jxvBgus+QAr
0YwyBJ1oimCyjecx4CFPI/+I56TZFoEzYCu04mNhtj975bcvWeT9TijuGWIHe0IQjkkptkMPyiyP
5YhrCCVrVXaGGU550X7XgfuV61qucznYLzoYX3gMbj3Z9JCc4W9OP9YZHtfRHj33NLniFA8QH42Y
UbCc7wgrW2P2mKKNoeh5M6GwJb0YD7G2y7W1cKGsCvshz6YbtwbaxOJ30c+MIJxi5y5xtqsz61jE
ablqas4CqkjOyjGO0ibqBbuJUhyOtismnwypRQA5E9pbkXGmquTKth+S/ugXez9/Kekh0PCiZtCh
lr+NZt9j7wei4WMrAFRKP5XwV3VTUffKbZgZ4jbQzYNjJNfBMR97wXwzafINfcSCw428wu+dVss4
TVupfotgBWuMoc9IO4VZB0wlxn5Nx/reNrob9qRntyug3ffj1WzqI9xIsFLWfOlzxKPa+BV5Kat9
mlLfnHbxOuP/cPX7mLofr4Oe6Tq8a8R/lf/DaIw/HLf3vghK9KJ+K+bgWdbZmavVtYv6X21h1Fs8
U+XKqOJolRMU3lixO15nEZ+amaud9pf3Lnahs+mKHfxSCPUoYaQyQ1ynizzC2tuXnZOFi2x33iT5
ZmfAcb7Gj9QgWNXz4xAYV83mNxqvtc8bCqc3K8ZdkbdB6CpIaUP/jP8B/wbSUjRwWmojeZvvwqOG
FDGYvHpFQ9SjWk79bIVYVM4x7rk15SkQfKLkl5XED6BxJe3SFpNhVR1iV77DpCZZixLpN0YYxDfv
Pq03xXvvph5RnOTqBXIOA5tVoAdZeqUAHIewjfE7730aDjv/Q9bVY0UzPFlNeSh75Kl4Vy9C81mp
fHblJ0jQVc/DPdo5ymf/a0jYqGsjbNyt8i5SAmvzkq30rYc6qqkTTLaK66MGI6jMT2XRNVZ432MS
/YjZ5DxNp3SJyd98mZsHrxQPztQfkYfXgSH2/eBf0zQ60VRYsydnGWfBdF1g2to0DOGePYKuO6ey
wCTUNXM5D+eFMpZnic77UreT+6z9OVsLOzZf7GrMAKBHpUAgAqN84tZ8dMog584WFevA63+MbQW4
VSHMzY47hjbPdcaNhBm204ZWDbfcXMQhrkS8r83gN1AzLlIIuqvSWlSoqoStfJhH4hgN5reCamRn
Xg1AV9fl/Vqk+1IdalJIfPvXPG04Yxmz5GSoWm5D4jHvm6NQ8WMD1LAMnGsiVI4lptiJnPZ3R3Yn
0LjJUQJ4g7sdv+c6uc5NDr22USGgN3/DgA8zCqOmddYSgSsMAKhMGV+zqv5DkGpczT430WzhLxCj
fPZZE8O06hiDlcrZCdvRJ2F1+8xRYTUsT3BNVwF3l8ehdbLHpLtXtkvBz6RTjleWFGedtNsi765L
ba2SOePUs+y6+WcX1VfDfSqraN8XdOIUiptdg0pMvALG0s6Zy6eg0Surk9zwfrV0InPQ33dBzlrD
YnZIs2xb9sMOQ9eW5lQQnFR9ON5WZjbnjmZVajiJ7jkzh7VfAREGFuq8AFK92izwcVJj+hGQ6LiT
2SMLziKcT2mX7aZvcwcTYm69USwD1dSLud2MYwQBdgFOvyKzu029lwSqXd68OWreRm5+SZx4GzcH
3GFqgm6e7Jz4JzU4l36GFMr5QMAvZtNdueqPpe/7L4jKHKdTnn543bS1IVs6W8PWHyprvgi23Izx
7jkAND0k6yVhRpQXm6Y7q9yinvKrTNRacwHNWJjrbpt57abL2PwY0yjvsyju68aQhhzx15wKIQry
7fuGCms3jV50XfUo+8z2csf01x6P8wE2JDSySHvGU6b8+LmJ2/pWQrNd66UeDm0j5A6Lh7W27Cb9
NmTkQLHmiRY9C9K6aUeT0OZwb6lh2IAymRrBiSw/Zuhy5kedk/lB6749RnY5wlZ09aYqSuetTC2u
cxNO81VmMXGUjZNTfquvTlaan4OdpBw1ppHRLmmXlvbYg5GzYGeOUb33ZjfMnGATCL9ZoJ8mhQve
HvJXGxF+WGVU6h0n2K38yS045iF/me6oy7hUIQwjVD73o5bR3i+q56wRr34XceqW6jOagWNWBpKY
YiGtrP6xNcCxJc0bMnoFz9KpVhF03RXWL6yBYu0FGOMZXEdHaBd1mEfqp5V5N5S8N2twDlaS/Mn7
ASRmwj0TqHKnuNb33lMXBEcZMfTVk3uFsRojVBJNTHlRWklZp0YW09EHK30a5lXPwNgOCy4zg4tG
6Ed49GqDFwUGhEbioHFpXEEwegTPeVdOi1szdvtF2pdYOdfa9X8Iy32yR3HM7O68qGaXufS5WCRH
+BYXsYdHflMYWzkkxs+TkR0Lu/ug/nhezQ0Y085J3L1WYsvwdATVnTwTEL4VRhJCin2YKtC244QY
2aPh0FgURZXByLD/dvM/jdmLtcFJf82VFWMJ8187n8gx9P6fLmG4FY1sb7Gt8DToEB4JlOmJk6oa
XLiyycWx+8eg61BkcOPB6v7R3xnwOta/+yj5to2Ks7aXHpuJ/B5f/j6KXRoSk2lfCnNnUwEESfoo
PTShyK2QueNTFsk3TokX28S4ljXpjY4bDp/zBYDhCvIFeYaiOGc2W2plB7x4TczA4L4cm0XoRUkY
jfO8KlvGJURojFUe5R968XdBAnLbme5qY7TSpQyNSqsdiO9dGXU/Zl1cs6gt7zWOz0YCKBSkL0TX
4bm3lzVFyT9KZz44XX/tSgipDC6iRP+xHGFsY0u+pBWOCur9OgFonfRv6PT1LigDew8FbIYAS2B7
ySy5TqBtrEblXHBir7vCvg1Fe/DuyHBull9mUgQrwxOESmaHmaP5JzNnuS6zAG7oGK/qoL8lk3mN
5HSxjPgqxij02u7DEu21HEjX+POTL79lv02VcUFL1JC2843r0c2npAzV6N6JoRtY8XuVpb+hCddm
tapNtj4DaK41cNwwHxTqtdMybymsQ8akbTLV09w/B/5hTq19UBaPU/FsAV7oOu9uDoCrvBhus+bG
yh0uyg+gc0/17OebZLRc7NYuokyZnvylVcRmIpqY4JxnJiOsZanQmLjmMl7mpGtQM7zVtb/LfNms
69w7JUIn66nFgxsX3i+xFGc8Ic9uD0JygTBb9VRkGIzuupYyIpHNROEYolPEma3NuPtQGku77/yK
yb+UifOEzh6OtffAwOPI3XVewbWFUsRtt/Io3omHwt/Z9Rz6IOFm7e6ocwK9lcFjzSBY7UoSX6tU
DJpHDnmSo5iicmk494Hxy8mAwDv2a62L78gvTjOkxV7Vv4SIdkYfxaGHx2Bt9c1Pcs2PwnUYTPXN
U4CXORm8QwruFiTkWWYtGpVaT+T7++SPIboBAOjvNg9emym/uHgt1l0+WRezsk6Toa/JuBjrohmw
N8hiLSvW0X4hEJAwj6wmWOw6Ux8cdA9G3XypPvkY2wj0ZuGfptF8m4f6T4nKu7KY5jELFy/Q4Fcm
0yhe5z/DsvQcspM/Y2wF6z7wvpglg1pNwbunSX1jGz5awXwLKD/lbLG7WzZ8UNko/mPoFMnMj5gv
q4Bv1J2tc1YWV+Z38KbzhCaVUZ8FrDH+SYAlNuc/ACB45TmtdiONAMpAtlXgb+HOn5tW+2HJ+GzV
Wt3MIlctrPeEnerBWHk4ZniKp2MaF9V6cJjgYlQxt9qTV5N2sHOUJzRIyaJ4bT1It5b4XroOh1Ty
0gt/Z6ZDsYbbnmzsnJKpNJn5zWnUstiyKx5F81QiQKybOq7WHWU3q4jXlJ1B7DRen13jDc46stI/
biafZ3i6lAJYzO+KnYyHH53Xh4FzLjVSzNzwO4b8HvpD86NsprPDNSHZameOVo7GquG5b7JLQ8RT
l2lHO2zmQWBZL5Mv0WSv7uQkp3KiWDy3lPttC+OPVzYsp+bXOHLXKjAxW2l2TilCRpWI7+rUd9da
nxVOSBdFNevuzRESuDB8eG/4WEBNhSO8BVjrxTmaagwO6QF/8Y1v6iQk3jSkpVumnFAbPEgW2oTC
C6EivZqTa98+yOSCXaiLcrzknnfILH2Ml2Zf18NToJQ+GJq3yjWjF7fzME30mGNmE3ujHI+ePX1Q
kOZdjMnyQ5TdZ6pLV7EsTuY0XLrUf6ktfoW2tfWTZuswGVuNhSd2neBsE9ufUfXYCMxvWi5bYUcG
CiW6VpE8UVixZTS3chIyLTgcu3h6jz31A8OyvevG7LkV+c8BB2Lk/7Y5MbSIv6Nro4O4R6vbiXGn
88PsalwMqLHUWNzfiKzaqmRZx9krBvmt7J9S5gIjaIxwbrjbGogdMDnp9djaM97DmdlRV6TWsXTB
hgdjfk58LGKBsXlN5Nq8unflvSgZPdMc4CUvaZ1ET43BD4ov1Thac5f+9vNy2Re9LX7nvso3KhnK
5wU/5B+b0oSgtLqtmbMJFWOaXNLCHWfSAqaDBDt37zmOrQue2gLyuzHjNOiz0yy64DAvtb0NkrI9
z5x+zoWbJ9+QTAkjCK6tdtR4XJgmSCaR0QDyDgApoZV+jF78FUk8Lm725ddoSlZXtWguHYKP8K0N
/kB9HhJS0SpL8otvF8bBbIe3tuTXaERMQze2KN98nUOtt2DoHE0VUCnV578a4kEstxQ7ie1iOuHU
e2FSmteqTd4pfsLU5r21KV5TE9zt/ep0A55vQXNhabMR3V/qzBOPvWQAan9VnCnW9/KNvDceMp3f
6tylKTnaC4YQe+ZJYofSXGxgytv7dOhudeo/YWhLn0YPznbFLJyUy3RssE2Hk2qTla/6S+WZH2na
UZXwMwMvlA7cO1BoOlToDp0+y3f5TLgKrQoC1UdgPIyRXA3j2fTirY/2Enu3yicXyWy35kznm7/F
iMaYiH3Wi3C26x929k3AhVnyG+/tmrmwxES0/OC0TM2EYOoXtwLnCDENqlOWL9uPTp3BVdf1Km8d
IbxzUPSPuc9wos4ucaYProWYO8cYCK30ncbW7n5nqVlV7hjElnYKTkxZiU1L3KqAewILn5WGjnWo
CEzVvjNsg7Tf2MqIPnL8jlu74kwtMD+OKglpM3qnbnbQ6alK58fsPlQaeSQ2ia2a4wzGGnXPYPI8
PKtenqMhkKu4oxVhCdLpYMFh3Ci/+WwK/4u1AwNwk39HsHremBEmW3uRHPp1kq8lcMGhvCsCONpy
DeJvcGz6ryGam/n9wNJQV1AH7Ktq8nwQyOO6cZOHOF+2w2S+L11zajvsuqW7S+cY43Imf0mLRZL5
ivj0zclcz4kbP2QeaGUCNCdRjbtBzbtceAv34TxYpRlUfq+1QKwvUwSWP/qVWGiBHdZXIYeHuk/O
fvc7bQkSEcyy9o47L+t+Ul/st7w8I764avool2pTlbheA/ZzRPN8NcqKBA0VPKowf/rZzwYSyoqh
38Poc/jv+QcXEymY3/5R6aZba6Nl9qpUxlIyEmy1dXLBYwfVmU2x8H1mpH0FVDZ+mbu42gSB7f8u
6OMLDaZuYWzqI0aAhyY13tC6k3XvqBETtlvMQL7agk+BYPtX0uD/6zSF6ZOr+b/HKS4YRH836qv8
1f49UvHXf/XPTIX/DwsLHhZqg3w2yC6DP++fmQr7H/BxXUp3GeqZfgCe5f9kKmyCE/wb/kOH6Tlg
y/+dqXCNf/guZW3StAMzIHPq/D9lKviDWLVmzFh/RT8MgEIs+/c6VA9HGxizfw3UAVVpsas0HKN0
LV7m9u5n7eBJ8jxGdRv6OQmyVe60HVRrRFSu89iwBRbUlTvC+beMiSaNbETv8yL5uWRT+V5PE++d
i+uFQVGZIFbHWkYvXA2bg9TGQKMgZTl/+63/r6zI37Mh94/5bz+Gyy/D5U33bNv6i7b0t2CI4cyA
WgKwuHRw2FttDx3bTIxrwAZoF7aqwBzHaWk/CpYiY/mPnQD/LZnC75HkNaFPksE22cQ7PONvH2B2
6qpo0MEY/fJGNhlqbjemzJ+7ussYVNoY9tt4AMNDhGXvQ3IjVyCesbO1h1IjbyyNv6YhZs+nbK+M
QOqrJad2R7eW3OmgbQ6AeQHmVi3RkqTU4hUs5L2Ry5OfWd8uzoPTmHC4uGXB5x676PjPX3Wx/Ces
5b8zLe6PjAd8DkCH69iALe+J1L/9qGXsG4Of46bt01w/5W0mL+1kuO12oZvE2ybVMl3GQGbeKp8C
mhp7PTHWzx2QVSrAYyuHUX35TeSh+E62bAuUmFFZK6z3rgjHLOOJ+5+fDvMvPOW/Ph+MdiQcScLA
vIfuPSz3t8882g6NPV2J3tjX6mKa0+8OLWsj+AE3iI/DqSCicyQ782xNAAP8YjRWXdy533MxFNfB
nhhFVQgnoTkl9Q63nNJ0isn+5OTm+LpAFPgZt3ruNtXSpPOag3396iwYhlXG0XZObeI3Xmncgrna
ZlHp7Pga660oOmyqrPO7Kc1r4jxd82BKu3nPLXsmkSkFh9dCHf2UK3wUaeuiRSvWToXzzB9oQjOb
vD3piXqrYAbGVpGxfPbdQf6qouW1yYPlrerr8r1CdnwTUJDD3mTOj8W0PqVxKwFt1fOtTUo1r1Pu
4HTuFdOxWDLvomfdPlQYgq+NVSfrho6Ld4S16OyahMGlzJ/8YWkv+LI4wFR+obd5o0Y0e1rKwwQa
QD2hEZETIoTqM0Z/8H1xpjy4O8Ttkl6mrL0OGF2nxl3WEsFH9sanpevEWmUBYnI2CYZsJfPru1PA
eDTTecRZVQ7ebprcOCymIHuIk5jc+ZAa60hWvNseEb+7qIWfL9fvwSzkFjMZZzq/zZlx9Mc6r81t
M9Gn9B+er39ffiA8oICBG3HwsfF63HNrf3u8tBenU+XOlKBB32igUGi5dqt2qHeW1s2ffrLA1ncm
Ft8sna+jkTcPs+e/d8ISdKTkA4OHqRaeGZrOkIWezeQTk3S6H+5vv4XhMJylb57/w6e+B03//lLc
uRQQqsGrer5HRO/fIt1lMIATrtj7Cy2MMNN2wB0cVLOFkLGfeIJwsQ+/TZw3OxVDqjPimbmvSqPP
//mD/Ft41Lh/DiJ9cF6l9LCl/tvaOdmiShbf4kY+DfWLTPl+M79mJt7P5tYiS/4CR6f7T9/Zf/9b
2Sx8/94HyuwcTepfvzODw7gl+lGsCm4+9MgOY/3hUCf1kzn53TpcxMy/3WwpXzHsSNyfbgF5b+r7
6HOoGcd1iXQ+azK2ZyEJwGjbDE5ePYU53rT/hF70/nqC/uW7Mtnd2N4onjeIZt5PJX9/wqi/w08t
uI2l8m4O7v0rH/47wXhEos3yox2dYCFq62yj57gVg3sPWdZiQjEphjFtm5prQapAO051c1PVXHJr
9jdeY6U74SozHJ2o+cYVsU9FlR7xnjcYhsp3e64N2GpULaVlGz17nlUcvLowdr5yXsGAjyZneFKJ
UPLskDIB+dxEiQzBkmMNNMeyZJrm95fA4B/WlvSsldkyGJKxOk+QTMGzoFlOc4D9uh7699aycc9w
U79BVYlJtkcGHSUR5ujFWJIfqfTnY0UZ8y6rsmbTyjjCPpY3XMRxfmwFo7znlkDYXnB/3qHnxyu0
0mYDB4+duU6cTzcZXWQaxR+OAcr7mCoBHaWuMppB53w8l0I4Yu17LbK11dxct24fO1EOvygWwtFY
LPnFIJMRhZEzLMci6THPZ5qBBULiFPpTjQrvWo8EExkbWLb+8KKaOSJz7ovb9ill7LZ1jKMy2jDS
tEmxqGgzVcjtU2XlmL4K0GVesxwbRb9kYePCKfTQsmYbsS6YvuOtRdJ2ifL4tvPdYlej6tJjBiP6
GAhoZg/Vtrd1ugNMTJdewKx/dkS7nwiBbII0T7GplI3+MmMMW50NfZ8W1QMqXX+Z09ELgzSazhmD
gQCLH7d+98NC6jjZdfLmUdu1shqJ5jGkD8HMSbEurGVljEAQlHCrM3GIbpeDZvgu2G12pVcHOP9V
1alwipHf7QHD9eJWwUMX4M+eVfTQVl1AYotsI7aO4TMyGbK2vnEzWvEDxMv09JeiIbI2ov1rGEhj
1srbUG/b8LRbu4zgEb5mcCyIW4/j6AVX5eG4HDkGvUb1bMLckdxh48w+GXF+sO0l2JlzwpAxyOcX
uikFqVOtnzqiQScKvUl2Zt57KQAheMIZbw0G3BuEhvQoUHH3S8FJVlXBLlL4EXXfBX44BD3Ne0PP
0DQZgpKHS7Zhlpbwctup+8HXNz4rt/sRaZUeZTdZt2FI3bNL8eyRHc7/YCZBz7vlVeS4iigsYpGF
dq9+z2JGpK/6yV9LBDEaREtlHZdaItMm+F+8LIL4Xye/K6fjCooPMyXliiKiB/MlwiJBle9SP/QG
B9NtYyFKd7wrj6O55N+Y4x4AsSHIOU31k2MY19VB3h8eus6PtlNYT6hIJDOCpn+j1vU50xhoCqtl
skU7NWq4yzO8pFXmriyddPhI3HkPBzq4lCJxvkzW+3eBn2Nfsey8BmrRV91a1Qen1GSz2Nl8bu2Y
Pu02F362wz8PwntUI77gNk3IsdFgiAaHob8hG5dEH0i8HroyKkXjN9SRd0lRPqQtdra0csaDisny
8njV32Kqf1KchFzRMKNGAsG9mUhvR4f6fPLjuDulKl2urdW4J4rLMIbgELFT70/Fy37XZ5kI+XIb
G9SAmll2s8isrqHmyDAiU4EC4DtfQ+rtK4nd1tBTs+cgk/tvvkxqzCGylJzNlnR8862+tqn4Q9F1
HWXWVE0grhMPi3/OiIQbWOvJSiPq4UmDq7Pr4xpDsNtGG6k7unGzmXJkTgGXJKG8il/UKC4jQY/n
hKw7K4Ju0x0BHuJ5jhHvo6Vn/oV0hB+iw0AUzNP33OPOr3VVPojUBXYTkGXcdMOkfqUeQeC2WYp3
emonsHKe891HiDq4lVjzMX9FKL1fEsDWfRjS7HmXzUsutdyMPl5FlE1feGR+dekdh6l01nFO+AbJ
1sUymzpTE+38URHEYeuvPueaCtFw9sbmaLKEZWvDsQRvAK/9oLVuVxbhh70RGcU1RTfPNpoZsdwM
kQ1YLZ0ox3xNPeBZ2igL8inMUCeEK8P8NSJtmNcha1P8B/e/KRsz1BzbJgIV3V+DOQgwg9WzgUem
NxO6mf15tB6ZE3nVLyyzTP/5xJehiuxiXTkImUznjOXMGX0Oe961Tdt2QWgs2KdIuQzpTtMJfRvL
GUGs9qp0R+rOvPiBDsKlMexD5rLu4hfDtjtO5nQr/cpiDY6axN1oHTd6C5TDoe52SIlIk5QwTGZm
veJ5pRhyw9kw3Y0phuCpCAJGqJZ84y9X9ZORJ1n2HU1UK94cD+44GIJ6zjkAk4bepk1EgC02AyZA
VVJ0WCwNBKSiNS/0KjOBv39UXPjOgdlRuput0Xxhht/sCSKal6LnMTab2LzAWUcyNtmHubc1AX3Q
7FJApoOzWZStR8E1Pz01rZJy0nx+auTscNy2quq1Wha0CSueOf3Y1TDdOobaO9H53vCEP9+8JEsl
qCaJTecrqyseDXOaaRN2hBuZ24y7JB5/8skYte9/kFGqZg9ETZ5dt2VGadvqU0eSz0Hgj6ix0ehP
2TeQeZoKSwFjf7/GvxN3wVpiJt6XVeIc7k5ke92WC99GqzNaPC1BoIb/TR6Jr7MSJBv4krD9kB1W
Yow3czI2+6bFZlpxRCzXypRFwp4pq5OajNkMfVfIN6QQfnVEhZeVbqz217224m1e5qReG0vA5NyZ
J/dLRabxDsCZQV1FGZLe6soZbhnTkD9LILIHR1bB1sU2ibx0j7smE3a94qibCM9Rn7jyVspFULPo
u+HoI/BvcMiprUxFsmmHGXHTKB8NKuW+lGtasJiaA13G8MmWtnyU9QSgQSzjJemTwQzbYTEZi/rR
i61AzmyczP1ZJZ0JqoGL1NFWat7LRuVX3870Y68sMBjS6MJKlfx3nd0cR2Wmm1HK+yUN20PocIjY
Bn7kf5vtveQZNzqVxq3SJ7O729yiVP1qfQ4ctbXLE0NmZ3sOOKTovtibpl8SkKqmhyLqjBedJD15
tsWzl5UH/xKEYK37z6VT91PKfVA+Vlif9T0Vg+BfmxbBhpJ2lxqsXyAcHjxftw3exkXtvS6JZnZQ
Oz1ZNdu031Xm4T4WJSOgzYbfthn1HCc8M9obU4lptRXTbyfIaFXA0nZobGM6mtlgPmVOY3k0W0/J
nsR9/ODkvNlrNcxvkeW8c7x89pP4XplKtXGtGS7PhrlTfffEVBqIAtFF5j7NN84ERDG/wiPBE3/V
SHar2S3EoxhnDuhB2uzm/yLuTHYcV9Is/ULNAmcjN72QRI0u+Rw+bAj38AjSjINxnp6+Pt6qAjoL
6AZq1UCu8t7MUEik2T+c853FeExHk7TalDbS8L0ZdX+M4xUt6bZDVXyfdEMP1k3p+7ZYpiMDBJLV
09J+KLpQb80xc+7hYZWR2xRszz0pt+PcJNc2z+KbP/XtY5nW6nUwnDckM+7RaQN9g7b0ZQwxfgSk
eD5GxYoEHyXlLmfhdETx8ivRtf/RT0aIrD5pfhrpyt2yBC3PAcgf4kDHgJowcA+2Ue2Z5rvcmV33
2MElbze8mUwHLQc9fW+7/PrOjyy919AmMBhHLXG0TfS/JFqdUUF92XhtcKNvSSI9unlEEfq6srPk
bN6b2YDCn1i4jWM1363fPQUQ7OzMeitJ2dnUZvXUxP1zZqiXNGVpmMkvOzVf/2lT/0fj6xdd8J9/
xf78Kz7of1/l7waf7d/u//lvHf7oFcjT/vd/af00v5lT/BeK6D8/3f9PoNBKjvq/T8A3f/Kvpv+X
6ff6P/iP4bdj/5tgxr1mtNkOfo2VDfQfw2/b+Tdm3lCpXFBOtCor6e2/gEI+/wiUqLDB/68dL73u
fwKFYA3ZWIEC4QMFWRFa4f9o+B38M/f7P9tq1/P/oXDZAIogO/53ntwwUYPK2PZ2uBexTsmGmZQ1
IU/I+0UcGemh9vARKwS9BVzRwL6UJ/dMCqSzSeMlv9S5FIfSLT8h3LApheSxhR3UrVbcU7jgJkRC
2Oxs/iJscMzHMunnYwErA7WmJSI2Lgs9Q8NgatXcK6LIWqyXEYyudpO37AKZKbXnoOR8GLrkb6WH
flf2LnoilXon36qZxDlIstWy54Xl6g865AiFwNmTCg9dzpKMx6GoPtgiPyYxHtQB0eQuTtAH5csv
ElncHf26eScgXxwTJ2n3poBsMjYf0hLEMGeqPYUN0uxElGh5xvbChJUEmO6aapbXiRZ/exB0kTeY
+sdTVnMMnPo5T3EZzGF4hd/Cx0/nD8FfuXKtr05nLY6l4DJa8bvy8nFnuENxs4ls2ZZm2l8mEuFJ
KGXXsA/csj8wlrXZGzoLUc0pZzETMfXLAj4BqabQP/S2/n5UXNkpbOwDjeSdVRnprjCAF8yC5FOW
M+65MclUtukMX4DgzOfEE8GpKEBqsrENT4bfQ94vBTKeXldoINNyeq0z9ydE13vpRKsB6jX+eani
ijo7/PKM5b5kmr913MxmIYlCBeMkvtiyMSNj8lh+eqSw+osGHm81DzRv2dUQ+hO+VDjTP+Xhaa51
t0shOGynWIRHufQnJ49Rexo9W00tx12VrbtqnQOp7ORFNtYnHQaWY7hFmgIbIex6jYygCIyU1U2i
ugcVhM0nrpKFzq/Oj+lYx5cEAB5q7Rg8IOvzg9n5X4q1usumfraMu4TZj5ujhcw0K+ve2XtVezem
uJEs/y4F1JCUxRutMGqSj7zWDRvX5YgA6nVaNxEuUq56NanPLDdxcB8JLAzvi5IZuNVY8FqcAuuL
l5f35SR75L594/GkAxnnjXPbXx05F0wdBclYuRxr5F3x8FL1yynmTTlgQaOdruJL0zRqRyb2tl5q
yFoor4Zm5NurSACv3YDLUAbgQRLntzJ49AwHi2Cb9Ky1zb7au+ao6M1rpEVIfbo7i7XDufVqF5FG
Uwt4MuzJkVfvig62hlFhwlTT6G5bhzmHAjLxmHcty9Ew9X/GbL6FRRf1qj1o6egdDmRrV6HJ3Zme
Mne4uvwo95fi1dVI6QqdNO9dlagHxDgEdNjefB4zZO/xkDbb0emnQ4YoXdGcoFtavG56cD2wLa3d
P8OqwL+lQYZEYave7bhtt63qjp3qzyxSSBLXc3xwIa3E7LwZIQ197p372NLbbMGzlJMbkCZs6Rl2
Me8YFK4V8SX8WlyGoTaPgmnQ1p4blsBND0l2Zke5Fy4b4p69wib0KUmk3a4576uUjS33Nh1xttA7
vfq80wtcko1jB2A8Cui/g4iyEj0CpoQnHzvZVsUCL2TogQT1CrGfAyJjSjUld3TtKkJyDCSDpQYs
mMTy4HnExpOdcg6kyosfNNtsYfPWe7hQA+lDlUjDv9Uw8xwmjCpk9klH5lwXCoOZg+FqitE7sqNc
/9wBB2EQS2drFDywlHgIJoa+vx8KX98pr+yOKdEu26EubqrDnxWGLdgjlHevlsBXalj4CKa4YzBp
kMnShCv8oHGqg+O01h08KHEwuTkqCFxooIeiw1XQo3jepMQjuriHu+1A+C8xaRq6g9sM+R4W8ldb
FCsfAhOYdV+Excc848dYFpKpRJTAX5gqM1IlcSchCr9ecBnBaQv9rermLQLmYDv4LV6N9tsXLrJK
ZA+hvIsTtAGufcungHRXeV6JDAxSeRn1I5T5etfZBj44iwTkyuIc79EuOV3/UUjjvhuARKfPXo43
VM2PLt3Ubz3b9GgBEpOYv+AU5g+J0BtQVFvgGduRM2k79+6PiaJEWd+DCq6zveCmSTsWBwxA0keR
OuZ9qOH+VEveopXV1LiO3XeA2QAzh5POT0wCwhdCC350MTHKMb3XuJqYtkNL4MOO0LPK0Z4OM1by
y2ANCU4MWjNC5v7yhAV4KFVm77y6kjfDMIvIxvy1iTt6LsBlk/HmKtx4KmvieysfXHxvfHL8I5vC
qa0L3KWrnca+wyR6TI55l8mrXc8509fAKw7pPKY7MdbBU6WD5MvwM+uXj8mMc47+8UB1LYH0MGoD
bWdBpinj+rowinjvlHOcutn5hp+VbBNgC99Nhgi17VOeHJQrj6UzoQduqeaPXDkcypnJ7VM1xnys
SQt8YVoe3maBhrNtFadFip2J19AvD1lVQDgf1v8OTegf3YzFCqw6NX1YMCULUh/AFaNao4UegPoR
ZfBwTtklfOi+dcnqmeRxpsXa+HnTA+Vk9Yk+ZZd1xvKbcE4crgEkn+2U9sUddAT5OXLi79FTP+t4
Trdx0CEKwzTFOr/FnE44gE03eUogSe2FDpsIKmMBYyENrzxYn9pjas9PlNSURJ55qmWeM6n0gqe0
6MUtByW5ndvFPw6mvMVB+oHxuDuRMvdResUxZw3KCwELqWnwZIxzZr6MCoJ+l4X5sZ/Lcl/CTXkj
ncXb5tzH/OhpfTXGYZU1w705Lf0YsF4wwwi1MF5p0Rh7FojdGlOIWL/sFsTiRXPAao9yx6/uVUgg
c5cl5pZjYqR7D/GMKFpN5VXNsSt0/sZqeZN5KGvwmiVi/pK0TR/4dJEiYtc8x52PnREKP2O1NGSB
5bTJEfpCHtkEEGQdaAFMTtmh99o0qsJwgW3HkKeHdPML/zG2mo6LaxgLlDwD6IIW2fCBdnwnzTMl
W3NtV2BXTYnIpsa7Gh3+HHqoV8QjeGC9Z+QHn3WKvArdpzTFvuuGB0wR0ZQCUEysWJ74ERHyuqtw
zirAO5nzy7Jk3lsPdaSYJWDJXKvfQQ05qfD68tyW6fCg2wD8Hzw1la1WhkJ232qJx9vSWmBKRtMC
FFMx887T5KEDeP8mDNd7dQqGcn5VyA2JklhZKxxPNDz6JedbvAsTuIDSY5Cs0RHs+mFGrW+PWIA9
YCmlRYhVN8TTTxYH5qUODPRfrsW6DZu4iovfiQNzfbXAeGG1F9l4YyOxC5Fi+Qx27HUwG/CQesz0
xbScGFK96yQ5+b2TUgi4UesHrLLcs62CdzlNb6MHrcozbyN7860zJQfTH1ZIJOVuMLspYsEQTrEe
jkWc/lK+F6GYZPxZ94/MHinXivbsyfBszUjIYvT3zPWGAzLpp6Dyo8wD7TQaUV3+Nnuxa1PzkpVz
vuHDNJ+FEXzCqzulOF43Q6Bfh6D4y1plH8Np2ZS8reUY3JxKjdulBQ0yTAcn6M5oMyKMERjtcMMY
kuvC8rH+WAS+2E/JSIoP+gp/pycxneu+9+5IPzSjJfXVhWm5vrWrazMPXFYUyHYJp6FeSgT1kUjb
q5EQwpya/j1RWB9Gy/074Rvbuq7Nr8VZx0eS+VEn7lspaf/hXPMYhthFBqnPmaUPxQKbh0jSBybT
UL/yE0bKqDRLSD8pY7xMzflVdBgh0ApaJCpJdSxRgT5MS7rHAnozMIJBnFkPx8RkjuC5t2Sa5EaN
k32IAUvxILGXzS0neSpQaXwx5EBmlCkArGb/x8GvHJUMuYCmJT0rot7mZhD4QbNwjkKF6TJcPOe+
KNybE/SPU95hGqiU9SVkDoq7z9M/zD9YtWCr+cafeUNzwAEmeHeG4c0sVfkaWtV+xDDql+nBwgua
IzjgVmDViBZkK7JquqGd+/FLq4ocJLG3cuEqdUxMLTgH8YZ5OJJR62/mQYdsELz9WDsCjmUeVMi+
a+8CbMY5y1L/iftW7JZ5tq+hk7yysrjI2AXH2Lffiujsc9HnpE8yTThIjDx2p5KvEINVyiqlVQvz
7CbexlbgRfnsF1/w8dsLJCO5H4Ilgo2CW7MXWNyyPL1HRLIHaeXDuNNBcZwb90ia0NUXy0h0cvPo
BxD+RFk/ai99TpP0HVDB1W+6CRa5/CbduV45VhECq6Oh9Jn7DXmo2Us2mYN7DQYKBs4jeUkRN2yC
FuGLWZhEi6r8Lm4p3cIaNpc7WGtER+C8xZCrd4Wr/a+ydrqPxrV2TpcxBiZ/cggFzTham3reppX3
qyg6TA5Uxu7oHKFcbMu+CY8NF9CBrNJhC9MFhlSgL+6YvA51bZynYH5k5fDtuzGYkSLIDv5QfQ3a
Ik7B+xN42Vc3EtVdTY54kZlt7j2POrqtOIvi0EG3jsEff8p0B3rX39RZ/mBwUMaxKXBBOkfL+ILn
timMASmW6x8lMvipMB680s+/4Lj7cF9UfgpcqGP4kblQEs8nEgT+h0R5/gIAP0aK2QR73+kuTdvx
cGEe3NaVZW59x/7dS/Rgoi4uKNHUzV3yKQoBQ21V2dNa280zC6kk8mLwNVpUnwH642MwBP4xCxEy
MTBk5a0sDtdweXCM4tWzShHBor/KWQxgc6CfwQ7uXUIZGvhs7PVcnW0lzdwFUABtFUV+uRsWxNUW
r+cGzZJCe2cWVMuF+4rSI38VrdVSf9nGqWvz9s3NRXlnCAAQTcsqsxMFbzf7umrnLkscuUPKkFfm
dKa5BaS4LOz0QVZwpWrsvbj2qTmwQg93mnv+TzgXCkGNCc3VlDOqdR9ndlkdHRLivmM8pS8Idlc6
iCz/NIXDigqT6l5MgHGA0bDOc5jphzEwWsd2Yg4d0ii0X2bvNXqtj8op+i9bBKs50vuj7N48ZUHe
MdkRaLZQkW/MIEz2mLMMnEWmPrZu0R/ExLWjx7Q6m6vKK86dLAphq+B3mKsRKXhuVE/8IgNyRNwA
SSxTHFL+hECur3HZl4N4dntokQqW1OOotPPUOUIS6mFMxZGtHS1UP0GjBma99Vyvf3Cwmj/QfAd3
umRrY4YdHh4jZd85Z/k2C3pGIGqyNvXUUnhovewY8CZg55t5nwtfngJpmC9DYMlrnNssng2RXRWq
77mwEAbEqj0r+F6ov4xieGfzONx1U4jtzdTmiY3as8zrQ+UHf72OPUaQ+PAxppEDtZzc8RIa3DH+
5N4TO3IFdWvmUScUQmcTJdSuqpfx24UsdKB6KTelZaZHwW74qU+Xd8csrsnY1zczr4LI0RnPZCIm
IDOd9VPHsPvQqnPz+x6GmU1WxiWd/dTmgE6m7yozkJQVNTz41skJjiaSaodQ5MMybIiFRszkgF27
sbbzfPzUKCLAPig3l5ahC9gpccM36uzsLEEYHsRU2uIf3YG8gliB1udBUVljT+yPuM/bY+J3MCcA
K1+VKz/cooK6FpvfsTdrpPYo7Sg1GZ25i/zqqvyZ1cSHMTZ3YRxjYPGGYlcPwHESf0Zh4Cw7sxUO
VehgQY6ok+U8F4E4DkKZb0FmAA5xJyvIN42BdbGGShJuxoARfKxgCFqtRWbpzNCiG8zg6MN1eXNY
eh5LiTbBQitxaXisL3GXyvsscacnqVLnLcjN+6auEOG1FaTZTb0QohS0pr/rEnCXhgdrCHerDf9g
GXgQl/nmiWzlbJfpI6Cc4mwueCjdxHD2aWhzG3oh3As9dn+YzcS7BVTf2TVS+xj3oOiUMV585RgH
s7at+7kQt4AKlIX93sFqikVtwvdc6r+aCm0X95QIWzXi52rC1Ds0C8vhfk4gxmWscDJkIqeGZQfW
cEbMG791oJ4YSYlFEJjfHFr0kFOLRGXdfpaeHLeyC8Y7Jwz3WFsAJaNtVFB3a1NQame5u61DB6yd
UU3PuRUnd+0U2zgu4uRE+uS4r2hBPnz8EizElmODUeZSjDMVlOs9+CYb8lTkL5XX0ipVkslJNQYn
38upOSfhXGO/di62G3NxTrh6um6erogR5ns9U0PSf9roBbtipxAYIbomTcRYMLeNWuy9WPADF8OX
aYsffM8fOekjblbi8jLrDytHuIX4lrdpKgj0SAlrQYnc+gc1gHzNiSHcOG76OdkeaLYXw5K7eIEz
r3cDFiHiS9RiPbqTPk11u+zhNQabsoYri6YNP5RVP4aIgeauu4d/cjWRcowhRfBsJpGLp53LAfoJ
cEeOLiC/ftH/4pGmbUy9x2Iwuk0cmu/0ZOdwpP5ml8mJMxx0IPVfxheMg43nshAJJWudAAfhhwhy
f489M8QPihN/5PB+s8zw3A3uk+lVWLPc7G+aUvMxOC9/FWklNq5Jtoq/WMOmdqZvq1TxPh6zpzJO
hqiBEveG1C27dXYNc0flrdgMBRZMK2WpTCxa5T6BGNkADdaGAibBFxnm4d/a1jjNMOMCRtqaPeq1
JW0vKEEbOvpquPkdzEEijIuz06xaGe+OCCWcjNh4sJ/Nz/OCbhFO97uLDQVlYPnXatq9xkSDRVzk
d/kMacEYA2CiQ3WUqqwvU1Ua0VClZ0Ty/XUGjHFkh8iZ0iclGD3xwf46/rGZbY4oNC3m4S+Y2eAs
ydyxLiMIG7py2AKKEUGb4eFQM8K1GmS9pvItEQ1I96GJQ/5xI2Va7RzDKxHj9IhSGdeq6jcdML4e
R3QSh/vCkdPMltNeu9nUcGqbuQfplQlmcFlvAa+qhrT49mEbtrBtlE43ve4dezs7CapINS9YkxC2
JBM2KXgSseMZNAQjIL/tUufVj98REKMVlLVzHCjVR3Eggw9rcFogRswyf09hE+JLtoEZdAorlt0m
pB4YFnu+CfBkVGVl92v25gIG/vTZJXBBeFbeTKF7C9O/Ss+B4Tx5Gs1AhjeHI4MxGznEd/ilwudS
AFNzJ8fE4pOZvKtdeEuStngeyyy9LMSmoFEEqhgZaWzuhhgsukP6ET0OmKV9r2fxEFp0eIGZpBez
6hQXovJPoWPtPKjSCaYh9xHP/oU0i88q9XKGKct5QeOJYlQcZvHTubxKk6UZg81/eqmKt1mF2dVf
GLJAoObXL8W+6lYe6FwCTgEyxsvLQhalOeM0mGnbuUrSg9mOn2PoPXbWANmxQuSczGPyFBpskdhS
QQznFAKAm73GMdjhuOoAA7Hpsim9OFxHkhS8NspEeW4yNz8PGT2ehYqzr0Fl4EaZIwtrw2GyWWpg
UdJrCDX8G1U/WVDPVZY+YvEKfw/EeX21s6FucuH6g0/iDexqlI58YCA7e+wQKw5l3D8W/fxQeIpT
w1nLlcy/zV0zRq4eeYlHnY8UcfbBkQvMNnyWNDavPKP2tgGjrx3zI7XjSATJSx8sp6YM2W+Pzl/G
XTW/GOpRfE68QGmZAdo3ipUW4zUvqKIEQGLzJxmhKeZDwKB7dBTbfQIw8xiZ1SSqm5q8PxgCYaMb
vXPfsM9xfdbjY2UyegYYRk0AXptTIQarFzsQWTU1CE5ko9z5LPyBplrAmRu90/7KfnYXf9tL/dQY
3SluY/ZBIV0yh7xDfgA8Stwe1i9rcoL7WcM1q3XgPxBi12+LGMSgPyTJB1NvoLJTk+3dSfjvoaF9
DhYz/ttnucHNXRjvKg+Lp8Wd0XpYQpZPWd3n76zPcNlRvtIQl9AZ5d+lwkmfG7+tSnuRg6r4w8zV
J5N46Ba6/Al4ornKNzar96X2T8CV2ZNkpQZcr+maoZCGBzr9l5BIW4bblDtaBj9ceXkkq3hbkEOS
B3F5VY43Xxi2IzE02+bZhWZ7XX+2TiQpiGwHBXWdP6E3IlCjXtzNiDgoGPMYI4iRQ55cmQBBvNwX
qioPVUsIlBh8GS0JjBOfcBNd4Np1xSuRj2c49pvcgBrn4J7vm7K5q4vmV8AKKMr4limScVs4Ycw+
tTYehKsLgvMqt7i3p2Kgp5ZH1JjoBlwHfWoTjJ/U4Y+dHHL4/cXyS0CSYR6u4p07evqpLCA1QZJ3
10G5itzVODuKDqfxrJqtxS7q0bSdnnALLUDvhMda63BfTgk6GmmiWCyh5b8QulXvCpiAu6kgAQy+
v3qGBNDuedb6boNCctpimJj3hSgqXLC2szNHP7skft2Rm2L/5oK0AYbBcEAjz4cJKmYdoY4PXS2f
HYJyLk6BJtpvMsg+A5rYKqWEzdF0LOuszUY469d/bKs7kVfK9V7I6hXr67UzW5CCmpLFQy9VQaaN
m43j2V+975NSPQHCVIl1sxNT/8bOjG5JgAFJ+pxoEEHj11WmPs1xWN7QEHuXeOaOr8wGUl3yFPPB
zzhPtnO2bqywWts7M4tbesnSvYQ5wIihUFsmMm9dDQcOKCBXltNdNSEb59qvx2Ol8S9PXflCD9hu
3dF+McDYbipPP5QW/PNAsgxIwtbbCnqoTT+zm0rReLvNxK3mxExyC2IEcKql3CoxnZEx/fZ7G6Jp
WXbxo69jFLRGaQLT0x+Zb/wgrS74q4Gd0z3xhhD92WzD9ANkYNsuS+B6urqrsdifx19d3/+BkZ6h
lKMhb3O6AK3fwY7O3PTMXe3caR9SPDRTk8KUGaMOwSdoD3bWDIi3urZf6hRAW6cude2TNmOpcYEm
iieHe15Hi904W2XCSEKtXrdki0qLMzRuYPKt1DU7ADggfJ6yrGP70BjMtA2nPXVDfunL/jEc/Az4
vr6TQ31Lal9esfQTo2kWhAhVNSOOcSzY9gr3dWA1ckxGQ93HRJbtgKowqDWyhhlo6QTnbmKCHNIR
TXL+IO3wQGCbf+Ibug9G19piWGCOC7RU2gVgqHXR57KSOYKbcA9WqvqfWXX0zlPSPWXhUlGmDqie
FIwKkIoxwQilFsABsZ9v5CI+PaZ/FzzkjKc7f9+WLnYg98IY2yFDgIIj0I0L/zEFLTdM1dHtVgZL
UpaXIO3VrZZWR1EEHnQx0J8Wc2ltzJpJb2ctybEqrIe6DBvwbNxRqTflu1DmCz9iawbAP9zu27My
F02u/zGuJx3koGTji571hL9i70tsEe4qZ8IDmlxigc4V99cByVVUZsFHWxFHM0wpt6kaIiKX+qiW
HLLZbDjXccmjYkmPSdr8tLbgG5m33VQfVJc/CR/exnBhmrZNbdQLsG/5MlbEJRE31bvFDyTBA4cq
v3oBeuTKAnHC9Dionw2PkYkknckx8A94zHo7PMw20ZwjUum4tg8dUQyoR2/dFIx7PQwag8b4xut6
Hs3ueQmgoMyVfWIcy/RsiMx52IGZihTvEaTiqAKOMOGT4/Vn9ZunUdll8z4rEPoSREUzySG9YATH
JHCqoL1Kw/oWCuU4b4oKWAUmqyMc4pZjeWBgmI4ufPK0qw/LKOkkMYoGzokOgKmCcR6bBLILEw4f
tb2K84NFbXlatGvd20UPHKwvtHzVsEM3vdHJKM81znwrexjojw9Zlk+3tIsje6z6IzgliNczx2ps
kno1GodUE/+XGJIgyz7guHKD9N7ua72riFXHgKKAKXS9CXGZwVPGDPFqjfanEMiODW1lJ94NN7sD
N1I/OKgWYIiq+NThDtprzWVmtu335K+AEFPfL6C0dgYrUG5t97ULWJNUMs3fuS2QBKBg3NK8hIe0
yT7QmYHZqP8BnFbLTrTmnwBh8r0UkMnkBJDKruSMELNPmE8L/20pel7gnC0eg3NUzwc8cZtGkbpg
OB8OXQkpSIcQTb1NS4HbAfwhrIC+FmzRZ+jRHIuRp61jLOqd6/t8HYH8oVWJGuL8hIMvLJHt2apE
HQXZRCyRJJKTTlPZzCXjbOMwBHsPCXFxpM0eetwplH8gVyts7QPdYpOR/raei+rPXIf7lBCDcfBT
jlq5AA1yrgJEJjAyOPNt+ozUxDvYtU04EeSDq++7e4+EaZg2T8IyrMeWRo6GJnjK8uDdgImOvpUR
bNxTYFgsZ5RHmdrI8IFfwriv6A0+4InRW3dxExx6wjwIuWqlfRsZ8aw7F1bwwMRQagHVoJNjYYjR
8DgMSKsNRPGnTJlbwggY80+h1Ou695W996VNWNnbFteagh8EpCZI7kIjfw7HuLj0sQdtxQf8zDyG
diyWBkUMIAknvyQ09VoR0QKEjAifeyHrp8WQvypjOExtcgga/0G64smWhYOXEtSPObQS8374nNg1
yynkkpGlwoJ9WrpcSrcuAFrzewGfSM2/wgrUinASzZuFKDwyrdTBmOgE6rW0uMsOQ5omsPnKsA9v
RcCIGxrIzWStx0SauA4o3vGM2aQilFRZ3HohVCgiIDzgBRSgIU5kz2TiLGrE1hvLhiNL+BKj+sWu
F/8lbGZit9I2PTVDYr5OclJqR2tP9Dt/OIQCDxTkk5dnvOmmX+29btGPWVAkZwpJsS9DZx1bmZxL
g2Ulf1IRI7MDeYglaIenyD7Rh+a7oXaLSKzjTAtFwVbPFESIyrBbCei6pnUvSJPZoLkhqg2bow4B
+Vf+esTifmpdOzmh4W2uKSrFCKMtmaqteisknN/c794GTLQ7gnmWk26K5HHOuZoDVgxKlBEKrj9m
W++W0ZbI2DFYQaxloo9WfeOHQxUR8YrAvK3MQ2F5L9T2DybH0NSNj4oHbpvGDeE0egXe3ItMv64j
z32LaA3kjhVundHM97g2Y8yxHQstLcPXeZoaXGYGOGwb6rHPVKFnb8e6vHlCS8bycokmZutIa6Ga
J8t9kAHj8tdF8LA4O205T5YxR0xCBcqa/CUrESeYnn7WRrywExaYV9Djb2ygVyUIAK/hDmdGVtSt
catAOx4Ao/fGJuFh2aV6/i6MSQEshEpWez0MxpRhmurqu0FQr5b1koF4T5GYi1k/UU/6F9GbPbdP
aWAo4O0m6299pYZkX7lEJID6JHIWG3YJHIt1fX2QwUTkRmzWCOIHyIw2Y/nKSNh4DzRfOJ7RN1lA
WIQjq12+gAea5XSmLqkvVaWNQ5Pp7o5vRGykkxcfSZ/aW7FUwV0JwWVTV+N75TvE07tmtTXgQ+/M
ZEQHuDTLgdVccJNt/WdgcwClMhmjYZJ4+IYWPCTnc8S2PWrD+HdRAmJb0mQHYbo9GkM4QiBfK1eX
qoyZTHwXmuMna9b2iCKT61MYDqF2Q4ixAO/OuPhM5BfY4j0j2J0KLegmPcuVWLvmDcUcBFK7ml5a
qpYzf9ardKS3W9LZuCfVBVk5g6P4AS5mgwOQ86GxG3PvCziKVPoTbnTkezaTnIcmlc0jcRmQYCpK
IboP9ztpzPHimfZyJbIiWbZ+n8soDGLvRPgEpRGBBdjs+p5Ff6EendyzL7RD47UCoehsJtQsMAxn
rBWBj2uBYdf8WLRZ9zMWXkXPrOLgxRvsB8pI6MtlN2B3miSafvgMbETe57SZOrhJNRinfM7NncEK
mCUFC8+dwaffDTCGNrPTlH91Zaf1ZxXj7N7miHn/2kNNeC/7TZBp4exYNAEuCtwUJt6ldVpNfYSL
nRTTQe67edV45DykAY4xJ3nIbL08VnbJJCZwfYoxPSUw/pI6xYhShj4IDMeWFDJyKcxgPaKRoALy
rpxK7Hmfm93KGKq8uQPdnOLcKgQKDaK4c5xzqj16PjyjJXiwy3yfCvoVaGbhY+8TboF+1by4Dcsw
Eg3LAVi2O1oh3STqD4OR3g4e6QXv00uFyQygG+XQPGR3oxtWj9YAb0rl/Zeu3XvXoMMhlUNvi8Cu
z0VWGBi32UkXGmMmqSwjwwf+n33mhp1eLLjx8pQYhMvFgfXgqGk+DhoUUynuy4BpuxjeU2ramDA6
J5z2bTdcTH4dqeovHSZvqmFfnabtjkEAudrhaSLMwrQZ5VEbRhVZfd3GGgzCn7gdweBiZCfMCKCm
mDxJkzMbl6Ul+UB1KVBSaQeRn4/OJVEefyYG2I03jMOn3c4YZcwYGuAo9lYKCMBPKIHgWJl4zRLv
qU7ZdmJziq2vVqgeFUMV/zt157FjOZJm6VcZzN4SRqMwcjGzuFq51r4h3MM9qLXm08/HrJyezKhG
Fgq96dkEMhLwuHReCrPzn/Od/nmOhb6C9hl/tJRNUO5GY96mNv10S6CjI0ThAQ5SBKUuRlq2ryzA
7kyXGiMWLYF7EAH49ISdCznKJQ3MpuHbyaJki6Z9D0aKmkx7ugmV/C7oZQlLcZRxf5FwwLhIr6uy
Xzd0CkS1dRFF/UDd56fLeIs1hcW+sYbzsgtdX+zGmEZrRzEIpiVqvk7iqFmrKqnx42aUDWSExPqR
lzbmeIc2KJf09gc1PcwCTCI463rOzY9a1DSFQthahUFkmQyTAc71Ij2aAy2j9M2MtwXArG6oqeX0
EB0vzoDavBQ1Bm/hvFyl0EOfkwHgYgLZ4hgmGahqCEIbn3eiHtqbLJTqKaP7EbdihLUHqtFZE3hn
nmD4O1MI9Yayei8Z/5x0yu3BBkF8kQEVGNejwnvKgAmDQp2ykyrd+DDaOUpZZs6vYaSQPRgQf2OX
KK6sbIofI8yxTCKEOOaq4nyUxkdvqx+lx+rXjWj5VX7+1qX0ZrFdmV6kUv4Bn3R9N2H12Td4Vj4d
9gjHrqyqGylL6xb0Cl2UThxfGk7uDU9lxhWwmRGt+SaTOh+OdPoln20NvTXDhuGNRsx3gLJnTnV3
gQEdggqfqFPPaoKLQbyta8M7FK0nX+JRf8Zh3577AYnZSbFuU2hjXMf25G2A8t1l5GyHQ1KlJljs
hlh4VIQP3K9rhqM5O0tHHrFAX5Js+AnDnhoeQqmT7KHa2n1MirYra/qdrPF7yPF7RelEqkdNu8Lv
6o3dTV9C9/B4orK487oyYF5DO1I3G+kdpA2ERekaO78Am8E2bXIe4oJ/eMBhQMVCAfpaJy8YM+33
luKeaVM28aZp3e5L84DDw2HPHSkqBqXo+ohUzWyU+0gr0CMDC1cDMFkRCGYHg+WenLD5buBBtAcE
qGxXwBx7YAemtrAVeoq4ODtRVL7HPVPFQUTcNq4rN2U2PdGmR8EC8tAaLNJRCbJI6EHWGY2Nx/Fy
70/x/KZD7JfMi70GpQWyiZHwKmiw8R+awXkPO8+7UJw4oYvm+VOWOtZqDmYI8j1fap7gM9E64PkN
xKJwzGndq+wZ4RThd86l2tGphPGqm7CJmHBMNsAP5t3QSKz1WZjqQ1vYyC+j2eRbvGHZwex7AKAF
0bNBz/qNvQdD4tY5GmZ3biuFq6r0re7gUAZ0NpLK2utWJMeIjSzqh+Efp8yK11Qw9rvKi880zbvk
HloXfaIEjzNomDCuBuuFrGNTW0anWOje+nMLi7PVYs8dAYPTm/1HlbLkyF1aCFwScweWC+mBTFa8
HjQWa8mC6wPHH75HhdSrUdJZ9xnTpcIctbVBkC8ZzJfed4K9qTy8uwMqI89tGbyjmbAwcmr5kA0j
mV4RkPtynOY+bTxaCEix5dF4VejwRzTTMcn8Mb4w/4RgmAyUOWGNoCkoZ78DVM85uHTQbEuYCWtY
NT8IezyDGv8cuyDBFFd1x8b2xkMrYIeOs23simZ6dAx3eh5DcYPfGj1ae08dNYDQFuVbj5kCAAJw
2UguVuHKO1Ivcw3r/MEjsIp5qck3vAGbdU94B2HdfqIXPID86cttXxX3itf03dAkzT4Tlr81Qhkf
TOHABHbxPVEIlA5PKi/vMBjY6xgFEY/sMnSdUGNlPEGsM5NrxgbboUqtx+r3iyPP7XsTrwZFa9O8
LZbEvFIoUF6M0rgCGy3W89SQ86VhU1DebEe1s/E6Ewy9Idsjjs3owFqbxw4R22cSVGB+ywo5rxCU
CQ0RYVbKvXEWgmwLhbAPdh3bl7DlmnQDwgT4a1vIUro28x+YZfQhSqy3ALLAGsL3lRSRvO46YazD
yvI5L2raZ7x7dp4kS1HYrGgwg7AtbzueNxhuR5NCmGAmDtWRmxydhv6h2ChvB1WZN7Bt7IsZEGxd
i3bsnjGJD4e6L8cLS6+aIZr4Mfek+vLKMNdc1OT9IYgZU5yhKy1rrSAb995sDheniafr30Nnf8Tf
/iCANX+N2v3y1/99U37nD239/d1efZT/HwTrQDn9/ksS+cOzvUT8/sd33kbttCQD/9f/vC3qtgs+
0r+A5ZYf+Ue2ThCTcxVGKwd8j+XKJQz3R7hOmOTktAGPyLNNZXHX/0e4zlK/GYTeTE0gWMkFLfcf
4TpT/iYBwCnPxjejPMd1/51wHR/+J7gQn2BwdBIBnASaR8juFyTSULC8ARanccIn+jqM54jiAb/a
uX0QsYeJ0B5h0fhQ6PHfM1oPH/50rv64Hv5MhFPLB/y/aB8HYBm8TaTnMH/nMAxO3J+JOQMxkTw0
8cZypOJJNBQ+tKRQ+dR8PFKyW2F0nJg0Uj4dXRPG1cQdRO1tZ4xyTJcE9MfRdsrnbHLe/KhsiJmO
5vCoghhWgyhTu6caVmM2hRjx94du/POhu4aFt4LzBmPNMH6B/VQ4rrVN+9TacchMHCYZ0R/M+37p
fJgAhkyk/4mBj8Lgd/IZsx4LczSS8zSqxl///cGQw/zraXSUNpWjaZEkjKmdX45FJB6Nj2pkXmHb
vPeDvDMcrEWLpaUsEnC5SR6QtjKCiMI0Ut5l8S8O4Bfe3PJFusqTHqQqT9nKtBeQ05/gWtWECSII
TVoxk3GYl7YVFx751CVyNzJH+Iwxtu+0YS12oSSj3SunWc8/1MS05H7EhR6eCrsAnKpQNjDHof8j
nQwBc0wraqIGE+UwVJu/P23GAq36y+WHD9PjtjQtbjfO3i+XXz/HFM+1eLcrO+TxHjLgouN09Fh9
AplgZFsVHt4EStV7cZtZk2ctAS72oC0GCse/R98ZqIqwUuFsqYImkSTiKmqf//3D5AQ7im+XYwQD
9teT67IYjVhudWvuJNxXOUTZBwlCbVd2UgZrSVGKsa5VV6hDPAsVXpfzGOICCMoSlUjO1QhtoDYo
7s0rd+kbNQd1/vtjNP/pdnA0XEVtuyD9Xc7lcon+6QLgMielVqgCmLkd1DdpZbKuicOW0qNuGpx5
Y5cYLrPes6Ktxi9HT42b9jsUOaYpeQeaZxWQMD9RdNh9NoQiiWyMyXCu7PQzJlJRrJwxqe/J7dL+
5Zj20thVCUE0FqC+3E7sEaxtB1qlv6kH28eFppTjP5GpH560b6f2CnM/82mny2AY//0vv5A+/3od
aUPTde6hl3G4Sv7yBek5VbScI2X2UHzjNfdKQMuklIjtg8yCGNt/xeBnwJG+HSYlX0KwbpelBsHf
9HhayQaqGD7V3x8WI5xfjouZN6RNycUD8ZLt6y9fSuW1Q+eCzGKuWqT6aBQUrw4Y2ijEGWgB/4xV
VoPH9aO8O6dZe8yjrojp+2RZNLXurZdL4EVGP7IRo+1m3fdi18R1/Yw8ODxOpvfq5bZ5TP1oiGib
6gyYvxlziKYGk+61tE9F+cjCTeXUHlmwdyPV4lxxs3ZvyjreMr+Wj0Wff7H8y1mOpk9pMOMwqWus
UnKa4q1gi4QGOlDZVA3bCQp9YVjtQ6nNYVen08+eafMK++H7KGswKyoryvMgaqa1WWnJg6rDlL1U
nZ1rFxqqK6SEWdHOyZrLJfxKakGzWV9xvFyq8InZVxCXFFFlX3lT2uyAhcAr1l13QtO9xxBk7wMT
LsNcjuUD+6eHZsbGFXBFEIiKZ5qUUiDtGCuSXRZUJU0kjvshqtRgqWqGV35GkbsCqvnOo/TUmLW1
0aRsD1OBvmjnKj+NFZJMH2jAK2NraLwIdoD7FHCS/VI52FkSLR5mZtsrQqb5MTWmYA+FPdtlka43
BOQ6QBrDcF8W6snzq+RGMQXCBV8bq0ngxK8JVIkov2DO1K91Nor3ureYc2SS1AUL6HaWJ3twBpt+
j6T7HjtakDPAoPgzt66JQ7lJR3z0Lg3LFa7bB6BS7xEM1J3s8m+TUl1isBVKDT1tjWljPnTmO2HU
8aesjXJej3Pb22uM1vHPpm30V2WZ9q1ndc5LPfrud4ly0q6lM/TwRUJxbcUOKJ/minWHwr19JOeQ
H8KiGFa2zM/SbgjmGSpHuuJ72JJ/MTcUFZgeZMpQrzKAj3dD21LsNtf+0YSRXezZBtTXPZHIFXjg
mr2o1xMrGIojqA2HgR82FsWU6dkktRuQCTnHAeN/D1PkCRCWcBGK6W3q+jBnWB+wpcNax1Pf7oun
sup/9AmZOL60vP6gW7P+VIOpuEBBCEDmZneMcy0m7Zkixw6sbBh007L94eXBtO/CBZPFTBJbb9m+
CE3og5d5hAcJOOIS/hOkbHsnHm5dQJxM/QzMtNiHlnBugimdOynJm10yOro+hriI9h2qIyPX6DUQ
tvngtrW/FYgPnzxYk8NAXOg9ZON5ywhwADGHgYR9QL/hpMPIyvBSJTxgIbWTcB4n7dAM4hJMk7h7
a5jXiXqyo36gyCfgWc5gLKSCiR10VnXJZUqq+SqoSQt0tkzWRIavUhtyApXc3mHBT51BpTFtHqW1
r4bus5Rz92QorliCoGo8IQ3VBGAaTAAZPjesobfZ0L+1HYjzUbowilGVMI+wSsZsYQxvxUyfiNf7
PvjxxLhDIgzvEQvFUfUDrXS48vZovx6aRFg/jpUtm02mMQuwqLnlb9FzTGzokOgeI1zeC30MIjN4
TLUeP3vhxK8tHDy1zpssxnVRFtcYuOaDQRHuAe4M5cK1P9VfdFUSKMY/n78xZe8PkyCny0maDiRl
MLG1VCpZ1B/X6VMyj8j0cXYzCmf69GbC30TfPzPL/vYqePMYD0V4NmuZPmToNtdEpPqfY1QRl4TL
VlC+GoC7jEV4aFzkBQYHi/8nwWe+8UfGsz7vuaesmYHBRN2rJdriPjMy2ppTTCEwKjG8zctJgOoY
/shwrxx1llGeI9mu4KUwsu1IdmkdEE9Z3h7WtA8MYpmG5ZGcUSIaV3MPC2Db0FX5rBLXvEkYbq5s
Td7GLBrnQFYgOSkfiGHr93d5O8YnuynHfVMmeseUPbmuR0duy4EAdZfXzbOfl/4lHWp1nNwYfcHv
29sqbZIbkjUL/IzCym1PeJReYBwJ/TgxcErTfdAYVEDBRX+J8JheJ3WGAOQEBd14fko93W5KourG
JdC8iuqhRTayg+Cb8WvLiEry3E+y6Npp2EgMuFyZmCrQRDjPxzn99pTTX2Vunm+jzKlvsYVQ89u7
LnIL4nNQTc/EVPONXTD5K5rRebUWz7qFqypYwV4mCO4Dg2S+iZMeGwnyidv3dwEe5yubqe499gQ6
zgqfaQsEYadYUzQcHdHh5XPFxuyCwOBcCmzvTCHBF5E/xHyeRjijajvSBwO/1Y9a998Rw/ajj1R/
YsVPvtrp+UP7PNHoJRuYVCwJvobABCDCEj5V09J2UbuMLpYy8RWwki/RmB6+6AydYhEabmByMaMr
Vyjh3VOT5cbeRiBk1mGrXTuW3XFOCrwVVA82rkYaI1pufNslWpyeVH7rwyHaswgd38aunK9L3+iu
QcZOqFpRc3TKAQJKVSZynafleMY+Ot209VQd+rayNrmzyHeRY56jrA+eMAq99BQtYIMIgHgsU8oL
Ip4En5Iu/a1RAiyQXdfMdbKvKSunY9AkCjoy5Fj7aUHTh1LfpWMND4LU5c5ani3u4mBzq5G5l2HS
S0f+39kTXzSWetLigTs7Pc9V3TbrumY6C9yA6bGP87ASs7WdCpsaa3uS11GR6LfRzODQVD7kLdP3
8c35I2HYPmEjVBm9+yj9on6uAmm+ioHsD66CePg22JjeOjmSIBaTDn2HYcHCJp4/mBQ8ZC4zh5KX
0KjBtfrJWL93fRo89JjZfg5zkXwHDA3uqGpMdk4r0PFgmhMxaTC2JqVLMZsx09qAO6RcRWX4ha0o
PMIqqTlCEllR5JWbog4BoC/fmcJMOmH45V2VRGV0iOEBUQbOLWJOsnooGBSxs7BYXYyWa+4Xmt7a
7EcqbKFvBHdK1TAUqCWJvgy0C0oTm5ydey7sHyXu9Acf1Lu1bQd/eh76EoYWBWtAZealX6/0Jvt1
xq6A3StLHnrTrl4q+ilszopLawPcoo27THZ4ooO5GHM53dpF2bDVzkrzNJmpe0PnA787vdFjsObG
whfmcdfvunGiLIVZ5n2HbZx8kZy+usLGsThmU63Q+Sr9pgJ8JStpFPzJ8s99sgxfE882PZykXKwd
I6U6bneeyMbxFEI+d5/tgni7QUkGb0xt29ztTP0sj4c2wbphx3bcYyzMcB447lhU3l0flRPQ35n8
eXiogp7XOd6u0jkQpJhuuToSvCiUXQy7uHLArtAj3ds7ctI8cALlFoeuab0ng+T/lyLFBHJadT+D
ymGx2g1ZezV2c3CbzdizXLLx9BrHMxVZjfQ6fx1qh0EBDcm4J7oCPIjhfeWyZUIPh5YlT6CJpig/
vJTakAcZxR5tr2Nk9ftOWiDaZIPLmSvEcva+iMjVMRYOL+jZQC3ruLPWScv6ZsObp3gj0KXHraFz
/8mp3abbSXeey3Wu0mLAPWporn3hYCHAi5N+tYPpPqWLaWEcav5hAptOz79ZiA+f11YKMMUnqBS7
OnhMRsv/gNq3eKAIQ+JFSgntpW7lPg1RMuT7rkn1W57AWl+PwmzbveFNXr3BzoI3TUahJnTb1pss
fWRF6Lw7SyEYr3JgA2sGLsm16Ai9ski2cQrmowqJdQ41dggW26xJXNOh6EyA8ttAneD6KIFNXNKi
F1Ap7aU9ktc1NXtDNAynxM/dJ4OEi72fE882zqLrSgigHQU/7zlBkQu3ci5OUoqu3bM86OZ9PNmF
2kICB4nUhnWdnrFLt/G6GgayfR3gSJzSiYs3cVSu4jEquF5VDr1ryRbZxRoSl8C+my/GQpN1S3Q2
aXF+tjX6BlZcvtEt2El72OnKZXGcDxlsG59RGatymeo7qzSi62kYaJ73Yr6tNJUx8YcE+dpWFXDS
bnTfsAEAUPY7AIG5kzv3tAicAid0brH8qBPWZgHSzciaVYubnqZIvJwCRz555aXZbN8Hyfhg+zWv
hozO85VRW94LNbXAhgqnyrbFOOHu7ALzY+ThfQ1Vqf/poUVa3EaiOKjQannkhTVhqJhcOZ70Gqvg
Ht5i19IJw2wZFxsVoTsO3XR2o9WX+RoYP75YBqxZ8y/o5IsM+5dtPx0fmk2FRvWw0S6tRV79k+ZR
JZhdet9YynjJT9Iryu4nCnCkkXQv914WE9FKZ0EYOe9i56On9kKuAehCknd6pjpr4tlBe0MPgLC2
OCSYg5nGbLfbwVaQoOao7d46NaZA/5IhO8spKDVXRz+QYeXyt1aOUKSqe1lRhpWmltjzaCFC7wIm
pv0ynBkcVW1bgQOyo8ReR1mK1eXvRYZ/0tA0pQ3aQnTkurPhvv2CaMcADhiKPfRqJiD0w5JeBmgA
j873NOjgjkMZ1hI45F0Qdiz4eaEnVEgTuVq3zJavmBPSOp9SFbUyIdL+Y+DwDy3+9h9K3p/15X8S
aTk4iHEGajpmLFB0vxycrNyhLStWfU0GVzHwDTZ+tZw9cjRZlfWXIXDjfWqNMtq2cwySXadVj4/Q
Atr6LyTSRYP9s9aoXUbe0JkszeEgG/+iNQalUmHc9xmbrKkkT0oo0evGbeCY7YJGsP/FxWn/Jx8H
rR/V0GR+YMpffnMr95qB2lhw5JP10YqxfG6dBtpA63gff38F/Kef5HlKOgbsQLalf70LsoA0XhFM
GboJ1pxo8uSpysJh3QImPv7+Uf/WAOnxv0B3XD7ovxm4kRnCn073P82XHniHfEDC/Mt8afmRf8yX
lPqNLS4vZsmKzPJIrPzf8ZLh/AY3HrSABVPPgC+CJvkHu9HyfnPQBvh/SpnAZGx+6A92o6V/04xa
mMXwRuNnpPPvjJf4wb8qkJoDcrgoSLqjX7sgEX5RRhtYOzg6MN74NbCANz/EP41xS/Yw+NhCJ8y/
ax6gATYDMAYkg75c4uxY0mH4orQfeLmTpJ+YzXNXpsrdz0R83olP50efgecbAWYq/zLDew0yf3wm
bWKuucEf7ZJAWGZP3aZhuvA4i9reD72Hz87UyXfalvG5t5LwdQADfk9kYkPRRnDJXIp7ZZVgZqz7
/Acjd0rX87F/hg/PS6qyxR2RPEq4Y+3RPaZpj7X1kB2UBMA0VU59str8s5bPi00kCd7TUO+i2Pox
xPmtl9yG1nPp+9ldMffV1jaz/jgHDV6+wfoqAzN7wOY8UjwCEHmDlN5e69KwP4OpV/edZjar49B5
tScceWRvIBr0+PL37N2duzgNiDP2TnuKJWKEbYOgoSkEfcSjAg2gFbnY2CUbBge6KsntkvR3th4L
rsOAWP7q9cq69i0KJHoCRzRE7+njpE9wijGqKHeGjkKHoi6J8IgqSPutQ030xcSYec7UQBi5T9pN
h5B46UCj71nVrp3G/oEVpNu0w++AbXu86s0sp9VTGWvfIkdGnO/W5c2wARKOgFj68d2QeM8q8kNy
NxRedxn4bp12BCCCpjmRcBrhozUnJyMUIGs2reAMjlGNZOM6+aOwBbJtWMJaK9pxjzaUX0ZFCa1t
xsHLMFPXMjjM/iuncZ7gRr1VMrBvRYtmJCptXooAm60fLWKDSxXkys0ba0+a84dPuG01TBkUY3sW
JxVm/taszeKjy54dCoXYdMSwV0SnrgYTOmHvtT9L+LkUC5UdGDnaddnTFizTOa6tIHDAIGaW53m0
8eXTC5Deu4zs1iNvhwPSLx19M3C4aSKL1rdj+2wMengee05cn0zyxWzmJ3zB2P50Fpz7vKlO8M77
nbIFdQYkGcol1ZFVSq7doWKYatfQ6dSohhNyhIJXEhJzNYdq34SYocK6lFdzyJDIbAn/9qSbttbk
0PhbuNVV6bnEqdoqxhQl4vENzPt0wBnW3RS5XsZh02hs+hbDFz+ynscIjlNmwpdoFqHcn1p9SCMj
WOMC1Tc1ZddAlhOveM6teWl8B66Su9m0VbMKN8Go9KnzBOudEkGXPYCPRy3gio6b6ax6Ve0S4dHF
a+XQO6kJ3ZhZazxZgVkffT/CEc9KjQFDWhpHQ9bmLoiTN0J/eKxogF5naSW3aRDfg/tnpizLwfvi
6mFjAKm/mceO7R1VwyjB7I2mHCweoXkw5HO+D8nds58qAnQh5312SUYRtRHedhqEwS0Sh4y2qupM
Qt47DnYiUcIquibn2YGHY2meQAm4Ptb0QF2Hsn7IMDydiD+jnBT0sKqo73EbWdkZZjV4EZymjyi9
1dkMarAjpsGK3RUE0R0fVks3KLKfOG0P+dBZH2GOn7YwCWB4I72cqdFg0w+BWriqVA9YuhTlhdZF
zRR7k/Z7w69w3xTJm2B3SzV7oq61JcoLMYPwKJLgYWbssS0dB1RqRvehJtWMcAmbdRjxEg/gbZHl
spXNLHFTT5g8cQPTIYCSTcEKrak+loM1xW76E7DX9DQiRUNAsPRD3jQLI0ISvvJ9ext3wwAEz3Qu
deaBIclbFsCQ5MZtUcJzmhwJFC3+XOoZLdFsJ612orPeA3EAZBdunEIBTEBNHMvqE/HfYrwYDpcJ
SPkhrDIqzSmuB1fZJvON6U4oRyUmXjFsbe1RuEoZzkqy/N4kESmAsMYy2aNGHusU0geLpxeBkW0r
ZbaO7Jjsgw8TlR7ddQ0nlIHbCm+YgExD8CtgBnHssPmvujZXB29uHiw3upkMJ8K/0ysg4Ul23SWi
vx26KHiRfltuOyXem2ommBfY7i2+UnNXOwiNvf8KSv5YkcE+1JPyTkgLBwcfn7RV+6DnGLNt0lF4
q4+6pbw8EPKsPf6LCOdUUv9Eu30wVcWOTOCJDPNPk3oMWyXJtq4EY70x+JBeUGJhHjBDRlV5Ispa
bXRmd6D83PkHUQICIA33KabalgwSfkNohRcklDZcKd9ZEI2w26qp/ImS+RaWS2ZIZEQ88zrYydRE
ERiH78gKYA5pyCa95TMoYbD/hormXpoy1Fvh6GllVda5Jw+yLfy+IhzGs2qMKPQteJUf2fZXuwBi
74V96xU7w+mkM481gnHHTbYznHBgsBDRTqLna2Cg8U0HHtIjeGtsC4Vfe5rBAwC+wnaGWyTdj73V
4bgvCfhFKfXYTAt6oEpmeUA9HPaazdl1MaTvRaPMfSADfXSawTw6Yf0TTSmlgNerF9pm4ZJN8a0l
YiLXDRHBs3AbsW9a3VgrqQOS/8LH/zwvWDS8n7c41zUpIEj4iO3Zvd0mcj9knnPq5tZHX3adXVV1
5ZGuneIcGv50FNEQrMehQVSrY/EkaZigqmwYdsxEedu18xI+lpE1P3lBhLHNdcsGNv60pAzxnWzq
apgIWzTzZ+LbGs2ltYBg4qBFdmif47nrbuM+IpXaTsMXJUSoLGxBg3Ms0+AqixM83wLxf+gvmijs
zsqcA84zuUMUqI6ynWD6qW7hWz/YZWF9QajmxPLKPqbSzC69SV0qGf9x60sSnDUnf6l5dZytNIV/
w2DBpmya1EAoFMEtgljv6O8s9VyCsd55VNPZQedJLLFzKrmka9ZmiV8xkf4piYjexznGkfjc4SgC
NszDexCAA8MlX1kCjwkm81T0pbUSEFw2ZmoCjenSC8Q0a1c1gDq7JXvil3dT7+i7zney3ZhR+eoE
0w8hxRHMKZwhxqHjdDvRRNOiVICmAfK3oe/mbRltbmFbXskovyYzPK8bMZ1bWxCJ5kLedzZJrmS+
YsC1IsRO4ljWDQxo2CM0wvpZ++ElxPhE0ou9oljRKKq1lukBw+MxnWaMhFpuALv8QKnTG3pk0BUD
dxeR/d2IGtIhDvFtlwyflXhvy5z+GTSX8YqCAntjzjW2X2+6nyb73vXrnTNyJsfGMHdpbF3iLnlK
cKIuwc1s62pWXEFxdqcU+3B+4xHzWBfkfZoAcOUEfHMdM3xZARUhWh30X7Whho3JjnotRY72S1Ju
Mt1NoFl/Q25Ijm7g/iBL/2w7p0l1VxnL7lVuGszxZQb8H7Wx7s8mdOi+5Rz78Hm4YXjIwEFfUVxB
Q5MZKiRhf6YQK9pbgQFegkFHbJebmb3EjR+2X/CNz2MIzymZMmc76PC5tcxtIrt3E9oimbOvvg5+
+klFT0t8gC2BFN3Xe1oRSNQkk7kx7eiOwUy3BsCRXYQk1YZtmIRl310mAgkbQ2YnK1C7sGNcV4Vd
tMXK3J5SvnhGrbb74PFdsxvo16UDlCzoX0KzhMlnGNUzjoFdH0bXgU0UdqRzQgOK4O2cPkFnAElR
Vs/4BU4xmZmR5ykNE+3dGMQb3wiOjDeLk1HF440ggfQCpvowi37tlZ+iNR8xJ+HtCo2I8IK3dlno
YAvngd4davgypR1h6W7h42QYtiH2xdc5Y+iTMHIbrGyArZmrznstK9rnm0yonymCx3sKk5N6tXVI
CIDVPl9q0W6rYAn8OmqdjiW0JMNjb0GUzE6p8MhDBD+e/rr+7jE67wK6OtdFxVWORLwzKz1j0yA/
DQGSJqSavFfrGJ/8dqdUiKushymonaa/kYT2nlrX6TmYUV7r2vZZFM3ulorFep3wz27wbIBzzbrm
xYgboI1ef5MZnbEDFFDsmRSJs7Cx7OrZy64qL3CeXGr9Vixcyj3RuWLblveTOXLY9GVQD2Tjf21I
4UeI3cTfPvoWiDLUmoUrN0tnurhDuWoYejqgmgs/Oum5JXHSFx+qBhAQwO8zkPFx10Wnxo32Ux+/
TXVb3MStrVbwz05JvjyqSAHtkoWEDBg0Mjx5bqy+2oV1ZVyxSAEhODD2ADO8gxRwNenuPZG9AzFk
viKlxhtQWuYR4md7aBiLHLvKveWdoIDXUx8+UNedFtX4YjHYY009fKMsYmxxAsnczj8x7GbljyWK
LEHfsweox30Rmldh1NxD8oh3bCsd7u/S4saJXtMeyN+ckbtgvunf9LJ1XptpSZTyfN2AiW22oWg/
0wgzgEsLwy5JTb3zaEhvxuLRSrPnXDKCSz3nZ0/cFazYPa/HDak9a8WNSz8ddnDaWeRTyoWPFcHi
xk4p+/IHUqOR5fnEhzjO0quJH7bzXTYw+tZ5+qGChLIownPQSB1WFC5pcUZJ6oeNBoDXaoNRIiWI
be9l7p/yBP88oSySIC7wvIAU3IvhEJPEfwpE3t7YSUduRuA607F+VhghCafZpwSARpV6l1CRUOw8
c8RPUhYsKHjKzqG47yeHHjTbvkpdveWJBvJXhM5qSklKtb6mCY/0xCCc9KounGnbR+pHq7pnVko3
XSb9Wz3Pd8qOznZuvamY0WaasxzKbLVxXd9nmRIb+9CQL1aiUYqtnIW6CzCnqpngJ3XxDA2KkVcY
yivTAS/JCjjdswYtv90omzAQVTisLOr6SpvIK5Oo7quLF/Ic9y2BrMZL3eOUi/i1oK71ytZE0XWV
gmvE+MgtUE76I89mta8di75KkNEpxN3MfxUzRbJY4pH+mZOcoxiHZBDaBMUDUAHk8mZou5l3rOu5
fFLdIjJmjQl+HoseujMGiFv8EWRPwVqtRy+zXwBoDtaSOHsNyZVdOkJjrNukYkig5TRdw1ybWH6T
EHEq670bm+wYxEV2qgpgaMwz1aafWCvncC7XeOoxZYUaE0RkWce8a/VGk8u/owSxWMkE7iGPwegR
m0m8Y8snrr154jWsW6xQtm81162pqEVwpfgY/KS961rAB63V2j+Z8XWnZJ6MKy/2xseqCfIDCUja
82x7zlf/h73z2JEdy7Lsv/ScAfJSD7qBMtK0S3PtE8LFc2pxKS/59b0YkYWMSCAblVWjBHqU4sUL
Nzczkvfss/fakot0M0JTeklHpR96fcmPXIzjLRcUjBHdiTjnLR6+N2CT0YNhRxpNn/ABtk5TyQv7
pOx96BydUawlJZAIZOik0y61L5ezx2xADpkhv21IiJklO08HvPIOgJC+99ikhH2dFphoXchQTUNO
whcFJ8nWyddkFNVXGhwjIpUwzcFWnY2BPAjvYpqxA1xzrt3ID13oEN+MFHVtAfrwXIfPUabbxpsj
iuy9RvEZC7WbfLPdSQjd5xzOnB6U7Bw45riUeiXKZUWFdn9LfEBuR9fTtA2R2vFcpLbz5sylft3G
PQuZkVI9lzrfUx77WkjjUXck9oYxK80jikNE9uRY8YdEzLtXwLop7Mih4ZKikX7SHu0oNsOCcEgA
rtPa5hKYCB+htbV9naNgHTqwg6VZXpccWSBwrwFkAuBsOMd+CQTr/RL3B24RXmzyiK2lp3E4CRs1
GN/24OKVsCY/BHa6HFJNege7aZp9UsER9THsv1VyJbVSPUebXQd82eSYibim3VVd0vuBpSgB1fQu
PZDb9b9qvW4ONJ1pn80wk2OtxbB32qRJtpDTxFOelc6DQfcFfgqf25W7NiXREYelcMVKo9fQQ9fG
d9oKDub5r4VG6dEH56rxThmTvLfw8b1weyko5rbTxziJXFrgVLKvRWdeooEiDhLWGlImfufjkhoF
fZDOzbrX5yWoalrCcoqmB+CJnPEwtmswKQsBqdQGZnZjqMZ8MWEmXCsP7X6TxhbzWB1l+tEiKXKr
TGtyt1Y851eUIlKCnllatndxYtzFuqovFhoOIoFdDG9TbWG7gMkav048t6iO457wANjaBmeEAdNA
dDJjscV00Z8LM3P+2Ef9SyuCf7uMySrb//P2ptOvtvs1/2UDsP6FvyVMxG/cJnVwaCyHBaHz1Xz8
R32TJn4TcCIsn4y3oMvTZDPz9xUAmzrD56uMaG94Lkud/1wB+L8Zq2GYHMHa/bSGT35P9JB++dvG
7Y9Iz9//9583cOsL+/Pay2Irwf6N/h5ego7T/h+iCVk05OncwnZudV4gYybjNRiwGvCnNenjpgDB
hHuvHg7Cs6gJgDuLRV3ShbHB8a++adSUb6rN8LUkWv7Isb1sN+yMq5dWxxucEaF8s0Au3oFUEq+d
MTk/k9Q+LEAUX//68um/1hv27/b9Y0v0//r+Xeryo/rrCur3v/G3FZT/m7tSBHxCTL9/m/iW/a0+
TF+LwAxWsNzM1/6wP62gPP6IdSxYXzaHf/3+mWynWCn7hKUcU/fsf6k+zBZ/3bu6wuI1rNEEh+2r
bhnOGlz405K+AP9WZIkOiifH2/QmRozuEGzrRYO3qklZRLfC043yvlzSRFOEuhu3GbBM4J949CrN
coA7YM7/1OeyZ8wFR94EEwTLKCxancV97ZGR/FAzjNjAIbUpb5GSEuNq1hXbpD4rVYH/Jm7j5DGn
PEq7rsuB7go4pkVdE+Q0M/1S625h3xHzN5D+JoQ+b5ioPGSndmcOabcc0yG3XsiiaVDmysaOd5iF
yls8ftILB0w3IE0kuJjyEz6LQVy+N8F3XkUuCrsekrBS+hMQriK6kZ4+N3uLo2G1M2N/hhpMIpoy
tEQHaOHrSfVmseBwdqIYR3WooNv5VPz6VGDPmMkAbA+/M96VbCnV1vBbwIWuOIJ4mqfFu9KZYm1H
yJHmauTeKb4ucFNel6bCLE4nKHks2U1XesEiAq/ZSIECv0L63vdLfyHtX0DcTztFD/pYmTtKJxxv
W05aa+2sLE8T1BzPmBHE45FqLEc3xoKhqoYPgliJGpy2LlSpuE2NjT1oyJTxMFi/0rmfn3O61+MI
oFTYpp3Fj42d+0K19RVOFReHSe/ExDBYVXxXtKZme42qo7LQ7TksrK77iArOAn4dl4HP1510p7W8
0JaE9YOZwnbj5iQoSMFSQ+blnGkdrcKawOibmPl4bBqvuKYFmCLUyBDmyaj64TM2l5mcOf1zY2kW
X7oNyXMjy6rE5Y+BBNqMbSCSzBO7NcMY7LOeqey96Fo0fjdTkQqaEgUjbCfl/cB4EuzqtJhGB9Fq
RbK3NRhJCEKieyjHOtG3LbSbve1bkPdkbla8N3xDrxdNjUQYloSydUqDB4paMluHmspCl02ioOyV
dGA8bxfZoM3oVq/JoMIfeWjtwcTrLsr+gnURc7eRevVLO7RA8DGFAhCLRVPemh0JQo7XY27A7XSq
G2rk1peqvAFTPMV6j5VM029PpFTy5WY2vkxJmtCJ1JjzI6dlmAgJ0hFzlpS9dpjT3ma5FLXxNyWn
yRMFZm5CoxfI031EN04WKrozfji6FzAQoza7rzDgQARvOu1eVnbmwkazOKgjcReUBM1j8cYImqP5
ZzUfgAAVdi77rIMKgcnqO2Jinq96QH5i46emcw/UPH7imWe1AWb8aJ+kqGrIu5H5KmhoiTa6F2uA
2DSZ3RYEw8C69aX9AxeKFiht4M9Ix7uwahp3nK5i1zIf0yKDOzq4iLqW2wFzq2AO4mS0uhcNL0l/
5cIpBgLCGmRjVJF/jZEHy1fRcVSkoWGg0A604ZgHCLX6radRwbvL+jwfN2KemuEkGFwYqwet+24m
bfpVm+1SHCHB+fGd3bAq2SyGPlNp3XP3+jRnOJ5BSSnsG70EUHSjcYkrbnBaS0bZLPMvL2Y42ZHo
gB0zpJr71KuxdAlVVy48rxEI01aORv5kONochX05lC/KN0cmmyXzvtpqru6AiBoU3tkyjre6bZns
boaEEJCGrfAd1zkWr9kvmke3xyjNScADs6TRMvgjXFXJbV429atDT3h3wslIQAW3XXRVxbXydtRS
LwvKHF7YbTdHurfrHXpN4FiaRMe8bOIzchycnpNbEBin7o/UBAvB8ma9VuGdsbI5RCojhhobKruT
jYvv10yL6J56AERRy6zknexl/OqIvsY/yAksPvBDR+wFeCajI0dcMaPYW1YfopIRR5fCZD1myaj4
KPUJmaiduKuFkkvYCprEyxjspikiSQHQSIVmLLt7XFJriXdUO22oEhvalAUTmVR6U2inxqobFfDS
ly8X/v8TE0f/a8HAcF24grxU58f5e5eNSHZGDS4z4A3ntTsT0iKzWJw/dCscFgyR1bTh4htIQWbe
zA/TwN5rP+HQZ+06uxUweB0yb4B0S9eSoF+m3Jlo6RlBUr965lNjJrfjOvqmP8RWfKbLiJ/a5FYa
uLzKJ4JmuPpSj0dNqZjE6T3xsoRcT65f4qXy1NYrIQcFTWYNx3lyBaOdmMfLwhKupeIt6wBNACd7
KfQhvnXndsJoWa4pgBJfMptGVS+3Vjf5lPuYMTJ7ZUzLNzLHdEpd/OvkDykHDgw193QtLOitGr0T
4KNyy32VlTLfDKePzcDufRSPZPJa6BaLb70MxWxcNB0m7EZ0ADw37ti4h8moMMk3mW3KUBd17OwS
BCAZTD4Nx0yLpv6hg4Ix0ACmCk2kKp27asYZg6lFWh3Rq6IxCYFY852W83JAJXssU+pYdM+DlYh7
kpr0KfHMAro7m6nxxIOpzk/2OAieai24hhSWprb12xxeJNMpTICO522zo8cQIhq+H1QpW/juKzHp
oWSVa6GBlP7CdrVkxAcp1UwzKz9aIcgwEadKJMehjbmsCDPoMMMX/w6QPEwd4i22kvSOoOnKXp4a
wfWVLACuVJ7IgBYbqqMjz04ffIquIr7yXettLY4IFKouVceid3ZgM3Y+zsVkLuA4DYaefy62Avep
hGA+rKWFGZAF+xI2WdXfG5VVz2CSjHEPvgPJblaIQpvaYyFMqkGs+65MrAmWOMpfDTNSKdqfLa+K
YebxFSHbpkHZa9ywZ6acF7selpGzRmc+1Sw/4HPQWYjJl161AcaFWtM7c5fQCrik2BFUw08K6HHH
0j4AtV8OddW4ZeBw0XQhDZ32o5NSGspigPcfpT3xWaa50FPGyC26eyXI6bFjdgQ0rhbgHK4TRq9N
tIziE4wtRd2Au7yPLo9heaBGoI8gzQEVKdeeo5xd4qUwsISHiZc4KAb9nA47I88sSpzlONwnidbG
p0WShj+WZOfGq3bx1ktpNpqw4WGQXRmzhXo0pCMbytprcaJ0CHKXCRP6Bd5G/j7BWmO3W3fZ3h5Y
Pu+a0gPTCK2Gb2upsmqGFWybabljsFTs4Op80m54kCbyLCkik7umg7D3BlZHc7Adz7Hj3xtDQcx1
A6jGss9cpUP1PI4TtPAsK3TYwrZTiuVZX2OHn0onhXldC/KSj0qPOHr2fLeqbzXmSK54o2rzbajp
DHr70+Tyt/n0z/Po6jf7uwuTacAiRM17bzOtGIbt/IMfDQamRm9VG1NbZKDHt3ka+rVb/jEq/ld9
p7//GA8DADt5DHj8uH8I3rIorjpOezmQUgWjD06tejDcntsjZ8bMRKsRzZXTwLDCkMZZT28Jt9Me
0T7+/5m1n4/f//t/GRZWw3+umVwN6lf5iRYV/0U3Wf/SH2Or8xubAsvRIZ+5nmvaJgrIH2OrjQUS
xyLaCH3YXLc6f/Kfrdc6OA+iHKRyYTv43EL/LJtYFlZMz0frWEfafwnMYdr/MLYS6eQ12CaAAta9
HgbPv46tc2MnsTnEMAG7HtA4WZYt5Gi+SgCMv2TT+IFqcB4mWWncY4/E5SY16D56VoaJgfg55ku5
5ZjMkp+k13717j6jF3/a3dLvF2NikYvncOPH/Qfhto/GjZ5hM78tCkeSZMnDPf0H5MSjPiNnOwn9
V0ay2kFaswn6igOx7Z/o0Ly4mvdtWSnzlNXIo1qku2mSxA0dTzmcCAvtXPlzy80y+pTKn956g8Af
RXLpg5oYmGndHQBC6e51b6BAw9KoWDWzURhL7p8VVdT8nmA9sGMxLcQ0BiR1ad0iifuEZyZi5i3K
dExHc9j11Uq/ffKq6D1m0XjKRX6fROZqhedVArEa4TXbc34aNMbvPHWdgMw6ITZxjzVb7Ue8fm6i
ipPfM7HD59kqI4L8BGsKLdrbVet4nU7mPuWkEGB2kTvk1mgzrTFDfYHKxodD/yNmUXK98RCw/Nf5
lbyPqXfEZpzgA9Ea2J+UwrfHbfK9YZgLlNuKz5rhrgwjcIMHS5TtOckWIG06Q3I8uU8Vbj+WH+V8
Xcy9hmcWOnaG9ygwtBajYLEcS0+7mtLOYOHRypsJaEoIpx4M0zyDlxPVBQcbkSrOVGFTsXURqSCR
S752qTmqkLenXoetS2A37bMJvoR8Em1LkVzdtb58AnQPnB1sJEZS+9kZ6kdIaBymbfDCRTI+N03f
73JjvranziDxoYYbEaUEkfrZC3inKTNMZjZ+2nxIIxZQVkQlamKML/3EvpAk8kNnSNxJ3XjdW4xB
BKzqLU8Kvr0NoEGkAHt9BZlXfEQwLfrIuLJlDwbQwKEmZXKzjFERdpFApYkdVhsZ715T74AAvA0O
GLMcx5xRJiXLf/NMnewCPHdmoeQbn5xr401RLbdUEj0tmHHymg23UHTidPZLgWtq10eO2s22J7f9
KGAENwrKn2BdV5pD+zg1Oo3qhGrayKKzgvqQuppeHOZe5En8JEmnOBazweHINry15IqbREUPtibH
Qxpn5tZMYPIC6AlnS5xE5x1wb1NXFDUO6yVXKF459TBp3Vdbv7BY3zeqO2Kt4Zyatm+dW1DM4JEN
mls3OmQDhtS2x104DopApQkD0aOOdzb3jV2BE+b79aL37Wfv6HloVDVnz/VDWOktO+hy8y4dvXeO
2l/eKJ/w7JL+xhkDE1ivAgqbnA0nSX9vAEBhr8TrLGhgaHyVBIvFG1136FYDloFRNAv9rggjHaC+
EFgnuXwbHAj46XFTG+k79wQ4oLhP2CkJPTSc/IWVf7FLrRz3dzc9mHb2llKA2C9wtWnvNveaSdtq
lBAWG425OHJvFHurg5Nb297vhWLJGDookjtP62/sFi8C+lVAmwlubXxOBzsd0h0OaBg5rs7K2cut
Cy3Q9qNbVV6Yx1MBDrTAHLpw90d1mc94WY+4BqiM0Ci2yApCziKH7DWwtcL9fhYVPtpMY9ipPqxp
URf80UdqmTH4FCAZonKJNz5Ugg2q3o0fz58Uo+V7rV9g89hR9A0dkqMkE4FM3ScfASaIJctoekfW
OqHlaajczzEqrwoORuBoYmdTZ9LcRZF8KSYfY/FEdRiD/LaU+ueC9WlfuI6k02DtVsq4OttV7dQG
aj5czQ4nTPBcPrweo1fxIUrdX3nLAKEX2GQ8c7xWQn3XMzpoRi+MOXWQEeLUZbc2ef+NTc3/JMzx
5yzH/9n/qlcgV/fvQBTjzPnPDy7/MZC+/qvYvkY3/ji0GC67GZ19jU9EA3mcY+UfZxb/Nw4wQEMc
G5Hb9x2dKNrfVz264dClo+u+u8rgf1r1OL+ZxJKsNSDkCp1v/L+06nHcNVT0p9M133fdNxzHsG1+
Hv/xD6dr+u36xFtUFuiYK0/dgFhazFs1ua9RTBTCdOXJb7u9bmKm0w+psnpiz+8uClowCmJuBVWt
jz6pDbyhWpI/QevAL88EiJV0Sh5nkeSbhIa5CMihX7IaNlg5Bz7c8A3LzF2aPnazaYUgYo6jgQcJ
7qpTJ9j3cLF5dNIMPjNU/tp3dn1l+p9tC9hFeHiaAPVYEBpCEhhM4nmYee0mVs1JORSgCCGuqwoH
ZufdS5bPlYUsR8bRXzlV6PXlkkHtXFYGMAPiYu5FJNADEHZnV9tq7TV9q5t20QAfZie9mN9Y6dJQ
0uZ7SUutxEvWQj22uuh1nLWDyLGFKfzlqR2Fbfxeo9Qm08lo0MhRq1LvFRKHtcZlmZCq7wYATaVe
RtIHIZRM80AmPxw7gaPd6U5c2k+yKPdVNz2hd3wtydJscj9/qpeTmL0w9XN/5+X9VQFF0MwqKn1M
dfZz7eDiCLEMfzdYeXyCU8DdNUsO1nRBaKPKp1LPrjTReR9dlGrZ8nvaAGZLI1C1umVdZyLDULgJ
u3yzZG5yLzNSJ4l+0CjUkqK80tV7Mmb+fYFD6rluPPloaOlwjYXjue9xO7X9e+lzBpi8F4MMO8bT
N5SqUw8rAXRvlqwKJc9tfHIFJNCemrh4TVW39aEgSOv6n4unXefdcu4LNbL1b0BgTSdbWNzmZwxW
eMBGT6bP7dAFcipLlhl6u0WYulQLIhgm/M8FA8Qvr3mJBszuav5o84wNAmbtrLhrBT0G8p5hcy2r
3GhFFGIfYqxEmAxgIFHC4pYLRg/m4dZ6ZEvaPauheqLCniY/RP5DWs/ZTmZUUvW6jvm5NvaU1Qe+
SVc4SBu7emLY2E7GdboU98Jpzk6EFxB0WsB8HdCrdxMZaLNUoXRDeigz+x7f5DMlRvfFTIw/P1ns
UrocjduHbFCXR1oxCNJcc6iInCwwS276iXUgWBvGiPetKJ88oYLK/9JGHLNTcdeVgCLhDXtr2fEA
3XqE1ktxnt89isSnWPRric9YRZ9Ec+YfvcYLOWyBF4TO+L6Unz4KppWdzGQIVb0fAA5gU93E+Znp
aaMGkJ4Rz9cJfxmJe/YBUgVWck94gBYnssOSWuS2a/mEK2LZnLdl+kRZxh0aMvUn3o2+WDvqHmlZ
wXLnU42t0KPcE3utgiw9eAm/eQSZdN/QJaaKoxvRDwrS+MC53glifA60Z0k8ZiOorsZUB3LCAFbI
Tdtedmfk7bUphx8ilO9lO2ACm3FRxYu7x4yFuG3e+IJYzAAqKqyYKb4MCsdfF/Y89xMb7X1B22mo
c9PYYn99TKxxPC3K627LxR92WjOS6aBS8AjVhJYCjbwJvTZ3orMfiBVdAFxf536L+pVVP7iR7OcC
bZjoN9MgZUiPtkkNi08ChA0Qvr48TncU1p9ivTuMCTWuuY51kpyF270vI+nxvnQa9MBPo6AkOKKr
eNYeIqYDtkhUoU6wqap+q8i/7aqiGwIkK2MbD5BkLM1KAomfTn5ECj4biZ+gHsVtZbJjL8Mpc9Tr
YJ1r5HaSTuOLZ/YwWuCAf+M1WVncFEltlnb254PK5y21EN0KncU6XC76O0Kze2W0qIZJ5dXblDl3
6+a6D2KX76j02CXkna2FnbzNyf9gTLLYUUV9nG5M+VoK7zExWn2f+WRDNLxMXyNZknUEs4JukfOW
YX0r5Ytw5WvGdpWiQohXJ+iR3kWm301H7WxUuECOMNFyhWUHipFW63eFTdm9TXWyfDGmwH1vftVt
0MffWUz7gCnP2PSPZTy+A5tLED+jQxGbp7zTd6iLrBP4ypofKQuHJK62JjOu7uGG5GQZzahxyrou
SK6riHMh4Yi9Pr923MyEq73pC55LyWDUsYCEV1+728Kt2VSJ7lLGr9hTX4S3XEH4vyS282Aaa9Od
XtTFGfWOsGD6zqCBmDuoK4/fbkTYHNuHVFx1djg4a9v6CRhguHj3nkVZXUpQZCUFpWyQuyvLepDc
W9fQGKvAdysDQs0CSevzPVsV1G3/1ncwzdXHrr3q4teol+9axzUtTyOkXJvBd3VmjIa79csiTDj7
5lp8I8d+79baNW1Nb6kLkETCgG5fvdVIyx3w7Bk+sbyY4sJKJxkK8AGotbMa1Hv3hmqDJLCIH7El
lNAzDIx1ZBK0Kb8X/OyjtbCPLuN4OTS48CmprWJyHIlPBCC5KdBL63HtFva/rbndxeQiPK/1KJzp
44BABxSv9KwyeRwEJS0NRwywlijY43j0KyyxbOUgb1u4U7Qa30n1aRXNWbXknaaSHuZMBCVfYG1x
dnVfjw9DhTM5976Fyp1QxNY3SeuX3iBIOMX9CWsLF1AH8H8pW2c3C0M7RxCON5XNN8WvWGPQo6UV
b8rRuN+pxdyWuLutqXg1oPmuna9cisJbIXYL4gS/jD4+SpUda5/tPeVqO8wW28xtXxFPHzUjujfk
Qqdo3+wS+us2Ywr+rVkKXPXcqcD17LAHMer6TEfmuWG+jdR+MMkwUGOVOcNz74wwoSze/EYi0aSL
IufGqYRamdwzzhjtbofsiNyasZ4T+l66vDvYEGjoXg1uh5XNE1nTOa32nAyoG02PPMCoL+oiqhFc
Avh+CDXstqY8dtA13OT4egg8sC27N0r50Jjl/awNt8JRFy1BizGj8s0kwFoMzkMu+zdd/ylLE9j3
j0HgY+rORvwR2wMryupIiBYMyHTA7rrPe3zfXDYo0DEQlOaa8RZahT4+G1zQUWVBJdhOzcmeXyqf
whh9PuQZKS5uskYFVmIMNR9NBIfD9AGTBlFfUSdwk/IXKToI+Dj57KxQ6fZjVthw2RU7ooSnRfme
rYe7Xq/ES1vYLKltggAeBYrexvaIUYqJuRSs69lYisAdU/b3w0M2eQ4VBclqv/vRPS6lgT5Ba7pK
aw9rcjveZMkRdfSsiplYaanfKCXDdLC+2kFiBNUtTjH1weg1kjMsV6Pm0BQYXEWThhKPAZfwPTWP
HN3UZ9UQAF6wi7SjRosU4kNKmWSM9U9f1M526qdVteg9eTG6a0FgbmE/NaQ/LsoBtBlutvqpS8TJ
XMg3G5SSs4AEztXn3OYHiEcGZ49+G6WRsTGBz8HR3zWp/2yN7THl2HSjFSnsqC4ygi7nvmmuGhEV
yPTRjKVyqOqT63Zvo/gsMmCRux7oU9mdTPt6IDTATcf8cSjYrSd+Bfgc6ICDe/EzMzrQ8sc4kYk7
/LlUmZb3CFufjqf3IUTeLHBUja2ZRUvlv7MX3C6GdksQ/baf8+NUf9s1arzN0FAmJDIKetsFD9vO
zh6YyCtKuH32lWxPjmZOfnYR5satvWu96E4GdEysIYfUn1/sZHrOXXS21DjzmAgmwbGm1s/S1EPw
MdckJg9CW+WdZTirTtIMZwHUGyFVEo8rd5WgjyLJBDdi0dDckZzlSkyzcL7QRbORrOPLenhkP3rw
NaScPn0kMrzRppIM9+pnWKormE4eyihlMs7YP3ksYDfZoCf0Q8GcsRqsNLHN2q3/gLGrb6ZB/+LY
2r45Fff/XBn6TVySgRnTsYJlI4gvOWtfFM9cO4yyCg+E5oqZAKg8uxHgqBh4uWwM84AT0D4WWRym
ffRQOOCJCqVhze3a5qldWu646LiTe6vNKr8FsoPX2Wj0HT70MvTthuCsbnGO3kdoMaugQzrU37lU
ubO85M1IKu1FeXV0pwnGvBFjIe2YSHQRXXQo1Ad3sB+Vpt14nkQkqz2+kc3qDSAZYcATJXVCX9mB
1Vge1uNAEirRXhKPUSCrKLDSHFZ6utZi++a0boj8ds7cZSemvDsWee+BxUGXhoVBerY+5X50cVtT
x1PW3CRpDe+oqu7aMcoD0KYpZA80GBE6VmNSKJhrAVHqDwOC3F2axd23YS/dwSu8IoDzGBCC4+hq
mgs9AZm292qtoxjJqsjTo2N3QBJkOvhXTs+DrKUPx1O6xmrYehR4fkLT8bCFMGXZVRW6SnygVpr0
NQ3ykFpCCyc5+UTbVtf92JpHjj/7xmi5+WFAnlcrcueTcB07FFdUYWe5ZYV1hCx63+n+bcnpL0kj
enPHb3cho2wRTnBYpUXS+HG84opqwFt3wGO/XixiwBBScnjsEc52bU2ChDxmcquqpdvXFvNtjw2f
rWjlBA1sHrxe9EMa9uoP0Lv3phWvU2tcENIOc+dCwUN7NatbNOrunKc/0vLeWn04TL77A90uzKv8
VzvasI2jDw/Ooyi/PP85noxnyuQeWroA7NWxHc3Jl+Y6H3bbvddl9+Zqw4VKlQzii7iFiEQNzcIy
hDTNBBJmxocO2BUBkB5Ws5Zg075LBvhz4tQpvH/sQuNokujp4HnCuiYElPH2cpDIhgV/Kja9mozC
Bi4rikJzo8ErR4O/F41KDmbx3lAJuInpTtvgfbqtXels7YKGVmforpeiS27crDI3NhJ66dU7SnU3
i64/dzxCuqJ87NZxMB0+E+zdZGaWhhuNo0KPemuh+lMd45ioqDSpipvI7m4aKqntgsNUs3yP7GtM
HrzBGnvGDUbJas/jWmE0yWc4uxSA0De8ZyK/wO7Y9TkVgDMWfdN1Tm4bEQv14p+UY44RZ2eIOXeV
Pn77vSNDPlkGfhdBfalevcXd6U7SBL6L40FW26r1XlsMkRt8n4jvDeV0wo0DV4RxZrynWX+XJhEZ
BZx864NEOJKaYkDgrrUOqnFYiAXbvr9vVxqHMk6VYZ71iRx3MTzZotQ2SeniAnN3o2eEuTGFaYrv
KcXbwVFyA5IB9NB8WBVRN0YbGkzxsmTxGqJB2jA6RmyKGKf+SPCPo5T7YZol//Rwohf6yeub42Ai
Z6gIeIU/oJfiULqKOaLOQKDuzMa8oScy6E3tmVrkMai1RvLEzTAJJhxbD3HXDFduPSccRYHbF3PH
0Jr1/QsnouHKl+ILD8QGV0JoTBz9aM1BRxtj+2acJywoJrDGY2LO6c3krocTIq8OjKjGU/fuFBdx
ONmUJWUdvhiUjAdTNhn/xZxfWayfpoYOR4V7fIOfqgqGrPuUoFN99Y0ZjlaN/jFJ1c2Ymr9qelS5
Y070zpJpZK1otTPgJGfKEaNKRCbJkxfS9qzPAw9gEt9uJusDjkf9IqO1yLXDTKp3lMPxCS5cJATh
kJOVqW5HsoXgKnC28Q6aTnOLVYnDVRkAo75O9JS0hlPvYdORgcX0Hlr9+p4vRQjGIoDFR2lj8hzZ
1AdTxAT5zravbIScm3GhRpQ8O9fd/NoQemqb2dpVFrV/BIKtE/4L7HV5ejXMKzY0rXYTJP09PuDT
YvJQzteQLLuR/FG2mKHKedQ3xpTkodbkngqRgUDMqK+y7ra20fR3rFh27ipSQMBgEjlMJJCicdwZ
pU4APoqJnqaKrz2EYOeGm3z+4glEPaBg6/36bZjxecQT55fegWRnQ84dCgonYKeoJ2pZ5w+t0OOf
nHBbNNzg8zikMv4yRZ/u4wY0Nwatmu4Ohi00kVMB8CTXnNNYPNOkuU2xesUNTGJvsB8GF3dar+Da
Os6eSHynrB8zRfqg03ZbEoOlEmlnZssOXg0DGTGk62RoXjRTP5Zae5m4iMFjJ5eObR8Fq/ZPn7T7
9YxiOhPh7qskO2usZGvHCiy72xtt8eiZX8S/A9q7toCdL341zmEpzWt3mL7FJHmKyppmB5idblnA
rY0umSWvpTD2ukKWmkf+37Hnq0/GjkNCkV5aAkWge0HExCOZbmmmL0X01mXqSvQXv7xIpzrUy0oA
ceJbdCnHjtE4iz1VZ4S+XGm8L2QaiX7a1XbUKUKUxY3Vqes0+mzMh3mgBnm0b9LWfIWf0Nqv9FjB
uwgV1iwcbTepWuthoFtBpA61KsJq2Y0cRZZXJI+T6+oHY/UbglU6uTVPv8JgFjDkwxhpzG9gZsg+
45HOMYI6HNBR6MkheZe0oRGwd95paul5bvtbpyUsbPSli64i6WR/7GI3tLmXQYnH4s3NM07PRW2c
PAetJ0X/gSt7iPU50DjsiZI1uBAWxXHTYfZFIKZxJrntvWCgw3oTeZtJs9aKA0rENIrGq/6t0247
BOmZ3VgDe5AHz2yr/UwimO6X0HIXbkdL5MehHqvptbKMH82Nf9aryhmJgFdyr7X6a19wAx6r5dKQ
qbNMSHRV2FZHNNBT59rgE3Tw2FSTjvvRf8n57qhIv6cH+D23dBukPHW/TXH0iYIPU0/FJbcK7ZHe
0pBYVwB1Z5Op/nr8v+SdyXLjynZFf8XhORzIRD/whARIsBMpqSSVNEFIpRL6JtEDX+/F53A4niM8
8NjTe6tKDdHk2WfvtUc40fr94eztq/nPLIqPzkv8NfptI0rAvpkW92/GhKMhfOZD6dPVvLXv1boO
gb6531GsWtEzL5+T+a8sP6miXVipR4BR3fLk0eQlBtpx8/cufUHR0Eu448jsusniMp4eusLadR0j
gxAPpqft8rFAUcPeVsY/YLw3uSgvLY3kdUxS7+5BW7A8UOfjg8fnwGZBZ2SZ3mTuTkveIGnvGHL5
BZoxMKGPRBqHqigP4EEK0qfb3CbRXZqk0oA1WfbNqp5d47MYDNy8STDWEls6A30L7m+QI5bhFkYy
ENyImY2SSSMQduHPRutXK+q00gaMpNNXacbfteAtOHfNrSBQman40RopXOCJB8TvULgELFG04Ofo
8q0B3W2rNzU+VGxAoulVGOmuiX9m9ggKfL58q6br1Fsbr3ytl5lfLiW/9lpScDnoMEuqgzY/5SNr
iLmz9zb9hEXuHs2UNr62Rg+O8cX+Ttf+kDbTr0J+FDjvcNE9jTCXYO9sbPLmmC9i691M3bBqRorT
PedlgILBN1mdzTzdp6o41f2VIsT6l0gT9CYtVBmbzXpmSgRjHT3T8HyShr2FgbU3aGfLaK1cqSDO
JTlw08XJclOJQ914xEvwaTJ/VbRSuVKWF5a9cf8xSAizD15/AA/K7I1BfcJao+Oo3or2zBxlYhZv
LqvOrw5tMjnm7qFL14MWHytOx0kWYDBz06CqXov1WkCasPQPjVd4dm7q4xw7Ycb5IZl/mWN2mYgu
6AsvkIhr5+ixE07z2HeVouQ2393HQqokqRL/jki1e9n8WNQlro03Gh6gxNIbUHQX5OV6uqvOMFEs
RsjJ2OlVfGObHRQCcq8RJmb60KoLxePbgrIWonwck1DWUnf0TUseHGVdFYel6I3HP27KKtAVAeaT
VVxsDp9aWPdIRTuMqZu6+TtXr0YHqSBIJe+/xnkiwADIqL5EKXKILMKCbDvBTsy62msLCaJPWXKM
GDuUKQOXIDFb+Xpqtm4xsNh5aCXXbUwCdHo3sse188kvY98xN2bWnKtq76YD1u4DrgY7SXlGyZ3p
cWDS8QEnzp23W948zg4sKdh7uBbVW85Jk5ry47Jk92eWl7GAa0o35RvOGCOo1yHMmb04OwV5vR6I
M4GNE36H3TfhEywU1s2s1B2gmpEDSGHws2aNNmPiSp521GZaCW+eQmyU7lIvv3TMZsW5ES5egeGM
2aoOK625Yo79nOz6w8CPvPbDm2W66i0DA3vEZcaJkBLUC7za93z+vepYf/Su+1MXKWSkdWsMd37Y
sE0H2ooTv8fRXlIqi0HgLo97y7JvCc1qrb1pIGTo/NDLh148pd2yheuEGYbOddPUr4tjnhdqzHZz
tweygruYde1d8YWui7i4dlZQZmlQAlwrG/7k8jlVQem9LuJVZQ+GjDac0EnwKXg9eHWMYhfJc2mM
N9H9mQztkNbtQbqfXp8+YYqFzXOL9J6dTBs4K/x4uKacE6a8PiTF4d7AHf2W06myntG4H1qYQif7
Hty18ARbhK7JBfXPK9EtisyMd4/0OUk/d2zOjW1QmMmCTVFOAs2Wp0l5yIr1QsDpu4q/TLRjXBx1
4EnCMCRlcXw41QNygYEUhf05N8fzqPNNdnq6rSYrLC0w81XU5u/2SvIJTsaN26sPMrYkwYo3B0HC
094Zs7mjHHZA3fCer6CU83UHXuYxLpNmo9vpX+JYjGby4o3xekznKujzOFQUfaDLVWHskt7KMi5m
JRCnUUMpnHDC0dE8dso5y13yw7XmQdtjhUsT3UORe1QPpv0I/MP8tHVu8sqbnwTi0Oy1P0OvDksW
aWBN4p6lF4K/hzqJ+4eNyDw/YifRPwHT2KAkBvdIIPkBczRlR58LO/aNZ4oZpQiFJR7t8uB4y6Ub
DBUIJ7YpSaZtRLiJeqSQ6WkdGD4oVX/xJE55hMgGJH2jc1d1cYgF0XgsqbPEHszp+jol9EcsGnCv
MjU+vWRNUVFjIhQsP66KR9LGhTsU1iTLeHDpafTGXOhxCXnrKRNxv3fx0h/pkRBWYC9QJ+DMNb5Z
tmHjzG/xzKehJuhCZvs2TW6oJSDcDGuX2yY7bFO+xvrKBCZ3XTHh+1qv9qgOLId3sat2LUXn2OfO
vQdzBB9SkWk4aiRo74ykSzN4yZmaIZ2Sak3fe1xJN8deTqKORwANFWy7Krco/G4ceGJAOoo3OTSU
+khEkn3XmUDsgME5BNNLQ2o8VeJfsIcauXG6BO0yJzqu+9lCvsIugq4xeqD2FlykojZOA57tAN8O
Gih6FVTCyE0pMYiaet/p1ROO5uqpFqxHvSVyrk0s1d6oMmqZ7VS+OF1zgRFsQKoZ6+3qkJwQDaPN
2OizX96DTSS8+mdowEaAoC9uU6EneA/J9IXGWrCmHmY60Te2TJdHNSrW46YgBgbXIAkhkrib0hDP
GN7/DO4g8ocqkrTUFzE27al01M9413hjCZSkmRCacBO1P2uqA+SK1+Ev9yCkw8gYrtgNncDIW8QV
OFMnr9HUpeTvYWJYaP9yVrhkzC8xgWH2E3PAIvN7bIiOFEkhb63tvI4eCpnZYHTDtbEDKmy8s21n
LV03w3WQqxaYuuDpUU3C1xtiQ9aaQgfNE865RT990KHwN6mU2YeVPVln0oiU9cZ1fYqxOvzlEDtB
6VGc7HVw6smkhV5EISweLoXQZicDRw9aaCbdrM62huZURyGfBWYtxo1jpdq//Siaq+UlDI4sI3nl
znj7xd2CRvbL5Gg36QfIVxRSddPwIAr492PlKRDeXef96Ols1BtT18a9LKhp0DAU0u1cL37CQLNv
MP/Dz0xUB2qCdRZjMIXcf1vTyZ9JbzRPYzV37E/WmhX++tFHVbnTy3uXBSCI1u/QiVjEjnCWuDmr
7LEjPApahtPbPcTNhwww1BjdnLNBKbeemuQ7eRd5vQO+33vmmgNI8PIC9FPtZWvJh5L5gUNOw6Gq
5gUjfSMTAsQjiQ30b6rcdEIBNve1qM9Z5qEOTom7bxQ8ctOtWj63ln1KlDf2vtIvuUtNEZei6X43
1LkG7LP11rcxtlz1uvK+ilYTezrOnGBsWusSORbZBI4IRwRqzlG8T6/dqM1vABYgXkKeuXVi6SDt
jERx7MayT21reA9ubjj+2PSYYAymCsPTECRmhQef5//4Re+c1e5TTWNsiQqdMFNb6ce2I/e5yFg8
iTuokPMZjKHIY5nLALb4xBprhDlo+JvY6LsLbhCsmnW9xLcB/TdgzhxvuT3z8/Wuxk5aONPOG/rk
Ql6Na8PI6TaxU0Y5dPZ9bgCQAoOpvwGKWWFxlOkcmmXhfoBajcetTome8nmLATjMcfw4jvatR+WM
yrBE32Vryk1ZsXOyDCGCFB9VhUIReTgQEU3awgOgkzkuH0tqHURn3eYIXKXPDjMNogaIS+XYgkmx
dsSbWUTGDX2HtoPObgrxYOf5oG0ySLaMCI0A1qQNgaa5meCelfUZaQP5G1Cd75gWvs0aTuKSuY9O
Ey/7OZqyE+VfY1DDANrGju2ELsHmp6iY08eGEUNJp3zIOEti+Ziin7Rplwkncuxemjq9zV6z7JO8
2oqq1XeDY7DHpV0xXBpgcJAcwU7kjnnMJuuNekt1Bcg736TsAbdk0gj4sbBU09IRoiH1J5VH4vf9
UbiziFPRllUtL1AJ+BC4Jp7iXFr7paWrZJxTriKzhYdBOOmXPRB6yedScCrEP5MiTzzqdDI8IlQ1
Gpv3JZ3gy4xYemmMaB2C0iYIM/I9LwmLhIh6ok1ZlNMpypf+6E6d4o6INX92hfvXTDOWNCB8d9Rc
JFvuIXYqioFnIzjpf2dTslzQ4wg/sDDvXEDzK4TFTU9k6VTMa/Xg1B4TVNZxwu/z0jwkba6HNhbb
Y4t5nRLD3dp57sFxagR/11HbWldHiIHlY1OZw4WdpbkTal4uJEGXQOsL7rGspRObLswnmuvtiwRW
c4XvModlrfJXt84QnEDe0hKcTXi/DZYkagORNeK8M+a3uZ/TXXIXY3uZPC1la1wXPtthw+HECLSY
CsAimV9T/N2Plu0N59F0ordaW3QENzJe6AzbUuuEv85zHbZ1uYMtPu3E2EJ14tT44lnDbwjlbtBM
d220pgjt1Z0MPNm1iu15o+weNWl16M5o1WzRZ5bLS5aZLP7jWt9x/GGNVCwsXEz2lEBb5dWxBI6s
EhWIRfJppjv5oVOgydp8/UDoQZ+pp/krikD6m8WM9WKyYTXZUgQzPWZAGlmk3xOUkQyauSwYxPWI
ZXFJEdFYkVJ3pqLC+U4coKJhGIEIausyjIcSMa/Y9IIhZo0+4GAJkwe2Df3Ga2YqSWov/8S1XW0i
ia/AKD0yBnl6t1+oeaLZOcZx0qsy+lvFwj0vqH4KZ42/khiMVVb4Onmnra5P+pELNA89OTlfJQWi
e52dJNgqSFycrh04UwndepOQ2oMugca0dR5G/QACs41n+6BPIzug2YiZnpc+unK1MZqnHVUE6xyl
Tz2eRo6Y7lgHWSPTsOf8seHLum9F0XahwlS3YF8f+VhiVzij33WSEAKq4HyV+QCzV8PA9gAYUdzA
YcEDlVGG13MY1q3pdNlbw4yA40ul0m9EPP9MpUqvZrEC27Mpk7TyZO4QLrwZzK7OQifh3wOPSTpV
nF23UbfcXKKvbob4v6ntgfGo0NT30tfrT14U9RHT9pIHTqyxKDAws/Mpxh8YMKyrxpN8J9GgjnIc
0xpvjJU8ags1UWss+tM0oJJPSS/CdR679z4mcBt7Fqdpo2ievEGlF2SsGqwBIdSEiqSC+YE7kTZb
RA48Hr+GaF5/CqBBFy+K6GgvINxtpIS+3VmOvgW4FftrPbfBsqBaUMiKLZZ8xeq3q8LAWhJhvc6x
F86UW23J2fYH263EEUaHhxFpri6qayo/zZblOte4edrUeYpYT+5mmoneEzdXNmbXtT8N2lBDwrCD
VkvWDxXNzS+KaDBnZQRTCLH3r3rHRQW1VW/R6HrnZLsslbLpEbwPimGHF0Ff2odCZca+r+RwJevH
ejrNHe+ltYcmrO0C2HgpFM1bQ/doaPcXwzwWvIWckidpv9LQ2BLpYW+2uA9rheWKe0Y7w7Qwv4jg
pBey1iRK4lixZa9Q8lw2QwR21ulxzYiBGKOtk/Zo7Kzazg6PCOLN4o2HydfAUvHAVtjbmKgLAYHs
ZUd1enaJlox7JIoz7oXJWqdPmy6ZRxeWRcTmIzl51i0iS3KMW6/7VrPJ2yk6q3zdI2dvHLvnCNBG
K6Su+9t81U4qRqo0B9Ib88ka8RxSEaILEzdteTIrUkF961mMk9E6c9MTYm5ZA6E2cECx/rCSMN95
c0R7nIpFyq7Esf54pFJehxKaXIGccW/8gki2ufNIONhnIBYb8mV0uMDJ1k1F37mb7EvRhnGevuoo
gMPWXUV8c42j62inIaoQ91qqymjLWg+FUyDTxAgxKTtPuTTvgxVvtHw9R+7wqpEy9o2EryYR8q3l
7z/c7v8nftP/y1SABTfnf48FXOrimyaIfwoz3v/Gf+YCaAWH2YTznxHX0ml6/a9cgLSB6fAfPUOn
icphq/XfuQD330zoO0QJsLWZ8h5Y/BdyyH3y7/9qWv8GkpjXpXtvDzEB+PxfcgEC7///yAVYwnIM
lsNMXjxkQJD9c5hROQrTCsIjxpH2jN01GgMT0uZjRsPkuJlGoZBnmxg3B7qInjkcWXOkNQfq6pU1
QZmF+Af0bteCEUAgd5NewgB3jLee12HAP/htQCPZ9H2mdnrH09Bz6CCNu9l61QVZrbptTq1ZR79Z
iHqcgKLsaR0r2lcr82LZmrcv8rg7IiJy45baj2ym+SLs5dnumu9ImqOxS/W5oUqBQt1pI7oBZEqk
1GoeEwJcm8SUw8tal/GDSV+i78QGJ2CLarjKF/GYEidgeiKTpDA7/6nHVE9+DTAHk92kGxbLPbxl
dctGf6zFR1J7mPw0IwPBmsSTgR1GRYvDWcdj0zTUM5F/bHFbGWNS2lKcBxLbrpfLKNVrv7C120u5
RE9QB+M1GGcrwhCnITnxYEsPAn46253MZpGZq/iadf2LLBP55jL8nilJxx4weYL/GTMtx0aFOVN0
ioUxrVUcURDdpvGzoMow3bS1DuVZVc61YGfXbpw5sgNogRwFkrL5ciEPAX0vSY/BHwg56EXXuDKS
8djyMnyxgA/IUMPuqgUwBOZfHhH+x84sgLL2pEvuOJyMwY8PB9VbdccIyO+2anOZIZJ7wCqGYRo+
rdIpzkmnWUdqbKGjWMpqN4WHIqPcZvyTWG1+yAZCZ2nbVh/AsHEDcaKqN1Z7T3/amnUa+9wibtlq
154hdDhMXjSeKPWwWp+c8Au8p7AfbBsDcIcBrqPZNGiltJ8W71bH9N5smmr0/Ly3sg+JurQt2BDA
x5eXnBmUBWSj0nOXeWk4s/WkbtKegFDgp7A0uAUmdAjOP7EdjlC0aHrFp6y6HFpAl3ps/jjCmEO9
7LoSh1jtvsV2X/vFgmV90eETWBVtcxN4AIsqYfooLzbZBgKbph3UTuZPzWTtPS1iuRFVkF5dRipw
Oi1cTHOhscTtSDEozYaGLB9tthFnLi/faPGz4d5kdwFIEO5ChQ1YXyPfqtZ3cNfST2uuhmRlLmlM
w/IVpayr7UGsEdJmlYx6ua4WW9BGTw8EfM8TZFovxxlfWYeFQXND+B8Dyh3MWkU9A5Ay48A2Bu3Y
47Fi6+E9W8nCptnVGZaHQiL9zn2Ih/hVsFs2e2y0UmucZ8Oeh62h6ZRIxPzFcsaPt41zXcdqK5BF
Hf3QGu5FDPYx682zEydvljMPu6iTnGczHFf0G1jipeRT+qVSz9mR0X0qNPfHrGPzRFgOQrOZ/blj
OozUY2cnUMy7bnlrPOOag4/ayiz/S2PkO/gvkikwknBvo22wDiYfEn9lJZ1IuCZ18giedYKqMR/K
wf4Lq2HLDsHBhhmPDInaem3nxjxY7L0oyVr4FoX+1zIKRVMnTDtlDR+lJ2nKE+trHJs2gQmrfm5d
USLfMisTZkhxUebzjxVV+OQpWIMeP4yzDMtYp9DNzjkAEU4dQTfUmPej9GFdufe33M3EnwhAm0ng
gkN6WVa8Qhs5dKyoXeSGa+Uafi/ye99ddMZZGd2hzVaApkpkpcTsOUAtGbX1UVvJWcOu/zvQbnws
EmsKNZHa+0K3NX2zkGJBK3OWB5EW06cRCfukqKApmiLBAN+4lCLUQ31BuMJNV3EHvFqNjf0j04r8
uXdS5Hytmgvq1JBHdhm648ZQpgiw6WWPXDnyvluR76a+uIeaq53kmTIfy64DgVr2jXvsi7Z5bQjr
8ORMePbuwP54AMYwQLL1YxCQGv4VMFWF0IMJYWo/rVgnMasnO+otxAECNvDTdS64/pd7Erio6Rnq
O/sTH1C0W5vCDGQCcZsZPNlE7sp5zqkxFJgUJIAjssSgb4uS6a2PvHKPENcGxThHvAmxgo24RR8a
gitnQLTdNiGm/BSPmnkGTQydSeep14xTfKayo/Xj1sSpDW3TeKLdkLcFeXrkln500g97WZ2rmgdv
p1tlfomtPNo6rKwH7stLl7e/pwUDEt+5ZbehIaogqe2UZJB9w8FQB7QON9DZx/WU02B8dSeGT62N
2naLhJ8j7q6Q0myz9N3Bxp0aZ3a/qzCU9mazhf6lvbE80I6J3tU3eHjWTjAF39aOB1xqVIHN1SQH
wtuGXZ+pWudaLatrOc6Y78yyuQ4NNS8jmtE44UKjzFNpmm+xFgrwYhvBQnMAFSMq21UMWpwWOgU1
qsfkU8RP2FOxfFjP6Rx/QRwyUIRGLewc0jRUmLMaXlEVwb3AswvAmd08g0tvSZoH23Vuhu41R6Mg
PDjMmvmcFeqny8XPeJcu8UzUPAYGbJVClRioHhx3TvaqzqlG4Mp7UlhDWFxp63M1gkJegbuf46rS
dk4n6QQhK3J2jFq/4djOjq41D4eCtGMg6Ym/ZlXZ3PD88L2zjvkSrmInUTH56TWJDC8zL6nj/fKq
pX6XQiUh0XKux0G+tvf+erNueKExzRH3Mi1uCSx0A8k3ZNRGPSoQGc+g3uPXZe5+BrLVWEOmnpje
FD0g20ImBwsBdw6TU2/bT7Tt3v/JIQlJmqZ7u2enwHalPEj8M36dZBhoZq09qn7St/CMugsJhrPB
zElupFm2ZNk/VXcnd81W95jnE8E1URvc/NV60BuOT5XIpothASZya9UfWxBTIZ9StE2rBbYfTyz3
zDTaUM88H2to0mdd59WeEiA/2PB8D/WyFn+6CT5XTR3SveL4BaHylRjTrmiN6TiKVnCredXNGaM5
SPs7Cz6pnJdp8qYr7SruFZ7Fi3BJODsIwYnJwlXjRf8EriwNsBnVYY1Mcmp5rjy7VDyc1gYffFrH
tABJwP/dZlqd9F0ZpgZngdvD2qe0JZ+A+1bPfa9pAZgJJroSZOuJYs2yZsTLpxN3Epss266Lz9zS
WWDXrfe5tl79W0x6enHl6k6HHqBCoBnF+jmNRu4iIXU8+7vYerIxwiMizvVrWVrmbbnHWe3E6o6W
5bwAhrBCg/f7SaDp0ZiZ6I+eEkAOUBE5cLKCe5/sZPwZDbsMhmzRfdQoQTkC5vGHdShVuLrz9NOI
anwaRUWMX2Upna8USrIJL79LvL1HosTJzxrbf7OSbtkKzStsh9LegQbuz3o82U+9waLX4dG/XTqY
sD7inUU3mhHFTJcaQq05YmUpIAZeWm4GzbcLyyE5cf/As4mnoG4UNW/dyiLGSp12RR2LFfRWq3ig
all2iMhOnObeMo4s1R7mdGhD00E6yhZAZNQXrDvsb8bD2uKozO3G4juqy19Vv3Y/3CQVhpkVvTdV
1Klx1PSwB7bz28zATw1c/ren3Jd2TcN+7RUdjVx/zW1y+6/MGePDHEOZy5yaLjqSkL6iLRzd1Rpe
GjY9O9NN3x24J4EU2DDccYSp4L7EvMxrUz+ACmJ/NALNqB2ogbJr9s00YNLJz9gqqbpZ9A77ScyO
rt6SWr7wwmMakSZ1N6nfRMV5dCgPp3hpsr7ntdvSeYbL1g4iEf1Zo8Tez1V3q1xM0ZQwfNau9pAC
i9wklcTPnWmY6zlobiedMw92uwC4P4du6QQdkLqqbPdJs6aHCgJHmxnNnvhdHLi8TLb2PWXcdb85
i1AyrtUvjCNxoMH3f9WoBtk46Ga+vsijtojKL6ZVXKMxjoJ50O85sCV7qwGKYjbwMHmvlRdSa5z5
JFxoFjHmL8NB9rKmqtq4HGxRuAq+lVX8mT2N4j/h+VTe0Is02OyFTeoV5ilQuoVNhkMH7QP0cDk0
zeOh/RFZc1QJBVwRw8VWW4zyOVlVBFNOuPT2IFuUGLeIEFNpTxm1dxyaKd7lWarxXIPuua4VPC8J
mJ+8ZRqSXjxqM1e5wdozHAHAn+Nag11iWSMA8vZLJIu5EUQXrNzocA5WI8wz+q/UYIxb5TDJzKUb
A1hdaABZ+ulTFyK7lJpmXHkgv1W9ap8Jj0Z72UsOXAv4fWcxwxVpz+cP8V4venY8HJvpO1/Ai3g9
mhPxR2CIOF2c+TZ0rod7xvxVJGRqyZiFLQmqGiynSYlEGSnyiW027xS9evTG8iCnUF6wnWAyG/Gt
UzGHmhvTAmYlBkfludtNq8ZjtIajaSWU8jRe9aWhnvNb1lIiBZV7FtKMrq67vGNELEOdhzRwCD9p
jYA3v5awz1oQeMGt9TumKAffsQGa08T/T/FcYGli3bWmrsKZUQD8oIfFfmleYIcMZDtwL3pdv3Pv
aM8CBOGHF19SF2gQqcDJ5SsRQq7wqPu9zRn+DlulyCF64lU/7hZTncXEP9w1I++bKPRiPhKB4xGL
RaBok7RE9WKpjDcd1A2OKiqsgacQMh84ZXu7yebPSVHuCyNfdm1uvBYZS60+m/IDVI6BIueeDr3e
wp+Ww1TqOWg4bbrNKSWcnYxUmIMBYs2qXUx5M5yU4hcMUcpvsNhFZRS2YxeBvqGQuauI3BI/O7Ka
63xtIualS8IoapFwLjGb7VciBJvZ5JvnyX+QMoH12FfHbLGtDWs/K4Suh/6eAXiSorpR4dOG+To4
YVJiOVqy7r6WthHzhvQRTCw3psOJeQ2oNFgOGRnFbZql/TbVsu85MW7Q4TdJrwKj8odkFBwZMZcS
8k3CvOt/t43QtkZpfCh+RL8QJBwnHhLnnNhp+gdW5F2xsCZ+6eKA58RXlKlx1P6d2yAx7fIjz5o6
XCV1nsWEyPMP96j9XfflB/Eh4pY0QuFgHV5yugdZeBUPyRyKeOKTt9+M2f1Cm2YLjBslGKEJbyB4
kkhtiTZrnEoYwBEtDSzfm8lIx63UDExM5UoEgqfZfiwU1tKq/a071EZq49jswO/VPiCjmHFYCO6X
1Tq2pY3pBXv+gR5BGp0XxlTW3892kTSBIe8laNAzB8IddNM8661nsI7Dha6p6cuasgtWykdKFBeS
KNXdVZTIQMvwqxmCdZIV5FDFQkf0fWiTY97mNi6PiBMbwqwIk7oGuu8sLCl1e/wd2/a59mgtb3Hl
muT0J+mRG50bA+ub66Df8EFFIxGDjDBM0b+6Xp7749hNN4mQxaNubX3zXggRQcdQCVUuulrWA41O
Gnavsj6Jcqb6INE4zXQtg0qjMTcvhmY9jg6RrXqmhUi5wZLlkEc1dRuT7lo20zUuBqY+XpusXRAG
yI5HkQNmk+2s70zzP7S7EwY7Ln0SFGnMcxfc4K/UkJcEAWdjW/jntHGipxt7GVXW2OQSfU1DxfBN
l+C8PFGacS1a3sGLFyZsN79oFSeIpZaKYDshbZYkP31dkDFQenZUOAvJi63IFBo/TcOAhfTv/VQ5
PEurqP6MycRskfG7SntTOwpNt49YzbBgddofoQMPWM16Jb53X8E1ECQwDpX7WlDQlVr4YRJbdEFm
QMYa0n6+Rqvu+d7E5cCUkV84t99HUOOZr/noujAScOVdaH1hldvEYxABAUaVyJqtIeQvp4kuU8EL
u7b+RKrbWwQQ2S8mocIxBzgL8RHbXpv0xkkWy2Ep40e3rogilHQz9SSYrfhV2vq3Xvb5TmAZYt9D
Mh1O94QhpiVsbrKCiyhauzd4+XX3ZqfkIKgZeZ7tpvMBXd+Uu3wVFMhYCUUZEQgoNlCSZXEDGlcI
3qHY+JU0/GpeH+pyPsfCCXEfHZU5fbolr4B1mcY9PJYxSOZMR8PAbJ2ba7UrK54CkmkXq4x4N4RW
7Ymc3brE/SgWvFASHBlsZkwFzQ1AJFZli+DyWimEpWH5GZVRbWMT2ENeTp9LEZ3ogJPERlPsYl6U
+oPiPCTJze9LjCa+4RqwxFwDQskYfxaYEacE94M01RGLB+Z/6GijOUoW1rA1h3t9C+mMR4zSvA5d
7Z1Sug+bnB8CtOm3TpH6rFd2pdD8xY3vtYflVsv6R60fX1Ebpo3VkLOYqxRQC4ADtjxUNUnawrbF
mkf7fKmu/UjvFrbSuv5pAacx+Bs4pxMMqTZPBHbcxU16trYzRKEoFEVEWSU26BRfmL6QiWugbdod
1YY8G5gcGCYTiuJjrT3paX8ZCjpdRa7+zrJ/jdtuN2fycynJJ8qIhFFkYkGyUifE84KEpyGT83ZW
PkGxdTsu7rVI5w8QQl8Ed/g5BucJa+GyHZ3G4QJdG5++qH6jeRwYwVblW/Bv47aS/W6peWe5mXWg
aXLerqJ9crFNbhKdaF9tcHkXWf9coKBsvUrWbCTZgmt9RsBSp0FlFgjANDaDfo60egMn90WbdKz/
GZ1Bc2r8KozmlWHMA1xq3wHEUGFr7bleTWg31R+nmv1YeKQmDNZbYknhuKKzbBtHkn4xnG9HdzBa
9A0tekm2a0Hi20uP+z2mBRNpOt2monrU+IvItzLym7zc00l4rKwRKdRe0OD4cuQ1Myit5kxaeoF9
YbS5xQk817fGSuiMvSOLVw3Ps1LatxlBZIBVXtL/iPjo0Dm3seusI+uJSpJI4lzS5NVuMG8z8shG
/ZjaBIMsqdlhlpSlAdevSP1p4YBkypTI4w7WmBn3gt0f3qnG8wzKDCMo6jgFqQH2FEqu9uNk40FT
qI0wKnRb3KI5P7TO8Bm7y7SVq/Gagk7emkZCWpVEt5aEw0zFSsctt2LnIAhEiqrmxX7N6SkMLVfn
v1UZNc9Agn2nTJZdorte4KFMba2sxiUB+3HrzPkTWsRm6HnemM0hW1r7NRnaE7PVF0PztE/18ziP
e+oxbxTHvID6oNZzjO86cXTEwIYlFr0z/SOa7Ahc+z/YO5MluY00z79KWd8hc8DhWMasD5OBiMiV
ZHIrkhcYSaWw7zvu82TzYvNDSl2VgURHDHUcmzpIpiqxPODrt/yXLx3oKb36HhnuP52s+wZ4xfqc
tdACbHu2b3XBG1OY/k1bhfHO5PLZhXArjwm+BfAhTLmA2K51oONja31G0OdH2+qfUQgJr2kkecyW
cw1G+UornhwCpzJMaWSkiWfU07e2boB3x8YXMkQ4sKOhPJRDEICKSazbIEdYnyBssOQtSKefJU8e
2onJeAtWKDomuqFuTBBxV+QO6trSIUBQwPsePzMosvpx6jQK8VCgBvnolBpCDPZCFdaKvSFaOhIl
pVJ8pH4HiFk9+D0Q7qL75hRFD89okWBD/GJnA2rch5GCRa9NFm7DDrJsmlnfUUeH8e/emdK9z01H
30X2jG+KBjW9CN2rwuYNzGw8IgHaV0/2PIwTakjhobbUW2DyMZL5yePYtTRhTHBaXfCx8M13OFG8
G2PI2Tquu30jsOgZ5us8U29boiLEKdBwbERp8sjAOI+GNrt2CCWutLgBSxGh56MG/REvhpnBwys5
hLHXRY2n/Aj7ZJQ/eVkQqQsbCKCjhXC3cBr3fUgZYtflQ/EW5BE9T9qiv9Q//n/TpQWF2P++P/w/
0x9rjxb+/b8cWvTfBP1Xohlh0iQGyPlf7WHdXWxYcMKzYBm4kk7xv9vDxm8WMnJwJQyTv8sXDkHS
/c0ysfVxhS7RgFvMg37BIQj5uZeacQZeL8J1TQotz1YtBh3ql/4sFXiYKm+5Kknm+sckbynD232s
7Yu0HPOrF5OyIf8Mt2c9nCtsV5nCdCymQhrrVrTKYnRME1SR6sL8MkNW+CHsKoS319B64Kh1pK3Y
xwHdzIzhRwMRGdxwYPRvJnIveQ2q0p9RZlTx2xHL5XQfwAYgJuzK+NHsTEv3wtaKxM6XbobzY5sh
B5aXww0nPM93kYtxGidBOF8SH818lLN9QqHe4nbaBb6O+g1nNfvM05+VVzqVmMfEqot37pD1/BYK
cghoRfbSA0tN6AOUnL7Ufhnc4GUAfT+cnczZNWY8gLaOSvo3os4NFxigb3wj+QfrN00YpjausnSa
WSn93RHDEfRIlKYJeFAtDWedNNjeOUnZv8F7vfhnM/rZHRyd+H2QA7W+jiU1vEWrr6TlPlRUSERP
qIe5RUWq0NtU6vV20vun2AZJhADA3H6jT6/eovc5Y+oyQrJ0mk6j1ovZtnXlpsaA5Tuh4Gcx6COd
UqMseEuF69/bSYsiRD7x36A2r1WIwMFMitwxJYNTDsbCKgdHzXs6k1BILKO+mQIdXAI43fknNgIj
peexzX5kqJYPFOImVD26qsHjsgH/0O/ASemPgxZk8hoHQJSSuEi7x3iQFrkSZlMt3a3I0a4QYegx
2xutriO7q507dm0prpx6cj8CKYcAUmSOAmiU0w++shAZ+BaO1gLDbQ3zOwhhDTvVOUaRhR5tWB/y
eqreTUPb/4jroTMRmoIWdFVEHejEzGz66soUjvHJFKiY7hLEww74y8NFaYNhkZEahulTWy5VM7wl
Y2B/ptW/hQsNZavpsxqfmbAA/avR0sytQh+PsjXrp6gERb0nVBy8BNxfeu/U4QBTp3as34NYi5GQ
TSdB0QK/A0+E9SKgWvIsXOuihn2tp333xRwUSqRQEXlTZBuBbKZXPHwLwnGsiOksTHfqoob4ExCw
Uy3rJqDuCAG52U020eC/scyU3jOgAf2PxIDfsbNaA5mDOI+Mz7wb2Se0FK2vkMoxN8GzmgBVhH6M
TzsOErwiMItJMZCG+RBEAODxqsu64tAxQrI3EhPpCS1aBIfr3qFtGgFIuZqgZAtMMYsIHaRZVvz5
SA9RVgDKXxKttrgwO7OSf7SgEhctKDcFe23aDl3QknK7ZyHnZVMZMsACgkotQeWKyaUkkgZxdNMW
osTnI/eteS+lkzzYqoC8N2dJfcv4ekaDMcKae5Y94EXp13K8CvVEoElSas4HLIva70tiD7ZLBIh+
hc6Qfhumti1owpY+tSM+CI/1OZBPA62Y9mGx7iQDKOumwEESDPeti63HxxCDhmGPq1+dH3i525+o
1VrtruszIR/aqUmI/8beGQCKhRTa8Qef0e63UuvbbCG46GGQhfB/CVj+feCGCS94nfbvlJsqihiV
Y0CnBzifef//xf5To942pU4GihmQxAvekJhMvniuvO/t93885RyRaZGu/c//+N//K/2e//6Pm2b5
W/MS6rX5f/Svx12HPQx8y3p2/5MM8acmLI+71KUQLgZoAtV6C7XWvzRhLfGbUo4DlJrXX+cV/Df2
S7m/ObaxWAPS/+aZV7+kCbt6bQVXsM67roQtUV3RneXxf2G+BjW50sH4zp5RjOgOg9m5blrrtopr
yNcmomMv5mvjed8aTvG7JWfTAtsGDu7lcC0+IQ7MmxmcmR4izuOgut6mLXWVzN+j4mxfCCeY25ex
y/PnOa6iAbXoGTmL6u7L8fADV26lUuHZdG/RVtZbit9p906k4+RNDcn3lV9M7Y0bpsHBNWb9+vz3
LsHKS73dZXoxI7VMm9FR8iWwOxk/6yLdKTPhIbICKldU5LKxSo/nR1lFaMtXGuDiFJhAzCwwP1iN
UgelbvQ6i8iD48VGw3WbW+UuE9G0Pz/UxoQaQlm2gTgjjoJ4/518UI2juUMld6ak5LTXLbcaMhWL
hNNUpNdwvBFvAkazb8HLeNIfigtfqm99qmE4CpappTB5WASOX+zX2J2pZ9WIJMZZiSRDiGNS1SFq
6caO9g6sNK62c3KgFOR6IIXgv0BzuSG6zq+Bb6cL6yvCx7LDjNr3tZvzc7OE6evVZqcZBothSIeQ
/PTHDU7mtpjv8OXQNFCPjK3iuy0GqPECsZeHzAyBH7PfEKHItSqk6DfQCUoQ7/k0D3Tud0FP58BL
CZvwB7em8U0LkO8bDkK+4l3FuOj8D+YSef17XUERVUhifGM5rS8mc6Rvk5ewlzxNB1QzVHZ5DFC/
3gH/3EWNjexAhHtQXRnj7fmBN64B+DkStjopjzDc1a1TmFFOv0zOHiDy7mC31L7bDo+loav/gNzz
4fxor5YFhxA+EP8tchjUuVd7VgyWq+cpMjqTAOTZD+qfpa6e6Oa5d/FgA/GvCIbOD/nq3D8PyU5X
CrQMst6nM2s0DvbbUIK9XvjV3h0qoLGGYb89P8rWhz1fbXyUhRvKar/NfmlayLMC5Gvxhap9o97D
OdGQfHBKcI3EpfNsdxdugFcnkE8jhl/8V2yyt/Wgmt5hWlbHNP8Lf3g34pj23U1QQIHA0Hw8/336
cppPrs/VWMsGfrFBswSiYWUxVpQl+CeXOcIWGc122NmRhxTg16YH+9FZVfsBuH9N7tfAVlJ5cuEa
f4WPXkxmMBnlGreRaIPJe/pDEB/IppHc01MzPVfUmagPaUP7NpICcFOntYegARQxq7G6AUeyuA/w
kp6fjderrZvWEg443H+Ibq8mwyrLMsQKEDXAitSTFNY/FuizOybuEm4ESzJpjeD4y2O6hEYMLFlq
Q1+9111l5paGNIHXdel7y0rnR6h52fu0tL4WbURrs0qd8MKqv3piCAwkHp0uARlnwlkZ65hWhIY3
94ZXJFV1R3KDvgQ29x4uX/5HEY4/C80G8uRU/iEwi+zCydW3hiceMo3FMpdPX70wFtU6vGwQWAMe
Z1+3ZWV8dDoXrUqRmIjW1wYle9kdolQDBO8gL+kboDXb2CyOk3Ab7GRMtQfLZhy6MrM8SBvpdQL1
ec/8tjC3YNecX6PNH2yblBSRJgLFv5qvaaIxARQQ2ro0IAgPWv1mLtAz1OmkekkR3cDMRIs9fSL0
Su7Oj73sudMDqmO2ROBoW3I5IavJ6ktEisGTCE9hT3afUM9EuQXvHCfDl05HGSDgiQE0Q/Hy/MCv
byEGdvXFyoCOGoHP6YFsyqkzWtQ2vW6okz3yvJZX2LTsY3365deDd0PoxAgmx58TeDpSVSgwWHMn
0I9FHQ2yDwWkEeH3QEccmmAguvUNLCLPf97Wmr4cdPV5Lk9Wi1cnMqSOzI66ia1h7uc/Z2G+s0rI
Ak4yVTRRevtuDstffZw5f4SsbBbSAQfiyekHdx3kvcTnzJMjS6+qqvpeCZFjegqMPAfZcGEPbS2l
Wt5ISCiUtczlLX1xyU8NUgtQioVnLgKWduInRz+xftj8mQvZwMZ7wqcR7DhL1KGoa54OpWnmIm+g
BHAqyNSI9/RenvcVmYCZHV3Qo6BmC/s4On1OW12F+9jtbISvUdA9v77PF+f64Cha0BQS7WUnLxvg
xUdT/wRjDOrcqx06erIvUdqKbIdOV4KaInYLb7UOFIaTmdMhVbntTZXyb2UCF5bqELBLcs6bC79p
ecTWv4mSsqDMi16EWu90mjgwmylCe70CFEXb+aZ2ykdjAiMNW46a6pQNNyGtNc/GGGc31VWNYRKX
HyqPw4Xz/SpCZBNymYHG0yWB6XqlZFqD9yg63QuM1N91dhwdEGSvryxFF1SHK/jp/MdvPK4n4602
fcwRrpCN04G9VdAOUiptFApNr7QQzY0nzX6sYdFeiN+2TrmFKQw0CeEQV6xOudX1oW2DXkarHOwK
LA3n2sJCTGtdgN8iRZVKYZ7R1Z2219H/PJ7/ZH1rjm3c6+g5GIJYbjW8E+ENnjocPHwDLISBwAvp
Ai1Yk0QGuG0KFgzoO21UiUEogiW3LVaeb/jXcBPI3MErJZamfZlaN+CdEdUlx7lwDW79QgdWmiu4
GZRap++GbQEaT1Bjxs9aPfUuUg9wHxHI6YsBPVp0uM9PyetdQEIihf2cXJr2etcVGm1sQk3dw4a1
x1aUwjyaecDW5E2Ek9hVXapv50d8/YAa3EQmT4vNG6pLeXoPDJzDKSHNxT+YtnnaCnT7asjUPjx0
QDX6A9gE2Ep68Pn8uK8vXcalLEF+Il2o6qtx5xrlSUyHdc9Igc2iTiqBhuBdlTiIe50f6vUuZyiX
LhXSPrSr3GWRX1x1RqWVyvSR7OocZb9zSsvGQ6VLUPgHyI++wuKaBU6xVBgUj45z4XXZnGAufUwf
yQGlXL0udgwND10/HVJEiUsIzCSvj/MZiInze0rNH/BI3FzNw9S8Of/Zr/cuZQCdmh/ZkmVZ9ipc
93G2xr6iATjQmM6D48QQulWG3HLuyt08QOw6P97W3lXEYBTyBKKW6xVttRHEn8l4aQskqQCWsxsX
icmyEgWacpnYjc0sL8SeWx+peMKEC3WVx2z1jOFKnCOo3SEqg1k8mkp0t/FrcfFKC6yboMOD+vxH
bm1bwgSqapBUsW5dPeCiqGC813xka6DKCW9IHUe0/UCpQgE9P9Tmp5G969IkxpRqtXGaoO9CGiEG
Kfw8H4Y0+REiwupFgEr37YSD9vnhNr9sKU+4NDxM01h92YxMPvikHPneGG3VpiLNNFz8IY2Ev5wf
auEUrx56QxDfLT1WTAuZz9WJ1KAwAUIlk8GGweud0tkFvOMHrR3mHewdd48GpMTIU3NvCVT8g0Mc
7pUZ5Aq9hixw/uds3Q+WkoLf5Bg8gstCvLwf5iqppcL8ZyRPOAx+0e95WQY0A+vv05CN+KG49rtJ
VcMBhVecR88PvzXxrs4am0T4dNFXWziHABjhv6F7vguEyS2b2Zv6CIHj6uLu3bqL3KUMJUxBcLPO
piNLx23LN3VvwXWjp6CVt+CG+2MhzfqRSnx/RVUcSVTupgsfubWZWenlCwX9fLVa8SqUnamA3HlI
fbh4fdQT6haQAbqwALIb5Je22OakOtYCaSAxtexVaDG0I6qVGs+L9Jt4L7NOHSIFn1q32XXn12/r
3nNfDLW6Z50JF4TIZ6huiqIbKUZ/j/wqkXwicPWh7Xo1CjRMzg8qN5aSHIKUXbn0TThNp5tW+sIY
FA1R7iBtfCjb6qYVyH+AhnRRU0b6WcM5Lp3yGxf/tIepFO59bTifBC3yQ6ME/JlmcB6tAJ2hEAoL
7UYLFWNVHiTufNcDQe8RzTkLEdboE4LV8lqoUP9kaHN4F5WgS7HIMa5y4QxHDHkWAJdLNb5B6RaX
HvO66my45EH0M8wRJp1pbBwnu3XAWendhWtyY6V1AfHOXnwK7Vcr3eNfQfObPR0OWeJZpdE8Uvso
9mEFvf38pL+uryPO83Ks1VInUSYwHIKy1DdSu8/cqQPvmMxUBy2cjeOx9twZbkIpNRNZPtijfROk
hzhO0hsqdtVVXMnumLZlvevrPr+rEAvld6J/ev53bhw2fqZp4tlIl4uH8XRv+ClEgbIkjxooY906
6fyxTurkc0uLitbxTKP5b4zHJqSTJ2kj2quXSthB74slwCoy3XnMxNBeNwDgDjWyd8d5hop6frzN
JadNp+iVg+l3jNPvw4XXwUoAYl1T68EDtr+4blEsBp42jReG2jjctGbB4PN1hMLuasVnabuQ2hqx
1NegT+TWlwq+xF52le45FtFGT4vvwnQ+p12neTCFTq4Uag7AstjWp9/XYMrNIg3UlrIp63dAYtBw
6wKI38aIpQzkHhsHBv2PIcG4UNGTv5aQ8CBzVeWXEsRdWBlPcdfoD/XoNpCTwzi8n5HWb64qVDDw
4okd5OjbsJG3ZTm6O80v0EYuynbvwlpCzsdtB9xFdBzdZmjGeLr46ATsRguHPHRncoRNq6q0P4t2
NHivQ1/dgmNHxFDXMqQXjRmewYjY6K2b5tgmWtBdP7RKoHiWIpL1teQnJ1eK3tmXWm/dt2lq4EEI
ggrXjVSO5Dto0vXeoPDKPup2nqtDaPP9SPbqHUCkKcj44+B+vrp+mvwRp/CVwOerCpKqGbn/NA2K
fih3WNOXzMj6HpyMUR9K1RXGDtdf45+ZoTAQcwdVd7wPZQMJGCT3N1TVqw8mJgyHWRuT33NqNO9h
FWYME4QfrI7fCqpb8/f9VCPAgGYinkijXdP8QwK7QkVj1L7DOER0diIbyD2UD5FnsHtw9ojoQB1z
6qb/dP4sLHthvVdMw9Lxc3JxJ7JX74CKcw3VQTaoQJj6pqpaF/oW/qTnR9k6cSYFOW4T4KOA0E93
pKoqH3fllpJcx40CrKk5zoMUj6lAUfv8UBtVAQOBGPJgE2AA7Z3VFxkhX9KVvfAaFyqRdFt1J1Ah
gKzk3jeF3b1tYYPvSoFWa9QU5sEKg3QHpEvdWmUh9rkB2FWLuXyHWbVH38Cg7/wv3LoT6P/aS0uf
IEpf3wlOMxqsrPD8ANrulNTpjtI4qmJtWyN6mAz3fWxfiFGfs6fVOhtY+ip0eijgMzWnK5AZbVuV
ui88JDc6oGn92CKo5xguMdSg618SMlr8kAxJh18b0/hNKCUHQjpG9CUPy/oPZeXZfRBZ6E8EjSne
zGMNeMm2m68h0MvHcg4jKP0EBD8qrbE/hY6OKmLrm7z0FXYo56dw44UiH2fyKD2AK12vsXI4daAK
KTxptn2wo+lbU3bmbnSw+HAbZVxYsY1qJ03xBZJqmLohdbVaMuBzxmj3izzgbBj3iT13PxFFAQOW
oYUF4UTGySeFxA2attkYfOpjZ/w8TZn/YahS1V4F2DDdObSnLy3rxlYCTOBQf+FvhDCrvc4G0P0p
m3Uvb7BMQS+t2tmBAPAGW/ddkix8ljy8BKHYOMzMAVVozhg1R/A7J/lOPWPbntstCRVZMtVcyMqI
s7h0wM1qf36dtzK9pYkGVGipboLZOB0Lc42ixxlQ94CeLE6LQbn3Ha5ve4DMIDUYF3ClUa4YZtKs
zLkbB5EftGqKvyFYMV44RBuJHkVGm3hZmbjdW8vEvEj04mZwa1+lhIqo6XK9aDj8ZuF8WwJqwwln
yO96J4ZKEg7QqVV8qSf/GjtisekFrQ3aOLzsiwjXy/Hx61K4vFBulcgU/57pXfRhNmd11yyG726m
gPK2DoXvJKs/OU7SfSghDtyWLQbOz1Y+JUqlUHgsEqgGG4DzS7V1JOl5PifkoMDV6oqfRzf1oXRg
t5NV+rEU8YOJuskid3ILhnG6cAFsNLTZFZz8JWqE5L8ezkVFUjgT1Y2x8UuPRppxlZRIBkcia3bU
jgbPyOE9xGb7udYgQDdmf6EFsvFykvMTsBq0Dpem9ulqGKrMApPeghcstw52xhg+DL1x4Tnb2HOS
lMHWTbottFtWe86y015v0sHAWcvSH4vJmDxEbrEN6HGjA1aVe4nA7DA3o+Cmq/CAPb+qW8NT1LXB
AvFsc8mcfiTdozDtQcV6c2/me+QDsSsRhe3FfpYcTBRevEJ0waGsQwvCIG4K54ff2vJyaaJT3add
Rqp6On4I8ldEHfWyyMezK61S665D9RYKnZ4d2t6Zrpf6vdcko7N30hEtbjtOd51PchmjRbEvSog5
MlLvnXIoL/y4jcuXBIKVl7RAdEL8098WLfiYIpC4otslCkuzob+rWccbUK9sRon7yzTPlwoTW4Oa
kq4xPbeFYrAqs42dAfLICtl1076r6+SN7CgGR7aMrtNutu9Q+72wBMutsoocyAXZhEt2ptPUPf3M
2HRDJFsY0UU/H3RcDg1dAFkeAIHfhzY+7PQcO/SMw+w4T6jtYbo+fkzc+nvqQoTX8MW8MPEbV42k
6EcdCMkyAAOriU+z3EJZs6RoO0b1B4Dw3VHry09NWVtHY1GKOz8DG+8dE05pzyIr5q1d3WxJQHlG
pjmW5RieoDWL4oCOMuYOGWHnwguzda2h2KJT/qYGTua2Om+KA5cGbiqhiKXtXaQgJfRhGyNxoMeU
9UIY+zX4oSSPfW/uhvjar0V4PP+9m4cOkAcvuwM4QqzvnKI2ozrRfeY3kf5NReOBhHWqb5GRKW8t
7AmQeUDwF28PKkaIDTiHGRTXVdDmtVeHeQjIqCluEgFeXrP53ed/3tYJoKOm89ZY6HGs92MUqKbJ
BVM0uzly6j1yx2K2P+UC+XD8X7RdGRc//saQ1DpgI5HEGI65OgI6hPXRHLmE57B9k+vQzCy/BgwT
QPOHeTRBWB/cS5ff1jYnxKW0/FzpdlcPTJvOJGZZKD1z0pO9VcufaFMGkNEj7c6MR/fSQV++Yn3Q
gfnCwDQ46mBjT78SEc/GxIL1+SudGx1ji50V6wli4gU2qbJ8iiyYikmQBW+xJ20QQeE+KHsnf8hH
pBnIcrFyy4eb83O/dfpokwrdoEUD1mB9IkqsdymZmOjb1r/PvpEfQapNXgsv9m9sLB46sCA2dWYg
XKffH7iYn0apDWREQ6jQNtOEyvJsH1tzzLyKAsRdIKNLDait3eyAJmeNaWVSVz8dtK2npkqgdXla
HX6ycgMlBa48r6iij5zDj0WqzxfumK0JfTni6j43CwnBuWpNZJHQ9Y10iGgtLE0v0xHt/PW1g2nP
VxE2QxJY7eBRR6khr2NQCIGd7pDK03ddg/VTgoPVhUv6eR+sdy9pgkl7AvAyxPrTiYxkGCi9HiQF
LSG/WaiiXtOPv+vioNu5ZccVSp9kH5KaHSHjG7uRQjV+T5M4OKprOVAQm4C3l9hPZPU+n/XUy3vq
4FMRXliA5Ze8/qW8XUvdnRrFsiVephFBEyRonkjPwZyHHnnwPe/0+hYyFKSqHns5tAQwJ0ENEDQs
Nafza7Kcl1ejk8VS66ZrTzfndPS8MJGAQnuSsHXqD6hkAdDAffH9iBrjEdy8eEAN9yMiU9PfOMhA
0IAT85gCvF9douGgukj5KQOHsH1q4QR3NsL3HulJe2GoZ47lq48EwE4dyKaG8WosJ4VQMLKpC2Ru
3+hlh19O1Mx7NGB/hE5ePYxoltyKHAPWplMEMGraqdkd0aQ3gBoi+VRo4ug7KvBaB+WHkjKkjvg1
rnGOADiUDncBz+IxsBBPQdpp2GFQbV44PVtXg+vyATZkAW7lVdwx1Vo6BzHiEfj4jQf4miHiOahP
VDZ6213Q9EQFtX7pHC0XzmrqSC55dJaSoEn/+HR/SA0qfN4MTF3VRVDwIaRlPqiO0caRuG7F5CFg
+BlFtuBYFG161xeFfmGLbtxQ3BhIObOCxNemPP0JIT02P7G5oUptaEAOIdlYOvbXaMyi+/OHYeMo
0kS2bQtwECnronf98iiOrU7zGDyZ11au8zV1uk+BGWkHKynao92hviCyiXTb0jQgXFK79OJuvPDk
81ChnKXyaq/72FYuUWam1OsZ6D6hOu3vYJ3imJ4b087CmGwv8Tk82k6EF4ONYIkMUWWzsEW/7ocK
gK8t30jgjXfOjAZHJBvt4fz0bOANCT04sUsbyCLgWlbqxVWV4HY/iAy/UZui8LWlQzYYjHYR1ZXY
U/Y97mQERnsMCcqbVOJCVjquu+toe1xAwWwVgswF16SERQ0OpO7pL1EmgHThcxggxCQ34Inkzvax
w+nVMFznGArhzldFB3PM5X1U2BrmQ8oFJun6t1kU/A1shQl5d2GVL93wNWzEDW04xgHzopd+fj3r
3GXzhN4gi6ZhB51mh/MLsXUiADkBjaFyu6BVTr++ikZRY2mM4D69CYRkNUSnQ5cntZbJ3xoKLh9o
I2OB6Z8OFSf4ZdPO59bptOaqUCHX9GIpEMHMuLD/NwJOLL7+PdT6KRrwQ/ELznm8aNnCbRF7o8Ei
6fzcbRVvaWUiMwBLEeTNukhqO77dOEjX4vQ4td8tSlM7BOYThABdcdP0+Eppup7fCNTIUdOawFBo
lG+jDnRog1Tm0ekwXb/wm5ZPW9+yS5BN+sLuATp5OsvhWDfVuDyGrIEFRhnkYShLChlGXR0MK6t/
Rj5yY+2czw9DUeJoiPL3MR4gQ5//JVtXEEk9VSySTTj5y//+4oTHcuhQ6YJbpOct9Xsbd+Ba+jO2
JEhra5Kw7fx426ux9Jso3mEZsMazlVL5qhphFpXinSnhial8/IansDp2WDghkTnnD2Xmu8e4n60D
t552M9She4jGJvkc1kN4AcO6OQFku7RGqG9Q4jqdAIXcnV0XHOUwLnE7z6r4gUJHemXlMRq5YaIu
bPrN8QCDgjgQsDOegRkvJryMCpXORcOmn7to50LpPjZphY97YxcHFdp4Y56f8Y0wgsWlULnQK6gb
rV5TlKcVKo8V+XIdIno9WGgNlXOy04ria5kjw4huY3VhzK37yqBgB2Hdomq/LmNoU1+gAd5LT8gg
uM3SHJkbhPN3dlRdClie6SHro0RKvuQZ8Degq54uoA1rfdD0WnoBtfC9gOm0C8tmxMpdLQbmQeNZ
BZV6N2ldr5iIp9MOWzAYAtqh1kTlUdYP4PXr9q1qy/Imz6vsHjkeVHFSsOtJlWtImSs8lUwDV75Q
TVdGMMjdZKbFsVJZiPWvdA5YIFRv06rucKHKDcBC9qVy40bgbtLr4RtBuIO3Xm3UJDI7Cyo+62jl
AUKCSX5rYwzu+UkS74fBujPmXt2DuxUXFnNrYOotYkmuKLisIb6yFLMKQUhDYOrGq7ZHhxPtp3tw
O+1NgyjCm67G7A9Fu/rXEahkKP8eeJUxJL1lR8itcTQbG7O9aEQVogCcqUpfR8hCWtfnT8pWNAgp
l+QRKDOiNavxQhXTVBTgQgyrSv5wVO6ghkms7SBJ94n2cfKQsbi7qLKDwxAjjXx++K3OtUmBGLym
DWyDv57u5FiP486cKoNSBzqEVp//Lsdq2iOPg2TeglAvbaQV8A7KQMCNxsFp6TnAWxb3jYEs+TDZ
WDxXpXwjAlL5Xtn6hwu/cOsuAee9/Efi1rh+ShX22k7XU45HFw6FQLrmV0B2wyeUbH6PZjkdBrzs
PHAXmHAFiXXAbWm4IrRM3wo/JKuO9ACbURPdzLm8xhSPmiah74WodevyQWAADIwNr44c8HQas1DV
U+ACbRvHBnsN8vn9nFO5u4LG8On8hGztmJdDrc6kSlq9HRVcNVMnlW/BR+IiB83Omf3gFg8/69j1
5te5FeIQTSN9y/PDb+8Y4iJebsBMxCunn6rVtZYlZBjeHHfulfCL6KtP0HpbUNq5CXMHcbU5nN8t
YgbHwcTTpoIt9N1fRNybzA0OQmFkFg3oFw5Dnb7BSSa/cKaeSRjr65n8atF5gO4GJ/L0J0Z9LHAv
KwCTJQi2DcaENPiAbV9tquKmg43zPnCM5t4o55w4KMbGWeQ46Dq8UGPuq/ekYr9nRvzBJQu+VYmm
YHuM5p05hPU9Tavpu4Yc5VUVW3jfmUjD4NLQ3ocdCpHdZDreLHqUPAtE/JRKiuPo9iXyk0HORemr
AwoKzqHKM3mvCHhuVYdMNm4gHUosuKicX6wtCAYcRwHxeGFMkDyczgRSLE2N+pru4Y4zfQ5D6vio
xNiAmAN/x80r7/uys2+NbKoeCH5QkQ3L4W6OWpR0pTm/xXCl39MPKxAEtW2vK7v5czVYxtugK/Oj
xH5MX0T6n2IMWndmT1F6CNCxPP8VW4fL0W0iCtjThHCrO4p2LIZ9GXQEBLUiroEQOyBhJUeqXfWF
yGxzKPAqIC7o8yLXcDpfo3DIPDvaPMpOu4PsVfZ5GOzvOnivC2WA7ZHIwrl7ISCsKbN6ZgtfaIxU
10N7IyzzFiy18S6xZfs3po9eIfWGpaYP8/P0m4DmVDCAueKHNi1vjCwv9nOv+3vDHrQL+23ro8it
uKgXhhSh9ulQc0UVDiQcd/WiP2tZVXrA/CHyotCpLsS0G8/CwsMhQYUtsryep0NlE2piNRY/Xt0E
LTqeMjgqHeFYEK7SsxM6shhKXeqVbXwfrgOSa49+GfIPq2veNZvAyUvX8KwBTUkMnRcUF1JnZooh
zvlNb2yNxYGl/rBMJ/jz0w9sUAJx/YlWTO/W+XGyAElGAE/2IhTWgxbJej/CND+k85S9STuEuGIM
oK9Cx0c72AkTj75qc9RS/LR8NwCUiJCGRxCgDng+O/ddlDqPNUhpINayeCqNlnJC6ufHpC+CY9SU
385/zhYOGUCEWFALYJncdUSnY5f5J1ZjKODWRDAWEGhuAmx76+C290vXMzoUPm28wlF2x4XJGkVy
j9KOvUOcF1HPAbUsbKblA1pT2Z6+Tb0P0vRS5r7EW6unw6JCDvGKrjOzv7oAKPjoC5EXjPoEFtu0
x/o2DoX/64f/ZJRV1Of0UTyIgnPSFSGeMmGKJih1nOsk1C5RNbbauxS/6S3xYNNQXwuWpANVKWyD
oDH4CvszO+mPddG9M+i9HLUcWAdACnFPGBq/d3NZ3gCyzS6c1Y2tTB0E/SVS/meC9OlWFt3kumii
SW+sazSPiyi+nc32pzbUzfH8NtseiWND94dux/OhepHp6q0ElLIggkJszD4U0h6OdYc8dyVRO34e
6pc0Od+WT1if1E9P7cP38lnO82dRTnUUhO2f6p7/+sfmX2qfi0LWyT/sn9WyHrunenr/1HQpf/Tn
+D+Cp2L5N/9v/8e/NLc+TiWaWz+LLqeL9/4piIr8peTWggX/7+U2j3zIz6f1v/+XItcij0lpjjld
VpLU96UiF/pJi7AQ1VIqXlQf/lLkMvXfbFBrLIcB20HZgtPU/OnGKM3faG5zEcCwWYSYKL7+12e/
+/M8MmN/TsNf//yPvMveFVHeNv/5H+tNvuhtOtzMMNwonVCtXF2Wjt+ILrYV7mi6n90i2De/dQWm
QgsufG/A3Hxj2kP/GHUWZsOpzO8amfzi3nv+DUwD0llUmpaU6nSX+/AmurApgx1QddMbRJ8fOoDf
XzqRzBdK06tb6nkoohvYqAtGC6GV06FGbKNVL1ztKuigkoPpH+qrHIu9SzXD5/7zi+sQTxcBYpjw
ncWyLFbxdKC5HQYMF6pgV2oGmRZqhTeURSocdOwSl4qxxnzkqg6xG0FlGufBm8rupp9KTfFDPwba
p0CklqSZUZe4GoPY/JhM+qijaZwrnRZYV2iH1u/RL7ZsupD7Ih6gtk5+J6urmYz7rZkB6/cVP2I/
pjqGJEHVDr+Dk8fhZRzQVacy3xS7EJ1BgXzjqKY9BG2EnfXAKu9kb7bi0Bu02XbdAG6IASiF7YIY
1z3qnmZwSTvt1cIssCxAA8Rz3EE0tU7na5SQkGwNNGwSaXjBLWr5vZZcuE6fgdMvV4UjyEFcaJZI
7LDxV6NUVTcYkZYEAG8b/VoLzOEO8whzN7FxPrk9oYGuKTySrKYa9iqS0aP5fyg7j+VImW6LPhER
eDOFMip5r1ZPiFYbIPEkJuHp/4Xu4H4qKbqiZz3oUBaQ5uQ5+6ytmUmUdatxJVL1m0n4v7QyMU+l
bY62XwTLZE7Y6m2fiJYG5qPMbmfmfVE0/LBFmv4GDyt4zeOg5BknnPb4n73pizX/niX9+BaY/AYW
sWsOlXvoUQSoSsWjxbNGgmbMnowy90lo60t5lpAM+JnkNp5f4DfKFw+QaY1YNl1+msmoBCRuM9gb
IsPyxjDm8bUqZlwRLM75jOaY0nWiorM1EeHfNP/w48VM95gHznmoS4lSX2+a9lQi5ihFu745e+3Z
J7jkjLTfL3L/ObiGpRIY49FTmOrl09IV/T6zuewMvX1F9+Gvv7+6Lz4TIiuCZvZeJDbHt0It66qC
epkW2oitrmJ7sfcQgOebSoutE5HOO4nk6CsFfCLa8emxtkjQflwRaRVj/T5ocVhhCoA/eNEE2W5s
Axc/VkObz5qAhHCIiwkGt7NjJ78XpwtuVTJjIwlj2ID2WyR6u7NnRwRbs/c0Ihb68LHJjhfgotjR
1RGCeDvZiH7u0w3+4M211HCMITsls/s6a+oLoRK4JfTUmD+A5aY/LEvRCFfqMdhvDKircwrAHXgO
zpEZ1cbYamGdVOZtb7txcDNy6t1Ny+y8KTBzdWj3dKHWVQeQvUwku1fv1gskOuwXr3GJm9OzMW3T
6URs89WEZ9mvsTPaSDhpR7eP3A9ac3E7PhvY/TYyzKbsKMxBQQh9NTpPVV103xCkans5W/NP2vrc
PTc9Wvhb0wtuumDGFqeQGP1kg9W9dXUQf5vB4X7Lg7a48lzktqGDLZC5K8Zpxo4robGpbf38x9+n
3/FdYJ3shNb/17iMSsc+Oq0xrMSyygFHW1e1KHcQ+ccLi7IcjvISO9Iqxc/V4T67752WjnWbq0/h
aN22c9s4wuNY0DWVjO45yfnhyXIbpIta3IoNFiLGqa7V4x39+LcebWmx37Fw171W5Ai8DYGlliOx
kT3xStZv93GZ0NlAr7G1IheojR19W9nN45gWBA8TDOE3rJryTWeY+Q0+K+1j0lk+jGs/vrMzq7gm
C4nJg2atXruUH4fbv/+WowQjX4ef4tPeAWSHaXZcJ2zIeSdxWycRhWasXBs53Ceyy342MvhdOtjj
mF2lAzJJLOwmfLc7MfznnZBwkPI/h9uKNzq+r3ht7GDoTGyjYdC3S6VoLx2Ut0DFK3oX9Qp3m78/
71cDokuizMCNgRTT0atXSzWOlg47G/wzpnFz7Z71bgsqXUHcVr1Xnji4Ps8oslOckIiSAPaQQf24
I/bMnnSY+/VTt+OmMcYqkgghTuRpvxwFT+lV4ccGfBwRFyoIkAzxVGmHSRPQAhp9SdicSLV+OQrF
NlLeiHeoeH98Fpjynj8HPEsQQCp3tLzdaDpD/f0LfTUKanzCep2mdSbHx1HKOBvHkYtdhLP6srHb
Jd7Sy12cWINfjgJOhc0csAGpkI+jOEmJ/mJiV/KaASG901vF2dQP6v7vD8OV62ilkxjjq9BjtOrS
zKPPr5sqc1ycL6Mpn2C3W8raNfzXfY6L9oHlND/jjTpEYA+sEw94LGhhYcNPYFXTBUhHHvKuj0/Y
qMlqu5i9bG754/hV1499qw27Anrftl6COarzHgBmP3B1sX/SIP9IkBTTS5vVJxbd+jI/7ndo6L21
YZi7JPf0o0XnKGDsKQYk68tufiQt/jOzZTdngT2rE5eld3Hjx7EorK3SQ4AkpNKOJylsxE7pNm6N
dbYEz6x2iIOVGHDLqeHC2RFORpNHN41ONr7DiIAqrIgvS6uOsUOjwe5ZxGZmHCSUIxkpeyixqqE4
ou3KIc2LDaypBcY8SfMSSI8kiUUifFxpBnksQ0n4m2B6sNYEBrvmRRYiwMtK72Dz+xgfn1j3n18s
gBI0S9zFOUXQjn/8xqprUpzkgBomow56LsGyW0v64WzBIPXEsvy8cTrklW2XK/9qP3GcDTUwMQdi
AEVVKxv99wQT+lLr6ePtzeBPjf3Fifjn85Mhl1gz2FwuOJiO+3ICpyytBdd1zINwtxHaaqTR90DH
NFzFT13kjmVorBUeaiVQkwxcG26Ozv1y9GI7lyIOIRMsuPZ61TmNbs05btgxWLVKB29jec9l4Zv3
gwy6g27ldLoaTn741/0C5Qp4G3grtCWhFvn4QZGZZaPdMnu9cW5e0AHIfaY6Hw/lDjRDOKCcwXVZ
d7Y48jonovfPr3zd2M2Vu0ImgBbej2Pns41N28Ar7xs6dcUi7FACe1vbxk+98OPdd12ZNp4pNNe6
3OaOT8UhLmHza4KgXAw/jcrWNjGeG/84hegHp8hOV5sFZYUa5tEGSAm+MdphbCPhLfl1sgj8NVWq
XY6Wc4q6fVx6I4PMGNQnmECrDv1YxyhyB9M9TBSiZinHNNS8IN7PADa0cJyVokRt5Y51tuB4vxy8
PA1iPmWlzRs1KoOCo/CDDGRc62MvlMsAB62uai8h2gVNmE5q9O7Ydxysdp3C0UGuadnLWARVEi4d
XOxbKKtesReuqb38fTp+/k48FgQYGqypK9Ld/XFKCNtuknLRiD9l2Z8pTUPhMhqnBESf7jq8Pcwj
YWWs/err7vJxmDklxzMUoMkxoG1fsaYXAuf5SRO7QE/M14YO3TbUg3F46GVVs5+Pq9HHqtb5licF
LO7RtpdwCjJCBScW2wJvjE3etbjCFHmasI9D00fMSGpB3Syx3jlhFdg4ngFMNowT0+5TepKnQX21
VozYkzlSjp4mAKu+tEJ0UV+IR4NG0h9yGlxC2sw7tyVdjrVyzHsFGfYxRhl16ZqNdaKy+fm7scJY
WYxPapz1/PGFDmXhjQUSWpxIx2IH/Kdhw1iSE0fCF6MQCK5RDcxlYPdHm1Uy9kJMddVHOLpbYWNi
LgYYXd/+fQ5+2pxJrq4sM+LBVbgC6fDjw+TLSNBuqC4ijJheWq8MMIH3ijOgVP7jkFn5Zh50QDWl
n9m/JpAyUUUhsQ2DYRmaEwfusbqQhb4efxwTlOoQdh/zVlKjDHDHdVRkmfd5HEYYnkI6I4781wZk
Rlo1MGwlhPNMzHcbqP8kifBHGctEK8bIC2pnuFxsZ4HWXznkG2WXenk0pXCpos6zq3nbmIMrNu5Q
euYt/bLm49+/wacvTWiBzo5w3IE1ypz++Al0Cy8nkckiAqOeXboc9xsSuePu76O8I9z+G7txs0CV
T90fPB/n4PFldCaIrT2qHDg34ei5wiN2JFi6X05pmhGJuYBGMAi4jeNiZmvM+lWrpgkzadvXvuud
qT2snvV7VZtjuVlibbmgj57u8MKTe6l858F252mLlZ67+fsPX2fgp9+N4BJpF4pEyGUfXw+Gq9Kv
9LaKHHu2aQlGBmmBrImkI0+lDj+lg3lHKOYR7VIpZpc5DlUSZUu9jXEa1bhzYEHigGLD9cqn4Wbs
MowHix7vaq1whirqpZE+TRiE6RQ3m/JStulYhcrSs2d0zDReYGw0Pv/9XXwxVeg6QmPFucHsXatA
/9X7mmIx6lhkeRRQZLxQ5aSuYtGdiPKDtQL18ZUjveFwpw2LfYHd5+hwH8rB6JOkxPLcFJKqT7w4
cajrzSi2ZjXoB5XalhYWK4g+tCp+Aa7V/vQq+gosCeAK7bXMZv2ph7nzAsJdPMDPp8geVMVTMZhL
ARvHzn40c+PPIblZf/XUnI0rs0itOiTiRuSqGOHRjqWW3GZqXH7pivtMRHipkgtnUs4VbefW9zwz
tD+l1cHfoTYx0Nrqx/FzP9dqtWaqPFoN+uAnwTWOBOVoq3cClg2JrKwtK8JF3AOARjhF1SQoxdsq
/DmPKavMfLzaIFAkWfY7M/F5XkRvx1tbT+gOn1qgnqGVqf7bFEzJsqu8tPreOnIayWgb6RRibU/K
HFmfN+6MdnZ+tl5Q9PS9+9mAdNjt3F3l4AcR5nWAjLyvfaUzoSnRXKoR9O7BR5Xx3UknALygkqpn
m9oHno+Jq4/nAc1LbTia6+qczFX33sveyM9Ei8oqXGmSMXaiwwhTo/OXF7zEZ22fCdHcD1bdPXVe
u9yCetHaiNsq8UYdD/l1rrL+2eKEaSAyyhwZw9R/99NZXNaxTKco0Qc/3bjlUv3UlVtt0TmV88FO
qOByFtSu3HSBg5dHW9fa77YHCAXHoVqeNaEhc7TGRDMPoF16gI+m2+O5afuyCllJSQ5yQ8OOGQth
7612FnU3Y6B553jDNG39GWsZksnD8KOydFLMTEgriay+K36UTtVA7hDLclXlpVz2SA76axJO1bfU
WugirOrVM3jujC5KEystbqHc1Sk+5pmd7pQ9c2NUSw0DzyCBm+3rrgwUskPTHTZ4y41JOA9leR2U
rfTRIFoEF0Dxhu56GKxyhuhaJF2kzTT0oHHqFYA3v217nGwlT6y7S2BszbpNwSZZQQ4PSg7e73px
NNz5ahOdc13lnQK6g9Awim0YkDcorQX+3ZU07DM6c1HGqVnLs9BpuxxrGQoLmzYXBlfhadao0vkx
NJBhsenchpdhXWPb3a1vr1q2dW8AbBIOzdWhjrVdvrErKS+0OrDbHbJDT+1UGfePTaaN1H1KkX6r
u6ZHSrgs4/cyLjo/ciHSpLvB9fCljrlRXcaLSJ9GKCbd8zDqsxY5VjMJuGH2ICPwqwmmYTToDbBs
GjFhD8r9PEpzg3TIqNyguyAn3jxlGSWoyBhNupDKxWzuCnR1cg3h5t/Yj3kXeSPNYu9V0/iYl1Un
I60hPufnlNVrPxppEvbKk5eJ7zc5f6fUDlicea9Fkg7fVONjn7aGaDpFENGzso3ewcx1CfLHQZ9d
+wLmb2+GTe9Xl+PUBOm+yAdqDpmwQZ7Ntk05o5e6KTcg0NQrPTQzgLFmnNmIbL0Jda8bbNBphamf
u7474TKex6zYwhyrfa18S4T5mFf3GZ+nPuDMq1z8l8DuXgRV4GFTqPtY8sQd6HvaBvpg32v5iD+q
KpppJ11VDFjCWGNHd1JaX82F6uGMIVieuZ2jfd9kItb3gZEYHi7AzcSm6M/pL5W0S7KtKN/vNLf1
zt0q0C5Ni4wi6q24eeNC5OE1ngrzNpASe3efTrSOrrXS/JmkAKIjq9E0HzjOWDvsnesOS/fvTkuc
lRGh6LzdJomhZoqk4At2g++lzUFPe8TcvT+WzZmul9lTj5shBIGq7OzQiyEQRGzhUx4C8oJHNQYK
Dshc0mIVosfSUd72eUVFKujgMMVma2Vb1QzyV8bVBPN5c7I6pK5ur58pgJrttrWc6t5b2vl3gXsz
kri+t77Z/Zy2tFRaHB6TzAL4tcoMym3u5nJT1N0ybnB3rPWQqx4Fsn7JxnwzSFzJbysMDt+ANvjT
JfCGcjjrfZ3OTKcHjxFmAffNUHCLjjdi0OuV1eL3YYqb7Z+ldqcHZUI9pp/AQdWuXKpZBs5Uiebv
RzG0D4suQNfB0CZT5VCJHy88/PjCttRZpxlsheRNa7y30tH2VUJlScRqU7LcQ81V28amBy4fHqvM
u1V4WPgjc4bSZrhUN1nbvBZ2fuBauZ3y/LeerUwP++CM+npA3tSOex2v3hR9UKBdKzclc9l3oHy4
KthT8HsQbfkiOd7tRl4g8xAPtciup3m8gIz3JjwjdLr6Cg1uPTwCDNj61k+j78PS8A42f0HOGZ3H
6RYmOXJbtRK8/HyT2R0QVAlJfgEzyCbLYwCxjy2sHzm6qobUdhPrNwNWaCXA0XS4jyvPpbXDCdQZ
xYgLUq38X/QKCMMNTFWlXt4msac2egsZyJOPGBXu9ISFMZT1VQwtx8FTOEPlemer4tBjr8ATlqiM
uhdijUep5SQg+3T6Tqtwd6bP3r6el+9u6mxbGVwlpnPB97+3zPLJ0eozJwNXjYkNsJnkTrjewcmf
/OTKcspuM3AfDEvOOiACVr9tpj95m5x7XJFijJYoXfZPRpNc2anZhEJNy95a0oOks4RK5vRQSmM/
jZoRNrZ36HTrCSrtD6ODowhHelOgaa4mcxdThArrotpRz/mmNPPWSMnNpZRv9Fp/MLN+EwQx6Dvf
IcGtbTwe0w21xdz3dfpgpUOY4o220cZkXebLttWKhJ9x65bOt9GYXrT2mzUZUaKJn6IvfkGdKkMl
K1a5ukwEJiZTSkBU3sQFjbO4yxxEYljf/YwPr+YqsrRJnRtptUni+QJeF1xKgR5c/1UzgbZtsfzK
rO8T5f3JmW+mxHkpWE/hgHHO4upnyeC09xPaTHiWmlsnrPVpq/v1L5u4ZVbjtQf33WlbJ7QSAdq/
715NTdabOstvi6w7A++In1miR/oyvLHwb2p/Lg71jAB38Nji2lrdD92EwajV/8yHfNXFayLHq6Hs
iJLANEZjXV1NfaNfdnrs7TiY/ZeUqWMf9Mm5sqDWYh96psfKOvOb7jKnqar0/MvWseuwx2woLCzt
2hU5xrkuAUidqbOYcGafSliRAr/gpex+C7N8nHzj1etSFUn5YxxdraFfq/H0w5QorrROb+txVGGw
fpmXjnqmiVj7bgaJgUq+SGiTMTx0hDoxSBKWUiAsKIwkuAv8BjtVWvCRNM9WFQSbXs7tvQrSNjjI
PsXYXceb3otSaRo0GXc1/tupLKCw52a/fBNLaVCTT2fI0qtCFMhWOubXnt+6xnZuyXhhKsTZIk1M
hyOduN0IW1N5WJiKehojfDb0fS/o0YqWhhYbWxrZDZDXDOggywKAimtpLp/B5Zx25qC6cYTA81YH
mU4fJEwle+uXkDNDNDhJDh4hI/TRY9NKmERWi8rIN+pDi4MPIFfVdwzf1nO29Sjx8Qd6f/jBnaG6
a81U3dsupna7PEkpDeCQ0E1cDfMmDk2tqYNN28HWTweRfu/tMWb2WnV7540srw0wHD+LOj+f2MB6
zYmmxprpQiZxdA5drZXMn6UqNs0scpzx0r4TKIWXuCZGzpH/yqKIuet0bVtGiuPl3he4bnESppGu
BXK75NlkhFVuac1maF28QvxpcLLIsPGiDx1ldJR+bcV/KX33PnDoXQjRRbg4UHKgqLCZ67wgO90Y
8y6dGiLTEunSnzm2sV2ezG50wqQtRhu9L2DajTVZjuAgmQhwJzMvZ3bdQowXrYeRMPq90bq3CqQi
116pdBytp4FyH5Wr5CIQXUZnvD7hbDtqg/NHVC2ezkADkhd7JGsSotpP3wyICw2GxH33rPXGeFnP
KMT5MsNMhTIeWh57kXofSlOKK88vOdxd0WtdmCd0rkSgoRdOcUNY7N+BMt8WKpztNlPG8lQIv0w2
3MfjZ6+V1ZujZaYJbqoyfphxGvDPQW8QrQ39VT5bBubA41ISkpFfcOjhWqt+aTUEYkegOSbndYta
feMPScBrKQP9xXa64VGbydqe5YPk6pi4QXafT0Z5obWYVns59tUkG3jq+d3VmholDtd9RY4rlLXu
F+hBtFVat1C2cuoKb+xhtclm34ZhHhsLhzrdVERuyburdp3jnRy2q9m2KMfsW0IvOw7cIsON2y/d
jF3ItIY33U7qW3017uZaXmCkttp5T3mBs7co1sovCh1k8MW7+3cB6/ibePcEX2YfaFWxWoVLyyjW
4EgvL+guwUscujqAfEfE2Z2WSNzGp3fn8cwdxE3sTsESLu/e5M7Sjdfdu2P51FXTG1cM8DG+tfRQ
q8e8vjLenc6tUkvfmtm1vrnvdr5662Pt28J3G6KmrH3CB6nVocfL7m+NuKh+LEFBIXBEOv+jduP6
Ci3EYETBqHl1qBFz/9SIme8yo1y4FHhgovclJuQFVyWfzGM3ZM2wiYWZEjZMQH130jI1L+xsOFE7
Gl1XVhPqG7ltltFxzpIG0eMtJc6u2XgTME+yLZgw+ACNHiCYVrf82fG1MOhpDHM9mB/SgAiXlpdh
yENftv0fo63iewyk5WvfuUaynaXoilCQMOD+09gpnYpcQccrOrbTs66r0mKX6Cu9Ek94glk3zilD
BEFGtmOe5dxg9mlrKsTGpxdbPzCyFyNJi5cY8jnbBZwUFc5N3lHicssbwCD0Tfd2QSypNUmDGydp
Ai+EUgLJ2OrL6TKjQxN80Uy1Nxr7pM0jK1Esl5EI4OAn3Ge4RTQV8ql20X9NQPY8XJP07qVu7LqP
zN6A/jTrXnq+5HEFWRWzQH8DgJKfk2gK8io2ae6+9JwLIUtyJ90o8KzOKu2CblGNmo7jXxX6kEE4
D4zhJxkYnMQravFFyBSUF7jiOYIEkAaXuWULxTbGMt//d97dV1NF9O9XU0xQm6vhmWBWgwRixwRY
CSaFnCepk97Oc5U8Jrorn2rZpJxdSTnZW7IVzIlW9JzZgSLXsekB7fS7lO4bK5oMFRyYc7kK3VJh
YN9N+byCDuDT753a18+NHsUUXEnPmBCzpb7cTEuQ3MJ8gHRq4qVE1ajP5yCUo8M1RAb16IeLrfUX
SCIsMKwl95BNk47elW4LDa96o/Ve28qt4hAhqf5jbrm07sam018Ht1t+YyLfvGG2YsvDolrvqodc
6IUWbWF3c5oF5r6Yu/5BI4gg4SIzpljcuU2xEbZHMwn357kIyaFV32N3lio01Njkm0mSeQr9rJze
4nRCjcyeNWcbW7VBtpEJzB9CiaHfwyns9GiSyyC3vjss89YdyqYLYw2ILKdWJe7IBNj6eR9Ir4O7
FRvdvvWg1ufSTm56g0zY1tdj4po0GS1tix6+cJhXHFzgnpPk1ukaJoNLXjQN8wAFbCRwKjPDQVuW
Okw7o/hW9oPzy9AHySTWBpNw2Wq44NBTzZ4H/3VvL279XeRBaW09NZbRXGhLewbfPP+5gq2vLJX3
17V0mVM54bC7m62ifRaN9B6qccmvcqdlE6M3TytPqG6+SC4Dx0Rljp4DGdF7i+Z/6gCjyPq6rbky
+jF0wLyv0rCZ+lcbTN6J4rPxuYzpomJG/r36cPuUH46yqjb7cY9sgtAhUE7FIhuMx8ZLZisqc62o
wtTkMszMJ7kVySrXf3mxJM0RG7o2hRaJiTRykkThnaE1/otr0CnIHbuD0N7SAtfyGetYYxuZDe5X
wuayGHdF+tPL0tKh2FzZzbaGSeceLIU6CJJ6m7+SFWOntbN8Vlc5oEQ/IvazCbazplMwWnqfMQKh
07CYN1qGbEj1V2nvgUsCveE9GMPSp3ggj27JT6xM/QLDp3W/AsPshL2pEywGrp48D0Ng/lmmmKuV
SO0XmbUZ+XUyyH9ktci3kkGGM6owSm0qzJ3bqOxK9/eit4YIachR7cZmTwxexq6vqZ+DscHHSV/7
U/BtiVuypFP22ptV+8ph2N/mHFYzRnF28ZIOPeH5XIsGUQmhn7mrJVXESxqeCe/MxE6dyIDTmm7i
yumDqCjs4luX5QgW6g4gKTEOO/DZxD1DC1FFDlqULSPN89ByftnQJ+6TmWLptjGq5ZVaqI6MAvKH
sdPnicjY9GSLubgaM65ObC7h7JMLDWd0/C9Q0Kcn064hydu1IPvUjq7Rbjyy2mM4UZhKwk5pfhUW
miz4HHRgX9tFRSV2rhYF3YrFKiKcgqqHnOiI+I9g9ZKnE3+yZiQe7HEQ0LYSZ70/eVEOD5Ofefck
LeZrkVhIbfIJ9k02FhL8bkdercMehuxa0NpdOFRe8WZIDzZR74yPfy9kHPucYkq19tDiuwP34d1l
/mMlI7csvaII0ETCSho7qkgeg8knDboljQYJYsgtY4j4M0reGrA22BgdKrtAZDWEQl6uNLbqZmyv
rTWbzqVs6u/M2XcfRymkxhFdLkNIfjB5XvrWUic0V+8Qqw9FKaRzqz6f1mjaOfBW//jz077OMl5+
H5We4kqQ+BNvv/fy7sGmzPDqTXK8meGxXC/pqL1wQVRPjXIteqhQaVObQJ5CaU1DQUYWV8f1HpJV
sx+LRv/Tjkt3FS9x4e5QuMb6ju6K8jbuxolLd2FmnKGjSk2Wvid++2Vq9zDZCMzDAQEyztmp0b+Y
gzdn4ZAPdJYkUqmrQZYOkCWy+i5naBLTpUb54uAoXZVRXLXjW96O8peD61ATGiwhig1jUD3BAag2
HBIEcn+fAF9svFTx0S4jS0Csf9zfwJ2i0owZnVdW184FMNp4644LjQFa157qpfhc5CY0QDNP7xRU
VnjIR7X0oAu6Dj+BOgoGsaidMbOClPCHPw4ozOLgtRSXSBL4U0uPW0/455PoG7a2EWsXJn7Kp5Rl
x4zWdfavT033EsqMtZD3cfqYmpV25OObqBNJczWjuSNml/ZLpSgXmGlhXDRYYd5YlYl3rmdWW60o
H81BkcwlhXHeQgbENVSSj7Pj+J+/zPrb+Fn030DSPC7+qar2sXxvmgjzdwMCfZfunDq+r3xxykX3
mPr4/hrWAqNv+uhgEIp9fA3I3ITZxUlDoEdHNaZEnfcnqLmsOWUtUACO9cZZ7+C1cPsd0ioMEYc8
eYXYpWNjQHU/HL0efkZigVNWIFV8bJAiR5AZrjszfvr7lP1qzwJKYSGSAJ7PqbXO6f8ECwqVUcFJ
UUeajWNgJto+xJxY7sBBmYchS7sdp2mGyVVHZYAfv+XaN5zjlP0SlEmwyblo3lNHSMg+WfqVLxPT
Allkr5xrLLcKZbQntqljWeE6zegJWFEaaBghRH38wc1UGFM/0dXVLLW3q7MkiRIowHQ3uTQ+6tn2
xAtalS8fdkWUoev6clb1Nzv40fccdI3cm4FPm+vE47UgoN7WNrYCU+l0B5R2zq4dFv1+8kz8OmnB
3lje2O3ZOst/VL7z4KulGipstB0O6tiPD64bc6k8Skugwob+tyYwGVj8qdq5pMQPparcE7Kk9UUe
PTjacIR95GZ5+mPmoYrxx+pmkh3B0FU3ri2rb6U7epeTnYsT1fmvhkJZzQIF8MhHPZJD+FpKGnCi
jqQnSW2HmanDHoQ2ZodVFgQnRCOfhAAsS9fhRcJqxkrqWOWXkw/Uk5YFqnuUbzIV0M/l5Ms/B+Hr
XojpC7OV1tPjji2tyTJSdWkTGd7ibEyltOusMoB8GIN7QkDxeUVQ/l7RN1inQUQ8bomonWBqCoCL
0dJNy9lQ6M2BBEl5IETQoyHL/1XYa0OlXHc2+kvp2/00nojruBlIfETIp6w9OuM1wO9z6sulf4Mz
xkmozDqzP85EZyX9o4nHXYURjxQiY29g3SQ5VwuaFbj6mvFDb8bVoWtscZHLnDTykPQPs+Ev1Amw
ez6hc/3iBVtEdihcqGMaCMs+rjyAio3NpaCMyqxyrq1JALsy2+48Id7bJBaR7ok954sHXptNOEAA
XKKjPFrqtajGwRywV9p8P9z/vj8c9uE2OpvCzd0Unlh677fBo5f737GOm4XnhCuSvo51sXvcMdB+
v//zcHF3YpjPi45O1P9/IvdIX0i1p4QXyShKvqiaPH5wKv54P1g/PwhcEWRV6KCPw9d60hPJ5aGJ
2q18UpdtNN+OZ85FsVMRuoRIbtQe2cKBinGyWW61XfD696/2eRNb9ZuYLiANXwlhx+FzOxm1NzcZ
OWkIxioe/UNgZs1OinH+57fJUAHtYEwQFHDHZOmGDmhCyj6jU8NMXiSnFsdR8K+KerZJnUMHDqFL
mxed6x+nvdmWFPvAGeC+lBWPbVI597MtKIzl6SlB72cJ7NpwgnE2o6zY8WODuMWd0K44bRap2R3O
4VIlUTeSG2/RMhRUMPTke1GCZha0HOwEjljDJjMb9984XexqnHjkTkxkYmvj4TqL/xMMUQZi1yNj
Q/rW6LdUraaDLarnAATGicP183pYR/IMmmzpPuGQ+DgS7UmidjMu4kLLpgNy2OXQqMU6tZGsO9PH
NQE1lVsdg4ES+kRaRDGCyZkn8yjX6LeJ5GjWd1OWmJT2GpJYoaXMcmvipPBc97hKIKMs9des0f2H
kpbbhzSxzUtKCAs6TseTboQWezJDY5nSKkzqtj9lKPTFGiJxR4BO1zpthsevRQqqMAhaRNQUjrMV
oH7DIO3nQyva4cSV4KtXQwmBXkYuBXQUHH3rQQ+kQSmFpvBlLC9jt/LuUmsEoGO44qmD525ROFfy
xAz74rsbrklyh9mOOfkxNNhY7EAgnRJRTUPFIWhhMjZWU56YXZ/PDxqn1k41mz2Cbffo2XIoPbnX
oEJL6ZUtN1RphYoSuxWkD0pXBgTL2KdAVAWagMCjFrfT1ObOiTf8xbOaFvQlkiErAP8TcjPLpfGu
O24NWV7M9eRvCzgRJ+b4V6Os3ht0bADN+WQb2yozC8ospe/WUXKLtM7cupNlnniWL5TGfLa1qcFE
qcEGv8YI/9kakmAsUVMiqYKF1m08L+2/q7JOZOh3sXFAXphshxh4gEElh1Re5mxG+nLogMAvBU2c
dyEw2buCrlbuXYQ7Gg4AfrvpZr8/LwYDvyitbjflSKHin08lLnacE6TriCeO+wktZJzKSI0sMiW+
dFWHpA/p0QU1tX/XnyP3hkKHpAXUC1jXdXH/5xXRJDs6pFHZw62F8HoBH7WlR7i50bil3YnRTg7m
knZ3ebe4B9TyxTbTquAEofOLjDQnouPhAscevsIrP/6KxlVIWnzSutgJujLESnW5curZRgQfy2aD
+9efTqUWDMvF2VOfc6nZDPYv5ascjRfQ1h7xxEbWJc23dWEfuoXuS6xnyKMUrpbE1Kap3IqiyLYj
8uFQh8/7rGajOjHjvtifrFXET1srbS5QMz4+R1+hUgJDABW3w7CYOoL/kOUIZ0ruZBQNc+3Roep5
ItL9Yv+l91Snbe9/nJ3HctzGFoafCFXIYQtghhxmMSlsUJIoIzRSIwNPfz9wpcGwOKXr8sq2jEHo
7nPOnzD35+/NV55XHXTekWMYZwwYEb2W3bS9hKPmYgL1+Yepmzp3sDmcbJp4Bo3vFPjtBAtoVySQ
9xQf97mKabc2gAkkCQPiIcthcqlDBWLdovnD0wB3z+dULOSox4b80lUzK0VRzUAlECNKPSI0+jJl
dRJoHIWltmTPi43oA0QphzXpLbIZdkbr6PIC3a3Gn4sqw7oi8Wj6tsA++V3bi/GrYoJU7JRu1u8G
eOQKc3jLRusbAeuhsFq96nqtUsGS9DH+KdOlxGIiJzXXd0B3H0jCG7NA6738DkGp/U0RpXNdCdJh
fTRE052QC/O6wZXaHfzruAvNQVeSwOlk/afH7abyp0KvGj+fnbaBPqvURN32mf3cd5b2dYin+psB
H1uuwtR6flzM3NQPUkkY7jmFVK66sQb3Y/vKrjwvwf7TBFV9zPFeNX0k81Com2RsBp+BhWLdVwJ/
j506Lg4xOmreXMoYm8eExlWGkFvqKMRToGUFuePoQQApoiSIKw2JlEb56eyLqIAw5xXQkQLU8/Dh
bK9kxGbpcaaitSpm/C9hNN67sYW1WDu3uJd5sHzvensWxr7TUvV7ZXuxxZiynR+bqIjnELS3+WlX
Ba4VjRHjI+zkSpL6dl7yP/XKiXQ7yrfmBhKSq4T5QtgUaRA4hQc9QbjpHkt6MAI+qxpGsVljDedO
3dJdLE0MWQ/G+FKFGuKUKzrkiOS62h1etHUmHSiMJ2Q4ThnBARZj7ptiGqqrqABwXUPP2zfQloVw
4FZN81B0dnI79Kld7aDI97e59GYd2+x4pZVhje8G0DzdPwmYFe+TW7txSHWod2bee3yfk2gtyIDD
ABFxkirtwqhUxMeZNdkFsyrcN2Yyk7hq9LnRAwt5Wmj19ayE8LMna+cq4/K9nuJ+Cjp1GHFQZIoH
Kl9SPftJmTLX0Cc4kKD3LqPG0fLie7WbDbgIJkoQGAnNLINaR3Cxq1Q7/42lSQxSU4lS8ZdxfdSV
rQ3dhZLGXbEjeGkiQhhdodz1dSvlZYSKy4Xd3LZZAHwrl31hj2YNvlIN9uXCRB/gq9Vqg689gRXF
x1cwC00q43oZFKb7UhXzj6bRouHK0uuuDxRhkwHdJ7XWMT63cg/BtzblviKJGvGdJmdMI5NYELs+
TI19OcCFqO8am335Vpp5Ou1ilhyYYq1gZiea1CkPSz1AmY1ZsvMua9zxKXaImbnkYDIdP23S8aaC
p/4VqFf9bTaFWe0E5yLUpsIjywKSZa3tlNjujXuvF7hapZMeo0hI47e0U8vnsRJ0JE6rWdWN2Y7s
kI3a87FkNoDZzh3MHmI0JpS/zHnuXltH6AQl4Bf6R1J+gZQMrRh3YlHGKmzafojvB5dRuQ80aibQ
9CPvO+zACK7MkD1gCm+8KJTrj0kx5nsSySnXoGiWyHqIQ4fCYHXaVdYTQrkTqh2/zUjYXxjLVK+f
b9unejbbYbKNShYfVBU3ok2bW3hKlrRenwcZPxThQZu0HQ2aqMWFlWGTE3ZWF/0EJotMn8eZPIzg
1N+VxLCvlAE98YVnxnJX5ilP58xPOy0FcYFFYLjmUdDOWJsCpErcvpmwmIIj0ZovM2iEejUPVo9+
Qs9+t4Vp/h77vDYgeQwcCnas8ZlZFZHLIZ1aY2Cu75VfCTlzevxUkvLn579vmwFEe7naDntrxpEK
VrwVxQGrzY42wJHVBCnXN2KGq4YzQOwl4aJIsCx8uyzImMRDNL5ltLkWzFDtHIjGitUFXWYMP1Hi
NA/D0C6YedpRqsORxG/XMocSCkIy8T/EDSVHEKdYJuHeUiryQvEScehqkDQfXwXczmQv63PZcKcP
30Z0Dw0AQgCN7Xb8YpldYhUL4w80ES462US/KxRVvH3+DE8LFIR+6wdI+i6NxbZrS+dYb8h+ZCbh
dL4ub2I8sWS2//wiH2Brx1fZfkjAsmOqcZXC//XoH74Huy9fzlzi3I1sKq2mdnriWrgEtYOfh3+g
3O3+DH7pP4l9GqK2OlNOvvsLHldbx/e01pt/Vee2G2OM0HFBHKx2S9iFdZDfGgcsbUIjLPfy1rvT
LpRHcTldJnslmPfeRbXPd9qODIgdSii/vJ0v3V0Tqmcq9tMPhxGxyehlNWdkZ9kUulpndIz6qd1q
FJE7Rw4cNYbXnyk3P3jecKQQ0PGJekyYNq80I1I+T3BqYhKSNwers9S9nU3FQ1tXVfj5uz3tvjFg
h+nIiIDxHN70x09aWCV9JPY60JQr2FzWSFom3FT1W2f2zS3B8zO8kmVsn6XSxOOllcXKmZf9AQi5
GpoQLIPhpEUbtBndZZ7XTaM9lUCrOhkiohPGbRm1w5s9qv3dHI3YtgyF7vWBiVnU77LlwwizTMtJ
RoY8gnm7nnxtqBjJe/Jc5WBpon9MbObfvtau1HnRgHCcW3brm958osgzdSzZV/iYpM/jB8dcUfaT
B7CQr7in3nnLk2sUfSCdUjy1Qz9DX1W13wuB8T9Qa2b7WQz6uWCjjxY/LSyQCkZZDKK2Rj99jQ1O
jI0LwxMxRNeC6QYZ5jh5gBhZLWinTmMSCNMp4bjlbgMtv16mkUohcb40sWH++fxz+gCipUPCtcWk
MQNU2joZDjnGeyJD5Bxl6nAxm8K7LNoKfvXoDGGsm9NVZtTOQXOluhNlOj90WTK9cBYhhtGEcu+U
URSOyP53IEjzJR2W2HtaZF9MXWTedqBtZxbAundt3iNzcJY0WgMmM1s/A01B5zvmXRkMwjBX84nu
ALEEheO85M+mnp+bcXywg4BcgwtpHD/g2Ju1PZA66xTRRAQqo6A7iLL1pezm6Qyi98Gypicm2t7D
wgCu29rO/rWB5qO0wWRcAVfQSvCjpn+SYLGdeMU4QafIWyY3MGVrlz46ycgMFqSWL59/C6dP1l0J
Ooz0NFBZbUu3W5x8mkHkMjgDXv8t1Sp31+bd/GotlnEFKTI9c70PSB00w4wh3qkBkBo2e1mnzzFZ
RwyQVzubX97iZW/sbdoXmdFmyyQ3b3FhlwHmMEPYZVZ2cJTGhsS2dJrvuYMOHW4WD+YaoLBEaXLm
6PhgKoeJEQOAFTQAHNwCx15fQiUzmMq5BCZVD5k7LsmuaDz7t23Upe4PUC0eVE20PwyAZM+Hrgg1
0DEq8xZe00j8T2RgD7LAFoVOWK3aK/AQ+TPGdvxLmSfyR9Oj+QoMvbWuEvRxyZmlcvpRwXdm0+J9
Mnhhpz7+qOas8fQYh++gFRVEUMxFnAhme2dMNL7d2PmG5pRJgJOCNsLzNodbb26q6cx5sS6Q4wXL
BqOjUKWeBxLfDjdbXW2zadaZ8oOGXxKibKNy6sxrEIlzTJwTd8c1bnOdauEpzkLCz+f4jnUjndF2
4JPYLpm9VycGoOVi50+WI9InDVuX3udQjS84B3pfuFp7nxtWfN1qdn3plM1wANgv74TXeb5IZXVQ
lGy51GjCxJl2Ym1kNg9l9STAA5XTgO1sU5d0CaTPDh/KYDZG9bsxtR1CPbW7rjKcrBwsRFGtDvXB
w9HlnIPvB++D0oEqwTV0LD22ByGxgkazGFWBi2Nfa/s67jv02MWg7XodDdxllC0dZEZHer+GbBhf
PHVo1d0AUdlFI1a2N2WalGW4tIVDRP0wQ2S144agps93o9N9FyNGWi4DVIzSbbvvOu2wLAkBxYEh
3PyGOUYc2lpzbsD/0XtgAsp2Z1nEkG+PP0/SpCP8F4EbV8OTKJz+kmKKidJSV9Zd18ppn8aa95Z1
pjzTsX3Q7HJ6AYFiLrKG427Bcccajckc2fOXNpIXdLfddYaYL2gTBV04FKAMB4gqmvaofOf73IO0
4meRIV/MyuW/ZybyaLVJc242/NHvsnARp7Bz1sH+lmQW614DVlnlgaxdFHijOrpYYJYR4wjhGbDt
9OyX2VgoagpdYJlQas+9UMW0swrXOUTklyJyi9t/Z55DV2DFAI9wYLB4jtc2tl96LRJEMIT/LE8F
M5gdo0LrIFzzXHDBB0uEdgFTyZVm47EtHl/KnjUjQo3RAqRh79DUfRHqaSpuq9E+V168W3we7wQY
lLjvE4V3cH+zZSVRz9tPTAzNawLY7hHfFTsPZDU7JMA9d6ise8wnkxpVlFJ1Hj/HjhBmtp7xVWQN
I5qqWJJnCe2XOBy1Tx4MUtNdXza6NodKlQ2F72aLZBqdzV8X3cCO2qOgsQLHK1Tnzh06w953rWL/
gHimfcUuov2aI3t81RTtt+7V6itCNvVHY7dXYJ35fhmkGHaLN6S4gpSLGkAXNhnSdLkkIjdzWnUf
pZ3xpfVa1YIcr8LM7iQrgElq5i1hphV4Fyi5QuGr1AMY5aAUyeBPtRf90UZkhxeCOCdtnwC+9f4K
rjI7IdkU3w0VIi+j/FIswZDrHRNfiGqvadToEtVQPP2KokYUPgUisZZlOixfrXnCXkArEEDxx1OF
g7izgXsR9U3/5To7yoUJ5WZGsGnnz0Zs2+catvVb2bxfeJU6Ya6gsqBHm0MYGTniJ2LOAp5ndGh7
ohfNxhv3tbD0SyxBYpSCBBh9vnl+QLzxdMh1kMVR+ag4bx1/wWKc+qVtKJ68Ga2aBZv+xkJ+/rBk
qs1wdnLI3kQfiaZBGS4B7d0w1fL+IjcK/UujesseDr55iFFA0cWp0rspmdqdKbA+aIbeiezE9VDL
Q7rcfPpEYxZKzyw9cNC474iBFSEHTg64thLOIK+7KDdAGgwK0PtKmZWbfLCnCy2JENZ9/sCM0yVP
GoRJgAM+Zczjtq8JiWCkK5D2gslu3FtrqembmTMNZTgVav4HcfQ0MY90s3SftWNdglxUqb5ztVID
/ENj8FPICvMZ1O8pdOg8xYXEq6vsOSHZdEHUN/IJdBBfbw1twLMkqhtFCTULuwr0xPSaAJsG2KBJ
DLV3ifbdsQN0nnMKEc4zSJsbEU4uZB/eN7Md/W67su/3MdEm97gpyyuQx/p776htd2aW9MHnC44G
xZCeBKetLe6KFiTGNEWSsLUoZJlURvdGL6oRhxNHfgasBnRFrt3nb+PkZZANDUOGjohkwNV/5/jr
jdoUrjBmHkGTK8UB2n57heKtCNCFn6tOT0tGLgBGuAKT9Hjs9ptrGRIchT0lcEuMmHbRpMg3kArt
OY2S7Idi9tSMVowTO7Zo45MYFdIemEJat4m+aG/ssv/ZTa/6xWwsz5Z05j+JzUsAEVi+fv5QTr22
GHxSEDHCWKt5+ILHv7SLWstKpawRKFgu6PdMEifhcvNo7U1NzumtlmFYFlY4fll+ysSU8ER9GuWX
0u0TJmAYJi5BxUR/9vuMCfk9eQTyzJp+54MebXcOfRwdLAlG0EM4Po9/ZNl1NW+PaOyYWcLPienw
f7NVIG3yCj366lgL1rfOZM+/4zrLXodFxTWo1VtKG6x8XDOIUWJiPunkEjWRNhbxQR1qeMnk9g7y
gNsj1br33oh1cLQvuD8MQGKzRnCVx4MYQsyE3HqnA1/W6EVgUl54RkX+7pmXsX4Wm/v0kEag7HZ5
E/Bgju/TdLrSGcWExH0ozMOQacmNKk1zX0jclRoos+EiQIV7DdusBD31i4cgddeQffB//ZI1vpON
i/H1ls/ZcWIaecnukvTFdxfw09et9iLRlauY0vVCH6Y9HJ2DM5NKK5cCHC33zvQU7zv1ydOgkiUI
B/IusPvx04jYo6rWWX+D3o53EBY4WhKiEL/b2FZFfhsTQQtFhIrBUQGYYnxWRlWL9xH8hoeVQhK2
SbkcxjJyLts4UW89E+Axwkjxphmtfp+WkcSZZpoucsnUZ44Y3IGgqejhRb4jgaHZQ+KJd4VskKe3
ndy7JZYCldphCl65+rXbNN3r55/A6SbFjQK1QOBfWWXvjtd/jWyyDDVT61lUMa0XPWOmOuy6qnf2
+azKx3+/FM0sH5pOAJxubepR7GBE06WoHXoTPE/L7WlfdyiqUf9Vl59f6oNXSb/FXGWdUHJnxqbM
7hxljgmmlEHZWVEo+rkM1bytLrCY1ne6FY+hheuC4dsIz/2I0i+MEHMTkcNwZNRW1y2F5BVASAe5
opFZdAlKfDVR+ATDWMmvuoFOEjW9yfJO8qd8muLHiOpp1wkg7FbUse9WUK/xAqz2kygIiFb6Uj0Y
9iwPJZkeN3Ku6jMD/NMxKFP19Xxb6yVo2Nt+XJsxuGQGWATCme0/alLmZYiRkfIgIvgje0ufx/KC
WbsEGWNIll7SFWOzOeY1ABEm8T1+0FHjULrHJXeQADjjaAEH5UvRN4a6fspT5zPQVV6RYhs/P39p
J5M7fj1xNEwn1wVIW3+8/AyPjj5Z3rWwQ3qnwRW7l1k7f3dmjynIkp7bc06KgvfrYRKAOBc+1LYo
QAg2eXKIigBVKgpsu9TjfQfn8KeXNHBnc3egF8xa//O7PPGQx3iVrnTFh6lrUSBv6kUzNUGvhVIG
iOGivdu1/XXcp8prjw3PNcJbnCcF2lB/UkqHpF0cYUY1wSei1xpEn6V7zlt3Ld2Pd70ViuFA5tNh
yLbtSAu3H3UPb1AkhBBUJMD+hZLoxsW/3zZL3wZgssGxmHofv12iI4QoBmSH1dy4N1jBxy+zLvMA
qVJyQKZukYldmHcVLl8Ps1mAQGfDdGNNyoBj3dR8//znfPDu+R2gXOgQgby2jvb9ko4jrmIIQpzC
88d+ZB4+1fq+bWR/KVvD+0+NPYqUz6/6waM+uuqmSkOkISL8QQoAYGglkGvVcEwm+f88avjokHGY
WTKz3W5+uYBUiqNuAE24eMosmezgPZnEWKYZ+27qfE3RDz613Sx2KUZQe61NTL6vWXtxibr9Vz4v
LFvKYCRLHKp8YZshodIMUiuNBEBMg74S24p1aeH0fmbH/2hZ0StCGDfpUlex/eb7MpdETwYPZgNt
4TcstvV0p9d6l++qoigv9GJBGouDCkcCBVnik1+XP2bSSTEJbOYpY85a5HL3zy/8/aiDs7/CIlss
PunZeUqHNxEDi2Eo5eXXtpDW4fOrfHCGM5XG0xh3bjiE24MVec3smCmMBqiytr8MKRlueQZt2/a0
M3XaB18wfvZrQ2Mie0OMdvyU3cpbIGOwWcxOnN6Ucw4VEUfP5enzOzrt/OnV3rFhZuHUhFt6thWn
NW7iWN9MJG08QRHTUH+XfWM+ASk18cWQxNGbUNPBIs3em0ff7OWEwVrl1LvcblMlVPpaptj4FYxF
VWKwal8i1CjCqCbZ5d/XtQF/D8YONGLjRCFKjAPmZh3dfrXAeQWD8K5xcTkXX/XBa2aYyYgX5j9S
qy1ZvEoq3e1SJpaZFpcYpantzlDMQuKMv5xbtKeo1qrwwC8bHSXCOXsLGzUW5jhJXsCAqEcaAAVT
0qLRyvuyYKqbVxoGeouxhG5ZObe6QVqhqEoliGLTu19krIS9OlDwNl73ZYLLdaZS/+jXoeVj54a6
Q0L5tmrV6tlLEMKVWGY2Ue8vcEf/6Ets/6I619zbmVLMPmT4B9zVmQFprcvL4bHDAI9TNxmdNjAK
tYCY7kz42BoI7Uu/kap2jmTwwWpxdVhW2C8CkcDhOF4tVYz91cpGCphKNIdeRwO7GGfR+HWOsDnA
KergIq8bLLTu9bv5q4QnEsWD9dk3WLQ32DAWo+NPXtSGOhl8kGPTFC4+iW5Z1SZ3FZay+DB7S/Id
R9mvi6YYIWSi+txufNpYgvkTc4p2lG+HVvr4N+Em2kBQBf0dSHH/UpsdenVViv/wOl725jj3l7A/
dkpW/Olonnfm5NUXiMOKM/vvBxUx0JRJ0eEwnObHbE4F/DNLic0reRVpKR+rPqsuZJRlFySFy0OH
K/0vs85Vf3AzQmqGeYbVPr4JV/+ij3jZoHbGq1kjdc/AFHRfuWjVJnqwXWdO+q5fRHxmez0tS4CR
sZBBDQuDy7Q2tSGWsJ5Vl7xFRYHa2rWVe4vvqHedGxOBQqlak0c9uv8abOBA4mBhvD8jZkebcmEk
cB6j4F4y7FC727myzDtYN+a5uve0vAew0xH6rooDnZr7+JPo4nRwxdDihhR5+a+6M/THCj7TN7ce
zTtsEPGawB/N+2nbCc6rTFB0LSgtbKEwa4nyVzvpkl8tqvo7iekS7Nt2wlGQXCHn6+dnzwe/k+6D
DgoKHYDd9h1Ued8qnVpL6hUtusxRee3JQjRexrI1fsBAPxdP88FZR7aFhU0FuVIgzO9Mpb/Wr7SU
WGYWFzQHGNOcJQTx5Zq5fHP1JoZjY+vFL2S88wNBJc6yd6zBqHbMWsWulQb/oKLAyXZNktRXTZSJ
P7mICsdHzwRC8fmjOT2B1sMNdibdpUoBsKnhc/RvcEwYvWtMgvfmEid3ccesonetc6Opjy5Fthuz
WhRLEGQ2G8hgpUz3DGYxAz4/OxwFPb92s8GfsXo9c1frrz7eP4nbsJD+AGHyAuxNTdPMnmj0eqVo
9DOm0xgIPDIqcH8thh5fKZ46Y4yLMTT1VJYr34Bfyv0/P9Y1J0k315rK5kccr4zYS3OMAAm6KbVG
7uJ28MLSLIXvmUN8plQ81f44WENwIXM919GurjvQXx+bW2bQb8z1WpEo3aCGT/2nbEhJ9nEi7zqf
tl4pAoygF28/OQQH7xy2oeWyzm1c5hUFZ0ifYpMQV1t6Cpav4GCBXbhJHOAW1+iHmDhAHKjjXjJF
0GUUKt4Y/ahtXKX9AWa8R2gAPcGZCuyDjROYF/Abgi1i360UKFUKciXjCElVPk/fzVmt8NIfMZHE
vfgLfBC46tokzlSpp8c7pZEFHZNSFVRsG8vgxszp8oVnCcki2tXwHX0jG9Uz/dMpks0rw7pg5bch
GyPJ4/iVTVo/ilbzuAy22X5TYOLvq4kb+wpOAoufArAe6CotZswmW3eFYBWCNHYc0PAY6SeKe5i8
pT0rSD5dosT5AWQTU+MwP9muGydZp6U5MhypFi4h1otqhUKOo+sr9PhWkCUjLP2kKG3Vd7TMuVgS
V5/9sZFIY209cmK/bHPnB/72OD8MyUwzrIrXz9fW6W5uQkUDZwJuINVtCyG6uQkIVatohcgl+GHn
CWoHzEnC2caG1e9yO7n4/IIfvC6CPzngmGXB3nGc9Rf9tcLYfAnxUUj/LCpp7PDysbHpzoagnQ3x
HR0XGZx11Lg7LTPllZVP475piSscJiN+7NXWvgZNPktS++AxQJKBR8XvAZHaLntjcZMs7nXFb0A8
yoBsFee3qJPse8RC/7OuKneHSiot96lZFRaUDVU+MYEqqn0UuYQJMIeR+OHmAPYGXFPSq0hhyK66
QdG1M2v5dD8GK2MjpHJmWsLrO36Ao2zXsE1VgRg3kLcxtPkYaMOoPKNb1FHxq9ipq3HtEquYILDy
Na1x9p+/xNNP2zJseBqMj2HMMY88/gk1frRU1VgxtnH901E87drrjd+Ie7p/tSlwuBAMUM5SiF4Q
TI8vpCTMH/iYuFAzRmRpiww4FKzh89s53ajY7OlCTJhSKx1p80SVOC1jL+Mq5Axal4jSKz/2JufM
ezt9aGyFfGHEt6878FYZqQ8VLhm2JhgkVlgZQhXc4wMZX7W69fav98NswAZ04tGsaMLmqUk64dVz
ndBUUZbXTPlk6BIBsPv8Kh90mYB/VKtrYUBR/p6X89dK7gi7MjQZoZMdhXeb1tP4J2aMjBQJ/5ax
n62vBANlPlpZcnx7TNhyrR9CvEcppcsGlBIzwes8ZsKEJZtz5iQ/fdr0BxqUZ/oFer9taBabshZF
eY401JRvkch1TMVa4zFzRffjzHM4bebW4QYHK+CcxcrcfD4GZodsGELxiavq9lqzaMLPNL296q2l
2XUZ+CGwimUEtjrpYWQn7XPfNvErDsb6P7tC4HtAS8cIinvnvN8Ua1nJQGAE3OFwg6Fgqst0sPVY
nOtfT3j23C/lOFslXw9qnc0tx0o/R0ISzlXqjXjxOOr91AVNwXgYkompZswcBolqYOjfDHrGEJua
4dfnz/30DTOWp13iL9TimMYd7w2IjBElpsjIBgzF9slM98e4osecXp57qh8cWquNDtm9VNokr24F
GSTbsdcWXR64UHj70KpyhmdLmnfaNcEg0PjHxLL+y6vFSTnLLfNWkyvlxXJkufgmka06xKQhg3EI
ueTcxnJKsWG0tm5eWIGQem5sFfrJ2MVJZOT0QpaZdgFBQtUF2tbkedEs5TeOpLWHYA1//ynrhgez
zMjpsUjH9VfQ4Z89G9Y5H2tBXwnVWPZsXgtBC3midALYaOpzOGdmcbDxoP7XE2hlCCJPYaJIawgN
6vjla9yJSivKDN9SlV91nlbXoN7L3k0s9cw0bf3BR/0Pl4Iz72Kka3K97bvH5tOsgZXKwBuNJBxw
5rygGf/nyTEOuJhiYcYIIRNzj00VW0ZKOs0jDuZxmteXE8V54DSuE36+Zk5qBwbqTJ2YPbFwYX9u
1m2aO8uEpS8ZwW45vUiRGi/4VMevjtGqB2jJth/banM54UmOMGGp/v2tMf9dYyJZuio/4vitpdHg
VaVNA0WVtU5NvZLvtCcQpcLR9/M7Pel4eF/uyvhdUft15R5fChIYlX1LJpyuV2TrFH6pa0QyXSWW
h5v42Yi89cFtPhIwQhiA7+wy7I6OL9fiAOPVw9oEu3Z5KDiUd9Km1J+UxQ51kQ0XQvZmQCxcvUeu
RSfkwlrQPHLTVlOA1Z96ePz8CWjvFcXpjwIgAOsHWNoeTO7IeeNKcjkYCpDcMPbYHQeqbFQT5oQ+
eoElJlIcpsKI7/kBdhXMUPN+5g3TN/B5w3xLY/iDFwmEgJ9LZ8zXAND9hcTmRA8KXGqg1xclp11c
WzMGAW1fLTB8vKXjXMgLaMOx1j/CnLA7pCVStZ5su+vhBOBDUAQMXUnASrS5eU4inIsDMx5N6ATd
iMew04xzcUXtCaWzZO8NUG8zbFRjhbDkbiS6ZVd2pkjDxK70u1bxogy7kKG97rGaEn7VYVriJwse
DReJzBYc6eGfIqwe7OYOSMrN/BZD9hFGaG8kAfC/8jNz0vHaw5hWQzSfGnyfcUykdT86yo/K7sqv
sRPphNI187feaY23OKuUH7WaWsQb5l7+tmhpzaLVeuUOeE3BGMEca2yaqYvkzbDaA4X10GHfG7V4
FYcEfrRZmLV8+4dFTdKLyQSPvChiO1lIGamxpHOrGl8AMtzUUGl170cBexyf/dzQv9WE0rJ/l918
g6auyHyjt6LuvozRcAW6FpvQmmetRpk5RKP+atZZwb2l+K7Hqo0ngm5KofkZECcGABzV9zVc4taf
qFaeIfnq6JkntXlpyrEow97rSAyBqNs4PNlmkWHUrHCGpc04PrWeg4nJONf9a8258Eph2xpBVsuu
3Od8JHHoQhDDzlNfpuUKyr3scN4sC5ybe440sgIY3IcDvqqDz0dmWyFaFYA6gnwImprKGos8umR9
CvnhVRkKZ8nfsqWdWNeMOnU/ngiXMbTKKwkomGnkiZYaf9TYTzMXtJ27AY1lui+msXpjnNlPT1WR
56+9dMiHqcfU9kgMM4k+boSqBZ3WQr9OKZwS2FTG8FDmDfGnopiwNMA4PHZgASbEqpAWl702LKbE
j6PReRGVllWBkXjuXb00w43Bs9SC3mFeRsqGOU67hTdFZq1EuBlU+RoVwJforDw94e5mDH8nv28l
e/Dn+8BJnQSkg/nhmiG7Hplb6pjVC3sYMw1PaTtp8DKAKwF9VV7mkXluUndqwrbKJ2nvGTSt3IEt
w4YUv5ygyGbNoJ/bQ4KB/mu2ePNLn1rJpY5780Pfa+JLHMUpSIFuf+1bg+Dlz2/4gwObgSp7P3w5
HLK2TSPkpgXM3cQqV63d+6rMp6e2Vb0zVzmtCRGYuhxnlMKrneW2BmZgohdqkiGxGfNdNi77yPQI
I1afrdjaO6X1CrPoJnMX/J7Qjc3kOPoyVu+bYjgzAfvgBTN1XsVXgJ50ypuzR9Nrtxt11EuRMUe/
0A22YVkt7bW0o3n3r48WMziGWi42UJyu3gakGE055tS3a9Jq7VzURh79RxzBuajV0xeIKoPWjdoe
DSio/fFhCmDNFkK8SKDZndiPZmw+p2kbn5ktfPDYKLaonAF2YMJtMXQ81MnZqfH9baJBkITRLHty
w1YTeedMh/jB/TCeBImFRYjr6dYGsTGgADgEYgeWSzUgUmfeRzU03c/fzSnFgzcC5gvLY61EmK4d
P7YenVCbpSSn4+ndEEJUwjgPFlUsMOzJgq+I1hySl1VR1/hKNo9fpWGPFRT8McMBqZb9oTf6fDiz
Tj64eRoBsE6bxgm3wg3E2CYyN3Fpx2WkKe1d2+PhJjTMfz6/+Q+uglwd3hh0HtCX7b1Hy5Q1mQAk
8mIiOlS1o5D2CJj5/CqnI49VLAoTjAoBL1mGK8ePuHG8SeS2U1ObR+ODLsjV8QeDw4rlZwTAhMlu
BkH+oukevk4tZPooMfNLhp7el5ZM3AoAYfkjrDgr6RPz7OXz33da3vOUV49p5uAWYI1+/PPMzLWX
Pme+okm0kUG6upSzUjnb0tT8skzW/AKZ0bqKHVSZBQji4fPrf7CkGJ+6q70GhTcso+PrC1225G0y
8oY3aVxWJUGzBGZNgZpjRPL5pU456OtRY0BGhuDgITrd3GtSY/QbpVBgbDy+0qs5WtRviei7X7k7
o4BFdOF0/ijH0r3GmMt4LRrRFNcqECBSDmTIr7Ni6U9ua+cP2JXpTUB2qMQuZa1e/GGxGEkbXeLc
NWNhWrtlGdU30Y2TQaRmzGie3IziPzcaGz2s4ipR/JQ4lzOv8/Rx6oAnYCjwDlfX0M0tdpk91Rpe
DwEWu1nIVJFECJnp39A4umcudfrlrKNcE3wSJQlcx80qtdTaQICDQfJsGKnOTLK3d0XpesKvs8q8
kwUhzLuK0NFvDCBq+NujJc/5sp+2bBhacopBrVlHS9vfYDdyxmCEKJ1JH7vXMiPbw9Smdm840vih
J2Lam5H8ZwAE5gmgpo0innn2Cf2OuI+W7wjDVndpAY7wtbC+YrNl3bZRunC0i3Oi4Pdp8lFXtipe
2Ah5ocAf3ha6BUxNVWzX6kAITT4V7kIasLYUhHrJ2O2NwxwbcXNpLYbymOgeGj5X1PmT45U920yX
Jw/pGNFXVLWC1VZOh/PsdIUZIn/QETY1ON0etF7K31VbNo/JMlZqWFhJ+p18Ig9HUkI3HlpkyOQt
lq46EP6k9HQPSpbv6rgS4maKhK345B5KBEx93TS+dJVCC20TOkxIv2P+pzhzW15mBB+TEi1bPG5l
g7Fguoj5W6M0ThLWSxb1l1PMse2XFKXnpFwnSwPEj0UPrAh/hgZj/fd/zZ4bCwsRvI9I4lra9obZ
WI+kgKRgEzVB+PlOs+7px+8Lmuha66DMYR1usdMYOZQLk65nhu3kt0L/H3PnsRw5kq3pV7lW60Fd
aHHtdi8AhKQWyRQbGFNBa+FwPP18yOrpSQY5jKlZzTKNSXoE4OL4f36BmG31zepI6IyHvQOfEJmD
o19HdY5N3/tjvzrWwEnwssU0FJUqDYqTDRVNFs2JacHAhObIEX5BG/ALxl/b9n9+m/8r/lHf/vVl
+n/+N//+VjfQ+OJkOPnnP2+aH9XD0P34MVw9N/+9/uq//+vLX/znVfqNoMz653D6v178En//X+OH
z8Pzi39wM08HeTf+6OT9j34shl8D8EnX//l/+8P/+PHrrzzK5sc//iCWoRrWvxandfXHv350+P6P
P6hWf3vg69//1w+vn0t+L+jq5yF9fvUbP577gV/2/qSkQIkFzQ9glan2x3+IH79+YvxJpbHWGtAE
eCsm22XF5Tv5xx+m/SfqGH5KGQzZTFvb0X1NPAo/0v+kAORqpLEBrH1h/Y//9c1fvKP//c7+oxrL
2zqthp7ffjktVazsV1TSsTGbpnV56qsxWogIMaxMgFqIjqttpYJt2Kln6irjZFP+NcwqnecR0Bbl
pvNyoRVCJ7IjwvuU+KXx3tZ79am1VWLWU9b8PblX6X3S2OQiGxX57tVQId6VsWSDylqj3GUuWe0k
Qznqx6TnGPNlNbk41Mk12trGyOXCquzyMcllUV7kFgJnHysR69oTU8I9tSI5xK/HOYNipk8uPFZD
Uz6XkaY9iCJFWpaTpLeTwoETlJSD95DWCB19M7ZQY2D4eAHKkRMj1efuDXsrbkW/TZd/vZTfX8IK
WP62N6xPh3IHapLJAkUdtL6k37YhmiCVBdsT7Clagg4rWmdxH8zqQ2wx6f7z5O3/PtDJ+fxqoJPX
sCQcFqJnIFwWP8qmvm4L17cNxNHC2FBt+u48Hwcco94f9uTt870oPnBlww8fvigcuJffLybOaTIq
FXGXpNKaak9swPeJF46caGuSb07hOzhnNr1X/Yx1VLoHwPv0LjkhT3a9FhZx5IkZGxNj9FZ5frrJ
C6cKgAT12zYv+8rvHZubYa4vYUK7djdLswkLVsyZO+IvO5zfXrCO3AZ+K7cqQHNn9Ql4+QD6srLg
8MwKUb61hYp9TKwrgEh99lNjbg0/pa2DTBhK87Ubx2IOzb4or9o0s9J9PBUe0dzDqF5Chhgi34g6
+RFsKroHfRvvsD+f4z3EzF6EU07EsG8if5Y7Mxtls207m2jEwV0z8EZREBHd1dbTrBiT8EuD6B9O
Xsf6um436lYtNW3yjc60JWmcmbxv4omOBVyqEuE1+nhYcFaPm99UqPPGs/rsC5dDtT1zVJ6eyuvT
4ppHL5h2OrX5aRVpO1xx5IjFMLA+yky7fZKRIr8281nT7leS3nUsHG8o27jDUzWejFUiQbVjrrv4
zGhF0HiDawduPw6XxAynt7SHMFtwcHLAsVe9VnKl2aBf6O6sDLZWR+x1QXGnjJeWkdRHSfTspgaJ
CufcpGX9/iI62SR+zSF3VThATuJqfopHucSy5bImmldWitiVmYcOvF+IRKobtblHwirqzfsjvvVw
EDqgWOSSRDHvnkIBSQf8KiecDVlf91bhuD8ivaymL7Lp4soHmcLFu1WTYo+k2VN9YeeRu0mtfnw2
OiP/MKyOOcGkRBjnL+S/+ALdtIUNbDl96DF90O7e/8Anh9n6iNagEuxRQGLYcU5wJRVfebmYvEwQ
84cGfSu7/rSO+/4wr7YzOpIrHYDWOOAkYrqXq1liam9jzondiVVRECsJGR5a9zxAtL1DdiUC18nO
0Ydf72ZrGxS2MoZftKm5a7wc1OKyrehjSWA9VEkbBVmBTTO5SD3Z11676hXqsflsNnKhedIVQkCy
7mcv7KEbc6jYRvb4/lN442EjIjZ/4cGgBKddOFNOa1RYjU+vESPxHIxlSx89OjcH3xwGx1JUHwjI
mGcvv3dpFRhhWQ3pkMukHgo7xxw3R+EdJEbk5H4am+aXSczFIdKh72LUhPhtysvkG5hcel0XLvmu
oxvRHXRwAv1/eATUb7AlNO58pwQmWROkmBgkV7ZFMmCMrCoHCp3474/CNQ9TSlS22nqavXwCTdxh
ye91ih9n2nDr1KL06esYH9//Lqf3E9bOyr9h7aisHPN0rTuImrRl5jlrRlJuFbvPd+2glfuoNZbr
2c7jvWGOOsIHJzq8P/L6Bk8OR6pP7rEoB6CcnKoEdQKQLfyB8VbHHBPfqDph3TLflLvMlF6I5Ul9
BQ9K+eRIIVLWdpyd2TdeAXLrl0cLi1YUfyVI8yeTrI9bdTTd9cQRKQCcQkx9l0GrXNzOuoGwYR+a
boh3/WhMh4iS4xh1UXPINXsOl8IZjloh5JUVYzQ+uDRxz+w3b+z8XPL5jAZsBWj9J1UbttFohlM3
hjXdaTe5bXPoQ/xau5nLdOkWWtNt338lb02GtRHA9kYV9eqsmas5NSoDtxJ225K9pl8uTIzBv0Jw
A07XjD5MYateyd6Vn94f+Y29lfQGyg0wqzW07GQL9+JRLa2aZrOBNXBYdAYTshFT6MVml/p5b0MB
xm/mzF72xqhMQKAbeBkrG+jkoMNOu5uKeTVPUtqfroDcJUUUrSJ9tcfSQ0tH4KRpOReP8sto+WTq
u/AKcFKkTF2vgS+Xdjd3pRjtFj94zi2XOVf3+15pdW1n21V7jKs6shBzqo2yGSjFjpjwG9MRK1Ll
pxzWtG1QxSXetwRA/Ex1MMk9gUWuFsR5qZfBCEBME9KTy1f8fBZ9741tH+FQAgkJRNVsiw2XskVs
tcJ1H93YLCe/n6l+9po5WvLQ6yX9+Llc+iroDburL3rywOlKzVX+syylSlw1hgmXujsbxMkqunOd
idGUO73rixoP9swe/cEZK4lUqkigtM+51/lyHq15M5biXKbNK40HS4QrMSIt1jKNw1ONjeEpxWip
C8vY04eLKBYCzRPiKyrfONqOcTUGWZmrYToV4jLKZwnkk+pXnpeZe4knz8GVY3PIEsO7bgdVv5kM
wS3z/Qn+xnnGFo5YC7Y/Cp3T3Vxii9DTQIkDXa3s7/RPBC4I7XSmV/TGngqVjdMCugbdy9MS2vS6
WfL2Kb6ShvsGygFsyYQNwY4UzzR0o1pe0u817NBFDB+kuaOeufO9+T0h6MC4haZKq+/l1B7QOqVS
AgHamaJ90nREHxkWk2f4OW+9cu5TK58KRfLaGno5DLe4UuXyHBNMWhmXKHkItInMciutEdMLWTbe
oaY3uLP0Lt267Zze6v3iHZo013Na8F31lNRs2JmKO5mnJWbsy+xsl+H1dsoix1h6xXHYXU57hNJT
83Qg4ptMQIcjAp32Bj5C9rGpRXy9SE8Drc0+zoNqnzlaX3WXV7ozuD8nOyOv+OPLxyMQPZXKRO0w
ka7gI0ux9oUek7lhC7FzGyXe1wudfKTZBZSQtn9GeNofB1hxl7ag3zwrYv7+dxcAHwnFEQfZWqef
qkoxcZIpMkGKJsWdwrKGxpBUw9ke2+sVsDbVLXYEHjwt/JOqKenxm3aEgLlL9PvGyAUZbnzNNShA
rXZKr2kHRYp7wcWfzFuVtmqXCSL5iHgPEcDV5rZAVb5Zex2QEDOrFMGcJV91Z3F2VZui5C9N98yq
Xbf7l8cBn/nXNRQZCs7TJ4efyNOyHgZgAiHqryaHQQMyr5BDYc35cGYfen3kgfUSncnc0Nf4zJPn
E5MyoWiS57NEXFbGpSvYzQvjQytV+0Nar5pksh6+vv/uXzWX1/lIsp6KGwjbCzZtL+djXwK/dTOq
A71N1CMdkwkLolylwVfp9adYUYgdSFJC6BUuWHikL2blG707JUE+p9jmWnZzhpf5urhacRmYLXgz
GSyTkyO4MuoZbhZlxlxjR6iQYFoDC5l5YHY1sckinaMzxdUruSwPwQQJokMGKsTufLIojcQGKfB4
9HqlGPcS1Xx6r01dru2mZoZwlhsmTaOaIOs8bFzu4Jvcyw1tg8MClpZJ4Q60RnVrLkLUbunOsZdk
/uQVMVRhlDZDduO1lZdukcqXuOxbdqLt33+Nb+xndE1AZsBMaCzoJ5suJj2ak498AWfSxN2UZdm+
dqWHcIXE4boziys9GjPsGHTznDjyjWVNQaojlgdK5+mdDJ1pS7dyQsFrXMimAaD18jRkJc72mEem
yh0ZxP0lwd+W9UM1xPI4T1rWhe9//VfuausLBM4HqQXPRBB+snakhcFIMyFkH80qfRToSgFhoHR1
s/XB7bt+P6EEwmHTGJAvK9OnBp53j8RZZh9a0c9BZnmUalGDedX7n+yNp4MeCiNcF1k4FIyTmZVJ
d1L1mCRqA37N5xETInvb17p2lU5Kv+wohaJqU9m5eYGiLCl2kCyrc9bgrw9+FNW8I5Bs7He4RLxc
4lKJQHacNAbMNlufCYItoozP3VDe2CqJFuQF0CCBKn66fVUuUTYuhqG+cLy48a02S1gx2K8ji8Mn
+/3H+uZgoEtgEKsU0Vz3kN/w+aq0vYHuI63JeqoJ7Mnc56EqPwmyjZ7eH+mNhwfuyVNDfcGxfUpA
yfGetrR4XVm4mB0SOKuk6BTpGTz6rR0IMe4qxyXwArHSyTxxinSSJo641OV26nfNIp6WIS2WQ0zn
6dku8e09EBPkhZJM9pV/mzV+rMTfdTGOCEyH4tkdNXA2CNM/yzQm5kkljT3gjxmEptV6Cm0U97aH
v/9wQEAMLogOEqtTXghgo+VKUo5Jc3e1TTp4eIepjXlmc3vjQAA9BEeEuGKDCayv6LeXXZQtQEjM
KAqt8qBftYup3msfjDohczwf+zPHwSvveHYTuNUobRxaY8hQTk79NsmVntJ4nV0YqufqtHzW9YTs
s6Ufd3E3x35KqMAlCu48iAtsCwfYP5mfEi4ZNnm6HEZwSN/K3XJv9268LSJH+LHedYdaMS5Nb8CH
Oxv67kzp/dZUJb8ECSZzld75yRzSl3rWGidS/JqrE5fULt0rUv27VMFfD8fBb4dbMs36U9PtZOiU
0Sq46UJFtI7dYiUwnvCGeH9mvbXAkXkBsWEfRDjlyamykD1tCuw8sd6PvLCbbbKZGs9YHQJKIiv/
/mCw6VdrBZp+2L+8nGDzYqllhxrXb0gdvExFyovqQZfMOvYO7w/11jtiieMMwobCwXDyjnBfgrkE
K91fLHfwEb73hwKWx937o7xRSq55FMjEuG2uPZuXXyhPpEMWErvJlDpDQOXfbetloKXc38893nhT
+ncdn2iKW/SsudeCia+e7y9HtPq0ayAZxkHM9dbPzbm5sQZlPjPDX88K+EN4dv7iQnKFPSlWNfx6
wTs4yaYRJ0pVcSIi/hbN2WhOEu/ef4av3xRjgRyy67MPcDN6+Y3GDDMxBcpFsLpmhFBlWj+GfXdm
b3vjugymh9oS+QyTHd+Nl8PkMpFpHRGBEk298q3DHZIISbO5aher9aUwqy9qHmfXWHe1F1aGgUzm
KMM2z2xUJt34LReV9zDDnrgy9SV74iYVnSNEv/HQ0STTnUd8urY7TpZiMdVGWnpMpp74B+6INX0W
ZxAefdlI//z+Q389cUEM4KlhtUEx7p7uvKYVgYtoK5NPddBAV7T9pGKXQWV083rgdfFD6orhnLbt
jfrx5bgn3xEdxDjXNdOXUL9oY3XGc9Y0eJ1q2RI6bmk9FjRIdxk2yogHBvvGm/LnMvfgfUolr7fT
gDJW5qJ+fv9xMAd4/S8voHywv/R2tKtp37ycHqUt6S17mOraatI2d71cFOWD2ixFcQRasbKHpZpI
56DE1H4SyZl2QZdGNqTCbsiaO6uZKi/oOkW9rmyCs7dZMuJEAZpLZCzEGHPPiy+4PgtTfVo32doX
kdFPwTRhWEc97FkbD6KgDGp10XQ/pRVg+G4TZUrgujkM0Kz3uvw4YY9mhbS1sHKHR4iCw1oWLQuH
OTe4Eghb/VFAw7sHHudSuwgx3gFUZfBK4q76NtVa2l8Mo7VGH1qNib3NbMxWwKeURDsKpvdl4YB6
csKuXdyh1ivhY/ciP/bj4pKPFncZRpZjrMU+ahTmCwFxzQUoYisDCO9QaPIlF99mncw71Dfj3Pkk
ZFiXTpTHVlhmoFC4iXnJk4MHQer3Y7sI38YZ5KntVqKphdKSBGnspAlcUWecmwRMfDiUo6Z9HRSt
+uqBU1YUZwkarJwns4TqnCjwGxTFfKQxHFO4TF280VzhWEHpzWiseupk5DMVIYjoSc3vfd8Uejhb
k3mMo6nGb8yapl3VVKTNamrj+ACFHRUHeZEw+Pph+dYaY/PRhqZsLjxnEVWWwWW9re8mnUKVGCiD
RG+tNJxya1VZQpsq6wYTmkFHAiA2Py5oC00grklJI3apm5jkFKRJYuySLi3uS5HNn3ooG59mWd4Z
7ZgdutTutI0bld2Ptte1bzn2CB8jT1lusd6rc4Rmg/XdFTN8WgUwq74l4KfBCMw0miw0kGrBOoSI
r0F8k3IOe8WwaJrH8fCoTSPE3sLptScAEGM5ZlbiGpvCycgbLhNUZYQwl3IHdbAQW5FIEnf0aSD9
sJwa/dZhBd+pnS3hbmiu8nFIpfstazqT5qsbJw8GvwsLeO4RqKuRMG20So340mvg42jGFPVD0Wbl
lTXglRGU+ozRVd5pRnkcTWcUzOqY3CIme2z7k2VHD2g6dZ0ElVi7FOQOFH42q8P1JNPia56V4row
neFr3pGgfnCElh1a1Hf+UmFQD3tD6x/qLEs0v+3SFLtv+LExIMOskYVed87GskedgF8DM/Ctrc2q
vVEJzs42Hoy01cImggEvvRE/EXNIIUaKtomezXkhdbMsTU0Ei0SOHqiEnGJE0iS7GV8t2/cItn6w
JiUeQH5tnG5Hd+zj0JzdrtjNbjx/rwwFBknba2j8GhVvtVqrytQH7GqeijKr6rBoewTgCj3Lr6ND
iifZfGk3Bg1W0UvQl/gX7IiwJVamEV7VbWY7leVFqrZsLa0HHXavTFa+LkJJBEbX16lfatK44POS
gQpxbPqZk2v0qI1cNP1Rt8QY4MQjjig+HCdc9ESg9hNl+qP2NBz7HVWJPtlVXGPK6GYC2lTkfVER
RHwiZ6XgvS3g3iSxz6h0wNdaXBq451mB6o3ljVKUK7AFHPmIU+7yaVzxibGztZ403Kr21oy8IgkT
UoKf1FYQjzslVn+zwEFHz7hY+mdnSqLblI0bR+s+He9BAhZ8d2K4PRW0Eemn7WLIHZyFFg6yIc3p
2Lpm2vDKOw03Yq3ybqq+Lr4NvZZMocgWsbGaDN1cnCribulS62s7Ff2NKpB++I05qV9FOxbOai+U
q6DkrZoBhjYNOVdp/nPsLPWjzFSdYGKzj+9gdhGfqEAAsbFBFRaPuHHVxa/rxTZDnfbMvcA4uQm0
GT953OJ65zg3RAiFZmuiURyHyA6JEG3FRaSM5RyqWVo8xoZo3R3wlvmo6cMQg1Pn2b3qtslX7moA
6lFkus8k2eYfUzkODyY25stexesHPaHD6l5F88NHjJqjXxtQycaOmX3nkMvtYyBOgqlrKNHPGmHD
x8GJjfzBNpbiEzu3516quOaRXdQ09bfBjvJkTwBFO/uTkHjjs3w/uAVO6dtW5cgiSjedHjqVBt2G
myrdlVaOsXKhtDIiU3hJNNSYwiiwsZ9GrK1trZbSxypzukwRrF4SQJlcKW2kPvcaunc/FoX8jrYy
rhBCgjwfPAuHvcAwKxs/AC/xvpClgzUldI/uIuHoLo7WVOKp5mUaeuHK0K+HAvGlP1hGr+110iDY
OYwov6GTHXUhRCPoYgQbEcqSAFRmcIvYS8MMC+t6pYJTFeWKRPqMI39POyV1vGcGiAy+ed4n28Qd
tHrjdEbyQbhLp++iXt91GZZohREnx1iw4KTS0eDMowwryBFvP9KpRwyuQiy9J7mP3UW57m2UnUFv
mfG3xZRlHy6m0K+1qNO0Da2set9HFpwAJanEN3MxDYIk2Str+gbe2uBUu9ndRLFiiiB1O2LvnMaM
JhywRverTRzMU2E3XnfpxfWyycu0SH21LZNPeEuYpHXb5jwTUWGqd7jXAkcvMQL93TAYtCrZHGL7
gFhb/5Ia2Dn6is3B4UtNOrezptGWndWIv6dUbYI3Q+QQvdzMtRI2qlLfxNJEv5PO1qDuyM8W8X7U
Ju8T/PwYIkXaY+0h8eGD4trNV2zNKvopkN/ouqi0MiwJrfHCstDhvvdWZd6gPJVkLSMQ53oPPY5Q
pUZdbD/Pl9ENI6IrSgxnhjbatqaSZj7aZYK64t4txsuIN/fd6hzxGTTTJAE7i5wHz12yyS+6rEBI
3rblM5Uh7NtSeBh1T5OpTr5mCeOZ5lAJcZDKTwlgMaqkoDuzhe5Xcdl5o9HTm9DG+eba7kfvRskG
simjJLm28Si9SRLNkceqZ/Xq5NsXlAPafN9VnRf785QBtLsTFEfCDHv5hRKQ/Chy6vUsjFTRYcGl
pfmE2nWWKhKzqb+LZaF/zontZtNaZG5iO484tyATIPDMUdDjTtQQV1rvZ9bbyvOo0+lUF0nMhakQ
jhVonKG4ZFZxtdVToU5bw5Aa2aedGDYEIUB7QVmh0+P2ivY+JxdcBE2jW8sd6yNpyJuJIyRwrMPC
z2PF/SxknhRHAiqq4qIgfXDy3XSU2QXGAR0MloJAewILiiw/5JZqXo2YPWlB47SjFSga0Jmvwzvo
rqyxXWML2jIvNy2p40ZINnI17HRFju7O0au0Oc5ullMnqFkXb5VItVaDzc6EDjXKgWTzcf5QdEr2
QNaMR8BWWnfEu7ZVa/kORjkf1Bo/aKJZrInwJy1H7N0OXpxvZivLZThOXv4RrhRC6Mir1SerdOJH
q55L/ag7c3KsZ0dbQitvCIfPPUmxzVS57ZycEsuI3GzvaYbIju40iqsKuIzOFZY5BanWxliFAnnD
4E+zU4yb3u4dA3e71psOzPZ5X+WuU4aGNzOvpaU4l/msaiWxg6TGXRY1jqM+ddVI+ZIoHj76ovfu
tdIR7raWU/R9mobY2S5zERdkwFh6tddHC4pzVbvJz8nJIj4bxcoVuRfqtRXpyzo49IYwEa7+jdNz
fmIxWWQrwh6/qwnWASNpyttGS5Lo0OhR91ltvOoG2nYebUpVtLtaTDlsBjLNKKsbbZqDWBnsTdx0
WcrdvUiuTXMcpsBqVFledsuoxBtMBLRu0wwz6YF2nfWhKSgKfFVa+rIteun0284uc3RgsNUsVtiY
Z4GJVmMkXEBm46aJqjnoQONsy8/HoiLGSiTLE1z69lrj0jNvqFDA9NFm1eSvQhGj5SCSvNm4ahER
0KpNJBJEGiIsH4qDKTEIl/yV/xEvXY6TIGyf2qLE8ikVsVbCcwwLAIoT/Qze+UYPEICD2MVVdwDv
5dQJJS8KT0664EyQVgNNefg+JiZ3PplApHK1iKfhWocojuuvEPnw2lCn/lg0c/TDtufk72M8GPHg
+Ec3ciWOnmBXEuZX1ZVdTLdTT3aNkvc/nLyKED2acXKm5frm7drFvYu2CNLyU+qHZUTU2MbAF29X
7ubk9aHos/5npeiWr6ulfuY+/watDUnayhmDSLXyeE9gMqOF5NCYgEpEnwy+OkzV4C/K4g2ETs3f
o6QUj7ZVsRFqZfshV9zmppWeuRktffJbZFlYAUVe0/qFQppKjivRObvatwAYG6I74C5UFexaXuIN
UDjV2u6xGJPkz8CwSorF9+YMg8nJVW5J7VGDsarlmRm4vtMTlAO0AZ7XapsMBHuC6zkxZyTrilGN
erxQZg2HlXzIvDDDeH3bOwj4UtcYl6Ct53OeV6/HZvKvPFbEZkhOTxFZPfai3K0Yu1syeaxz4e77
qew/93r1TG0c3a4xDH6vKH9bg4HdFHipQb+MZjddwpePek4Vso2I2+Zvi/HIJag8GmrUbhYg0MTH
Y/4TTfJzAfavZzzUWNg5NGohrpLH+3JQpdO8YlmgdhpxZhxRuXBdWKiGanyjLvlBcQZFfWPGs7Fg
QU1zGgoFuMvJgGo6zm0DVbJX6npbD8gRY5OM12Wm5uRksyMNSxKT8xJNJNhlruAk4UP1TO49ta22
CyTeozaP8JbM1EsCgdr1HPPijYfCYcgOCDOFHsAp6U9kk9sk+hxTijS2L3Lgcug2SWZs1Vb7/j6k
98pKY+2OwhhlpkOEgUV80mwQilqUc+UgvJrq+pLMr07ZZ6bikcGdOPjvzC0+7U5TusdxmZV4ZyRE
6/m4N1Tu5sxHWV/2y2XHewGwx68Tjj6CnJfvBvadZccr40SP5FAeV+jMDbokNR9KrRP3SttqX+Zo
Woqw4vDBPNTQKbKQYbjfFUX16jO78RsorIugkvYB4bFQnn9Jw39r9KWGqzS/1A1ThuNlWywmVHaK
jWbJ3bsyqYG8y6TZoa9xKdEXGRaj0W7bMZr2XZZNnyfQwc3Y9FH4/oN6PT/Wz0UbCp4U4pdTJnan
z54hB+ZHVpRFOC/QHByyijdx7Cr7YmnPMRJfb0kQX+k9IC6BBEuD9eV7GZRJbZmO9M8r4X6UtKxI
hBv63B+89XoQSyrtLCe1aHVXFmfewvrHTyYFRCD0A8wIm3bi+jB+ewnsOwiMvQWJSVsX4TARXiK4
8Z2Ze288UmYeKwH9DFkXrwh4tp0t2kpGTLg+PuYQrW87Ivm2ZGr0B7ew5TmxzusuBufKGo9OWwyA
57SzkANZwGXiYBvJ0bixStUNq6xyAnOAh/b+dHljKIe+G2rQVeqmnkaxT6XeaQMe1hCDxiVchn6N
AgYsXNpoPre9rofEydtCckqgCdsezb5f2+9vbyt2kKRNCUZG85yUF/ZYNR8Tsywa+osVJvpTPAs/
UkR/WXqKuheL/lOf0jqEe6kGzQCaPDp1fTQ7uJftqCwb0Jtoa4/4SnGLdcSRAIlzTsFvPh4iKeEE
Q0Wl5fpygk3eDDs0ZjWBY2U/6CdNF1ottC3eTMvh/TfxekehQc27JosCGNt5Fa83IaXLscRLAhrW
annTjXnvYvXVzt8zspdJwrCn4jPpqFl3zGYT+zLcsJLpucWVYNh0S9eWgVtCDwsNGhr6XZN4sbd/
/zO+MrxYLUsxn8TnjDIUZddJHWAMah8V6pIEC+0h+TFOZ8y3BCIPLyhAsecwViZZ7GytSsRumHVs
lxpC3SAR504Uzo6lzgGalxIwtB2dz6D33Y2dtTToZiHjOiixJ498HalS488j0cjH0jK6q7FM+5yE
kHje9LGazAdljFTaDwos7Oue/oR+Zln8OtlezFUAvpVFg6x6LbZPd5YI0+IceItKi1JuJ5RWmcNC
dfMvoA5GHS7uiJ8/yKGTh7k0i2bLMbom5qFzvELsAzm8TWsCiQlydh760cmMLwWthgcjzeQ3EpKB
DTPPXGqMMnnRPhXX+CUra768SoYvXk5zmvR0FtPk79Jg+GIIabHYQB6BWc1JU59ghiKnxkwCReVy
R7yoEzSdFGd4ka9LKVgD3IkMi1KZyvHUi5An5aZaNMAKHaPmMitHb971leyTsCjNbpcurrJ8kF1U
AXKnVbnv3AwjhXRs6jAZ5ZhcCUJS6MLQgeoDMI5I30zunC1nuEyvDhBYBy5sWTxCMQy0Tuk6ovYo
9SAjBQN557sEe1V/oA95Zud7axSPTY94KSoYmFkvdxHQECtjaQIfJU4MGg5lIJiWLG3OzNpXGyyk
fYzPsD6FtbFeUl6Oo6ziaexRcP1pmgR3VVvzMRAh9rccqnqXxTPG5WufCFtUsz92Vppb2/c3iFfV
AJ+A54lOG/oTaTons0uo1WS0C5/A1Gtl25tqzUIHPR2cOZ4A74Z5g9m7t9NpEd6+P/SrU5qhf/lj
MCri51PJAO763UjwQxrEol0CgRLlavX8v2/aWrvDT6QM3h/vjZe63jydVVKF+cGpDVPEKodQC8wy
NLl6mAvzu0R4f+aN/uLSvdyHViU3t59VtbkW4S9facTtdyjkhI+SXVofcwDqfJt4Jjh+R42QbLI+
j3Nakwnqm1QdKwLT5c0gGwS2AlQJHkZtTDd12o/fFAK6Bt+U9Iid0azH/VRVBU7xNmnmSjKyD9Q9
yHqvi+UeBpt+XTjO4Gx1kTrEmC+10fsTn/QLfkCeshnzfDLDhTVFfLSm4Izeqn3Jdchy6vGmlo3S
+fhlqvT7K0V5ICA2i364hdFOe1Q0drwt8THyNrRko9In3dAswlyBIBAOJvlDGyBn/GS8PI7NLcc6
kZaQr+yPeoTgOuzAVO+4hoj6sQbykRezni/4YeWjux/6udD8qhnIi6KV3X9aYGJpYYI96BxmSVJP
PMqx1ndDvngUDotR35TEselBznmlc77M9l0Mx8rwy7mIHjOCMJ77xm7gDKiZ6D839JwPltMMqc/F
D3PtX9Pqb/mg/B/dTV44orzrlvL/oQ/KatT3b7uJVzYou/Rr91wMz93vRijrr/zlg6JYf65S+zVA
i4hWJH5rXNVfRijrj1bVn4fqfxUl/Np1/uWEYth/cjlAFYoylOOcZLF/O6GsP2LvR7FKb4OilKV1
4oXxlz3N204o1OUvNwTLxgwI76b1E4JLYnV5gh5ERO1kVlP/1DQ/OSyH5rG81z5h4+8NgTv7NDk2
3/NjeaR2utT2Y+vXO7HL986FdyF/WJfT9+HQ3PbX1WNxUG4wF/2uhchtHgm7db6JJ5wb2ud+owbV
QQbEtuz1oDnEe3PjXSyH6XtC91j3AV6PRdjetUf7Obk1f6b7+sq61AlLDcdijzmD/tQ9Dpf9ka15
490MYbHF1jQoDvkT9eKl2ER32cHY1vd6oG+KW7lp72jk1mPoPpabdI8Bi7etbuo78UEAJpPPeLdc
urv5cnwaDu29cmN8049mkGwp/S7tXX5tbdtdFA77fKMenW0S2D+z2/rIp7w2Lpx99FTeK57vfXN/
KoQduGEyBTS5IIgUfkvTtA/dY3ukBANx7G68rbVXP8TkzR4b7/breJUeS/5sfJ3cyqN3I594hJd8
h5/6ptpGB/g3RztQN9ZFdeP4jt9si4foUT/UOz5g0AePaBg35aa5VI/GJY7agbpNrt3H6H8yd169
kSNrtv1FHNCbV9o0SmWmvOqFkKmi9y7IXz8r75kBTlUPunHeLtBoNBqSmElGBCO+b++1D3VYBI2n
+6NbRcvPOg77KUjfSGQ4KKET4qTcTaf4itfSlY7xD2tXRPojRQdxTUsapW4c0s8bOK6wyviFDGlo
x2aGVkbyWSpHWHTL0dhPnunVoThqfC5xty4eO/f38ZEAZCKnFyz5b9tdtcuu7bGL4A8gyNgZvunl
fC9UJ9yWfA8YNqx2TZQc1UP9NPyQ7quTfeEKr05461AF6V5eXZvbXkRZZPrWg0Zmqpt/J44nvRbH
+YyD69d66mmsvDoPdNNeteP42J9t01XSCFObLtMN82gXSDv5PguVQPbbaPKUcPqwD+thrD2fOlB1
VM7SI+OTZTWtz1m1s0LFbU78vp95cHFD81jSqAgtnkhU+u374NKLuc6XDEnB6Gr33LQbQM8Xu3Ry
CQFSnvDMpHUogS3JvPZuDhePVkf1afjC76LUx62RnC6V5+pe85CHm1uG1q78DscnYg/NF7Wm4HBa
bG7TjyZA8Ut315u8IVADyZstPkX3ozptxzocz+iWkop3gMt8YxjRJNwLtBfKGVetW9R3hYd+up9C
xQS33DOTf2FTRc3yq4yPRuWahie0ndBOo3v5GkKLg21Q7zpfJxveH2VPe56v66PxTLfMJlGG6GAZ
3LVb0q4oveFr8lOXrluA5XZH0WITHm8hk6FY3lWdX9Mq5rVXG7T73cU5EIE3rjv5i62blzF05SCO
gGiuH91he62RVziHJKDq5OX5If5qnqaLKNy0DsyZb3Eg0ToorI/ykJ2Npw67r7lbrcf43mJZGkNa
rHd6NIaa/NN47gJ18Ifz9Nj61BwULRzO82l158LdTsaLHipe5pU+2k8agnXYKGGNFirnba8jFdF9
gpPd3HK1dE9LDYK8UZzM7UlvLX+OtKf+wAx2zWdZ9ZQJsf91nn1rpFBUumho8hMirG9bdc1AhMPg
qYeOVAWxh3lWfmSP0t6MHDUk46qLxC/JXz25C16bxnNcdBrFVQqY03sQ28YQjNoH91d+G3pf1V9N
34m96mfbv0rBresbtSvxICRE7HQzUO2TVgb1J8XFzNxZHGWz2O2PhJgN78ITbhUsDzDP6IH5ZnrU
lJ2zBbSxGRAjt2+mz/+6VoZXND/SwoV4Uyx+GX/FWRlqofY4bbsqpd/vjvOB/uuLyc+860dLPdXP
XbWvXqfXbDNcFE72rl082vhLJJ96SDI/LDMiy2F4KVBWmS9gaB35lX5+s0NXBFpGzoKh9CFTowZy
fGOLGtMr9qvzwb1eHzWkRLvlcXm0XhhTBE964n58ALaHL1CCbH0Yr4X/aO0RGJHOWXuNHa7Ld2rf
Jc6VcNDldXiVr7LhzqFMjqIUomWMJsnbaZNfP0sX+2HYfTs+AU2V7Jc0Mk+S/mGdZGnyprfuPBUY
4UIjXk5K8lCH2pmmhTDc+oc1PWPedrPOilQkI80seeIL6UhUNy4xv/vML73Rzx6WYA1gB3vWKfc7
BvITf+cN/9qVwjOn6pDJofhSeugpop5U52R+so10Mz8PCBjmBcyy4aIdq81XDZWkFnXmHChd0Kwu
igv7hPXdZ3lD/mLNPlHpRKe+O8DM2WdWp+xNrt+Ucz/+UJI9ovQpuRt+cXZxu/bL6J+ds1Ecp0Pl
3Oly5HfB5DKpJp9G7vMcBMtXNQRmDl/My10IN/prsn3Pp9vem22rj1s/DdrTbHus7R7DXoBkj+jc
JtcpHHPVXWfUb8g5LrywyOD6GmxAEvULmeShWVSvEp3nUz35xSO0eal1nTnAkLq4+WHaL37rdZ/2
g31v4fDwxxMSMjhV6if/Gk/lYb2Lzwg6/e5zcY09l+Khtp4ZlHd24Q4AeXft3uTlov9I99Mnrbvl
OH1ql2WnHw3dXcg7Ry9yae7szu/eFuOi7Ex/8tWQ77p4moLsIeI/yPSQdz3C2JSB1oR1umOstkhZ
JtdadoYdWMBBMMpnh3jzp2Y3Gq8LePLvaY+oSGyeJQV1dQBzD2yzsaJDemCQMZrnk165AMunXeZ/
2DusjkoTmna4mId4vMjNgQwqMfrfBInJ+r9O8P/RrvypqfjnT+Dgb1vy6Gdzg/oNf/7Q/4+7cbav
f7Mb/9lXH/X6216cX/gfJqHxX9gMSDyxqfFQObkJwf+1FTf+i548Anz2wph0wfrwO/+zEzf4JeKg
IN/hjlLgc1C8+F8mofVflIpovQEyvBVIVOM/2YlbnIj/7cSMBYLCB/ZBCIecF2A6/X5i3qy4arUR
FXq8xgmQ3MGsl8Qd9VjOSQUSRn+ivCm+FFEP+3+7RZd/XePf+Xh/FD9uV+au4Ly+HXpvBoTfr2wt
Q5FLSZp5w1BV+A5SWf7szBHxXqK16+Q7C07A/WSPxU9OytU/tqRu+vrfv/mtUwro5cZcuZkAf7/+
qA8tB1UCAFCfNrK7oczSPNscmujGcnoeV6X8qatrrfpSsfEWH1ulicbhfycLI/3/Pgv9UTTnPnAM
w52EbgAyDoPk988xyyQTdauERDPfjKOsFembrk3LYUoFJMW/v+d/VH1u18L+Bgn+dui6gc1/v1a7
tMuGOzUnHCHW5yc7Xm10Rmj+T6Omcs9nEg0uf3/Jvw4wvh6CCCp6MCkJf/r9koNYBDi9vCCzooQo
1A7CKBD93PTLYyaJqBeZ3AJhHOTPv7/w/3Vf9ZskAw0IHpc/W79DbVqr2hLeJtVxb96bAnXSQRNS
ycqd0HH7+6v9dTTTo6H4RGWLwYTx/veviTq8mkQBzRHJjXEcquE7R5Y0oZViNZ6VIpTWrXfzcqnr
f5hH/8cNZgVh5uIJuwEN/rhyO40a9DXKlIUwjeOciyJIZoVdRpJ/E3Du7IvbuPr7b3t7aH/MHZrK
FC1x4mKjtP6YO2KTJzJNaKG0siF/GkrDSM1Zqf7hMn99hJQvWDuhsvLL4Jh+v6m1Nqi22go2xgbL
gysV6eDG5NJ9b3Va9f/wBP/USjFQuH1chro2ay9VkN+vZklKgX+PhBGUkvmLRUYZiZeKPEUKTKIh
EK2pFz40Z7atOX5ecj/HcbS91RJS0DXoLUgmrZfuHz7WX++BJVPSlKmeUpbB6f37pypsOWnGeG28
Ke2I85HjavXq0SmWU0Zm7b9e3P/BWsQLB3AyaxHWQZg2v19sW2U9FQmRVk67GMexk7PISDSOCIO+
tO//6Ri6vdzAsAJOYML8GXJisgLlzJHGW7LJiYiZZQxVbZu0/1B5/uvMRIaD/hs6OU+VnuHv32kk
3QReL90y/D7zKV+lMsKmZPh09yeAtiTSfcmSqJ6qWKJw/Pff8a/r7Y1AfeNN8Wq9tdz/uHY9JIgQ
+Y4plbjPbsq21UWKgf7KVHO1OE2tyqvn76/517lJMwPoBdgGBEF/mTSdYidmHeOUStVNXCT8ZC+s
vP9YaueT/7YCgCtD/cObhGWP7PPbqvRv3WladFuO0YAzSq9wvNHz+BTjfzgUYAk9odvtI2rGfwQz
3hoiv1+VnsUt++M2Ubnq7X7/21WbXpqhqYrJs0sU+ccYHxl55vR2Echv9g6QyZpEc4E9JKibiQG1
lmbyTces3g14vZ19LluFtiuwgP5jlsdf7jsPGts02h+AWH/dz2hN4aBwkVZvo6yJl4mE3Cg3DZSN
CiAWIANWfhxFnV6I08V/km/1fsjnhGm8FT8zy+nQsAqjawLkcNk/zeu/TALyBWDc0By5rXF4Xn+/
cbOghZhrRMSNSm6/9uNc/digl5uBuZbZdctxSZ0yyM0IpejhJK6y9dik1o36Tc0G8dWwlpvW15ot
6HCzerCs+Ab86ic6dEMJAAt8fMuSXNDhFEGfTziJJmcBEsljhNy3tnXxDa1EppWnFvMWroIEnHCp
K6j6raSzAQSnOQzEhQn5hMDW/jlXSi1wI5h5HoqmwxnWqjY/p65gQgJVLspDglMqC5Pb3OrlPOF4
lgo+hDOND6JXsosMgiNUq6ygAAC28ov8Doogy1KRCimqFK0m9yR2M2kWl6bYoOqnQrOPaqJzhprb
mR0RYBe7eM/NXNxnMgFRwd9P1j+fC6s6+3igljdFJr3AP945kKAQd4C29aT7cg6p7FFaIRjAnP5h
UeDE8Mc+AYUTfx8GGtGq0EpgUfw+BHIx9aPTp7YLx8ZMPyRVwnShCDC34NEyWBtbj+1krpUM/XTe
jn4+apc4wxcQyziY8Qj32p0pEuMeUxaOyAQjyWUbEFQXKdFZGN8p81OuWZZc93inxQ9bURE8pjHx
0iCtiJgDgFJG6lKpLlqUrQ+XMfuxqTNqwWoDCjWQ7BU0LdlMmWjlj2VYd43o8je5L5LeteNiecz0
uU5cNjy2ews9AmfVop8dVmXLfbPrrrclMQvpkum7OLbaS7epNoafjMZjazdmH+WjDJ90tFPW/mSK
tQPrgeWntd4LN7aseqOcVSxUCxfbui5tb5wKXINqIclmOKWS3PtYIrs2korWjNIUTDNyiL5xlUnZ
XrUk27d6q20fPHQFhjmOaL9LRTlEEhgM3Ii8efoQc9r8JMNlxGk2IVtoMX1O45pfESmiDx35FCvV
F1MyqZ3Z0kGutsbPjXK4xvLaPnS6VTxCrah+Et83wBNPu8FyldIYgBG2uYjiKTlPaIm1qC9BGrky
/N9ffasQ8tWilHqL51pQVFU2EtdhYlveqA0a1WRLTBc5i7urYswlIbR6dld3sXGQRi00e8cOe01o
R24+nuNV771Wl3KspQSCYa8wRpLK6k4fd3SQfqbx+kPKU7yP47Q4bySp5w8pIi3aIxP1qSZbGrdc
FO19lDtlt+COcesyfjHqBaODjEtv3tRv3OJ1kGc2EHl7k6iV4EFYQ6cvwR8nSL5Pa2Xmx6oyjIcW
y2DvblNCSQrJCRUwyeh/idVqbK+R2JpGMxSV4r6M2y8rNR+znELR1BM+F83YjzVstuVGUVVTXtql
qJMoTlQ1bPMWp1IOqC6X6YdKCaiKJNu++mVmP0YoJM7fbHPbQpserLIdg7Jw6OE41Vb4HN/onjS5
7ZkMxNFn1Rqoek7cwVySzADZMRJ8xx6roI6LGBV81luU7fKnVI3H5MChhU4T/rbUr+psiFSnNfJg
G9fydRDjxp0sDGzsdZLwGpH00hNlM12qTZIjEtix5Sj6dkomUxw4ZptM7ux91rCVNnn/SPIsyg08
lN2khZjyXvrceMk5ObrcVcPtJdpmIhbBwnvcXVi4XMyZtOQI0AvLblII15kd41vNna0jFH6EWzNo
tTjTEp9BwKcJEMoCAUdiLFuQlZT1tkL0wUws2HUGEnlW+/TS4PzwYjXRvNlIn2vyMPfghR6hYHfX
ae2y73Q2q33dlDegypOTGYkPLIdhany0YvtAylveIiGL+Qe7nW9H5+VGpPtnLzr9LV83CFGcXPZi
UwtvnqsH4SRnaW3qo4xj65UglLMhrMUrkuxd2b77Onu2E4fOoCK8zV7hiycnFqnEtcACYVONuk3p
aOF0dSAG/T1JHMKxDfWskFjqjUYb5vX2rFmj8CpZHBNTnGq0Q7xNm+dEUrTIWLFwrgaMMfXdMdpP
4iOfHWPBfGJSh66mzsYrLT7Qu03U5tv1i/3dg9C2J1suQKUN1D9URUL61LYUn2sqseRQ3uF/i8o0
dtGpPKCzt72UF+9dU2lur7QUZ2dhEqiRJ2RuKudSX3lCG4XXNE/u2H6Wblw2lHlaU/Xxu9EUG/XF
pd5cutAuNa4gGwdh4vFScVLiPya/MiVEsku05r5W0ANYXYzhUWstzkLaTqpJ1K6BXyeLGbHV2dgg
GF0gmCdTRkOmbJNHVWMO2XVzLjCZOeOCoV/Nftppqu/ZvRlwWbsbyCxXjO+CjUfr5pUkvsfSGN+M
UakPMfPsTm/QL+h1EUJz46MLydlJ7XwuBoWelaSKR13qR9zx9bO8zsfN6vugd26HDKDZngp9AyMs
biP7tA30aZyOct2mQMBdMGSUanWcleGtLuLD0JdxlImaFoo+BSOUQI9iDiGsBsbNpL+Vpmd7QPlR
PlvknFQeqnAeTGU9ddsm+fUwPeejEkpGcgWxR7Copgms/8u1yO2vxFyJ8sExcid1xhi0Uvo1qEnm
zyorYl2TMmnBgfBqaTB8h9yyE1bgLzXtD0CM7IMzasTAlvUvW5rAnzVV9ovjYerpZSzjh23S7zHe
6iMmrSrErlw+6sZYPm9xx0NRU4fdDZJQua1bFmgl9ZHFhFsh01aYonZRMcqa6k+1cjZGHUWNaViz
E8ld9r5v14dU0XfKMj9WdXs3Tu1DPYj8TYjumiUZTrvUAs3Q2l/KWiZBk5bafpt7lXrWmgdmFtPQ
6fogLrFepGN2v7E6P/Td/CAbTYrJW0QahyRpE2dskvSmWv25KThc2HgY7S655AUVbsm428R8hdzE
QjfN99jF7gurfYq3mR0nVYtdscy/AOM0hC6tdykOFLev67sZu5q7JGmDQVH+ZZIbuvJQVO0Ighmy
hboci2Yw3YagNU+FW2sPSdRVDd1Idbb28SCuWs3oDxVupFveHng1vlvJPNyMDpHEgoOBvk6LezlZ
MATKxD85df3sjNUXVaPU1fuBtlmhIhLoKfwxFjcd67G13ncDTeKeVpk2Oe8s4AY9gO1HPGfA7JSE
l7hm5uxTpOROyVT5pAuEwGppeEbd/UoK/Knz/AuUQuctFQOUMkYFtQTXdJoRF1zPWHT7baQb0sDN
ruM8nJ0swNgZpXaKx3nlZ4iFgULWE3ic/ALpO3iL5FhQIetvdGI4mvTUCe0JO5NewyLQ8SIOs3YG
+EB5ZomfYCjfmWVOgUYlJwbn7EeyELWeOOJcxMW0MxJdQVHULr6mMo3l7owjIzuV1Wp5UxvfN00V
BwoFB1KI93L5FFtQ+5bVX+c20DsF0EB6stI8kO2et3MNXniJybTp8Hf5Y6wFc9l9Z3P6ZVrZPrnd
65Q+qiH3RH3grd4vBorooer5jYqyXK+Wil+kre2iv4tasnyJBM1Do1cvtsKokx87Q49D0Q2RqUkv
Mae4JacBpqkXZUkPVWv2rg63ggrHN2SDw3BLM5elqL/586WpcLARS2FSrOFs2ReqzM9yFX/ntR4a
oxFQSQr0KQuaxnokoOEMbqt0t6p4J9HS77TlubEzlnLeuEODK3vW9XBU+yLU7PJCPbUMxTQ3gVpp
i9dpNONi0onZgfJIyIbxmzof7vN8YQNvDm4NygXvF2bdW3B0VqPbNOYVu3v/CA0i6CWpDW3qa0w5
PkTVJK/yiKrBEvJdKckPamLd6xXlJ1NIiLlxYZRyMR6AcYC4ncG2g9Y5Sijs8BkReqWMUg0W0HR+
ZFR/grhYadCOGmIEZ72sWHVpzt0Vppjv57r5srCgetaS53cNdlg0tv2rXXUXy15qKKlmujNUmpEy
nlQLREyvStmOvFTpOeOU8pTYzqcJMwPB3R5XxYNtSk/QTn2F/EJPmOh5LJi3LSlH7mxZP2SHpntm
tvQ9rU5xJ207ZbZae2QIZGy553fK7R/TSFs97q02MGv7yVwA46SKGhI9skWCwMoDutQnqN+PaSqh
X9C7K/2cq5WI5l5Wjd7bmu0H8PZDP7aql5pT6vea9aAU8S9riDG0Ju1FKjLUDLEADmBae/Zs0Zob
Q+iIHu9wapTo0a0zseuWNzRmF9J9uTZdDm8EqQ/xF+cG2A/bQFEK1x66X6gUr9Wg8C6grAQZsAUU
BY7csKrvXl+vSuvoe9I5tGdJGYHEAFjyyjhZvUkZxGFetvNoGaMvqckcwrCGddStleXaafeBCvlO
LdtTxvvs0G1S7GscgnxeXxnaCtaOE8NuO4psfh/rEolOtbLssTtBQqjeWQ7sK5/E8XoXp82XBEfv
MI6Iu6w0O3djDBsjOyzzNCH0yJ2obUZeQivNTMgChaf07eIqdqp6TQHHQVYRDuaaGft5Twa2k1cv
3TbsLFuworG4wBiwkO1K9V1p5JtLGcTfpvq5qaSfsLbsi5wM6QmIBSZAq1PDKuMpi0aRgtJckpM2
d6FcxPt0USP6RNL7XHNhs5Qip7KYQPYSR6RaXXK7Du1hfUnm8QX4BgvkSr/b6iMigHx5dNAeCO2u
GYdrc2O8qIR4altMdM86Yr9FmWK07HmIy3iYHOupwZXgGVt/6WTjbQUW4kzabqpkZd/b3CbJtpHQ
T0uQJ8MzcKpnJevkY2cjJ7OTh05pHqppBdK/Ze/y3EVazbTbDP1uLhvhNYOKXtk5bKiZ7a49CZkI
9pYDDW/uMB0FS1RjEbzXR+B8ANCIfbnBwFGgpd/bRqMqnmnX653aG3PQzc4eJuJV0SGZzVDlKaDE
ewdvulYtL1VZofQolUAonHEFqdjxovwaW3Gbui3SPtkycZdbreOWRCs2bh8jZn7omlmzObKqReN3
+bKYwIB7WDOFsTjPnB/HR0eOSRPuZKmofElA7yP/No/b0kVUuN0b8JKLBzPreWuvNwztzihmhGOD
VFwFJrJfQzOz9kn9wA4SEoF2r5Z9Q3ErG3XpEAtKQF7SGOo3hR3jRZorsZPkdLlX2qmbowUZ/XPX
GM0ZPxypi3ARpDLMjEm9xK0U8+5WCIffN1pZBqOhFjYCloQuvzwsWMcn5amZ00m5m8jZejLbMb2Q
npn4U7KeCSt+cmymJQX/TyGEjoP9g+WOpO/1U+u38wLfA7WHmh+w75W8+tM8B4dHOu674AYxwgbN
deLG5ACczldDraYQLgAiOs4OeXqKpeRJ6AoKFT63EOVDzFm63KYLZtgrdeHag43Be8wxziItqYRA
MTqpOENiL4mH+NNI8+Kc5m3Q5FZB4oDsYU22/bXTP7veRi+kxsu+pGfM0t4sOr+0QdyRGLueQb7u
DvDGYdPyBPCtaAjy7o/zNL8W2YC+hdyPp95S32u7fbGsjLro2qW+kKsojQfqJHVT7HJhIKZpYgUv
HPaFzBk5AVjpa1rcMDtKL8+7ikUFuaPxUq52+Vi1yZtaMXMZJA1mfb6cLjWab5UjeJEZL6EbN/Vo
U1DAt5AkXaqhnOwXv0rqnTXMe0nrHrJJO49bk/mpUJGqacZnQ259lGDReUxbqZrvJjHVH5zXks+u
7u1L2RZdKDK7fEhacrK2DKz/OkoGPYblgcKlvyb2IV3M7SLmoSFHOVmjZjJZ2HKFE1ae5ndQMYxH
ZvrH0ItLxi7/XDs3naTtNEWQ10J65oBMJRZvzfq4jv225/XYuz0v2Ke24uyH2Te/WNa0HqzNed3k
WjqAjbwkWv6K2Hs6NnCOgtRythcwe4wINnBDMAy2/FxC6XenlOTjJR2rZ4fkXDbmlfGoJAlfwVRS
iDeavRdjh9PIMJdLuznpl4115cuYjfllKqGRlaP+0qHwPaZZVZ5zkLUg3kR+Ku14ZktBd93N0PXk
nRDgqehsL9XkidYwwPIgzU0VmvsDYiZrOPFY6Kwt/Qcdb9JgjPa6dM3y0aZUpZg6YSUc+AiFnh5p
m9RB37XVHn/9tLebEuXnHLe7pjXmZ02syHx6x3zDB4DNlM21x5ZKCe0V5byvihz3b+NcqSvZnjxN
SAlxshSPLQeLqFyLL5scIw9THQUfCbWjaRXPbSqBmNusoBNYDLuKrVuWappfNuuQR/xds3lMermS
/Eo1+xM+espVmjbLzyAPeQvASgJv6OTvVEhWqikmni6688qRLB45goxL8QzuiJeO02XV2DqXhlnu
5yKu/RGrMeLeXszhLLfDbm0NyxfVovQs5qW0b1Yzv+8rMO0kMyFqatIVH7ZJoMtKst2jJRfGqc6n
O4mAEp9AlPId11n6XkPYRw00LCv9Nkv+wBHXh5jXtJ+QrrkjiiZmd0qy/sMuOs5h9M9LwDn9oHy1
twoz5ySyG5t4YkfC3Eh0T6hpzoBbCZp2CVhc2RaKtTW1sN2mmcKRbY1g1AahS9a1kbO6dtxJZ8Dt
1h40oSdRrWb+LkTOJqABPjZ5XoGptVvqsLO2kzY+KGnWN/s5HpFobjI13YMyKpn+cxyXmdk5Tn3s
mtVW9z9y/ubyBlCIRV8pRi35dAC6gPTdRjPbMwaHJJBpJ7wM1fj/uhE4soIJuqbk5qrdyh5vA3qQ
K7t78vomWYk6GEzGXhGgRDjumEn2KFe6+ZlUiXnpOOgnO/xqtBH6rhjyPdvQVWfnUA87DDatfS1n
dnMH3ZktLYyx+i67ZqzG18YsFbCthcn/gNCl5SNhLXT3KYBYUn7AtL72XrpOGuazQRW6OCwwp6p7
rdPFpVynvA+1SdZ26TybgCCNNOYcRb2ROnZPXAy4rkr2Ksywzc9RlQb9vM6mXgWEK+gGLTJDTvwO
+LUIe9FM3Y5yPNwhkRIUGtC0rBwcJLJEhWduneKggcyyg5xqqt9Lqs8xO1I26brqgkqs3X1WlhVp
6hI5S/sglmJ5a3LKzo7yJS05BcLh3BdtOPe3uOaxZTlxlG43U1q+bpRZfXtIlSNP+z1l+5rO009y
U6BHWcv2PpSZj1GsdYk/Iol9o2bHyYo6Q7AunHBGsZj+mlNouR3e01BvWosj5Y8+hWfkyaZEuygZ
lJDTO76ZWdtgLPbfmWPvZmlBrjia9405y27hiDCZk+7Mr+iPlMqLJ5JHjRdZafPdZIhPewRflaeb
tSNbeAkwziO/LjvVOjR8VjcvLJtHTHkyGHqtpk5XzOA3I51Ue/O6lKVt+bkzsxCI3lyjQZ9tOBDt
KpgiZldpd5Ml15+JviQAxfIMTGQ3LJVGjeHWZg2VRc2XXT5kHN51o+gxOKcjB4DG0jiGcD6cJqo6
pRM1RAPod1mXr03QtZABiKBsszrAIm1axzqThtKFSllXIQPGJqd7noUMPmmQjHM8zZa5U5tMsnCd
IS2I6w01Mgwn2Twuraw1ex5vtuGMUAnxjMXI57asjsUSrQjdV1QcyRI23agWV7bGInnCi1VqN8QQ
S4E5S/x7ZQGyXVlunNHXWkKt2anEd73uxGMoaueGOTP0VmZ1sRPbbfqi0e4qZVu1R2zevXJ0RmMo
dzL49GUHvLVoOxACt2VitvOp+jGbZpdd9EGD91h0tHN8eZkGHM9amwzgTsxKlk6O2arZjr8MOi2G
zH9URtugitl3Z4KvOEqpVrEejIZcO1svhjNjeBvDftZGKdAQKCwvk1M7gdYLqKaOlA67SuK4V5aU
MS6F3PY79GPLrdfz0o2DYrtxOwC6XuhaJqNm3m9JnUFjMn8BbXzllclpip32seu19cy6PR4z3TyS
uUvSY+qYETKFm+IDy1itGWNUqZDV0i1twG70uqd0DnufWl/2KbY2t7813UleqTlbmJP2Pdm5FNIr
j9/iGynqVk5L36ohS5dwWBAjcZrv+5wgbsEmcu7H9a7uIZfWZsZYMAatO5aWRtEnLU3nvhKr2KmZ
DTNucnLjZkSPAzK0IVQxltmiE/M6PN3aKeFEEPOb6AuHYa7Z9VcnFWsAwvAuiYviExv0esXYqF7n
ASZ3tNgFIFFpS/abLD9OKvp8yZCzEFmGScGmRNatlkPsrZ0zhFIyqYeMJaI7CE5ekTqVP8tEyv3C
ibtHtQcDApRU1/km67Zwzut/ODy0x5S2yY8iqxdfLqEBjbVee6VlYH8jWJF7umYt21ayyJ62XtZ3
26Blh1qJxcXiSHrBWFt6jqq96vV2Q+6D8fwsqRbQMLNG1aezsT4XNFhf0kJrrrDs3rSFAs6iVHZQ
iTm+xvHUiqBs4julEjaFokJ7t/veoj4/2ufCmZaYih2PSF7LgobkUMz73hnLyDYL53MhkzsCRtfc
kfEw3MPyQR5MUZITtoH+P70tdF36QrYOXqF2+vxv9s5kuXEkW9Pv0uuLNACOcdEbkuBMah4iNjBJ
ocQMd8cMPH1/zKquzkqz23XLrDfXrFc5RChCIkH3c/6xKewyQt138DPi7OdJIz02RXcNO18cURQp
SKVGffhZkcUbS9szkaj1DRal80xuIRCJZ3V1nG3ob3M+eyNN+rUR1tqK2qLi4SpGDyuFX+RIqWPD
ZrXPs/sQru49JfDlfSwDbghhPhj8SRdhLd5dLyCDGCvq5WhCFlN3AEt2HRlAtq1RD7/I0Wwf6iVt
742mP+ZYww3Yk9HfAxrAzBHcDBbEFjPiCKv74EeqlwCLR6AjIef62joJMmof6p+8JW5l/BJ5QXOr
WUYe2hzC7fDh/0xjFNBGKqlH7qCyYV2V4kgNerRbCsH9SGAoMjP7tKTAgnjobKCQyh6xCLtAS7ly
sDpx3jz1TS82M/rJHfRjCIWXxvYuLW1Wct8oTVy19bJdHFNfsPg3n/6ci2teDN+9WYeaVWg5sKkQ
FCMxfROea5gHsuqmg/bAy9widE9WBlIVL6a7c/RI+0NHw8fDZBMqqFpFWUQ86Bkhv+k+1snIvNGo
MlqWOriCz5CwJOP94C571rNs25pY5pU5PaIAMZ5nr+4eGjgw5tVMbnnqEUOEZr7VZSbeWou0oBVd
QeKQuDyEq2mS/mOcwfcHMi8PYTOEe4VLfd/nPvhbRpATxaRHPqiHok6XH2jnwLATkEUz95oHw8Hb
kzLMs7C2efFEDquFFt5OroRMDtzIdgpM49l3BLG8FrgE2QqrKt+RKpdtTImSAPFdug6LkJDGpLX3
dDCIXZwW/f2iCJlYV2XMo5+G32KM219VUX+XeT1i9+37jyGnJY/ATd2uVI/e1G97/h4YPKjtaW1C
gK+D0U4ZZ/LyeAuFC0pcf1DZW0cb+ymuhwMpOgtYqHu07VGvhZ+pdShnEqTyPEI28lJVxZfbISqR
RsU+qxwK0M2zpCXWYUhAHRjbuA5M7dGMatlVh0/rNtUQObWp55qIQ2C4c8Gy3a6WKX0E6K5Pk1k+
DszLQ1DhipMt+4PRQz4KRLZkA5o8p+7MIkz/2pye2gbTT0iq9wlVR8cbwUkYjiHXLikQ63JYnhYS
ZjcFR2c0jORPlGOLcMoMo6R3nn0z/6xQh20JQUgwE494ZDLrpbOKPUB6jmtj/qkISI0CXptvgyLs
dSbGzFl7Yn5ZAjVaK5WNCASprZwJe52C9GgsVfgWV3EFHunPGV9h5ZyQJG/llOGxDvRk6aUr7dbG
qTRYluUwAt22qjva/TifEi7lVZP2xT4ELANin9q7VgfgRX7ZrCGF01NQ0C2eIsu8BqUCIQdUngk9
2wEZsnqwZ63rQKDzCwdznetKPWcmBuuC8zSqy8rdSu6+rbPYeTQbFY4SoJVLQmzRVpokp9aZ1a6t
1g9PXY3jL3UT99GM/fm8zL1+cWNW0wog8t3wjMM8G0f6s4nXGHJCn8Co12bX/Mx6t7rvezc8eXmV
Hem7sfa6MdqXOHCsU6PN4CwTrX9N5WCeMkMnJxoQSB4W2D6MJDfv0HMZccRRBqcAKfYwgles3S6v
9mpGMhgGt0lRLgQ4T6KI5rIOt7ZtuDjWC7e7773auAZkup8S1vlnZajgHgs+hzqXz95OFowjJI/I
R8LUPyh3qs+USOI+aelb3vtKelHmzHj1p7n7DDs4/RIJ9YqVjpO5sk/exMJFI2k8PSZjCg+8VIm2
1gNI7tEYQBJvg+LboOQQxZrA6dj0px1IiHX0x5JgoJifoKZshLhngMttURLP6k1TqFbNPAckteEW
h9KWP2dOmomeTZoQGlkQ4p8rkopTv23JAyaVdT9PpE8SM9tFM+K0fUWEf4QSgU9b5jbNW9wwWIJo
BGGzGcyhIP25t8zT1BgEsYOU2GuqT/0XJ7HN31NatfZdwyQ2zKljvijXax9GxzFe6qy3L03tN8el
W95yHVSXicXqQeRuc6xiTz4a1VyR4ZxU4uD5um9Aye2lWo/QXxtRD6zyZJxcQO7LyGUdNFcDKL2k
YbnmlPdISQWephYVO2CXkCLudWa/pnS2/iLFNe2j0F7iF8rzit9FEYcwJgZ3QRBAJHQdGRKElw/k
+NWZNMOVkln+bKsZCxIaODvYZFK7TL4WOfwtiascaExqpbug+GJbHBH4+oQzdQtFNtDqTygWJuDq
Xt4bKTvCM8EDLnQPOjiAERHcaZVil3IWq7FeHRQUjEy5lxyDmiBH9nBP7Inwn1emqrKOPkAJo+FM
g3vLYFTWvKbtNPk2uxwfoO0jylJpcbRFbX2KdtTHLlw4H1wxQVKI5axINlol5VBf5GjEb/ayfKYT
0I3rwnQXLufYmGVn0oymq5jMYusrOuUg/m67sSN/OcF46EyFFzzEKun3PzIecjDCKbPX1B0QN5Ph
r9KTU7DOKFVBm5Rtfeeij0oiJGeceszYeys29CqzM2QwvcjxY9ux3FlJpcnmnSsaFCzP8BEcBc5q
8PwvwLls2+h617ruGKV93V7KfKC9ocQByj4ACCiI/aKRl+e/ccNtOjfVwWZVWIsp+Ar9BEkD0sld
pa3uLTcw1d2iddpN2elm39s2TuAY2QMrrrGa9ZTc83qjGkJ9dyqmfEJpOsqBdD3X3VIXAzZM8nht
pJ0isCrMjFNoLtXzINk4N1410u5UG/VlcazlPgiVAHSfE2MhBJQ85r0PP8zwBMoF++nA9ZBYbDhB
NGVdfmiTmsmcXzOjlkMairjS5rrsEaSwhiT7wROi2bjmOETERGB01xK/I40UjyMk4hbDBPSP7yC5
mtyfg3Ap/bKYgtaF7fp79qrufamzcW8JVTI4BGRr162h3kXvwlQq6fjvjWugDPSbubp0sZufRnPi
+2Dei6G02JJpOMavOJj3vNoczq3MeQ/pdzhkwKr/UmKJgPJP4mQElmhyPNPEmUWsAYpvfv3P4mTZ
d87Q3Py1N/E8ddbzBBtPHNoK3B0Jj8OIwJl12zU7ir3nMeg+oON9aF4ao7DDhOy+e7qQS57YqUbO
ymk43ZPqETCN5RQBr5ZOEN6kyi41vqtuhnspelmNf1ML/7+27/3Xcjf+G5n8rFui43/u8jt8fZcf
9a8/u/z++Iq/R25Y4jfn5uCiKxEn1y387n/7/Azb+Y35CQjVJu0Hr5+PDPjvRj/P++2W02ji7HAJ
4sF98Q+jnyd+QxuNOY2eLIL0/H/L5/eXGjpKFC32LY55Zltshcwb//x0WoQ6A4U4aVT2oBGs2N0F
B4Z9VJNn/LLh6U8exRK7utfNeGuzkHdOKjB1L+VQnVIZjFs/s8arbw6ICDPQnVPn6+rBLxrjM5PC
PjCO6vRfyKPtm/75/3ymbt81qzpCf/qaMKS4f81ocr2pnfyamhRStPU1ozqgX8Pkl4eSVPWXsffH
lyJw9KEjvfmKxFP+agcKlFYVvT0UnVqkWoIp28b9UuXOS5LE6sVsRXDPfml8oFasfhotgsKpqP9V
mZr1z3rr27cemp5J7TRWDHwuf9iN/nQcWIscsyoPjE07oymXncrZX7tcngIrd59hzJbHeanzN6pd
yPKn0+9uXCa3pwW1aF69siGJQmj3slhevy8m1ewSFAp3JrDzv8qF5IX868uMletW8nXLObsVPd58
F3/6Xk27bX2zh92n/4G6GMyslvyw6LCpfvleE6t7Ssekvtg90blXcCRlA6kSd3oo1diYUZfRPhRN
Af60+y4uS5L9DYTFDTgRUNNPdrTKuqa+YRcvtRG21WZgpD7Tudrj64ZBzA6okKXc58PoaAIt4IiZ
h4em3lRz5gVsoV6rDPDqdKiPgH5LcJhzEsDXsxr6eKPqIHfPAhVEgt4Jpv2NWr52WgkU74DWqGVf
5j7AsS2YR55s1v/HqjbVSz6mZhxJY1wOI/pi58k0ycTeWw6jYERmYL7sVTJI6Pc8fHIAIafVlDfL
D9g6+Z20anhacrtDRB+AmxVL2m+TUu8rOEQSLfKYnIBUh+amYMd8SEU3fkpL9/jIdRO+NU5tHkLh
cX25o3DIX477j6ptTdjVwPyWKfgkfrIE8z+YZtOeemwWF9Tv+j1bFERr56ItGMbUeym6IDln3ujY
e6Tj80NpZsHj1PnGo9vJiju0b9497XYnghq8fT2J9GtIbDmufVEs74uqnOsssjKSxOAhk5mmGmF7
kxyNyTfPI2v8lqjzFMnLoB6WxaM12JOFvU9r2d0p+DO2mwCqVjXpnTu2NnBmgkEfgxA+MteM52tp
WOW2n6384ou2upiZsK4VbcMUKZIZhVTar5oXDGbuidlnuuax12xMn9nAHbz6RL1DeM7jzHGRv9nt
0Q/y5Yeslf3oUc2ET5is21PW+9OFOmmbnAeJBjsY82y+aVn6XZh3zs6DJTmqNO0rRMK1eo1Blon0
jyutVoGpQeYm4RoNhSASwD5zU+/NzwaxV7aBqx+X1crozOBjbOR4N0gruPe5uNst3ZCs4HHnmPNj
2bTZU2qNQaSaLrjkY9g/jX5rvjPsIgaFpEgPWFqIy2uMxN5PfqMOIBJsQTHa0deFw+BVImm4pdwE
9jfcdRhu6GfudxD7tFMlBXGjuCsCk+bsKkOzkgbxxyS1fZS5kRcgBVZ5GqiJ3KHI1ls1i7EDWo+7
x9qJJ2fVQc5vw3Yu9hkDybkIWx2v1ehXYxQObRDuW+Yb51Arg0YMxuzyrLE2vHG0zRv2InlA+5qz
CJsssMjzqYpCHLjndc47HARB5W1iMXowREHlI6FjJQ0ftQpTZPhJLyLVtTFqzcVtjLuYVHogWLLn
LnISyaPs3eE0L5NtbTCtJZERW/nvxEOj+YxlUiH0t90N6wuAcePPP1OSDz8l78Mub9MKcLklxsiv
rbd6mSh5EUUR7wY1iZh5a2q+utAvPrWYkgcrCydnO/MSHunWEFdT+WBrsVmqfdVl8V2XB/LSaoVQ
egYp1Nqpz0na5D8ttyOBZw5Vw8ZNqPmREMdh13uW+sT8x0fCTRnCt+44Le8xbuQ9fQzls5hqk1CK
skQsxxJqIcdEdf0QaFc8u+iuXpaMLEynoTotYucYTs2Yqz1EWvwstUVAQzDExrFOve7OpsLkoYMW
uc5ujGggA0EoB7f9FcaW2nPmxXucCSWyO884dekA3MHhUv3UA5IWYFcYsN2Y1+GwLy2sKBvH6lLN
qo/Uw4B/IzaHuTiCgCOdJhBLdu+15NEDkPfjIWZNMvc5AO4LSxDRKIU1VLzAch43HjKvoyot98Oz
tPky4ontgaJN96xZdHdd5+ojkER2+gNahcBVBHIhWkVgZREWCvYrwNycoWwPpjfpJ96hIFx5UKZw
50vXltt5GeLHcolbpvuaNI6yNu67PpXPFiJhFL2J8VCXAfQ3pE9AlxE8qJRD/3mjmdVmAs88ThTJ
I4ZPwogj3+qYCJL+kCSlcccp1HanZanKfEMdePIjaWxni6HiZg2QmXNEC6C2tY2MbyVdRD9ZIXsZ
UcAzvyojn7f9CB8Udq3Y2fSP0dUUoygzmwTAnYTn4S53ivpI2WTe7G6MLm45dOtPEywsCdjE5O16
kVThWnaefajMMuFn15Z6NRwp/LWgf2e6s7g+nyp+4hhrodMih86qBy2Ay5Z0sP1nmsh8rkVER0Du
eHOkXcXPs9ZcR6oBNptNtzi36D2ui5bqzUUNna249eqXDKgtW2PfHvZ+NxoPAwTEoec9Zl7C8/Dm
OSRQYh1IDnSNyHVcBjhBrCZ5yGaP3aOnxmA/IQuPtHatwwSx+NjNNopbsy+vnRjbp3JAVkDFOB1N
blkoJJ7G/B0acZ3TqjbQDbig+d82qBf25Nem9+lSkpCEE+No0YSC3TkVbOwdhy9+XT8BpFPGeTEE
YEYYt48luqdmY9l8+jatV/TnziIyfB234KhRm4Jqx36IBDidJiw3hXKzay7gVMpC9xf6W5wIm1B2
1Q2+EMlYdBaFbV1cgX4a+fPUPYvU8pZT4ZXxZdGldSyok3+GxIgx6WGNe/bFAthRAts8tv7QRqNA
W0ve6PirY4mWZ+WOHjUlcQ0RRvuFu61KJH/Aptah7pmaCOtBu9y6llUdVC6cJvJGknyP7VSxM9LS
0u6NyiAlvosVYiw+/xxDSx0Wzw3E09b3Muc0BxNJdTLJT6K05T52uubN8Nl6D9lgZITvVgWyS872
cp3pono2ndY4TLk5JNsB39wr/9pfFBfiNugS6yYayPs3ESzDKQsSeUADgRwrFz0X8jTImNvCkOUF
XsB5siuXXBqRq1OxQCgh/kBzgpSlyk7e0M6Rz5R0IO3J2aVesRyqsHaytUVk5hc4oPVcKFP9jM2E
II2Az/3B8AsQE0ZqEqwDRx65Maa9KkNjRPOTLogiOIAjDDbicSin+IQRz41GDWCfKTe5J+Ve7HlZ
CRKmiNl6043n3Cu+u6iL7SLdzL3nxViFE/+ccbvek0hu7IzMMg6EsOAOAejdksqJNrmdyyfVO9O0
rUje/T2kbmcbCks/BS4oqdFL54zaI7sUQ9z/LJJWnAlpru8cbuirBOcEsVftwF9Q1S6GR3v4lTWW
OskwTfZSzIRvuxrj1833da8JfznpOJ+2YcbathnqIsM7mDl1hD1wuUOYn3xadVeulVXLraMK40JS
AcME5BdtblYg221b+Jm7SaYge/cDQ97bWWFsY+HbI4rLzPyYYsvGGRHTpYj6iKOAul1/r4pWnxbR
FayC2tnXyCcOWSia0zzbxZfhzX4UD7E8GihH8MDQR/rc0k4ZrK2prMwnMuDrqym5MpGneT/dG7VR
j2rwTjnyMYWWIGWONobkd9D89g7H4rLJ8r68pJ3IXrHUJmcRpOrFmTrz6LTmvB+wlCPm5gze+Ynf
kCaVtCenq5aDC2KKl3eIq4cik4gtW88YLgBKcYSAJfVPcDhZw4d4mnf9H2RXUPufeZv7+TY3x/LT
TTN118+GFUlGA9oh/elraiZ0K65UJ4BBwncXKeOoK4aMrDLcPR9sQ1AdQY46vDDy5twXWuCc8MN5
nQS9/mHGbXFCnCl9hGFhcZik45xMI4ByTzvnrmwqrTdLXfZ0RpYF6YC3PqtidKr0uogyvDfTgYpx
oGMBRiQTPru23136JFDNdhahfk3noNjfPCLXIJ9MYLbazBGLuACGmhKnJy8P8jdMJJwuKiVBxfCt
4uCm+rsS/PRwhuZjlvThdUSZREOpb2fHrHU6eO0KM6nS2Sar9fJULsr4bDWVbFEYqyTYeH05iSO1
guYPJMdhvZdS6+zJmvMZs22a/fTMXp/tnko8tCITMEAurPE5UL155wwxlpCmqhpSs9sg/zJm3arL
IqvwCxgXgDbAcntyEBbIq0SVfc4Z5cxNJd0AkWCW7nonRbVaj1bz4ZYYESPH9YZDb+ru97j1+w9S
VNpTm03DD5ga3lAD4Yq5T+dh2nYdaxUr6PQkfR5dnAhB9Zm2fOJsmTT3VmqRWuVY9e8wl92pGpvq
EVi6wpVlaOshtdLuFIy8FcjQDRxwthF0h3GeK2eneldwGtje0+TPZrbxAmf6qU257OiMrIq178XJ
YWQ1ldfcZkDdJLFvUqrZEApCej9L7qoN7AGxXB2y0LcaCBsDsjqOkkJo6A67PCNdg57JbQNPoxfX
X4jIUmvlWWXwswgmtbNUKL99tdTvGVbGa2+LYdwmoS3vsDKMOGOr6TX2uHiA3z1cuSjcSjD1ADdM
jdU+sopAP9helfu7pc/gcOcWC9Hc+vWnSBvCBJuesTGlEZau3OmXsCb1nE+t/YJ6H6dnnJg3WwI9
i+0uyEPr94xskHtku5DmCTjRl1H7ToeQ0hAftp84PDWO6UZ+0NzKXlv7kaJCKXdmnAXN2m5Hd5sg
Ojux4hjXxYNAb3tX7QugcBmZ7RJ89NqheNZdkIiv1NB29Yqe0vYSd7nzqEt4T9RaCp6CuJ0VMxzW
VaNjeMbh7uBDSGZYGaxxLgKqANOpo5smWBdtje62DsWAM9vr8V4mVBStq7kM2LEHG1BGOBkKXK9U
T81QUhXjaZ1z6/pTXG5lc6tCX/iHjrxOoAsX6ZReZMGtijYd49HGRqiXEu2f90curfaVqzy8OEFK
UCtAkbHVSaFPva2tDw3P/DHZYn61+xmtOAqUa7gofRyoeL4b3WQ+GvFMgzF9q9M5b8tqVymYvrAN
Z9L7ZqSaFM2Dp8cjMiaUbMZF+cV0b3lFgb1r7CWQuYlkCue0650wQ6LPKHPWO9sgBHBa3OVVs9zv
MVE1932T+V8DbMSLbqURRmGYLFSk2RYKLxEkKArC/C1o3OIt9eblNCbFsG8hNI4oZbz3hhI0FMBO
HD8JWxbvQafVXnV1327MppIPxIgYBzU43cGtysCJKt2CHNXpwBEJ/R1f6RHUr0UJD8El4dwq12zH
h5BFVfIwOU6QbUY3BKXodPXuGSMuEUfQaBfEzq0vED6SsXD4tKqwI5+n7oml5vbkqpnqg5h9Pqss
AO9uvVRvJaV7KNFCY4trs9nWxVQ/9aPs/U2ZLqwradLobQoQ4G7oAJ9Oymllxw6VeD9yCjo/tKgw
8fvltHNBlUw4ZG0K1LfgOMcYWy4WIjX78NU0RFZbSZZ3Q4ymHg1oQN19+h29fRllHXeYh9nbMsp2
MUW66AA3OO20cU37DttDIq3ilOSDxJTjl8W93QTToR+JRYisobTFnWHXPK5BO4an1GCxogmyhP3v
DZ6e70TTLf7YDV7ikj3KaCNxu4BTHOymWuxT5aLrvO/HAtHZnFdxA1vpWF6893Cryq8yRwOKrojD
C8K/Kqgp0kYNrWfETfD+H9JWMvQ9R0WLtpp4F05KvenYcevNf5C44ptpjxRybrBB+5X27wu6sv31
mOHU/4+qcfu4WriPEJsY+PbC5L5pc65L1pUnz+nbp1ZYNi5F4/+nhXdZNx9+/c//Yd8iuP5z6uKC
xeG7/k4a+Wf24o8v+ht7YZu/CbrK4Cbgwm8UBmj230IKreA3h/QkP2THp2SHpoR/cBeO+O2WFk6g
DPGFIoT8+Ad34Vi/UUUWWj4ZMlAOjLD/TkihfYs7/BMPcMvHE3bg0R5gk5MoPO8vOSmGS21fL5ih
SpT13KSyISWzHwjxW6Usdzi68Rz9pDIb2X8/zMy6fHBwRk512SVAHnbuRchtkcBUyubYSQLv3HJ4
LeRLoEndLCV7HQ3PuMsqr/F/FSIYw3VbVWF5du1u3IwYqQEf7FKvnc5pvn1nsqcdRguCpefOReIe
N3rdY1paVuiqhzundtBAY0hgcnasfH4pJ9ekYEIvoFII1NJd0DvUag5EqKwBP8VLVRmDRnzST1hq
MHfkCMKbnzPs0cUh6AirZeu3L8LRFN1yIjVYJ2OH1cxRJFysywqVnOlaFQISi5QA1AjUAqH4Eg+S
6JFvTzPjQr83dAJpKmvxacusYjvMgh/d1OFxDkXHMRfnPoxkDcuLU9J11TkMzeIYmEoxxdKaTUGq
luleNOQurbCO2Obeme3kuVxEcsxMms1WbVliHiJYpboW3oKSP+Xl/mGURJe2rWBYmPtZnvxlYlcm
HAvGt6NbWEdMNxFS5xtClM+KFFSz8ggXZ326NwOFigEp1/CiDY/iXDImCBdJ3Hjy8UMx3a56P7gZ
tR2CForedS6TOxV3yeCIT7fuRY9QL0AecyuaRlTVVyEClqSyjnY2UIA7lj1BxRVBFn4QTg8SgXYf
gSZCzBcWcqQb0E7eMYYy5p1pq0kTIJc7SYtzgPn1DcgmfPXsjmmHqh1xBLz2HKJzQ+KgdNmRFYdK
8JFzvnzlAcdN0Q8e+RqBUQwlYGcNzkntsgrBWYumuXIhNfcLS9XJZqCcNngph36DwlvfdmRlvVbY
l3n8XSuJStxzSZS4zCgRFi6sCzhxPkwv7vON0Y7Wi8Oi9JHRVLpsUMCyyJYavyoCdafz1jPqD9KU
5xCpf6r85gcySRqKl66fLtjKW2ZUmkIWBIVF91gkXXwZ89nk7/ijVKNGHDmukYyXh4p5qVlnfu6F
aGwYxlZG0Bf3bVj7gGL+dGtkMuHs18Fy04+geEaCNyYSnDKFggNANThKVnhovGtQG34eWWTJ3Dlc
f0akpnFoNpo25G9CzVKJTFgNl9Bok6PLCbT3bSMv2aA68EHkyA2Fd45Qh1Zy+WzdysrpK64T4uQt
c7jplntxmWMyUpJQTw/+GLQIZCgR48HMHKKpK1aphyqjseSw6BrgIIcuWNa2phbhuat8KB8O0MH7
m4Dg36Ld/2uc+n+7LgteGO6V/9sNdZJYMv/pdoJj/NsX/f2Gsn7joxdSChjAM3Ch/INe5+660az8
bxTjluCa+PMNBfkK5f7HzXUL2/3nG4q0NmAbG4753y20QH/81ysKcsQl7pLQOx7S8K95hiXxotXi
FfXaZGu7x6eJ29gqCVgnzB0lbwtBU6Lr7lsKxZk/B7stX31X/Upk+XOYBdrH7iNHHhyxTi5cVtiP
fGyywM6cPNPiiwdsQkD5YUgGPAivn2maB8Yvac3zJiDehpz38S7Ju2Ur6vh1JKk78aAfyia+r32j
2sNqGusR5H1WSbg2E+vO7qf7ypwzwiPYFIRhXYIms5+a8UhRzBGuMzk2RvqC2Ofb5oCG1B37a23P
yw0LguTsyZ1C3VDwC3hTvTT+tMJxn3r6Wk/uefKLd9u3jig/kxORamLTVf3BUlUSUYB9jrnR172n
Hm3TrnaUA/Ubv59KmuzK69Jq+xAb5WmZ/XdbSHnNMvehn52neonxj8zcC3NI66gu8rtWTVnkKQRG
jWzvK0MYRyeY1n0zQygbCKgtUcMCVlFQtDvI156AT4luNRGryfZeu5bw3wYLlcBFlHNa5eGEbUCI
J6rsrloNdJ0jlAznSPdqn2ni7ZbmkE3TulbiQDzneUBYSRH5eVSwixq/B/bMdUWjr5ur57KI+Z2I
DOG9maVj8Tr7oVxbsOcr27NwijUv9mRvXYIN9t1i15fZcWg0w4fFuZhFcGqraUy+ioYcB38hip8Y
feA/+5Di8Nnk7XJAfP5E0uuqriCiELOJNRcT6TMCBhVEGbdp5Fd+tZ77clMGBXVwCSI9vddMFlkZ
bElH29Xc6pvEKbJNUrQnhSB1VDHWxFyE2KgRN2LefrcsRSJI3aGRH/S6sbyt3frfWYCRxlFxtAxY
8SXb0arP/F2c91+DY51zBEy4Dal9RPG3VhUVIDrg91nUZ9vsav6S7nNN9KYp5o/SnH+GY7ID2my3
c1+fl7J6pSj+vvL6O21REtIOz3HlrOJbA9JUR5bdkVHTdVGbW7tM4f7PcjVtSK761KzLU1AQBF/f
VLkW5uccveAq7+Vx9M19bHWP02BDa3pngfjeM4pxNcwWAS14JZgkBDEphvsa1/6VW1Fvgt57tAKo
iwIfhpFp7CKNRpshyLEya9ISC+Lq7XpeuxQMVCQtIA+gNMVJnkg/hIyREazx2zgvtGXY3aeGoca8
9OXYxutc1/ooEopYB+dr8f2PBloqsdMv3+QONib32W788qv3sid81tRuWGfhzmeBxrqYNYpeCqnm
WbMiZ4ROEsZfqx1IwEN4kwQjbD3LckJBmj8k2o6Q6zxpO3lQlvFIIAiXeQNlNxfr0KufbZC8VVzg
mS3nnWcuFKOX4ZugobVPxdVp449F83gvQj80gdyouMPzqvZLTjiUmZONxNRp5cOwqkN3D2nxy+/K
Qx6QkpIgemzl02gZxzYubjIBh3Kqph+2Qc0BUfS0X3Rety/HhoaTyvkKUJ0cfMevtmp6FWZyihO5
YSbnBSYRcMX2+8x/FISq+dFMH9642D94RON1WdjXyr+5HSGmVhaHDe1fR4Q0QOJ2eadzqz54jbv1
ZE9SU/tij9XdgNxl3UztrkClse7MrtqgmHZ3SOkxqan0BYoRtjNb6yJ8y3KxCWx6W5g+NsGQ7avT
WJAO9hrWL2nwUgXoq9252c2TJFxjFA9D1nHuL8OFKEWasuxXxrwdFNamDeYvidOzc5J2FeKz32Zt
iCGLdq3IIlUDGgmVRHY1c/KSYofYm//F3pksx42k2fpdeo8yAA7HsI05GIxgcBIpbmCUKGEe3eEY
nr6/yLy3b1Zad12rfW9kpkxRigFwuJ//nO8gtpw4r51vWKJmALgkuHVxUi8bYMmvMqjJKnGzDUvO
XeK2KUMZDYdIiaMcsMAG8skrl3XtVhgrfVzh+HOluKCO8oYFDJM46aMVhV7HEGNIOgtMuov5Uo1o
94wqxUo0+eMwmQ9QMf5+VJANkNVeges+4nu8jYAaidJdfY5pBlav6sGX2LtqIQbhSrpZgtm8jQO/
I7HTrOy6yQ7aIuAk63IFHO+OIe+V5QC6iTW++YWzPJsp/cbU9Ief+PdEkH7OnntNqvKdJf3Yxxhm
DJiqkoxL7gzf7H6AU0qNbzwwPqBld8UY2qzQbXYlVPkVzw/aHHwSZh1Jp7U9T3dEBn9g5U95gBly
8gG9EKU+z274szRTvTHjkNL8KL7VPlGB1MdrHqPOTaN3H87seVF5fo/w3XczMAZWelBTU50lGI98
c990yQc0vveQhMniVfu+yaIVD7eCSHjwkxPQqRnah0zY7LlrSDytmSipuAmqQVK/1U4OASbJrhkS
IdHFX8ZJXbaq+ujNDqNWiC+9TzVUBKoyKM5eo69V2X1i435yFweMS2gunKdxZ6BHazWdQClS58Hk
pxnZbPM4V4TTcL0D6QA3pFFoGF3lwv0KcvfK1/nK4tVjsEaVFVa6NnEIrbUdngKmPHxBJF9vZPdo
9mEzDtMvcn3POoaSpi3DgLa98PigwKcFv8BkECwsXn0NX6tzmx0K9mPZY1ceVdgR3C2uDvjgisB0
BtmQy5dyvMjQ+LF4HW0YkBfUFBKKiSjO8gpQaQAWIvh8c73kZ3Y0BQsO5Ca0jbfRk2QXFtCY3ThD
IMOz0WbNE4mqd0d0tJy0Lg1CbkKijVJPDqjb0DGX6rbr0jfmTQkhQf2mw/3QMPQFeSd+Y0veWn14
IrfLGLOlomgY7b3n0ccjEiKjyF3OOWu/+1AQBgpfM7/bzCT4iPBfCh3tUz1CD9QcjgNnYYlQu7Ga
d+UcBOuUlgMg29jCi+UDt9uP2amY1yYDgEppP8wBPqUWx1PM90SdLX91Qz/amPOVFJ/KBYog5umU
4oRZu5F5EhwZV+RE9qKlGSifFZdzLe4zVXlrzwK+Fw1Ak6amMvu6o30hquSnEHRy6Ww8l/Vib40v
cecLta9CX5EuRv7tlvxVhtVx7ohyGt+BsZCdOUY6QPYoLep1dvBFPe4wlXiQSosXK7PvXRnnexaz
gSGiFxJ9zrot+j9kK7sHzJTA2yL4C3SzVCy4sGu6CvFiBnDi5c7dbPp4ncbJ2zjhZFhmaKZCkrRE
xs1XDDYSksJkSWQyukivhGHwZ/O+wSjWwAkD99O5we16ngc7NesLa93JCHPPaj6zLGbnIKw/g5Kv
K7OgYXAGtEB4sOfSCKh2wuRIa2tXkRddFUBJtp0qH4BewQeU4at25yd/yL6PCxm8KkNJyj+DAedM
TxaUDXthtqDpgDXiC9nMUdatfSbV6yW+4YfhQG+dJPjVioFCsIUJfV7MDyNPXa8jbO51564lIaLM
iMArkCY68agp4ljjvLmMxPu1J5hSYfCjZ8h6Jp/BY4ZZlivukgaQW0zst8VVfwqm8Xlpw1eFX7+3
wt/j4kVrf5IQoNodVqIdbp9is8iq2TkRDiVD8Lu8MR5F2Ij1iCy+JiUA2tNuWHTm8fusATl6QbxK
o5FZFSFKFlNGpa3ZZP4cH/MyfhpnFI1uyGnM6/PPYhruHUdRXOaE42Zxx4sf8CIU4Pe1SGEH3ygs
jE54hnfDI1cf6a3Y/dJd8xrH9TEHwJxXWMfIXq+9eXmB+RtTotC9AFZvt8UsTsqd360AkK0lCP30
0/zixv39lAt47v5DWCxPqh5OXMMVX+v4Qj96t84d+YPIzFnTUIlaMt2JvDzMcjzheD4mvueumL+w
6wrkloEnBWXNcKUsnVAaQCkXH2xVsyFeWvB62AgeEolUrktzGhmFrd2FC5K52gYpTG4swJVr7GgH
aUVXt42OWiW/Y5EOe4K125KnCgGPehWrRt511UhlaZLvS3xbg1VsZR8dLa8O7+1QM/nRxXBXpP7F
w/+85dMjmrqAmMvPSGMHtl5b0abvTTCx6tjtAEOv0gcvDAxTMns44MSDvmCn8phCdCHFmA2HedDs
yFlW7+ZUY+ONy/FO9PUdmIVXDAGnWShv1WXRpxnYvKpSs8klOh0E8q4dSDPUpbJ22WCVbFXoz5NZ
aUgxcKkqHd1NgoxH6DEqtcf5XZVE5F1bXlOAh8wdAflFLqfQQr0JXd2jIX0Lu/qUxSHUOLxP29Yv
PvE45Xz6QUjkKdlNBOH4qZ6toAFSK+p+l1t+u7FyWIddX17NQuIxS2N0nrHLHvs0/+G46XLyBnkr
xgZf1bEkTsKCy5v02CpvqPoaLFxDcJ3rsbqmqfzURI1XCFkXDVUX+gp+D4ihze2fHOUjwAMwFOHF
Yyu7yjV/C7CT3urgEjbvLulZTn9Ji3OXkX4uo5ot9PzhG2axVfbK/fqTTtiHlLE1aUQ42OHcf0UQ
YtbWkj77t7xX+eaLHj6DqDAGhmCGexBG84QxRsON3hXF4nykDsRwnBPp1ndgdTK9F+u5aMt7N3I+
nRRjdOzwU8RHbXSX9FlTtskiDdZnKRnuF6W98Wc8QEG07SASrSsv27T+/Rxa73n6WCk2C9QvytrB
FpjVL4uGlsVMe4UyvhKMtxyenSozXyE1fMQEgdUdYnHEeHRt4alWMJucmPEv7oYnXzxENaGpDv0G
sEKPo1sd23a+85ruDhYOxZAh9p1YoU6mPtkkjHyO27/XCSkiJAJWxcGn28widK8X71Hb79PYxUe3
pemWk+5yi9zVA7nHsHsjZwa+p2OoGfhsY+ZzzPIdj/OlUaLHCiYeMCytmVzto7rCrTE+QnmVa/eG
IW2aU6bssy3FmcoGQmT1Kxr7S9XK56hovjmjc1ApFYzSUYdh8bawv18a2o5XbaSuQZs5bE0Iijcu
+PLS/R7jwV0NagFjUw3veX6pVPfaVxLRMVXFwfXnr365YT44n3psweCNc5YnmVe0+KxsmTqQt3x3
LVuycP2YcTqu7xjAks1AU10l3MgrEWd3zLtXVvxTuG8YFYkcA2Elvrg3Sfl+qvzo3LTV2RiHzD1h
advEDykz7aMMqe7k34EUA7jLT3+poLtvbVjV0LisliO1Lbv7ALe0FxAy87P3pfrshqtsP4lprCdd
1BscZjvdsimxcxtAbMaT1ImPlb6ofoARFDdPxLvAemfMTeSUPs8isPB3DBqu0VzsOmPY7Af2ZQ68
l6YIXwXZAtrxRrYAfe8ciuW2p9yWovmSC5PloF4uDKjXCxnh/dC3BzpcLoA11k5sDn6vXrK0YZY7
f8pcfgawP47F9Dsvp2OOnIDdn+DiADgOI+jQWF8Or+jNw0lNnOsdC0xzYOT61cS8i9DM5jIjjK88
z1+7PtbCoJOwBrKcmtcbWbTFcwt1jQntnKLW5SE2E58qUnwMewedT0wk0JuGGyWqMxfz00ibH5Q6
Jto63rtAes5GwnWXikoITAQ3eh5awOgWxcaLrWWND+L5DzH1f7Xl/4iQdP/nwed++NXX6tf817Hn
7Sf+T2bLpe8YJCpSsx06rggCNOo/x56W+w/fF1RmkPmgHs3jafT/VOXoH4FwfI+tikOnyx9xrv9b
zhb9g0Ibm4GoE0mU5X8vs3XLZP01/YS2gTR9G3oSEPOdv5empxATbOVQ3VeEdCGWKkSZIzP8zWKD
dQkaKz0NAtOAzmTAsb3V58gmSU2ast785UO7/vlP/rWrzfnnIhvJWw2QMviFj4QUm+DD+GtASDPF
zKGlTuDcikJt6l4Ue9kU3mcKRvMauulHOMv0wSvSBKcE1dT7Hljedw1YiDJfBqSP3qK8gzYGxarz
nezJaufl4V+/yr8nrniRRDtvvgMXFp3z96oxiI9wbkVC8aQZ8p2VWxQgdHcBnchjxQmhCuP2/1NQ
5fyz6P/H5xIyjbZdIQJhu3+k7v4SnLK6Cou+CzWdY81QoWTi+UqfLce2VrYPjS3hzLAhtPaeUeKO
lwbNmWZMgRUsK3hkAYTDggEAp5D9n1/Z/97x/3FzIPzPd/wuq/+e0rz9wJ83vHAIYlKqGHGR3Ogt
t5nUn/c7QyRJnxDVV1FA3BAzxH/d7gHzJQZLhCcpaQluA8X/GiJJVgJWEGBGNuFfoPjev2NzcP75
fg+4jEIYHgGFWAGv7o+J2V/vssErQGngSyIsFMhvlFbRCeQrj/NTPhIsAhHSE2Wbs5IQJPoIjoAM
PNfKXuzmLRl536u/fHL/3W3/37wgljmaq8gE3jjof7vtxwRJUfsBUOXOWOV6YQj+BDeBblcv68bP
mQGSWec69ACdtCEwVl+K5o2+mOKzsjXNLP/+6wmwoQQs2IJfwr/VGLVqIjUtZ3C76No/HGz30yYz
IzWnN1RAvhvKbvmAixR2K0C+sKNqa3Ieq87jmJA0NHms//UL4nL5ywLNF3ZrwXIFEZ9bgJLZ4z8v
izZNGXEiAPSndUVKqkN5I+Tpj4KM3OCjJpY1AB2aaMOQxmeU5S1AikTv//WrYCD2z0sfKG1ex+2l
BAHXLxV2txf6l3Vo6X2fwAbzoJ7ZOQ27do+RPyJ6b99z7A3NI98whcxjKJLHyZ7Jk8wTVQWTb6H/
h22Z/BBjxVyi5A0DW2pNzcGvKqSznjhUfaRzDfAckoTlPHPdeXprBigiFDBR4bn2B+18C9WcwGfO
B5flTIXsmvySLeJqGNwUTJWLIgZFyYdLjwbafLOyEg/KCEtDMSElOQpNrGWewJkLl3htSxcUUN42
SIZkcTgUUZpVw9DrcmaYQaPp2B40xgefMBWi7eTduCLjctNRJ121Bwsgv7XCWklqQnmApVcJYHV3
U5EUfHacnCvWuH3HSKLIcIyiY7hXvyqDZWs0TzviKuDaozh6XAIP2UOUKQ8/G7HWenNoNZ/WLhHD
33Y5xP7GU5mTrJsk9Njber5OdoVJZiCxcfOMpM3opMEvfXv1rtL4nM1tIoilAwoFQ8x5lS1G1ftq
yKt0N2j2iDhoMuBEOlsm+pQkWWDKQcZek6ftg+wQQQ4FlTqYaH9LruTriOq7Yh0XZihO8Yw3CJCV
36iNyZKUOJxQ4XVCc5b71BII4S60TNq6B+PS+c0mSEEp8gxPyTgqvHW54HLIKB7INrPAPrkBKQR7
UfJ/CSdUBcbXpHeza1w7dbXu/Mn7JW3AI8tIw1PfC3Rlf6rQtl3vDrU1yL9sq6fOxs9IFYFq3bY4
0MzGCzrNUc9rp24dUWQBtR+frMshL+nbK7UACAe0tMQuo0V9yxThqkYdarCNeK6CP2vdjsewg/R4
RNF05vtbMw96V/SdvVvfbfEHKbJ9DsyKuBk6bIzzU+xOhHh9P0kU0NLJ1c+lZ5c7XfsXAsLbhjKK
74urmD4Et8opSm64gCGv20+YVDpOf1BE5GeSxe47qVu2NmA0f5EJqjd9IjIbTvL0QLHZXG2csYCT
V1JIiEtJCHrT8gTV328i9PKkuiUd4BEO6qWl55YrvQximDswVOy4fXGLSTWo11037dIlB5EaloK2
LIbSRxivBq8Wa+Sh6XF/lXUu9sHSsqp4bRU8UA7V3iW6tM7kFjiZ2CknOti4ZQrTU4FLOpKCQrBC
AHPCNV0MyWV0UC2TsXiKPOW8VXa+yDtpeVOxnxiajuu2dA/cBnt75BxmauxLkQdHarC/3cA1M2z+
T9a36hELjfoklgRzxK2r6kmRZlw2ZelZT2byxLyX+MB2trbeW+Sig5Ax8HtCI+TjEBf4E9ioQeXc
QIKYciAWS8m8iaI3pn6g5rc3azuge8x0e1k27CNHhX7b0uegSM3DYu9mwpeahE7hLnZ8UGOKx7lA
OmdQ3GGQVzkx2AhkcOfOe5Rxfag8BZ++PZnb+T0+dvEAwKRO6fCmT6Kn8cO13gt7Ulc3TsNTNhUF
0r+0Z1weJlhp28UZyAHXOhekrNR68fPsFQK4xUcd9NN2YYP43BQTCbCOoXlLeQ7fh7nQZmI7W79Q
j14RKJKbbnwPz8R85FElPklB+69mqMCyd/41GrxjVFL1Hi1XVod7uypvo9OXoiiQ41Q1v3Vo0gwX
WSvS0vkco2mfYh+4iQjFegSjmMRpjuwA0BGC4/oWYV2q4KKs6mdkuXvbpO07AN/lEskUVIzdex5v
F1HcTK9GAGVqpzjU69BWwzWIiOzbwDn3FuHKbE5BAREBwysQH+bYgd0E81iNWcAwbj7eQPbpiE4s
MilgbTlN496rJpLxW+UbeY3KhPkKKMUZ4l6IBf/RNs1bEzfes9+W/fLitG1wmejM/SlG67OOp+Sh
61gMZO4i4euwGIevkrBwDVRBRCl0iql030shxmBDxJ1nYGjagt4Ry7WeYA3BusP84Pm7LFWQboQ/
gV/GMZhne2X7xS8+ZwRrLgLEZVPg/oB1aiDkpnOwaSzHvEVB01X7gA8cs+WoUjwPTrADOLXwADTp
a0Ip3skgugybNrMYZYAw1CTLYnx3gAsytcm9cTkInRJYcTJb0HVYVb+rePCrTW6LcWO1vsZjqub2
067HfMt7Bs+WZInckm9lQkgsMYYO39oRmh1J/y409ZO0qGbDbZpm4SZIK4zrNKv+9oegZjle0vnV
0oMpufjMGO59Lr8r3TuTvxNlS8Kk6k17webIXFjAsyVSVy4ATxUuUgaNbXJncpvCpHAZ3ofFgWC+
dLZmHEh1B8n7OGK0rbR01wPVo+wSE6VOZChk8knyW1NoRzzzqa/lQrmJLcLzEBXpsQnTsNioSGfU
ymjL1YfRdvG/8tDs6GxWwwT7iZ4rkNJsJVuiQsKJ33H/0M0wdQYzgdECMVpq6eAwpYLiwnGZiogZ
CgguFK//ynsmJeiswxt9c4QvdCEeKcWgGXWhtY0hU9eftONadsdNUTooM+Zmf4FXNrOVpVhlyYkb
UFIN37+o7E1n0tG6qqKf1c5Ttp3sW2sstl3v57/y3EW3SbsBXt1CXtMalpqMgeQROB4WYvFUF+g4
8qpdVfpyVU7Ukrlgo6TwjizeM1d+hhoFw+KIs/aaBLeHsu/SSGGWINoxzCoOLfEkSlmmwVnnVtYa
0hGxaadHGTA5pvuH55PVFhEkuszaTUkO3Bj/rtt9lCBV/4jKv+KQdE+pa229whtaZl/wL3xDXo8I
YWj1a6sMXmqTfEZDUXM5RZycoSf7/kE4zQPwuBa/6Y2GT+wywtMyLcuTT9/bJkuJm7aExjYJeNan
YknEpg+Lvbvkn74Af7VBIsPPxQ3mXphq2W9+wlARGXqyKygiXuIcbVUwfJTKpuBJ5wH1dC49WVRh
dAte4XU+RIod6himRZbgWxqb5glgkhyvdm1X0Vck6yJKtjF6SfTbYcNmP5Qlhs83+F1Jus2JkMPs
T0fC9ziCqoXYsfIRa4fFYgIsEL/dldIJ9B5ms1QTvNsJW5rbrjIV1HcrywzTpfa6btzrPC+4NRKv
zH8tdc3IrBriWT/1QKkZGdAHhkM0y1x/1VIXvS6slCIGcFU83hS4h8j7FuVp8tZMtGmE2i/v/Tyx
d0PnKggaRf7SqoBddaxjVqgMJwSlWbu59Rq8xH73oMap/Yqp2VxXUfej0271NbUMylXrcy6DhXj0
TRA9UuUXnelP8FaBYVpfxiNN5FOX3Mj1XPcp/uO8USH5MG/4Be8t5W1hpLM8b2DGKCf95hH9ZqMQ
Ns9Ri91tWdzLLZnDgjI4zN0h+dcwOQ8jbEwcXmOQPNsj1pbWy6LDkEL9miTcPzl6YCkqPT7QVFdv
ydwBh6in7BlovbMfwR7sFtu+F95iP7BCy0fJrmKDvl28R4PVPWClxsVBBYm1aVp3evSlRRyZMZCm
QoZ5ZmW2SvnowbzkjcOw8hjUDEjzulebwaWij7ZGxjM1MA/K/vYsUdb3PoBkpAts2bbM1drOprHa
zHnBqYdui/SN1fU06c5fl0Q8CTW1OOV5Cz+GyYk2eHNWOVCirTO34Y5MMqZ9gl7rdi4+mTm/tkw3
mQXWly7GKYl0MNJqK8Mn+mOSHTkdb+W3TbAHlEo9gfKzt7iLrw6U6e0U5fXKadIn4Y9Ymlz5wvMo
3QXuzaw1tfOmDDDW18JTGOXqia6VtKOypiu+sLnVd2kKGy4cKrNKSX6yDCw8Esb2Dr9dfSqxoW/4
i2Zq/cL+VzNqi8zoUL32mZn2QzRcC0whF1gQ/if6NZNe+BoPKhXlD/ZdvwfE78bDRmLDehFTFG5A
V6pTqoajLHH7ZZ7XfE+a9FU6ePqygR6IpHZXjlbecxU6lOw2c8L0cKT1zIbyiccupDqCZpd7D9/g
Km+S+cxEzmP6M0AFINjoRpw5vdbBVe5vmRYs92Ve/HByovd2jVXFrl76enjpw665RmGjXyjv5b9L
piK1QwLRGzfDlJVnQeOQadtp1/dFd89aWB7Y50BbDoZlrxYYnsL+Voy0RkG9IdzNrVS1+e2b2cjM
e1+ShIFuJF7TDFMXpi8/jrK3uvQOBORg4Xuyue8c73s36Z6scJ/Q/JiSIyC3t0ta9cb9o7ckr8D5
xGy/7J6JsqC8YmWw/POxBF+159EeINq3bjKb8oa7ZVoGmpZB9JLc0mwZJyUJjhGppXwkbZ4xMKjm
jWi9k29FL03NMDiavXIXtXZ89R22wWAE8OTfgNjUqlI9Wh3krTk3gxVAPyyFtXMXl9twmMs1JCd3
Z7AqkACpmq3pC/1Q281Z4rJgnO0lu8D2yIn3vwn2QWIMPnzL+YLI+zJQ64gdIbwjWmJtEsMo0WK/
tZ4MbCKXOcpHGozZVjreVwsbo47iy5TU/ZG6V3LpFMmti6nbGNdmw8rUmWl/2C2PMQxSUYMFKuUx
C7uTlLhriIoKDp5iADWQ090WjcUBN9xINk4Z2kwseCGV1dfXaAyjNXM//7VvZLeuS7ffm7g70R/Y
bRXPUuivWNeQA5K+PC+m3PfI3vhI8DJbMS4wqGbxb5gK1aEk5LKa0/7YQFE5eVgydyLrolOYLY+u
ZJ0tFdVhDkZPPWTJ1aWHYdBY75xi5qbACnlDVusMIgJI37M9Nw/LMD1Aj3nsEA9wZ2U9vF6qxbIi
FXdi7piop1yP4FOeVDQRa6RObGn8b2McHJKgfplT8+DbmkWqxujRO5oYThdhZ1vCByettlI5v91l
vtIfSr+sPuYNtSnjMuwnn53opI4cKu4xzN/GXln6GLrOWpkOqAWJI1zt+LG+9QnkjulQduXr3Ezn
lKrGUee71vslZuvTchvOfIq9tXXuOIf0bfUgs+LYA4pLrWob0G4INhyPIAzspjZbGGj0CJDYMpP+
WtLwewUE0w4JM0UccA2AzEWcrHw5mxYNiYXKeups9j1UCiwmuSRZlKRf0WJE/ABwQVoviCdY7Bl4
l+Bwy3AG1JtXuDGyoQiJtjQTrliKD5R3hHUn3AMCXDYd+GB0u0+sWJNkHFF5610c06yUw0itIv8F
4o+PX2epBhVzdCOAlqzkMrfRmQQyZsA2x7YANKUdI5cp9jLjZ5oZjXbvcpZd+xZ0bRM/JGPbu+8x
kaTq1U4KSDArSxZcsWZ0l5tHbNIamqhfXRJ6XxLGikWqj7qCJcSfDFy4VBROWtmvLObIp4Phw8Ou
u7E69c2TwxdXAVnoZTMt46u5VTLGIsazSbDlc4osPgMADNURUQZ6Ma3pyWYCsfBJEvXOtsd2j0iC
vz02w7aSOv4tQvQJKM2k01TOUFOlAxsK7Jran/EyxsyVAx2jWmZ6E3dlRAYtHR+4s2FwT3750BYA
E4xv0eRj15+lk9Qv0ZQBKe7yogfXlyQ0xVuvxOi9D5etT27/WLJ0Osl5eqOW3dlwr/kUJnfcdmGm
P/wkf8rbgSJjnnkfTqvuehWJHaGgR6/25SvOxWgNMvZokBmtoD5osjoO5qzPdlQBcPDQ3c02clFU
ONcYe3JJ/2H7O2qL88jW8ElIrIosVsp96f3oONTRssN8Svyd6sGVHpfu0ARCo3ZlW3qL+lXuDcld
UhYjvj0PZlY4cFSlXrrrLDrrqaInzpdrMnU4se5KaMQga2a2WMlPi4sM0Zgjc+5fs4Veg3XcL2rF
HAmypzVEp9wP36GyH2c5UCju0e3hON91sRQR/dJYvMSSF/C8seQCcrgq4nxH/kL0fXysaqXVcKIG
KiBXGF6lKzKcI1a5mqzqLRnY64iZ0tCsQC8dSmtHUdK1tcr44hmYDQUZBZPXB5b16Eo0GEObRn1b
mba37yPK5tZMuA1ipNVhherNaqSKaJfWOAU7bHPvHeUIBzfUL16vEyjd03BcLD2fnVEcOOpOe6ct
MkjdFKWj8QRXjDsIcL0Ww7qMov4yW6n1mTIw3PbCQpSf2ZrCf8AL5XVAzopcOvtCIaTGEQ/5qJA3
ilv2lpvKQEaRYJmWAJiYq90PADTM6CWn5Q5PyYKxuRQ5BUqA3DZUsQTAe4Ba8YFzhNde/VqGUXrg
1mJNXsyThdkXE4uPHTENvYOtQ0LxOCuRdOdTy5aL1J1FYLLERVikzXhuYiV3UtI60KTfcUKH91M8
NgcET0ySnDrI+Bj27/FU3Pmk1vZqtrHed9606uXSXYDadfsiKa17rkO69sbSk7hikum1n4NnHTlE
ACPfY8ezlJ8ZpDMd9buK4c9G5aNn1vZYhYchSLE3T96H5Mg5UskCzCUKT2VU5m9Ka86iJrvEdTve
Mf1E/Ay8A9Sl4t6in+q7Q+33zrGd71jZHgQND6YeHlLkuPUApmgvfe+kBk4u7MubfetWz3J0xaWl
VnE9BHxqNABC3a7Z1895A7noD+PaTC/kNJffg7GSd2aYcUlFTbmOJRKO8TdhhXaYQW5aQ+VEFDJx
cpCRulBX9qtz9bQLeNKuMuyRKyqbLllR/QhzLwU5xvrDUfze96TH77hCgU9VK7Sh4nQT6Akx+Z9y
vjVNyVuzTXahye7Q0bGzdVUSkdGIRIFAEtn3C/VWC4MQ5En4kGF9rsKl3xlvNDv4PA7nIY608xK9
dXP/MPbRN9GOPhRiwDmnGBgP3boLNcApbAwKGAKiSt4nj5zuNY7M2zwxgKMpCcZUMF4j9mYolBQf
HzwgVbeqTbOtrAD7l+3/NPUMJHmIyx92n+KZgR+68emy2vYzQGgOBbdRTOxsIZ3slphQjqf69EAV
y3yuhiXaKp+H8lxi/4fZuC+pJ9CUAgNLI3Nsxjk9mFFH27gdXz23+56GwYtLDpL5ScpJP18esdRu
jUcDLDcsGyDlQPr0oW5XeMjxush30EL5VTdkFtqx3HfD8kErb7St2uLLp7/Sa+Z5T7tgtbNg+509
kP1I5CBzZJvu0dLsSxdE9mpCxdj0fhO8wwi3dgw8A2BvgbNtQZrNqg32/mJF3yLOVtD+IIyJ2rOv
RR2f0BQeJmtxcGQZwByAgHaA7vnwyugudazveeKUWyq80Dni+NtQqZGic/hRr7jzHhTSEs7TbISC
FnevdKvk8DemBsBmkvS7gjtu18ly3N+Sr2sZ5iHgawo5hxg8SQOf81FX9MFS1PWrN4GzrnPCHoOI
WPFxVKzzGtspXAnNZsL9XQDE3hA7Avbl5ZugF4ZtUm2fqj57hU50ZyxzHeL4vm1GHMAitC6Me391
iddDkwhecSUe7aq/4zvYyLjVx2osgmcMlr+FkwEd9S0OK4O3Ua1kpgZqms0C2bsVGJYPCxWQGENC
uIuJ5iqWclo1ek7PdLhCpAzj6m70ZX1DtgWXMYZj12VPVAKprR7gNKAGZIfY79hcMjnCm7tJ0M6Y
QU37tlbRHclWihcSGukCzacwioGrp9Nq3pBGZDEDp5Vw1YpXK9HiyjbY+waygdsQ4eKOPTL9zuxq
Tn1u9Thnsb1upeHUzoinO7kTrVw5f5otSHpf2CwLDqG01zyjwxzX61aGrJRtOD45k0tZkSV6mEyz
2Uza6beqyVy9Bb4WHZCK7jiZ0Fk+GURMvtCtj910n7n4g4fp5hczoX9xW45Ko4i3CngSqSywLNrq
851bsluKqOA5lThgjxKYy73d801FMif22JQHx0ONQ5R5jgMn+WV64m6JZdglTyU7Tjepv7AiB6dg
Vq8hNeNrhw3vypRQZ/CVE2tRyH2O1VwKtOQNOzIEtNIuH7htkicBUgZ4bnCgihMLnFXsccEmV99r
DBNSTjQe18o6MCK1N7Y1nZ3mVnWElMpejBDkckvxWd5j3dpsZdh4kgjo7264Y9qZP7UzP4C2YnLh
VyyNPTt4jtKg9r4Yf8p1VqYnICCoc2NNsBDjarWXIvqJb92sh4Gq0YRnbzAXwdrNIwpkQJgcgz7M
tznMFS6BmglKga3xsyR7vzfCPzdhe078xj9wwGleq05OHJ3LnyUUo+0SDsSysrE4z1H9FJKSW9dj
+VgndHhknKd3II3dYw8W0SnoH0Hbfzd1jwM/S+ZjUxfdIwJ1f2mimeTmUFCOeOva9TodnFnIuHes
LN0MORySNqAfFCAhJ1BBkCvwJ5hZnJIuQQ7FnldNeWDuH1u4nBvgZL9JRgVraLrw4NwoZbf9n+yd
S3PbWHbHvworm0yqQg/xIsCqZKpMinrYkq02ZffYGxYkwiRIECDx4CuVqmzyIbLOahbZZZldf5N8
kvwuKLR5QZqUhZtuZSqcqqmmJF9cnHvueZ//oWMNhILlxcjy51ebvjU6M+hIfxgH4RIwH2Be6WHq
X0aLxuR9ZE7HhOKM5A4ELNrdF+OPWCaUzC+c2XttPCaglZKrHEcxmG0mpbr11goTMEO6ZdaS+Scg
KrSnk9bsGlSUzVWMFGqLKnnAUe3wIrRGxqW/AIm2TQundp2Mp1oXIL7sGqiIiQ7mH9hdGzvy52fx
wpyQLGMKQkTzWUCoIEqspRcRyEE6MGDyGpwpeq6iwMh6FERkGJB9jfYuPc1C7Q2tvybT/kDCud2M
m8PwfDpOyWoRQlv0Unvq98aMlQiwG0WE04qbUwIi9aB5Nwblgl5KI6NnIgmGw0ZHM4fEu/pTfejj
UZI7E9o8+vNmHvsPm6kz+rJAjNN5lKEegU4LyZyS7nb6HXKZDjGQOl1RzP4ZhjTxLKJWN9aMzaeE
klUiIPWpod+MLTFUD5SYOgW0s0YcDBJiFcv3E+LEA2YwIqPosAmZMeDYQYOhOJOQDPHYwPT2mWmi
ESDqi961Rj/8CUTIdIGzpFuXFG/6jfN5aLUISCW+79Cb0p98JpKzIOZTZ5xpmwEvy7dTECVHdNQu
QYazw3X8qU5pOl7OaIKdDqBSCLojmRRmso+W2vuFAdwQfb2rDU53SHeENl9QJu3rdc04B3eTWT3N
1Xry2cCkjC7BiHPuGaANTkhjM4x+zhaLDYN+CRwPZjSiPgwjur66Ydo0W1yQJi2WYCrEb+J1jJO/
TjYDk6QXvDKZzr1Q842fSJoFX+rMPzAY/M58s3N6ZqfjK2AcGCQ3n8x14wxbb/YwTDOE1nQYO4Ro
/FhUZiydCTCfIA0TSG5EAE81kOpfF/WlHdAmly4a58NN6lw2cA7MRHs3s6Y9J1qbF5ORTT31MBFi
dTZJmQSG0Xq2IXjoajrotqThQW9pcyzWlMZrAsHdDcCrK6bLTVbMPQdP6s/+aAyyfDZL6s7VJImp
qtVnlvFxOVq21pckKvoYi6O+mRFT7DvLjmXZCzJHs4ySOmg671lzgFk6THUjlZvQP5xdtcJgoXU3
QcN0Z8w0ZlR8Wl86xGntNU4+0YhVN22GgUX+i7qKM3Oy0j8CMkDE3rYXQ2+ZCNssjIFKxOmjMf5M
xxsgI+8z4Ii2P5q7gYw0m2d6NiWgubZ91GNzidxuj9Ix7XfEG6jX1ig/uV4t9Var3fItf9oeN5dM
xk6HEYGUmT7BQKlrgMqexWNtPKTgeEiCMDUNmgLWjWb8ju5GE9gPnSivoTNNt73KZqvhGdeC3k5j
OloH1KJPmh9aujkj0gw23jtqMUGH8Zfa+PNkGS9+Bno9Oqdpgk7W0dAfI6BHYuwg82HIVDERcJSR
JwUW0AQUYNJtGMCs00aET3+2sUeM4V4ypuTTbD7XANzDheE96Gs838wn0dfZzKfFb9Vcbj6Dg0yb
QZPx7z/VfWQQ6XH6MJdgpd1RZz5MO/OhHTj4ABqDrcc0m8C0xOP0Nq0R/s+rTail50GczifnY5ji
TlvFi7f2qM7Q49bSMpKuOQKl7Kxpz5u430Nqea9JeftUUJJnXd/Qak24sqX51FVYSaz1Qhymd5OW
qdMxNGXodmcBMngdYLfIGWipwYg4Y8gkqjY9JoAXWMssT13WxVz3/igxO5vJunEFejKBFJDN1iTX
/VYSoTws7T7OxkuGqkRGAmtQI7e4YOQQ9fQG45BomO6nmMGMdF7ArI0omYIKDMvT2pQtH3xnAVr1
LG7F1hn4MrBJX9+QTa43J7QIGlqYgPeSAFcBtxK/JYGvOWRvwHpe0ncOJjiCl8ZnYiaM/gSlzngf
QZYW4Sga89tLW6sDwLNakHtarCYA29GtbQ7EPMc346QfnC2yjW+12aBBbzG4zW8mOFdMr7GWJJpY
DYjxKQj+fcRcQHtfSnLhS4umeBB3mqmzaa/m9ppEJ1CSn/24n/lnq6QRbi5Mm65Q0xyP75O5vfp5
TsQioR/Ioady2ExbmEUbbFTSiwGjSjdaZLgg5gG8sATLr9tsRExh3KSzuoUgmkxFk0lAgHRiWk2n
TYdK8/NoiEV2njAZi0sQt/g3Tka6chROtD8Tv6URtYUz3gTrQKMpFuec1Ao54rrfDu1sjcrNEOZU
D82b0w4QZuMvTBZjeFY01jl7ikvgRQN5/X6UrJsco+bEd+vEZxBjI5jyhKaWkalLZgQyI3+h/VQf
1u3pm37YdwLGCabRuNuagxnUnvgAnxG0zhpfgZbD9iX8xSgn4jrM6plSGjcigzAybZzZvsUILnvS
is7sKZNLtXlr2MS8nNcN2uuG+JoGw0d8IPBTeow306TVp99rQjCC+XZNBAcTaUklBq3JvZM5fVK8
Y9CUKBBa095IMY71hq5u4t+BHpL3b6WWEV/ycusJSBn22Lqc1JvDn5pjq745q7fwmrpkSe3pJeNz
Gr1x7Cz7Zw7t1OPOeB4GRvvvmf2HYl0DgsFEen+wHoOg3U0BwRqdYyHRcUrL4uJzw5lGo3N6koBH
boAz/rB0VrysrRngINV1Ez9jos36s/Pj9Y9iTItUhgkpNOrTbcrudTJ6LVEduVP9uAxndJ2TAO+u
ASehnKHeCiNK9swm5igwqeRT6gCKxukk4rDtWDgbDZt2TUgx+nh8L+WKULbCLqjiNfUWEO7lIUDW
BDKRT467fSok6G8DXDcgpzi39U4jZMRiZxFvtFY7tBjgQCI1mthtIMyNU5WyovD0W+eAKEzF89Ia
YnwKtX9OuRQ+ien3d2YOvQHpYv6zqa9aCbOmYyfroPz0VnuZLoe9Zh1Q3HMMXDy+41TYf7zZoAy1
BXQGwXSQ7eUDwbocrwGcMjCZVsMVc1tJAndMAS5DW2RTvxktNnSX1i0msFCzNF1MTvUriMLk3fcH
OYUZPE2Q6xwm8VASK29g2dqA6NGgmnMCkVwq4SgGBXUEXYvxt/yz4y8cMBD8NZFcu2mtDdSdPbtb
bJYpGVTKSj4v/Ab36zhV9uq72ZWlAwVgGVDH4VjkXVmrod2nPIsCm9GECsJGFAMzPkubBjKA/q6z
4Xw9vycliqk8X4qSYXKVwU2itRJGoNhZbG039P89An8DQ36/ReB1OIji2N3tCeLvtx0CAmWKQBGg
dsSlmOIkznDbIaC9MnWACVstE5ukZTg6aIePQ5xMmoUYnwMr2S3baBo6yxUNQTrwiVZDLKTx8x/s
CBJNR7t8rXOvbdqBDLvJKKeGbgKCtSvp9FZYT82YhEWfGYr3oJjbt+aKqPW6uYk6m0ZGuUYcRFf9
1HY+Luwgvexn8zq9vLPrOQAqF62g3m2hh3EYrsbT9eK9bVJoaS5W/qdVTJDZp0eiO9zMnfOWidIe
rxYP00b8ZcMMvrMFgA39WbC4sI1p0F1lLQbxAvTKEMMN7Qh03bcXhLe+xJr/Zb5yPs+WlPdgIb0F
wPljozkyzkOCVBd9aq40Z1rvMOHs4wy9+m6zHHt9muMonie+CwQOJuyUWOyCuo45yStdj6ig01NU
D9ZSdwymNEnXVfqAL/iBrdDfSEZwGS3jbmu5AjeaMXUkJtf6+yHghueU8oxxpDebzkQ04q+X1B73
6xFIQsv0bRoToFwPs5BIRXNznjI1vksYdhCZm/6Zv3SwQazpReaMFnfjYPaByMKgP6n/DMQ13lLi
W19pL3jjrPzRXX8Sm5cTe3nZiqgvqE9a1JRNZ5s3mwW1Fzmz/tCtvYvAqZ7+g/g3D9FsHVPInf7p
H6RvT4OS+18Yz/b4Imdu6uKWAlD6E0146w8eyYM0yTcJnr/47W3kh+ld9Lw/Or5QzcuffLeeef/4
Nw9RFqZiB8zRCXdvvV0GTc13lG/32AKBy1tlA1a2nFc2CTZUBLk78eG+BlE4fPy1br0yDDCfbVL/
28/uSR8jwfG329Ly+N8ce4EtcQRurGZWJkHzFU38TXqnmJGQf2QSmFBIEEgIUkTyDnN87/iPv5e6
dxcIgpKS+OHT12gM01qO3RRqgQ/6fOf0NTB1HZpBbRAL88+Lo4Cub7eE3Ni9kj9yAVqvBGKHLazu
/IPm2yUBgw/1hoNuFE1y4vPSmABjvSIXmNYrEjA6CJSPJJC5gNmPTcdq6dh+Wwq8OBLQ2ViVBPYr
EPQxlxya8sRHJoHWemXRKQd25+OvXxwJhH9QSRSYNIICgY3DpW3vOsbh7j0QigB/DCzsFyoKjMoU
wAZu2MCziju+8+roQNOxmk162F/a3ddMTqnasaP/OXIUnKz44Xjq5WgnxgV+oaK/8nmbrwzAUEzB
9vmnJPntVxYuimlbWy37gvQ+CNtVj53jxd2jU/ugvKPLHC/NMTTr0S6ANC/M9Nnu6Pl633BetQC4
EMMC5NuuoQwFTD8qr+CKl/XqIH1UPX2EOe4+wByPCl8WeJpFMACvQLj6L+zYyRpUfHeLdxd2vkNM
Pf/Iek43sPZf3FsjhyqfucaYbtha/46XQ9iIMCvBRvOFynutOgmY9qFbwN3svOOOntfA0smNm0dn
p/HivB2tVZn79VdAuLVQetb2mPe0vsYoDV1njEr+eXEkQC1VFACmCWSSGGfufAtp7HCBgFGhnUPA
qLxQEhCBr0oC+xUgffRtAfaff2Qu0J1XzINmPsEPaP0nWEe/Rs46Iz8Y5DEz30sOhda+9wdFXGX/
94+xojwgxLH+imGT/6WIoW0f/i2m9icppJYHdXZ+KeKQO1+lv032/vjx3Xeftfsj6U0PvkLxw0vf
i934gZmSeezv8aXeuVMCda/DlF+l/oO7G//DKy2+HowUfrNcJJr9GsWSfrpzFMWOfvz3Oych1AlA
VpRtaLq4bljblQ9ml7CP57r7IzW0JqQcD32J0AK57BtH7EVkf/XBjh3hhyxJ5FX1BtZH1WXvfvmv
eOKvvWKlfJqW8IaPL3yIbL8NXzC1y9H/b3BC2wv8jUxZvMHjhN36JMcYoRMlqVv7UL7LClbuBrWe
Gyxc0oPFNgU7COe+6qYvMjf1pm4gXQsRKqm68GUUDrLYTYqVciF+Wq6dJvM7CBy7w0zasQbrVd7y
rRu6U3lZkeg8Tonf78IR1iNRJMn07+hE9E7IW+ypOFkfRg+eG574mxehM79SnSsdk23uHdPjK++Y
VMeu7mE1rAmbo3T8P7huWTNoesUVu/RAzyTRxbAP4T7LXPpj23wXAbJcez31yoTVDap1qq39OktS
qu5LGhJdUZEQvSg7vGcDRJ098+nH6PFe3AR5x8CNgRaoO7R1GTY4jMxrqEaXWxLNw6j8FNrGLBOq
mzpVOHQjWntPyb6ljJGtT7JQ4Bm3xIiHjLgSCz3jQW03wJSt9VJ0iiT4AQLkMlFsYvB+OoEa65gh
89T3uvGSaBal7lQ+KpJ+gOc6Orlvqu8MajH3WPgZ73bjDkexd18ceq5/Bbgq/yPRSgaJKIyILcj3
8BkP6rixf38PA9beeenIiwVqqERMBzcWpFsT4Es4BGxXyzj52N9PSx26OE/RWTuU+7+gk7ayM8RO
m0ZucRxbm6f49j1X7rTJ0/biaTaQltVJD3+X1Z4oF3pRAKREWLtK9njMULB8J3qIktof3npY2+Hw
7w49RsQiqr5FrrxA067dcHGw4A49R8RWqj4HZPTJwbUVvMMbN174yePqxVYF9zQVeA/n/tjfXdNW
sOFzb0BQI/UGj8K+Fn2t5YVdoVfSNI4CTjqPvfBhVLulknZ/fQVH23YnXnyA+s4xwfrES/a499xc
EVyKNK/9am7WrveE+zHF+MRH4tNNdw9831TZEa5PXPPSc+PBI4nyd7h5OIvAzyh+JmkoTNLi+c8X
epfRUoilA8eiNY5ZRU98oTfRiE4upN/rNAqCYru5xBYoxlWlxVtE3hQd/sHzvhar5YsLrOrqi2Mi
UOxXrLRdWAGzgiTlJ+nUPSSKtNPBp9Oa7NYFITd2DxBdlAxXpcs7b1nruIE3KNvV2EkKVvcz2fES
SYuqW/7khkRgsmKh/CRFV0TVdd+54P8Wy+SrqhDEgsBfPKJF4UBeWwHv3frpg+sjIQ+YI4SZi+c9
X6DcurPMxahe1i4y4iGSOaWJosuqNIe5XZnmLav6qpg1ycgNgoN02Q9QZN/8wydKwp5LuXPt0gu8
0P372uvkwQOgEMEohO+dkAeIsYFb62ThSKIZ0f/qb8cIHa9ENdKUKtYNh/JuDRW7zRZuIB2xbijg
zJ85Xsw/QfDzjCYkeeOWkidMvAOalGas6qTec3l0AfNf9TLd+AMGNewrCupX9qN9P870ncCfzbxY
GABbeVPsWMhKC31Bn65jUCxEcaRp5ZM6iCGl6++Jn9/PwbYPRCGqOti7byPemDzr7o+6ghRFlvfI
r+Sa+EpZR5Fd+qtMAB8Kj2oKbETc4q9RUHisu9xNz4Peov2w2WRMlAOTi36/49f10OH/Nue+jW5X
5Wc50fEikhjB/V6I+dQpnDavXx/uIDwquZ6wquBROcaqKTCXyMIO/UzyVEXfx3FOPL1bsGSIqufK
9NKLNx44JH5Zoyp4ClZLnEle735q58fVUjsLhiKMVWxQaCMVfteZF07deLK7bFMBra9iyCD7Ak0F
FkVXOOYyEVQ4cJ2N9zAqLavAQP/eZK+Kt+7cjaPCZpP47Gg644k2/3nshg/eLjswIqzy1bvw70n1
UdFULCXYt6XAmv/uuMSKNL4gsO6Ga2m7KugQe55M3ZaCW9GJI2I+kmjIi8arCszLDFcploiQt15V
XffqYU840IVU0Pp7hvRpAX+VuoG8W1FDXHW3b7y4NI+TwZsKlsV5vnHXntTfm5fgV93wtZsuStwg
mmYrL+uno6xsmuQF+lVX7gXRwp2Ut6yAxtc+cj0lapF6vkxnU4F4Z2qIN72PsnhYEDcPp5knjebT
nHwTBQNoIq2rIlV1Q2T+IZKXVXBFboRsl1ZtKji972S5gWcpHvV8UYETRBChWCc/t9Ou/OlzIxFV
snryGv6qF+SWMpxs6MrJiJYCEn+I0HLyxcv7i6tuWNxor7ywCue1l0vN2A8lJqaXuTjK57NEb0a4
s1hGcARFFMXXCqsSF7wnQ1aslC+sJEe/JNMq71eFk9Rb+ulmW1sib1kBt32cxJBYMi7z1saq3PYx
9EXCWWTWBpHsNqqICH7CuHqA7zpE+SSaHC2veaK9jURGQXnDWGZoFV5Nz4vvS3dbRWKKqKiXZ/Vd
ifs0gkdqBDPVezfuw4Fc3bYtriq3vI2SaCFRm1iumc8urrr0L/+6k5hOdnmFpmP6a2lDZOSuxfBt
BvAWv/6ebPn9QmuiavavMbA2pIxVMlMUaI3X4RCdX5ylkO4nD/a0GQH8ebKkYml3WTGpvSp/ttHJ
0qUVuF+VFyWfHA78YiFBAjFWuuqynZErKc39UubshxOaH7xZdh9QiEpREhWUNSb6DCVJIPAVqm78
zJtGD5RA8ZjTz1PAgR36xeJIxokyFTBLhxLAOJKkmKXAjexAX2JBtdd5sb6og9meSUF4wT9Hi4Cf
qFg77syrffLigWRvHC2bfuLKZ2Mfr08usmkqSMx0mR2T7pKhqcD+ZICEm0bIveBAcUNTAZt0Yz+N
5ZoJFVZGNx350UwW17aC23nHtb9wpyXDSEUVyYV7L1/C09mz05rgYlRSA6fthicsul/lIkClqgq+
zi//mXq1wd9eLSI/lm6dpkJ5vfXCtawRVeRVrv37slUAMFZ1YlzTgpCOJOWCkalgXf++RAUVpdI3
7sAdugn9c8UOhRjWVKgRYpxRmsrsoMRxoqZqKVkdmop6GEJZpUUVCOEbFOlDOe6mQPbeUMtHvYWc
bQTUojjE77kWp0XEduVybEhToeZuoo2Qv/NSzaSK9OA7HxO/ePmcg1WojHxVWRMBHVc85vk03hYb
1tt+kpSrAxUIig+//CULS/ChQD9W3/YHPJNyy4kCM7bnrR9GXhB4ksUJFmP1HT92BO51hwKOrGBx
Eb2RQ7O6imRWD3AI6qGvvagUMdMUWEE94r7lzktNAdP1aEaSHUwVmv8ukr00XUWpfO+Xf49qQBL/
8pe8IuQ2/uU/wgdf7qDVDQW0vuMallpfiP9UZ7w7N9yUBbRuKODoj8O9C64if9jOgK2gC+vcTSSz
SFeRiwM0xS/Z9LoA8qtq03aJw9AjL5kEugoF+2XPB9FV5My++NN7934pmVtAgFUnxFaG7t9vFcm4
th/X7jDmpPwWndTVd/36fu1JZ8cYVEKwAusIPCRgag50m2elsNLvF4c17SaV9FUjsbv7F8bK8ZLd
rWkoVeQWGziGk9B2RyK3U5zY1vYqvj3fRGIoaqmWTkUF+YW7cWlPjP1ZscN8vwILvaq8uKJ8qlgl
X1SFVr1KYteTLgfTY4qnPJ+47HVerJLvVUX+8E0Ul0wAJWmht9nS9VNptyrkw7VHsa0ctQEkonjM
80n7nrR6sUpOWhUi+CeAIWTvRkX/Zs/NBn7tdeyW1aeKVs0egx6kmI2uK7hkj/lesedad+qLdmPZ
adAVKLyfvSSttd1QKo0FQKI41uczx2dvWkrcq6i4fRfVYLq/TWrlChTSjdX3fCEKW2q97H5A2xdg
MNJVNPWGCrGMoXx/sJcNFHLNFliYVaXz6/usdpMlEkcKjHNWV0Cjf/rQ7XU/fOqe/XNNMI/o6d7j
fyBIGswxw/RwGLEBJO/pENuu/u4+9tf8Ni0Wh/BSCmMgtxDEHfhBpMXdt3n857s/Kl4wxyb8bd5y
C2VU9b2wm75xp4w2+TshSHbIHMhxGhWa7YIK5rAsYlSUot14K78UIm0q8AC2Pay3Ipji5Y7+jYg8
AgBbSBOhnplSVXx9vlh/1Er7GEf50KtvzPE8MMlf06YHsLhyfMXvC0d045PQoH7FFypokVsujQag
QkdbxLfrH7rFv80FZoDFdotV7/DuK5yWTc/0lF7H2b2sgApyP5/1gA3xwT3M+bvtxvdlSCAVTxhm
fiAXumgKbCGxW9ArJfNNRdG+SPPik4LaKC2twvp85y5cIvYHuoNVNJJ33DVm3CEzSEVdeafEeyoy
ZmfRlACZjLuoIpRVrHu4RKSpgPnQZWUVqcLKBGVngIbJ5FjyPvRgVgo0nc7KXeIDS+EsTQWg8Btu
Sen8aKWvLjPApxCh03KiT0URkaiaTUR+RPJDNBXe2S2z/9JIoPXKUWoVXtTWGHnrp+kW0+GdB7hX
QeitIaIgrrN9ynX2UHK9lchVSu/9gTvIVc1ddA9SpbR/MUKkqqlzR6JgS58OfAlS3AHcF0aXVX/Q
llCffBoewTkh6ZEXBW6lAnXq8smoKLNoi2x9Mqp98sEbPyjkcQ+rv9fH3tEnKHB12/QRlWp8dBWg
0x0ASR9cmaVUpPB7rmxz6SqQlHoCHadLCzwZokxmFhXlAVvuxEBKR7/8JfCm64IxhKCw1KSYeYEb
lyfI8SjyIypKD7cvsNUCtT9sG4v/bvclDNBUTjpeu0Z59zcNfwAo81cJLPJ1SFFhjt4kHUbxpYIb
QuPQveuP5di3Ao3wOiZiKmszBXqS4O4wwFRLRsWr5yrYKL49nxA3a1egKhQL5cuq2PAoA3Jrd1UV
dQRtyvflJKmhYK9Upd9HA/nMVFQR9GJfYGNOJBdaRcEmAU254UJFWQKzDoa1t+L/eq8/7B4ck9eL
r89nsytAXfZgTxnbrmRl+eiYBV991TfuTGZfxpNVX/XtOh6uNwKMrlhL3DeS/MXX5xN4C3//NirV
t2sqHP1tQcWBtRUwxlsS3JPRPkkU3OtrtxSsUdHrQ7ufG+1dEUsBI+Mo0p9V4mUVhUHUCQ/8hewj
aCqCEizsrkv1YpoKc+ydN5PLFDUVeM+3Lha7dxiDUsUQpVuAIfYYWQVyzC1TyUD62/PzjkL1PzGS
jmcwdGeIjUIE5RaAinjp3cj1y9kXXQUs8Z079vcpTbVU8QrPl6J3rk/JcLHO1sZSIIlEmECYhWXu
0FVIpI+be+8AOVTEYD/5Xso4IYkeKkTdexLz0aJ2ldKPOav9sdal7StKswNxaiYKqgDKfnzgW2BJ
kxElfH+sFf/pH3qobaqICvdmBP2C9aGYEJNEVNg+4IsO6HDvuokUXNwW430/uEUA4ElZtkeq9Ub+
hAklIVT79T/38UaZM8SgEgWhrlyruBxQ7Af//S//lkzctVu7iNdkiNnBJa1rxIAPEZXcYtNQ0bh0
59NOWqctSu4FEiOJDRVR7J6HUzAp2D3545nvRmv8Jb/2E+3JckypZVu2riKudBZNBhEEvGNOAHdA
nhHWssXQHgWH99bN/NiXCpG0BnUrthps6nrg1x+Av6snSbYrlR6fcTJCczpvAWrL8MDKCpTAtTtL
wcA+sPhJxfX7BZa2g6iqZqtfXsXJ63goYv+yG61CJLcx4UuQZiqwRtqxu5GLzlU0lnQwLCXDT4X0
7IiJPKUKTRVGQ/eBZKU8PFJF1c3jbBM63ErtyyraBc7dYCJs4IPqSoG4vcgI30nxJSRhIWGebwb3
0L3YfRJraCogO4ULRvXHuthiHv5wrOLr83d865UnRSiQ2B/jrLxZXcUN+UQf3obKLungmIV2igy/
nxo4NK6tqlLYfRtx8MebPXb/usit5JWXCvHZmwcmF/71veWhOYYv7C1PHPYjpzwEzHP60/8AAAD/
/w==</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a:pPr>
          <a:endParaRPr lang="en-US" sz="900" b="0" i="0" u="none" strike="noStrike" baseline="0">
            <a:solidFill>
              <a:sysClr val="windowText" lastClr="000000">
                <a:lumMod val="65000"/>
                <a:lumOff val="35000"/>
              </a:sysClr>
            </a:solidFill>
            <a:latin typeface="Calibri" panose="020F0502020204030204"/>
          </a:endParaRPr>
        </a:p>
      </cx:txPr>
    </cx:legend>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Sheet1!$B$1:$U$1</cx:f>
        <cx:nf>Sheet1!$A$1</cx:nf>
        <cx:lvl ptCount="20" name="Disease / Disease type">
          <cx:pt idx="0">BGR</cx:pt>
          <cx:pt idx="1">CZE</cx:pt>
          <cx:pt idx="2">DEU</cx:pt>
          <cx:pt idx="3">EST</cx:pt>
          <cx:pt idx="4">GRC</cx:pt>
          <cx:pt idx="5">HRV</cx:pt>
          <cx:pt idx="6">HUN</cx:pt>
          <cx:pt idx="7">ITA</cx:pt>
          <cx:pt idx="8">LTU</cx:pt>
          <cx:pt idx="9">LVA</cx:pt>
          <cx:pt idx="10">POL</cx:pt>
          <cx:pt idx="11">ROU</cx:pt>
          <cx:pt idx="12">SVK</cx:pt>
          <cx:pt idx="13">SWE</cx:pt>
          <cx:pt idx="14">BIH</cx:pt>
          <cx:pt idx="15">MDA</cx:pt>
          <cx:pt idx="16">MKD</cx:pt>
          <cx:pt idx="17">SRB</cx:pt>
          <cx:pt idx="18">UKR</cx:pt>
          <cx:pt idx="19">XKO</cx:pt>
        </cx:lvl>
      </cx:strDim>
      <cx:numDim type="colorVal">
        <cx:f>Sheet1!$B$3:$U$3</cx:f>
        <cx:nf>Sheet1!$A$3</cx:nf>
        <cx:lvl ptCount="20" formatCode="General" name="A. S. F. in wild boar">
          <cx:pt idx="0">653</cx:pt>
          <cx:pt idx="1">56</cx:pt>
          <cx:pt idx="2">887</cx:pt>
          <cx:pt idx="3">53</cx:pt>
          <cx:pt idx="4">2</cx:pt>
          <cx:pt idx="5">13</cx:pt>
          <cx:pt idx="6">403</cx:pt>
          <cx:pt idx="7">1050</cx:pt>
          <cx:pt idx="8">436</cx:pt>
          <cx:pt idx="9">730</cx:pt>
          <cx:pt idx="10">2686</cx:pt>
          <cx:pt idx="11">289</cx:pt>
          <cx:pt idx="12">535</cx:pt>
          <cx:pt idx="13">60</cx:pt>
          <cx:pt idx="14">29</cx:pt>
          <cx:pt idx="15">6</cx:pt>
          <cx:pt idx="16">47</cx:pt>
          <cx:pt idx="17">213</cx:pt>
          <cx:pt idx="18">9</cx:pt>
          <cx:pt idx="19">4</cx:pt>
        </cx:lvl>
      </cx:numDim>
    </cx:data>
  </cx:chartData>
  <cx:chart>
    <cx:title pos="t" align="ctr" overlay="0">
      <cx:tx>
        <cx:rich>
          <a:bodyPr spcFirstLastPara="1" vertOverflow="ellipsis" horzOverflow="overflow" wrap="square" lIns="0" tIns="0" rIns="0" bIns="0" anchor="ctr" anchorCtr="1"/>
          <a:lstStyle/>
          <a:p>
            <a:pPr algn="ctr" rtl="0">
              <a:defRPr/>
            </a:pPr>
            <a:r>
              <a:rPr lang="hr-HR" sz="1400" b="0"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A. S. F. </a:t>
            </a: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in</a:t>
            </a:r>
            <a:r>
              <a:rPr lang="hr-HR" sz="1400" b="0"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 </a:t>
            </a: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wild</a:t>
            </a:r>
            <a:r>
              <a:rPr lang="hr-HR" sz="1400" b="0" i="0" u="none" strike="noStrike" baseline="0" dirty="0">
                <a:solidFill>
                  <a:schemeClr val="tx1"/>
                </a:solidFill>
                <a:effectLst/>
                <a:latin typeface="Calibri" panose="020F0502020204030204"/>
                <a:ea typeface="Calibri" panose="020F0502020204030204" pitchFamily="34" charset="0"/>
                <a:cs typeface="Calibri" panose="020F0502020204030204" pitchFamily="34" charset="0"/>
              </a:rPr>
              <a:t> </a:t>
            </a:r>
            <a:r>
              <a:rPr lang="hr-HR" sz="1400" b="0" i="0" u="none" strike="noStrike" baseline="0" dirty="0" err="1">
                <a:solidFill>
                  <a:schemeClr val="tx1"/>
                </a:solidFill>
                <a:effectLst/>
                <a:latin typeface="Calibri" panose="020F0502020204030204"/>
                <a:ea typeface="Calibri" panose="020F0502020204030204" pitchFamily="34" charset="0"/>
                <a:cs typeface="Calibri" panose="020F0502020204030204" pitchFamily="34" charset="0"/>
              </a:rPr>
              <a:t>boar</a:t>
            </a:r>
            <a:r>
              <a:rPr lang="hr-HR" dirty="0">
                <a:solidFill>
                  <a:schemeClr val="tx1"/>
                </a:solidFill>
              </a:rPr>
              <a:t> </a:t>
            </a:r>
            <a:endParaRPr lang="en-US" sz="1400" b="0" i="0" u="none" strike="noStrike" baseline="0" dirty="0">
              <a:solidFill>
                <a:schemeClr val="tx1"/>
              </a:solidFill>
              <a:latin typeface="Calibri" panose="020F0502020204030204"/>
            </a:endParaRPr>
          </a:p>
        </cx:rich>
      </cx:tx>
    </cx:title>
    <cx:plotArea>
      <cx:plotAreaRegion>
        <cx:series layoutId="regionMap" uniqueId="{E0FDD79B-80B7-45D9-81BF-71D77772DB1F}">
          <cx:tx>
            <cx:txData>
              <cx:f>Sheet1!$A$3</cx:f>
              <cx:v>A. S. F. in wild boar</cx:v>
            </cx:txData>
          </cx:tx>
          <cx:dataId val="0"/>
          <cx:layoutPr>
            <cx:geography cultureLanguage="en-US" cultureRegion="HR" attribution="Powered by Bing">
              <cx:geoCache provider="{E9337A44-BEBE-4D9F-B70C-5C5E7DAFC167}">
                <cx:binary>7Hxbb9y40u1fCfJ85CEpUiI39nzAoaS+ut2+O8mL4NiOLpRI3ajbr//KSeyZ9GSyJ4EPsoGTfglC
mWppsWrVqiqy/303/uuueLhtXo1lodt/3Y2/v067rvrXb7+1d+lDedseldldY1rzoTu6M+Vv5sOH
7O7ht/vmdsh08htBmP52l9423cP4+n/+DXdLHsyxubvtMqPP7EMznT+0tujab1z76qVXd8bq7nF6
Anf6/fXFuXz96kF3WTddTtXD76+/uP761W+Hd/nLN74q4KE6ew9zKT3CzKUYc098+rx+VRidfL5M
0BFjmLqCCPTxg5+++uS2hOkXD8377PZp7GuP8/Fhbu/vm4e2ffX53z/mffHofwxnrQk+vXRgHp/y
/OLja/32Jaj/8++DAXjRg5E/4X6Iyn+6dAj76f74W+/5fbAzckQwEy712SdcyRewY3GEXUoJcT9d
RQewn5riVt9/63G+DvvTvAPYn4YPYT+FNwZrOsD0LwP/T2FfnV9/6z2/D3bKjlyPcUp98jVrx+zI
Yz4jmLCn7/xk5kFjwGN+wM6fJx4g/jx+CPnq/OdDLpfwEC9GMOTIQ74ruBBfmDhhR5QzzyPUe/qy
T1hLWyS3zY+A/cfMA7T/uHAIt1z+fLjXl//3CYGvEeh3Wrh7xAhjDHH6TNh/4nNMjrD3eIF/nVjW
3W0xfetpvs4rn6cdwP559BDz9eXPxzx4F33rLb8Tc3HkQ4hEEEU/oep+YenAKq7LMfI+IY8OyTyY
H+7SH7H354kHuD+PHyIfvPv5yC/Pg5dD3uVHQjDX4wJI5E9mTvCR4L6PCWefeJ4/fecnjlk2Dw93
D09jX/O6r9v507wDwJ+GD/F+5NGfHT/D6Opb7/l9ls7wERIYoPXQJ1z9L2DH6MjlQC0+/0wvB7Jl
+dCUt/oH+OV54iHwTzc8RD4E9/7ZyK+uTl4OeeofYY59xrn/VeTFEUOwKK74fBmC7acI/sngV1ZD
UP0B5J8nHiD/PH6I/ArM7WcjH11AiHkpAcP4EUhC1/fYx8CJ0JdSHXSM62KBfPJHAvVn5KO2M/pH
2P154gHyz+OHyEf/BTZ/fPmSbAPQUrB2Tv2vxVXiwsI8rfMnMz/OutTe/hDcf5p6APifrhxCfvxf
IGXkevUEwtcC2fcRPJQDXAT1gEc98/EDgfNPcRX7R0x4GLJW+vSdn0W7aQH1V5CUvlo9NPNDYvpM
/0C+JP/mPgdL8nd/drg+EpT1zyaj4+sXlPfMOwJh71HuPTrG4+eL9SEUXOKRqvBB5D2+7fofIaGn
eQf4Pw0f4n0MufrPxntninvTf9P2vtMn/CMCURfY/6u1GsKPmOcjQQ805j94jq+LzOeJB6A/jx+i
vgt/Purn+xckfijTCA5lGCiAfTLyL2UmWLkHwp4QD3+6fCB2zg2ozB+x9ueJB8g/jx8if77/+chf
XG+fuPgF+B/EDqSxwCFfqhwoSFJGuOd6f1MHLsDl1I9gfvE88wD0Py4con4BL/yzWebiBtTWi0lM
ceT5VPiEfbb3g6hLoaaDOOP+52z2wN4vhof7B/2tx/k60TzNOwT+8+3+Aju88c+GfRe+YDCFnOoX
sR82qQ7bHrstRJeXMnSKjzwMZRnyN/IFH/nY4y7/U/Hyz7nUiWm69NXu9u7h/sdyqr/c4MD0/3L9
0Ad2/wXUc7V9yfI8EDv3sfC/Xldw8RHxMXcx+1zwORA5V6q5zfTDtyzk69zzPPFgBZ7HD5G/Asf/
2ezzZgvx/tu+cNAr+09Nxk8t4Y8Q/SdH/IttfvtBvmyVfrMF/Mspi+6rS/Adq/Ncc3+xVfnVVPi4
XeKrC3MYpJ5Z4wXR/0WLsFnlH6H/nB69GPq/8r9/bvt/Vwt7scX4VRI83ML1Va/4jmDxx36EF1uk
X7ssDjbbHYaI5x03Lwb5r71EX2rMj1r3EPY/NU9eCnj2qy30D4B/2pPwUqj/2mrxl/28h7b+3Jl9
Kcx/tZ6/I6g+7xF5MfR/bXb55yr0eT/IS6H/a8PLd9j+f9y2+Z0dz1+bSL92fuOQ75+64C9l8r+a
+/8xxD6dVHgxyH+dw/iHRZ4/2rEvhT391Wv+Z/W1pz7tSwHPfrWb/6nR/8fjbd8ZWP8/Om33952w
52ZUeNvdRh8PMv6pT/btq0+lt4Op3+rKfXKb9f3vrx+3i0IP8VP2/HiHz9M+7WE8aOE8TXi4bbvf
X2N+9LjliAqMYecdIi5sgBwePl4hsCcetuTBBjHqC9/14PSHfmxU//76cbs8nMURAk6UeRR27cGk
1tjHS0B+cLAStspT5DKPUuY+nxmFGDclRj/j8Pn/r7QtT02mu/b318R30etX1ac//Pig8EQebJRl
cCMKm6PgtnD97vYcTqbC3+P/MyWKO54ndJA1hl8Yne/bcRYrT7hXuXbadT2JWk45ymWTxSZorH9b
K9dIZ2puGo3qIKtdtS4ckYcNf4+oOsvqLErGMlAVbY/7yrjS6ehuNkyfMCq2fpnroBEqIM6kl6w1
67kdA9q7lUzacVs07apKMZOziHKWF1KYXZOYnaNzmadmJ1j5zivRnRniFe2aD60jdn7rblDln6ek
X1gapcV1Kh7MuO3FdTejFYs3ybDReXaM+ZWq3ZM2R5OsaREgPcl4WopKy9pld6J6r8Yh6JMd8pSW
MZ6jMitPOzGGiKiI55nM6uui1+tJjRG3CzdOti1rA59OQT5fzMWOZI3sVDxI5tzlCl3N3rwexHzC
RSXHulw54nIoU+kRts+bt7NmQVUgWU21nMteJukmGc1uokHjZUvfe0/TcLLXSVktAcbBplJku9E9
Id2mRnPQcW1kyx6cxLnsatSGkxOH2Gkvm+SWMypxHCTFRWzSoCD5CtfjYsIk1F58OqRzxFIS8gbt
UlqtZpRQWQrKdqbNl7Ma7/JmXJZ9U8p+ZOE0Dsc+Gvbp1MjE5Quu+nvVLEZ1ayrlSoXKYCoKqZ0s
JGSZJdXZpPFK9E7gOnva5VWQDGW3JhTlZwl8bZq4gXI3bn/akOtcZNKyKaiG06Lb5Hkldd8vJou0
LFKRrlNrjnuFSaCcJGBxc54UWeDj01izKPXdsGia08TrLxqurKzZtGxdzWSVw/+cqXw7msRI35vO
EsO3bo8K6Wdcaj4vUDeLYER0UQ3ovGWA7qzUG3ecuoAwE9AZf8DogeLOD4npd1N+jdpymfRF0Ppl
0PQ3levhdVepIGcqRLkaZD2RqzYepSs8OZQkKCdfTvNadL1knd5mtM6DvjV7b9q5nv2Q++NJK4pQ
NyzknVnGNpNMvS2rJuztELa83Ga2lVRvp/SiqYewJl1o2e1ki6smEaskj2Vhy5Ch/rTNq0oaftx2
NoCNGZHXZoFO71M8LygubjpiL+JMr0nRy37moeM2J11eRjRjZ61fBbgq1gV1VoM77CaD7kTB3qYT
Bjt4I+ZV61Rh3M1SlM2amuvONNteh8boTWJy6XGy7cmI5ChSWSJ6Onn9iqv4LO7LD2nCYFm6KQvo
gDHYtw1nwk7s3He3PmnuRGM26cfV6BY6RY3MeiNHh5bSS+sNn/K3qRPfCA7u4TD3QyvQAyaolxnv
RVRgIIg4i9I53xKniGyThHlSnoo5jdDIz0br1IuSzVUwK6QXeBgv/Dx5K5iaw6RW/t6ZXCKdma9T
Q+dgSqYpnLiTLMa02I++MCHum6sJHKkZgRVQsUKDkVq/nasoY+yNUqdqyFZ1HLfAIBdZd4fjaZZd
OYeenuVYpe8xr09Sf5Jk6G2Q2jmTqvBNkDkO8E9M531h2XgO/DmE2J+OsQafblLuSW6KWfpkSwq/
vjCpc5xRRNdA53RZT1dWq2CmpD+tE/9NjMta9oZeKJ9If86yiHZtL3nR1BLF7cWUFrL0JnJWtnqf
j16y5sVgF15Szau48cvIYMdbzCn4pG+HPBpU9k6Rdmu4iKyJ97w3jnTUMTd0umQlummK6VTl+Tb3
2QnWbRDTrXWSOaz67KFLnfN5iKnMhPfQxCQPRpXzsJ3ydCUmQqOh4PmmoeUYlmw87S1z3rqd6AtY
cK6CiREr28l2sm/yeuHVXuhP4EbUiY/jYW5OsroeZdknraxoceyzuF7F3TRwYFHdnXQ1zXZZGROp
hI145noSuU6/JtwYiSr3yq+Scp3HyFvzTngXTsNs6DdjCoyNdvEUx286q9uF543ZddNVw4JNaXUG
hpFDHTfJjv0yG7cJFSxMWmpWXgG/SaB5VUdF4tSyBGYN68mLIQTmKqjxvPMbsajnBhbNAbez6TJx
nQD47I6hwUqcN5O0GVIXCY/rqLENj5K0Mms8V4Uk5r7qkgvsOCu3dsxiIudtZtzjmHZJSJrKRg1Q
1WnjZ+AuvfD0SePSbuGmXf8+dUQn54JOeD35biJBhTAgWqJP/IHP4TD39b51ZxtN3qXDxmo95j4Q
42SbYEw+uI8BLyHvqEYoTDkJxeCWG1V147LgIYBcyZLWsZxGpdadr2nk2bkM00m97cYULdKct9IR
6U2RFHJC7nEyVnZNJ/8iU5PeUT9Xdx3SjqycId/EaubSlIwHdT5W4YTLSdJacECmwMuhNt4CcAch
4JH3ZZ7XkiYYDNari4Vj2lNGnT5iuogDWjldxKqyW5T1491ci2QMYWyvNbl1cTEuWUUS2abpqqz5
5eCSPZyJHgLXsPrYIpAG/jWBs3LLOZncoMnHOXDM9J7klQV2GLMtZ0McoJZPK+XNdGWxrQOn3k3j
Es0gkeYPSZfhUDgNCgqvuZm1vu+95EyxGkUpL4ECSLHDU37lZu26TaZdWuKz2fEXrqtXHbOXpClD
TCGUxPPd6Kt3pgZt5lTLBmDPsmLJXL70uJXZuIjp8Th6ITaPKoltspYthWqCNFMyx0NoyjgY2nQz
lzyTprHLIuYQoeqdYWojxnKfCBsUw75u2Upr58RU1TJ2vcjpVSZjUGktxZGjwDUork4Ae5AOFw7N
xaYqtP/WxG2/nfs5SQKRgv2nqMf7wnFs0JZDPsvSR22gykagYEY0XvsI86VKyLhodD+GXWocV3YD
1VnU1TMqw3kQRUTntqql2/Zslfi+DpzMZHnAGiw2deX6W5DG3nvlgGRMUWy2feOpIE06tDTVnJ7B
LlIIiSkxxaLtSyd05hgtvaQQC1LSUfZ9xyK3JThoZwhIWtTztk+pc45TkS/tMLOVTRU+7huTv5uy
uT438LsuUerMII/abI4vqB7MILEX+5Kj3KWBrsd+z4iv1nXF0CovxvqmoeMs6eB6SqI+64PJ0XpV
oWq6zOcJ7xrB7KalHftQ4hR+0KQbujOBnFs2aAimRZ13J7zzazmC2meyrJFzkpepWlius0tkB7R2
4dVlnyL/DLIGP8z7hK0L7FerUdR1ZJy+CeaYdMB8qRt6w8iCAQ/lpskIRA2/dqcF8IfrrtzKXY2F
l2x6kb0hbTvSBe4Qu8EFyYK5x2nY+jY/Fd6oEoj9rWuBo/1U5hWPr7zeijV19AyLao1Mmhj0yaSH
AJets9VqmOScC/fGzcv4Tem2xcZ1h0EHZTmDRqwm/3buQQo7NU4eyam1y8Ev7W7UTv6mEQVfj5iN
CcTNUoC0LKr+fi4quhp7hwZO2r1jXoeAEF0n9B1Ld8Tw80ywJRtNJ5MkCxuPL+qGhBY5mzrpdcCy
sVwCko50E2cXa3PCm/GaqjEcpuGEjIaCKfXjuAXB3oZ1r+cgn5xZWhW/c+mwKOCgvnSVPs4QPhYp
RMCJF2tkzSUfyiu3mBd5V0FQGoGezCXE1Y3b8gjpvgvHZiwiluRvHYux9By8GDO/impk5mjI21MC
P24R1FYHPmOZFMCXMs/jXUHMrsLpWrS3YIMmKNRQRcJLro0aZVXG+7Z2CCg/1K6NSdNNzpWQivSl
7Jw8CcqE3swDIpHtCYDvN4Ei/L0YvR7iQKqlN2XZJp9odUlIjSQeZ3o5F5kN4OCSkN4A+R7NMVmY
HDdhlTdXczGLc6VUJ3Uy86ArvE3pi9BmfrKI48Ls68ZOslJg+DxRsUR+XEVj5WwSny5IJc4n/M5k
LHCrLmB9s4yRDiCiRH7ZAofQYKBOVCXdMewtll4OglKQSlpnXI6TCjhmH/SURbXoF53DNypPQ9Tk
uxrfVLiu7wXu723LcslBaodpgZpFkYHpwx5lZwAvyxp4YwAAkoFBbdFs+3DsTRIiX9nQgh6FuOGU
W90lG47JSeK0dqORPa3SAcsMjlgvC+F2MmvTZeU0IWtpHLa5l84y1u0YFX1ZQsbS+HoB0cLfqZ6p
5UySbMUy171BDVBEm3peIbFqvQUtETspOu1FZVvU+9TN+gjjIgvLOOHb1hJwChyTckGSIl8YVNAV
Z266cbJCX42OIyLKcXpakCIPutT1b9zCTksPNc2yi6vMkeM8ipuaJ/Op13v9Ve5NxYXPLFkh1ncL
28RdFvBCsBvCumKX9nW+K7QjLnThpEFtCkpky7EHec1QrzHKypuhmprLpNDl7egX3fse9Mamm62z
QV6K24WtcXclet/urdL5xkl58c5L1FgEver7JdVNP0kmSnEiBq970zESX6gmT86xzSAw9W0MepfE
WXlp3cl9N3s0VSH3fKzlSOo4dEU1rmyu4oAQ7V+ypiYLrtV4oliFtjPOIBfzwVA9v8QXMamd0GSN
s9M0mdZl49cnscoYCahXAfXnhduhsJtr7xiCwLydKYX0jbNG33QK4iZm0xT0qKEX8EMS6ZtR+E0T
uunU3ljBOrKg80iuoYQwrpskpxEvlYkclq/nzsnWY5I1nRRdQ85H7MwKElrLQqInBdD0EKh5KwLC
s/S6yCmNak8np4L06QdLe4Flm1ClZGxmC6blp/FyZnUfkJjgxWx9SBF9p5q2SiQQI4Tim3bsYzka
Hem6daN80McpWG0mxjUe88BtZ+ki3IZqhLIE7bzL0mlOIe62cuhBLcQslrmlF6hMIY9RcVjEkNHg
0SkDkJypdPWM70XZe9Jt4hBqP1nQj3n5MNmsO+mLfJ3FZR9pyNQjy7BMYodHSqg3JibFkvjpYhA0
yl3gcF9lZzlrhUz5ADJMvdVmZJCjkzdNWZ5UrNbg6yi55LQpJGJxKnvdWNARZAgqPffbYoD0Mv0w
Q7UEjhrL3qIbm8ZrYYtooNhK0va9bMi84SiOw65wN6OulcyGGeYVw7EhxaJXfiMFZGFuVYaQlT7m
kWfcVx4MDv3Ki60Ip/7Mm69yNsupgLIDVJQ4VaGx6SWCg+Rydo0JQbGukW9WrGmwtANOIOvD1Y5U
Dx3ZzwaUFxsHWeQlZNmVH2DlsSAdkQmcAUoafl1Jj4dCbLN64ZK6AB/KOtmi5CHHepGX/kM1ZsWV
Lp1dOw5N5NctyKwypitMWlDdBPIrlVd7yKzWAOW943IiXRs7UdJ2C5WMtx7xToHkgPO7uYS3vZ96
HaHqTezMU+BB3SSP+yHQBjKDrn5M0vKeAyEotvRmBI+PLdCl41x3SRu1ZQ2Jqai2tpntFikPL+o0
XbaxJ6KGJ2M4q7IPVQmlQhbD2jXJgvJjt1gkef629vA+UdWdk4ohzCzE0MRRU1A4MQ9LbegSohCX
TaFV1JjSLtIUqin1VLlRacp6VYMLBSUx7Vky41zWLQdqKWWF20tlxuPYclCZylw3SR2Kit9SKvqg
0zpbYqR2vVoJ61/YzhklUfMON0imZRmkudglMXIDW3ZqVed1ElRxy6LWraDuIqb3cYGOrYi9E+Ds
IUp0u6VZP0vcGBFpQXIJ9d6gYOkxgoJQ5CU0v03mHIzQq83NbMYPeOjYYn5MRFFT5FHCyYnq6EYk
IoSixm2RZeiYJt6xbR0NFTSM91Z7YjcO7rhXbeMvB1OFJJ22poojm1kCUYl9QJ6GIOOLnQd2IH3/
QjSVuXaH2Y9oAVXcwekGgKEY5NjnjURpxWVXjOzYgdLThesCNkk9pEHXdieNmpdelpyVGiS+25Pr
CXLvqJ7FiUsSwEuXM4LSTKsgEdCLsldgLcmVMm6xFNp6W4/EIOB1um5ns+AxWGmTjqe4KNllCXXG
jLvOIinnOaBF6i+Nqf0FMVO+zLVfSND1/MxJ1V09JKdkpht4kmuIiTunTcDl+a0oNBS4JgJUmENs
jJNszTIawOnfLBgrjSLmmNM6FlBnZCKRXGVLEhc28HRXRxPlWwEKqNbj9A6CFQatn0U9lISOrcJQ
RiUoDwc0Nad9hqs9SIMd7tqt9+gX/UDdkA/5mRKOv2nj5AH3qYp6b77zWEakhxN+MRYzuL0yZ1BH
A5JsRrtIisaceapWoD2MLaTBPV+0aiabilXseCpEsjcOyVYtFtkiGyzUZiZtgpq6AQSu08KLqyCr
vGvXquUw8S4kflWdQuBZ6hqJFZ4523csS6UGDvZZvsdeecFZDXzl3vfV/DEqwYrEUx2CiaqgAGkT
6ry+Yv6oVgkFRp26BaKQVOQk7Gx97XrvMgq16GRE7j616yQ2oU/O+rSICnTrQD3ughv2mPDweoOb
uZGQidGLiUxqybu5v9Rxa+TMR7vPtetE2Kh1E89ox1I7RVnO31peg1DMmusa6mJQaAfitVoP0h2K
RBaiCqp6SuFNx+o4R6MKRQwXLUnVNq3iUKN9T9i4yR1Ty0ZB0uX3EekdqJjWEfIMjVQKDpF7rgDJ
OxUgVKA6a+u1EvEaYWc3JJnsoV1R8TEg2RWIYBL0DVnVjZNHjHVRPkOCDPXXG8S9dpe2KZO09FnQ
1hZL1fbLBjhX5biSMeV1QCD7d8tV00GRpPKgY/FG1Z2WrDZsq01rwzizdKWpSKGCALLLdG27g3DJ
JO8niIN59SF16nA0qo4yjlLoksz5wiO2hcwvddgGKehNxMxHi7Yr70jib1Wtj6Fk566VVW+aKUHb
3nrNRqlhXZZJtcpR6Usbz72SZVWE0LWY5WBb/MBR0S0HYo+LR9idErzEbetNnxVdhKcp6okLWDbv
BY5zaOjEYxxoNhwPHIw8i/3NOOTNouS0D92GJJsSt3e28NvLPPYeUs3CPqEbC6XkIdXOorcpRKRE
DIHNoZMldYdwOKqyfV9zdquqWgRK9O5lxYdLMINTW3pZWLnJA6gfclyJbuMOHtuOzNkmfV4GKIFS
sJiGLNJulYDkiCNUKBTinMrUOsM6qVwdkBkSSlO6O5WPp5A17L0kuXHsBCUIWi7ZnOTLOiebMsm0
bGrQAkWZHhcUbYTbDoFDhIY0HmpnUPmEIrXDA3ceo7LMQVMZIV13l9qNX658danVrquaPaStISf+
Ip58D2K/Vyz8ugNeLAPtO76sG0PCErJhqCEueNXsKEr3PcVn1oH6ZtqoqGtmB8SN2MPPcYxyHsZx
IYoHh0tWguHXw1RJXHOoSgw2MFm7clF3Onb5BevKZM3ssMdNvWkGMwWUTCdWQfOoRvexlwHbZxlb
1lmXBDn8wd63ySCV15XBzCj4mjuFhf8ONegDyO2V73AN/SK7cCZ+Ier8GFKrfRfb+7ZE9cL3XC2R
SWKpTFlFJGHDfnKSbTNBalf5802XMCR5ZSCCn5ROcSaSTkINMchmsXHcaaU7moezaJfeKGBlJxH6
fpUFtoGGVT2d9RztKwh+A7qqffBQnQZ5OSxL1fKQFUkkensxFFqCYiqDuAe11MbidHpsPFYCKBqD
65WN2lMzb+1EQh+WNUmgUqZnCB9+nN6TNNlhDekwQQQqw4VZJ0zc+BA/ZQedSL9BIU9OvcdqPXZu
LMu8aCTpHn4ybgq5CyxgczPvMwy+NbgmDpX12RqKLW9Ebc5MD/WRcRRrbaE9lSzr2angWZ1lycRb
F25pwbgHV0Hn0973KQTqGoUNWxTeiRDlIvHSBZzq39VxHXh1uiggfawsEAB+WxA8BqX3fkjjdwkE
Oa8aollHhODLqdl52tnR0W6gPRxw5Kxs7++zLN6amNcQk/MctGAWlPBTglEDRbgLzwADUEN4mNY1
1OW8GewAzRcC+ryXdTuyi8qf8sBxE3zpmiFPZRxrBxpEODNbyJo3VHMFOVtcBtyz74bWsMAW0Jib
KBtC+HngsxwyEqhh0zYkdedIPDvrxDjJqsb8QWggSwwNXanJXISF+V/Kzmy5ctzM1k+EDhLgAN6c
C5J71DykUsobhJQlEQQ4gCDA6el7bZd9TmXVcbXbUeFIVdri5iYI/P9a3wIklvJpnXM12CLRbVjQ
aM0no3jRXdoi47vmNLSqxNO/07VFjRWsGSrDZkQ3RB60t2fSVA9WSSju0Z0kjT5b2R6IDlweZe6K
Ui7PWUTm/cKr79rIu9XqU1jZpjTNku4g8KV5BampUGMz4YtarlqojN9UP3wFAUTXNUUnqjZcgMzZ
U4o5sax7Bxmsa6IDYZG5ItQdVdSU/bQ9tpTmHL3LwzRG6kE6CW8tI7gnU6O8ohm5NnLct9rdbQPN
5apQ9WwHt/50YrgL4seuF0ffTkXcNujsLFzipt/TkR6itXvk1uTUZejwfhud3KPQPzquMddgMjvV
Su07Px2CjO9rCHJDNcD5TvaZYqg7bN6ZoJzjaxVORdpfuc6UMnpO9HjHMMFXcritKSkXh56MzZhw
NhK9Zawbd37UUeG8pi/EJVXBkgrdzTwLkRabx90FGd3XybOs1kLbl6hZ9yLWtzKq9pU9qalslus4
lYeo+pmhMfdrXAyoD8g6wsyhedx8UXNZfxfcVbaLdf2auGXP3E8Z7QNmXhtl38VK7oP5whywsppk
sUloRLrdWXfdaFoE9Xsnm8KgAVWYmAe3V8m4cwqLH2SaJnlrsUt3Lqe6RIlfoCo8pzGefho05RDX
4tkMvYezD21PR2FaJBjOp42j+c6FSYJH1aTVk63G4b5rIRmabZhOoyXZAYgHLSiz9UeQiejQeYxo
4jEhFXacwx3c+17nA8QGOJN1wK80F9GFL8CtrnK9McaPZ8G6+eCm2Oz6toteupqinVtGTP6KQnHM
bKR3izR3kerCt4nJGqXGMkPabaqvMUqrU6AxYaso6L/70E0rKli57Kzi5nFpRFKwSX9jMOGnXEV8
PS+pavGbx3uN2uB5QYVfVF1TsnCEyxe/Dpk4pm3/pCz5ljqBqjtr3sRqdqYPYIk1mEh76h/GIOJY
uV5go/eHfo36XMydyFv0DF1NioQnVQ7hWpxpxodSi+YnVck9nLwXOkUnKuWX9lOBwgp9pm2gGaKt
98mj4/ycCYi+ZonvshRCbyDYXVDjRRmzrNoZ2GJGvGKmr0vdewjGrGzRzEwxPMJUzEs+BHhRZnk0
sDgi2s85Ye5hnZeLc9re29kdt4zdVk10N8TpD0LjRzaTs2LuemvsQcWzhWAwazzFjRwrre6bPklR
JFZPS6DOLXOvEZbZfLUblvNIxkfTkD3E0znPIvk0LOy+DWTJCSTrnrFiXmBGeng4ob4Rog8gGfqP
WH/Z0JMiQKVfoGUFWAL9l+llzNGWfjkJcUvMWN4q1oBpMCXP8Id1QaXaTHEuibyNmH/gzsGR2cSB
LfqHz7TKTWU+vZAfLOhRayf12S60O+DhH0UVu3yWy7Ej4YFFWMu36pwl8IRE3MPmrq6UyF5QJd6y
kCiUCvX9EmQoPtfbKOD5KuIlr9v2WjEsqT3jePFsBcHgMh2HbZkIWYp5XfNuhFzSD7hRLfSr2dID
l9M5jJaL2yhy02Vl0JvmYGL0L8L9WE17p8TYQVWUT4FM8KVkKH/X6cmzrQga+qOL1lPk/J3r1L6C
cCGk+aIRCfYVzZ7rHkTFOED5TXc2oEEZ+eHAO86O6dqte9cubLcpmhUSu3jncxPdLigbXcvup3Y8
Jaq1BTrL91C2PA8S8iP0awTNMfxS4ZoVneJnWOJVPnB/L5fwTmTLLQ2qOzKLMhndKyXjXTfZPUnX
xzT7yPy+boJbeImmSJ3exQmr0c1kZTPHhUMjpIPp2Kj6M4ZXGvb5EGLpC6aqoBPKjfCmgXsdjdBb
WnpSUNqWsHlc/RNPT2tNj7xrH5b2iWpSOpdc4IC4gocW2wIdK3o4oU9VtlwNa6p3cqZxvsgYpkxX
X6Xb2OyGUNwpHAkAExAS1rb18JjQ5kJeRqUbuHHZmyE9qDSzxaCTK0mMLJbRANJpk9/I1l6DCXmK
fb0jW9jmvZ9YHkC6cyODW6PWvVwgok9Yzoqwcq+NWc9NGv1WWXfuZPQIn72ch+QGgscZveuasxWm
J5rNvE9sX1RTmx7YsJZp1x9WEx98NnIYRTYslfP00IUUajuZDIYc7EmUYk0+9NO158FvkfI5j9i3
wbQfIm2v1mz69M3wGyHiEHhRlQkYg4J6+9Nx9UDiCMKUt488Ruk9JafazACvqutMjfCommLxCnbf
V0DctIvSz1Hzb3bRtzFYi8Lphd6GPb1aAnMn5y0oWjsBb8jaIusxj/qtv+ol9Mh+aSBGqeYVhe4p
GOx74+XrPAp2QBt5tczhyzoNXx1c3pxCzYMWTp4DvNoh1Ci8zl/TtnkU2fJrrigvPE/eoSUPYJQi
v6vlcI9l+Ez5es+5LFBbHC7IRtqEezj+cxm1csUt6i3neKLxSq9V195Bv0sLqWWfZ7O5Ji14JqlJ
X8hw/ao9TC2LatXN3JdNANu2GU1ZkerajiYtO8hn+Ujdikmu3zDfkxMfpiBPQMxgFC/numr7Yoqg
4AJUCfcmye5wYEFwLbSUBb6e9tuYNEVPycfmHAgp+exJegjrqS3SSckd01xe1XLFN2fgllWU9RiK
4VUHA6KwQ9UXzhro3nhNsTKQgwHrc7DJFBWC1l+xyp7WyEOkVhT6XXvIqumHS3zJo+vOwIpZLb5j
qeoyneyPzi7XEdoEuTfRKvLIANVI4pfM1SXM0xhqxzjt1onU+drJd2LVt3iJ5FW3ZLTUtIk/GAm+
ks5iOg3f5xm9VmvMG63Vdb0uDVyJ6uJOfbiRvvUgIWM4qsrFBUmyEHTRACLjdcO+aOXcoHRitL0W
ywDAoT5FnN7jSV2RDGwarKV71USlCTCQKLyJBixEI0y+yjs/3mTyFriQE1rtXJKcFDXnarPHYZge
edOYU2DwVsWheI5dAmjCA45ZQ+CN2XxO2PIaqyG5DRaalnB2nzaz5lXWXoXLdOvq9Hmg+AoZ3afS
7iMoY/ncJuTgCGqbir2J/sESwG8m2/aEiQAOJXytVj4O0KghzeWRzB5CEI6uWr5XSfNj2CQ7uFk9
jUT/nEAgivSToWIYYf7OMYMPEp+pO5D5YPRpjQ0oBrixurm5vBGq3zdyKyr1zVO/z/xjDV1g3umo
XC162wBmh1H5BmWErWAPV2hHrq3puYt9cOazvpYpEDEe7L7JrAjv4ovz3naQnh8GmcjnepDi0Qa4
UXCpwZmurv5MdbcdW8/Ip04bvWvk1D1t4CG/mORYXKjbhxqLUDvX8rZu43ktKU49gQW7uu8axNYt
mNr20PFgBWng1dVKHD+t28D2XHbj9Yrq57qNtfwQnbRYzdG2MmETNExLsG9FYI8k5XE+wyt9nZPq
XWRgXGL1ng7wlKjrR3guDoYPSekOfKC5nuRmbxol9W3K2uAUjtPL2OFrDATU0B0j3UtqdAzTnHp2
DhtewdjUv9nKFphud7Ii+y2MysUnpezCu36U31c+AWpLXsYarGlYd8OldbpPO0pL0mFqYzDdnweV
kAefQQBl7z1qisLUaa59cKOMvh90nFdeHAlEiCP0JHKA09zuhmhjx3py90OdPgJoqx/nxJRgk8FR
0W45W2DT5dKMMk8bf9sn4Wtdu6ue/lQ+KOoJfQccGgcX2sGnV/qg1ypf4FWJoH7lwc0ssnyar8Ok
2qfwXqrkvk+nI8xyaCi6TMNPMsNjlOSoPClXNvxg6mPLMmjJL3hvC+jCGSCi7Qeq5XXvCVS/aiQg
R0agNXzd3lkqrlyAVjdO+qQQMN5RKKZnnUKcGNRtpcwppjBz1woAIa2/20y4S88yYFapyk2Nu2hB
xaQ6YFrkvufoEzDx0bqM6Klv2/shjaY9r/2ONYF41eAd96xHTU0AP86NLJet/y67w2Tqq75eH9RF
VJoxJHaSNfa8jhn62iWA8jw9NT67FhPP8splXbnxejnRTVW7JrVvtk3fMXcAALb6QwSEv0AjlHu2
ZSj6jdRFNgf7qbs4AiDatNFo/iOWltj4axfqS8Fi66QYONbVZknSvGnmwsbyptLbflrC75uzV6MD
rtvFh3qtAC6r7LeMYpKEvkLe0nAJi1XG1Y1KBoj0ZLsi/XyYmvWgSbKhH9Y8r9Uyociic95ti8jT
TPwmKbxAB/SVZNPN4OV16j7rMQCyE6E+iuJ1K/zSvGO9xcszg4vrl9du63fA4+FqYz2Haa7zOetN
Pg2oytrwZ6p+WjMCRqfZzZyi+Pf4IQZEmseosBtjXWGCEdpr0yhMJTPf1czIWzB2OWbnDJ5ECo3U
97sqq55XV/U7zln62VrTlQFUt7IKzRkgwI2tgxd43bLwUTMDwo7bdaebscWngGH7x93K/knw/070
/+xhr9eV/OdBUP/3x/9zZz67J4eTCdzNu/nHoTv/7+9+/RG/6J/pikuI4Zcf/hKn+GPc4T/9y/8s
TUEjbDL87+MUf9qT6ZJS+Mf/4/c8RRT8F6Upx65y2LY+iJGt+FeeguKIEmimHG4PHIwovOy3/q88
Bf0v/M3llI0U+5BGNMO+sP/KU2CXGo4e9bJVe5gxht/3rzv/5dvHLmv//PmPeQrkMjBhXVIXv4cp
YuhwIfbiZAHDpvsoUH8NU7TSQ232di6VphmgFxWddTXa3x/67/GS//QqUYr7odheD/jKr1dJa8Pb
2mxzSUS9QkxW2h0X164ff/ja/z+XwRZ9f7oZluEbxQFfNAkuB/H8ehkXt4axROLVTCGZDBLetWgr
csxAm0JA6MZvpBu3q16HKMv//tIhAjZ/uTbHwQXw4XAkBE8vn+0PqZRWDGMTYAfYsq+Qhvlohp7D
sncDxzJKJhiTO1j3ZjkoGjdLmfKsenGhDd862oIUke2Ifpl41ixFhbWz2rU26Ltb7F8Lb/l/+Kx/
febArrMYh1dkFCdzBZdb+cNHjfg06cQH+Kg6Duvbft72tR7ZcvP3XwmG6J++kTiIojiJ8cBTXOVP
T0ONlM9zsoGbbLQbc8kodBPq2mG+4f2cgJMwftrUq8xwRlvyv71HoEWcJthkE/9QjIdf79E7p8KB
AeJOR5KUm1zTKzY4u//7W/zLQ8e5Tjh6BU8dp8rh3Kc/XQVYohJVOKARTNX4NsFyhNrDzEtcb69/
f6XLb/rlPUXSKU0iFiEQxeg/ju364zOLUTuCKoFBVaOlgY6ViDgfJgFrZ1nIFRgI6D5/f8W/jBLM
VBjKjAbYxjRN48vj/cMoqb2PPE0gacawpo8yAXqxJD35/SC1fzsz/GWQ/OMqLMX5WDyNkvBPr03c
xZGNFK7CAiMeFeirfZNiJVZLzU40gN/br83939/Z/3TNPw3MtoZsE224JuXAwWkrtjLUw0/TJsl3
CNYMJGCanv+318SMhHvF8RlwbLIA0bk/fptptVg3qonimkScJ7W5+xDO3RldbtTksZpBKE5NPYvd
31/3r+MGYb0kBqgMwztjf54Sq24mXA2OlsMyNI9TbOV7s4kkx+yb+nxKWv37xt//9oH+5ZXABIj/
hDiqCGcpYp/nX2+0h4oMOjCO0bxxcxdmZjDgWVuVlCjJyOnv7+7Sl//6YtAI0CDeb5rhFDAWo2H9
9XphP8DgHPRUjolopoMfN9WdjSJu+66g3iK7gJsUF6oDaiMF/4mIAiy0BtpXkh1jeJPh+9Is2BE/
r7Se7Hk0aELOq01Xsjd2G9KiZ1AC8wUIB4pX8G/9LrSxSHbd1HfTAdNaeLFhxoUdvU/7EG5BPac5
5b620GDW1tzB2tqiq3UCGXgG2gW4km9LOpSugve/sVOG2Fi4Y20osGwBVKVHJbPFfUT1gK595evc
X889giXHKfBZeFaJID9D284BAHtiXvuOwutL1LQB4osl6r548jADhEPgqaiCPg6BXGiM9slm06Fu
LBw/0Rqnc9YYr29UkKF0ZZxV9FCBCryf0Y1PaF0pn+6JniXbD2A7Xs2qCdnDborNfnEDkKkoBSAC
iDTgSGShWb3jOD2MHZMqGF8EzJ604GGloQGmnVmrn5gdoyXaIdFAV1kghARlLDcz1fOY2y2Nvrlg
ibrc9OuGrxC66pb3TlC6CzhHE7T5zr2sS9tVhwzeSgiIsDEguWna2KstoPxIF+/JLtIXW2xjkXjI
jJuDQ7CG2Q/BU+cROYO+lVwF82wB1gGI5OHTjOUifIiGWI2Hdl1betiGCFEaBK36vtqRTLv5iJQp
iBW5TBO5hlydwBwj7USf075durzfKjbmWCaqeddDBCU7FqoGzg11ib6n4dhtp2lwUVuA+MCf0VXD
cPZzlSKYCfvku1KEayjVOr4aRzx3EE4wacdroersuVpdD1RRCc9ygOXDCxeWAgxD5hiJQCYiqIBG
mXXPKRMnEWEBzDMpG9h+ziRP1gq55ILpob/CvI5aozVZtQJKGWlbJLaL3203ol4aOMS8XBtm+Ovg
XPQJHaBekQoEW78PSNPWBYXdDlhXLcPLBOH4GST2ohEGIaAB+kaAO1n1FJJ8qhR8iLbSsyouw+YL
I7+vi6Q3E3j2UYgX2CwwEpbEgz2lSC+ZcjMUr0UNdOrcbzF6vGVy5qHzYdXtiG/EUBK8RAyvVebZ
AQpB9b1vOviOiyZSAW6hbCxAUwwfrJrC7LZW/aTyliZrWixcQ8NTfmojSMzolwrYhABFibctUjh8
XTC8GHwRXMf9jFsKCZWnDRajMZrxMnhiV9ADM6uRLE4ivR5rGWbRHuFNYvYr4yYr4ohu/s5IBqYt
lYD/d8GK9wYA61xVj1gEVb33ySR9gfVtuF1FBhsvrF37BvQheCWQFO84Ti2IDh4geIMHPur6ZIMG
7lGWEcq/UcaCM17d4M3N01rtrCH0qRurLUP+beUVMMcoBg+teWizH6ySrbxnI9QWBY+8A72BuKMe
EU00Ih7kYZgiSBZdMNvvIYTH8Z6l3o5XyDD5p4lVsTwFvaWA87wTSEoVgcaivOegTKsTo02wFLrz
Ul2bBlXe3tJ1pMj31en4OKc9he7CnSXTsYXChKBoV2v7m9I6XJ7JUCtETNzcXVDYMeKfVbLVYt+g
NFVQxIUMcr+S5eJrzxspkMBDIeC097e0Be21n4Z/RDPkNh2qqGY/Uotlpkgg7lUno5DqDggWXUR0
tu2BgTd7XbhjcpcpwI+1ELBbjSXurW5qfeVMO3+GOty+pApsDDnRqDs/6c3ez1VD3sVA+Y8sSdPn
lC86LEQNlCznixw/M2CE90Hkp7AUSWw/VbVQRFzx5zA3zCEPuMVdZk9Nv+kDsjaBK9HBh5dMZZ8m
yNjyANRPVLXHcO66W9n7DUomZyBCVVv5PbgN6kvpkhluUtT3PK8ClwFtM6pnRcqH/rmGMj8jX7jC
zwWCmyD1pxEu9J3q39J4Qwa8VczLY9vhgZSg0yD08pCRnyMJPII2Tdp+z9bePm8MpHneAWFR5WgZ
/UQMMkY4YOgZYs4rRUS2AjyS+6rHWy4cb469roU9jd4l7zNy+TKncvGvI+I4sLcjohxSGCt89chs
D81YE1t4WSG0V8UJdFRTsQCJ9UDUYR52yI4UwDz6z7aBosi0urDO2aiQbJEmHcsmhjxRTBu1waEJ
PKv2PVH8ARm5wT7P+FaqIvRseudJGPxsUJ+gsHIz6F0GNKIGEVjP9WGNtYeaAq4Sxu4SITHeMbfr
1VjhKbZYdFS3ytc1xv2XnKux22H1BfVGF9D7pdSWzUUlOn2/kW2wpRvdyo8IbmEyFlk0YOVOzarA
6dfkw3ZiNgBce6jrwKNkstMr6344morsFno8UhwDQqXdc7BOEYGbPTU33ezDcCeRz9x1iGvB8MZ5
VJ+ySYwqOpKCqUZW3PxMuiwb99orGP0wqtMvxWGSlGJdMRSWBF59NTCLgEjiKnFYmh6/D1L9neCg
vA9Dmm3Ax1foXMgwJs13uqh63Hcii6cyFjMGEtddDePFoVQGXhLGch/Gs2kLEs5CQfHqYcJamCUF
q/vwfayCxgJ+qYMFcXANx5luhL83TSde+8CB9NZzD+dRRAv7ts0hWfFkw8jnm/P9OyFd0iASTiMM
YEunNXc1JM88sePyg9NGVHub1YjRq3SDfw3uAjabziDLdTMfg8IYky5lHNNm2WmcuLAn8IN8gcjX
cE5GBjXLhiBcYad4/QFRTjxyLMpd2UbCbvnE52REwk+DesLGCc7tHLhVKKGy76Hic5uy/RhtgTtN
xCFG77mO3ho+jQyI1SYWpB+o8rtRrBBrATVCH8YHRLYyRSD5uGhnn1eOeeUkusZz+JaYNcus3kxw
OwMAI2VtNJ6qdk4+Ig2CFMgsIGsWC7UrDDxfmx2zYYzwaBNPH4pPcHWqvq4cbBuVIPUEHVRhSkpI
V0Ryg9+3tn5COWV1datwBMUMh9+rphzjiLF8i0x4qju4VJcLg9iQolveGhkl/YUzl9NxTlL3KKqo
c+coCmCuZ3MkX8zEUIzxJTICiqRkdwPop+gQwAVIjtD2ldsxNaDwrcOx/j5vYnq3dFZ814U1T8to
qtMv0SogqCMTF+eNzPRrwtz4lEAOPgezSVQJU9e+TCzQL45W2F+DSujYudza8OCyMQ6KPktFi9tP
ElNEfrUv89B5rO2pNx9LL/unrp6mbyMMOY463Jhj2jvctDV1nBQ65lbn6Vxh6481yni5tZHGUqyT
7qEDfT4ifWuky4c2HL6PejIAgJagO/cQfuE/+BCAJ3ze9AUUuIE/tlbcItC/ZfMOaxI+ERYc1KQx
ZI2ggDw8mF1kIUjhTctCYMpdgvh0he3Yr2iLxiiXSchuNk1ihPbhQKT5hgAhQjwpWuDconwTuXMB
sE8eTyY7r2Kdpl0okuSpS5dIH0wYdzcxF9urRWWndmyBM5QH2HCgBxUC6gZw6DCfUie778iJE1RC
EPIRZsI8lU+Kw/lD3IU+JG5cf0gwxV3ZTU375CYVPFG6dt9GhV0wCjY78TnVy4CYYr36+0wsCGgM
XFuCsbbyWy4c4q0Zdhx4ybahHkDsNz3CBgtffk4SwGXElkuvgQeLbSW2ehx300JAAiGJgb0W2gr5
GrSkQXcyvHYo/OMeeQWTEAaqKl3odxL5eEAE0PYggjeFL39SkDhjleDVEShUHzbMkBZDYurVPstq
cTFdsYg0C6DtdY0o4OXQm68Q/7ou+moZPqKEInyTSGbvZiXQCmD3BHi4w7jNCt97Zp5C2pp92oso
wJ4VG0l29TIyi71AHHT9GlzNW1XFsH6zbkAKYMbcXk7jDD7JI4q316aO0F9UBMr9ILDCg6aiADaw
UUP/DQyh/OBZh4BYg4wMSI2tkfCSTPs2rqzt4Uku/KkRWMZysvT+h7M47j0n1cwOMzDItkQtIF44
BoI+gSXCCh5M8wWlVyEqfx+n15AToEBa7upvId4dgiFxcTaB0IBSUFuHiR2bVgRpnpphU8icY0yi
8Iqir3acsKWDD211dpKjVpFwbMHx4b8rhJGBPsOymjChBhQd627KgqzfBVuTpaCY2xYdShvwuZyJ
JcEOZjUM3gnu/5InYwubJKzjoN7BFk0PUYNZt+hHvtTFjA8tD7YiyIZ1NGTPYdRjeo5nHr+1NI1o
GcbID/UiRBzATs4xgJFASMDLenY1TAb7y6gRKXDEp8JRPHjsU9MWc+JnkGlZ96zRJjWYW1V3622Y
DLcQBDNMMTZA9TFs4aXIDS3DlhD9sER55zU22aH1OtwvmVJuX5FsxlfROuQEJjWDpw+akf7kULbe
5nrrXzqttmC3YumnSLAQ8ykR0kLwK2u293bL0IDxlmPyDhsCysWSOSCg4Kn6SpZYPqK18nIvpkr/
APY3fRrqlw67etRYhGxjSXxYxlqBPsXOSCJHIB5s6uyC5CtRwdrfdSsDxjlMG1zCPgL1Xgq0pUha
0/UfkUyqPiVR8Hikks0hjJG+PYuuCnYjNCJWgJ3bdFFHq/qsyQUiA+5XYXOIkCJ7lSLelxTpiOo9
p/PaXDMX9a/eN9gjYQxShJ0Cg5YSW4DQdxq2BGn0xb1NVYBQZ2oxceQ9U+5xcBwGOzeBVChrQxWU
Oo4b5AwudsU+cUZ8oBBApLhOA1CIgiT4HKqvVoTSLUY+ciwpv01TnT6RuCPffNoM7wjxbljDWV09
+/bSryjRe4DyViRPC8olMChtPYibtkMW9pBNGX4PygDoEivajt/oGMlXxODNN5HSGoJ9UwsHto7y
IHfjFppLhzSyPU6M2xy4XIRykNezGvehUV8czOzaZ40H3QIHj+OjrvoIgQWkKfoicJW7sluF8j1Y
uiu4DuAo6RrU8xFz5zYXA06DJUVFDYPTrIdwV7tmioB2xAMyy/MlnBsxJFiGuFUombcN+5WkPkLk
fgU+S49Ea/vQCZjEiEljEKAkx4y7I7yvsdcFmeLq4OMRdCYh9C1zDqlEiiAwKTEDg4Hk3kNAMlBJ
rn279uQg0hTdh48k2K8t6pDrRgo1skeBDWv4ewcjC9n0rV2xbc7cR9+x5wDcyiQDl1PMYSDBYjBk
fBaPhM8OMtUGsCvD1hrl0LbZqV6xeUlpu3W6oJrL9OJSBTEmclP47lGJkoKPK2KP3mBsnjt0Y9UR
IX8QBXQi2EpgwcDD3gprlhRUt85ctfNq8b+I0YNy+A+vM/C5GJH5bmKn2Kb4DMj3yPdh07gMcO02
u7Jj1pOjhWsNSixLMLCiyeMKyDAAVpKdTOIjE0Cfj37NOqAEFuTNnmoz3iBBL1tsjDWyLR8vEbzc
ITuPDI+RK0H2ZoCLYmuHrF1Uxdh8pM1YVVZ4fBPw1wF4SjJirOyCCDrBK+DKUO3bTmK7iIUsjudL
GxvgsHASPbY7CMdDqMYkQTQPoXpULwJAPG3n5Rve4C3esxGqCFrFWB0tmqVk37XCgjtHrPhidifL
pw579oq2AthjH7vtJ1K0AFnCZMFUN1bJa4x9Tb5bhd2MqjbC1mYTwJj/Zu9MluNGsqz9KmW9RxoA
B+DApheBiGAE50EUKW3cRErE5Jgd49P3B1ZWdmb9Vm1Wu7/N2iwzFylRpCIQ7veee853iUHOk/8L
fVhTeHhEgnElCLkcJZGcn5OcsWlQkrffooqAZGiaZEsoJeEz91MN7qbgOb0Yx7F+YIphy5uw85pn
I0psBr3dRvdaVsUryoXC7QAOgZK57ckf9U6ftrsWg2/LVReStxCt01k7ggEEpUL6iPeVfPgGU2NO
2Tc543011wv5ZGMnzXEME+9N5LZ6wgnRpXEple3frGEPUiNXDmk6sZCxcgxhXM6FUUynoit0dt9n
qIH7bk27ei9kL91TZlqMZiRTlr2ZRENiaFVVzgSLzy+RP5dPxFAEzceWmxpPIhDUCzNGWALGdZqR
CLEBRDxbRV4/Ly3Tml22mvkLg3qP2bqQ1AckOYQ5jfKTljH5vtzPc95c13PPce5NI2kkzGsIuGnV
NLzcfov/ckTfvGY2D3/JHbaQ2eRn/BZYNdVDOMg52jldUA7EeVXxI9UKM9LIh3A5Wplfj1vsK3yx
y2hOyA9tl/dQJyPfuM4XqvW+DO6WlUV1J+01EW2DnyYvkYV8Ew9L7ZKVS2tEtT7DMck0Adej5jTQ
u7xrvG5f4Y75hlEJRILb5yGGnNnJc2zYaxGeOJrH17CscLzYi19RaduIS+RgfIXxfa4GRfi2bV7w
5Na/PGU7T3kVGgWXJ514MxGo4sHt22dOzPHWHaVv6Nl15e5yDugPofvizV0EttFMz1ZysZQ0OAdv
GZ1X5QMzioehI2o7Ttlw47ehncRZEbUBrCiwEQer9jP+PMaSCz+Xp9TZR+RFzyq3NEi2kMUAgyKS
VzA37X2kLfy4NP/qYSkqsexSkur30Zy7HsJc5Z4SUYwR3LKxvK1rgglHLw25ihdPhc8ynzDzdb0g
WNgHW59pG+2GxzpQfXpAnCdxmsthgf4xSXWd2gASYz9JTH+Zl039qhBS24NSLtbPKCESXrlWmsIu
w+jkMVXlTct967syvqq26JSoj2TT0+QgJ00AWdRRdU+JF75PkRidOA2T8sUOrEVhD3WKZ/BluJ8c
EAVgrGbcrqQfLfk8zkXLrc/5MB+1cIp3psk9CRij8+qHt2Umd7qX6ptE++s5d23Rvo2NtyrgOBIR
mTMySu7r0bf1uZ6s6ZfwB/PTab252HHHdMNlZpi47HprsqJjnWrnDh8Pmd3CmXrCsgPIkH3bRoDt
XJSJm44TwuJEHJaT9AZM8R4384vtuLAyPAqVs5iGkUxX03nvWiREH9tWoclaQVi95HYWqr2yl/Au
Dxr/cUHNebcH3t/YmaX1lvY13ZDnQ9q7COAlIGNAp/loqwAmT7Mu1s3MVYH9phfuiYG1bi7dNgiv
kmVo+81kSR1qkGV/RdFqcTINVnltWY1UMbAMv6ZJX4u3ZOrymU9SXaHcDzXDmrrNyPeIKCMoOuWC
A3bxFznGkzEa7EfqhhR/oVObUy0CeWkFeIdz305xi1rMBTgvp8w7lCHvz9FbCp84GXJ4S1GrnOxq
QSNz9+Mqs28w3XhM6MqmmrBWz+dXqt7csQp3+T6D/KSdE1S5O4rQbN2h0PfthcUgloAUDu4vaeN6
v9xqzcZ93vTzrW6FQ7ZGianjCqjJsraF5TyKdKCuABHXE1JYUsxYIuGxiAVHxkge2aZEXWim8zMT
NP9uEmbsaUcFdt1kQj08BF2ICoDjcCXWXZYNyASXG5MfJZ2S2B7WDUZZJgA1FKL8LqBaDK6aoMv8
PWa/BJ5GH/q35NDte2d7qimuuGr3rWmckapDIConDHyhSujGvyYAgaEXZNFq3QmrdPH6ikBVuwmP
f3QkHO3aB8cK+byKjuz/RZoygsTnqUjBDdVcTIem18jeUY3uAsmw7vILlaNbXAd8WCkgXS7GmwLt
E7IHCtu6L4Ox+laGUAriJiqcbK9oKB+oRPBCUmhSd8ll1M+6pSM45IuvtqY5kBnOtmKsL/p1lfp+
cttsOqCAAGiYIB6uu2JOIjKDrSsADM6tgkxVIADEXNlrva/kFPwi5A4RtYEo4sRWyRALBASqVqx0
GX1E0RKEF0byC7uu7uRZwRqpziPt541TZzgrFe4hji0MXz1og5FAPXwjzv8xUuMVnVIwnE3qWnfI
IyWiWRoSZe9sAY8narP0l7d2Zb/PmPbpY9jROh/7tA/CmDRQ58ROnRPnNV23fOFjWxLK9gy3MY51
dH6CUOou08K7tWtRv40ZljySjHYlQf0UjbPr1Fwwzl2pgcju5UEN6EbTIumWcdMxUo21cLgt6tHX
KuouojYttuMb+XwnE0FvatPAniiDZ0nMYEWoGUNCHLh0M+lcVGNmQ9FAszbvmU0ddmzEAubFKlUI
PS/luxZ3dVMF3QVVPhPDGmGzvJpSm8Gm73ohLBVX1x6JTvqxo6CBuFraxnvhsjTuSTQtF22VBXZ/
ZFCv85Oo9UBO3mfQ4Tj93D2mBZXurubYIkKayPGVaT9C8cqEC6Otq0O80yIvsnSvuZ69Y+YDIzis
9SCO1Pm4GQNblzwdlWUe8SNl3/s6y1BeNYrsrm17KCNFRpk6QLp5Kk0U3eBmWZIbL/GaZqtjU+vY
I/ynx9KpYJdZbRUNUPRamnPh4+Xfz/RuJu7zSCvOIhfroaPHcT6JtFTBcRZr+c3hkKe1CPGwoOCP
wbeuGQdSbnlmm3h0a6QHOy9Nd+Y762/RaJEZJ4iXHJrCzj+YThSvxh1sD5unC+xk1An28lNqZ773
reacKlsqVgY63wkcduVHoTmZXkAJWkQs9Ow0cZTX3XKJ8FVDIAwGpoJKVsQ0gwibwI4wP0eD0IwI
d50AsPLRlmnKqdZ3qKoQtBL1hTlDamijpu7H5EkODgsoSrJzCZd7F1OaYG2lvQytmJja6seYMr1T
Yg2Jg0wcZWC1OhxJh5wr8qnCnYqctVrDGU5P1e98O9dfVw7MFhpOC7ZEm4AjPVqdNotbbob1ackc
MV9QVXDv5q0NDtQKtb0gyAdNell3DBj3hronRZgNUr3vLH7TsdCDsM7N5Ef3IfVdeZBWD4QB2StX
/gnJZYQjArBJVz+iyAzr1yZxsu5cB2kDBYg+nheqlW5Dx67C8i5r84FEjuRTsWnQGlZB1Cnk1HEt
kbm6vsKa38gBoFkqAu4Tv6qt9ejAjkhjVIxgupymYcY6URbRUTXcYgyBQLtxfwT0CbMhdgdoJaqJ
rFjTOpz5T8WQOCQMCw3LRwfhhVscwu996tXb+Uwe5TL0U5z2mnQPTUzNJDxmRBPyoWuC/qfhfnqy
AHzSBpL0HmMnnRsv1kSCz56ajDxYpiW95VVqhmSIkAsz2LNdnym1Y5ZdAc8AjaOeGYz6VRdOV5Y/
crJNkWnWC1hQeXQJ+9K9WRcDzDTfwi4VBvR0iwy3BDHz0obi1A6Jy8moF0PrmKOtD52bXUjbJ1iG
Dl2vz01SZDzUdSDS/eC0gFLihOdyPreFDt5rWUfvTmsmYAkYESbc5NKqgxvahS2+jyFhyxvYsnwG
hmbS+w1k1XyEldddFP0E1geTdlmegTq4GhYjgv/BeDK9Q1XqzQHpxILfZSHFkbhGkq++LnSsNQr4
2ktw2UlmPyiq143bNxqyxYR2gmPW4Qk4zE6Iom8Gn3GtlwEVv3YSQfW+ImnZF4JxYXo3d5kXHVIP
kNCry21Y3Qsraq3Yn/FzxKgVCHwiC9q/m71+dwXf/5kg/oeJ+J/sx/95k713UA8/zF/NxZ+22T++
6H+dK1lgvfrXpuR/3ry42X23r/i7KdkNf8OP5gn8w47tk/nAdzf92iDvmJKFL0EBOXiYPR+U6B+m
ZM/7zXWwWIUM4j7B8H+CvLM9W0B3jxx8OBvh7N8yJYfu5hL7k92Rmg4nV+RsLl6+me39k4vMmzI1
DRvtiVMtvxtF4e590nFrjDxgX8iW+iVeesNhuw41I5dChwCsQGKUOCTtPn/Bihk4h7Eh6915merj
bRxQ7TMmSSrOXbO+Op6VCTCddc9ouBjdPmYouMq4mH3m0IZ5b3RucJw8rtzZEQM7jinKoIbBRJo6
IXwMX1Idz+5W8Xb1Mmz3PClzESXOz9bRyQ8Ewflrni7q2qiVbzsmM4RBhlLSPhPxhrBcqF+uA7p0
KBKafVlAVuim6mUsy6MtMcuK8i71zStMUBS38MYC3gQ2ZONa7iGhIRYDPmwtYBfzAfDeIWWawLlH
SNgBADMTQ87FSEHo2+cNqxdb0hcGNdsWb777tYPASg2fujd5SCMfZfCkukMIJaS3mx+tkbfKmvZc
VVdNGz3bxfywhMwImekfmAdTP0rsUUlzgDTAy0AtRy+y6+t22f5zAPJMBioNbZwzYuFLvHWvEPka
dCo5iNdEkoGoyrOBM+8cLY54E66nGQV6ZwVL7LaO9WtZl609K79mSX40aJ1ZUL8lLSMLIBMA2vU2
LwJIoctzgwcvLL54a3sEZ8P1V6YP/Wof0QvOfjM+eEUW8/K+dsFXSo5dbX3DY3HM+/rSXt091QLQ
seDGUmRuJZATxtuEs6fkFYdod/TxY2EKtZ9S+UgQ8HnchNQMayFi5i5DQwIUke+RU49NUUT7oBqO
NX7OYC1AbjeXthpBzbfuFSipc7l4956KDsqp49DLDvUA0ZYgSZ0FjxRqV3Jy4jwDnU+WlFcOCkxJ
2hY3+T6T07XoL3vfOTQ5oC7g7lofnWA8zKXkb+0+D0lDtIXEZaTFo7G+B7W8AXefXuBu5dq68zcI
iVp3Ge8aFp37PukOc+c/5nP1MXgQWOf+qwfpyiP9BvKLjglAOemxu6pJ9n0NNd7FB5kHZ6+M5AGQ
6VnPcBk0ScHwcXPEWNhJRvWoJnDRfZVcT3Qr0WgXz+lEUzrj+GOidQqK8eSX0KikjR5uW5eBytpv
XXsz2ItAgcDavMJqsPhtLo0f6eHhrmQlwKyXaxl6X3Q52ns7zO+SbLxwMTLAedmEZfs0ejajQd32
9MQT5BCHIX+vS+qP7MpvQcTRrB9Ul2agxysKQ3kGKnoi6nnjqmbvhDNJ6yy8ZT7KhzW7KZRzshsN
UQw9YDLBvWygJxrAevZCCaVgeNhoPHYLC3QqbtWSntGqT3Pgf8y4VsJyOo48Ia5Vnu2pMrHubt1g
au8Ky0T3uH9ZeDxcj+Xl7GB2cOmyRqD5QJohfoTNQ7ZMV/DxJqS2yT5ZeGuggvwKuhbGKw0wxjGj
lz3kVfyPVvFtsTtv18Fkyb1F7/OAIFg/FGh46pQKXlHdQcxH9u6y41Q0F1VCuBFiv468u6lzEcLw
JoOsmjcfR4aYOPQB05u2eMqdgLaA50+5z36BqbTo4DLzV8cmK53yBCCR+HOLWt6jOYiuup/LBHvL
eiNqYHNUe7MV7avWjf0gOqfU4r3nnVzIe2lBJUr3f0NII24Gh3Sm/pghQlkEXIPQnBzD0b4OZJ8f
/A2G2rVMNL0af46erjy13KEOXhJ3BcUK796xrxgl7Wu/3FVefibeydtTBKeuJ3UZL224Cw2WR20f
CjEOICaZZ8MKe1s75JCUGfYuspHcg+6GbD/POZkRgu+2014yByAMXPzqEH9JCJOHLPCkuD0EjF5c
Kzv/7uHpKLP0zAwIPNr6ZCeGNRUbhUDMuw6hXEyXy1jzOFUtU2rAOl4Qz0v3YGvxsYb10V+Y6XKt
zaclEHd9z4wFFG/ozy+yMMeoRMftU3ZaDMEZwBIEq5W56SRBMPB366PwQoF+M3J4YP50vR1HM9gD
v2jd8+z9slQUjz6OWCF/zn27tysEpOye0Qk5uBX9NEdClO2uAZlgrdbHrG7AE1x6qzwNYQ5YAeMk
csp5ANRgi/kWQxQTPLzjs1q+uz3MjpWJSt9n99Ms4sQbsMCuj1nzWrbN/C5BO3j1UwhOCB/WlSrs
G8g75b5XpYIqATk9vJRzPXMgIuszhZxajj2JvzGKVa3qn4YG8zWdTPPiIgJWp6lTybpzJhE9CJ1P
zo7cKVdLFDjdzy4S3VecuvqFmaTGpTb6/v08tsBDVxHK7zVRmxdM2f7bUvGtacu7JQM511fXPkME
wpgF1hNMkq1/B1rIfG2mDjOrnhYGcX3qRs8LaFEHJrQE/qp02r9FnbSexNBDbZGVY18TWQiIbWLQ
JfvYJqDzdJCnI6S8aLr2CpNPRCIL6z0g0SuYyM3ddT8hfzOEHXgRRhsDMiZfPuHXQG3LX+Qzpncp
MFffRgTDrO/10qZuHFVmvGhtwOWHAr7qcAHzUwPP6GArnehMic3CbzXenn9VdzXjK3g1ASmkrUJy
d2uLvk4bv3FJM5bHEEqaxrK+1uVA3pvdEwGIZiOLEChV6cNZWwvnQQ/dQBVUZOTS3cCiw0plj6d0
McUC8N9KEucaoTkLLiYSBj084C5dYClEtrpde1MHe3JNlneYkzxVeyvwAAj2ZuqZWTvjEqABFSyn
CcOt1+uKBjJ7Cg8d11mJFHnIh3kpv/DeZREfXMaoEjNgfUl3U4ASjZQOr8c8nwBdAcEKDqPj1NPt
NKcpkCOnCarYgCXpL+TY5+quKb0ueAWwa3SMSSrEacANPh56IHEJCqhj6vvCXxVQ6h5x+6aZN7zN
QnQfNTftq9c2r2cTD1nbj3ueAI97GFDTHGO0D9LDmtWsOVkqakemXzU1jgYV6++JiCwOJDTPX8kf
r3OOfWJQgClqgrO7rlwZi/P5safjhN38w/FEUN5Nob0mJ958puxShN50Xh0DE2qmub+05OjjOcYQ
/azqAE2qaEh4HpGkA+7aiT+K6adaggM4RT4xQWhlydmojEJgqZRsL1o00/QbEMwCpFDmM8fFC03g
2gp92Nj4X6p7ntm1uVT49uyjr7z60oRdZO2qtl6qQxD2jGPFuuQv3rJ84r8S0Z18jJovUafHa4Vb
BFBypAe4djoQnLMCKJ5MeJWPy9iDP1pnM141Te3RuVO5c5jYeABjtJzWP1uRPTD7LcgHsBRkJlZt
rML73lW5lxzyZISUxES1IzVb0cCLfAyuhrkhlzxZBcQ2Ppj53lYp4QqaCo/IvTMUxX4dZwD7idsR
BhGDBRTPz6BfxRFlL/+nFDCo2lluuKdwciVSaxc2e28VbHvpI9F/XwY5Aplv1DRRYeTSxGGuio1I
kTveQXkLJc4YZGm059Gpt4IhIM0hoYp2pH3X+mfZt+PbIGYfjWcY4Lzhivevs2hofvVtAs9uDHha
Yibaathjx2BU6j61+CYPTpkGcMBzaJcFYWD0TK3L0wAcW+w7QZ20JtP04nllEpKiACri9HkN+3ty
33xgSTjoQCZP+2ZyssuRwOeVHqn5DkGFR/ECk1iWXYTYyB/wjqzZcUzq5JsvvyY8IXFaesNPkw2j
f+un2fBQjJ0gSpVoqirIStG7p2TmUfya5W4BLwC5dpjYmcThjCabS25nSw9w+niBgyfZeOJd1IZg
gDv5ZoCfOTXvUHL67qBgE4qLUvkapwuzBsoRJ7TPaTv3a1zOpXldbEYsMYUS521kHDSSJhQfGFjF
T+BT0uwtoEff3c2WsGkd8EM4mnFYeEU6cerZjkfGOQidj2RqCD6LZnSXY+T76MntWkM7ZFoqKRIA
PZfUpLV8rHuPEXq0Fv373IOUxU0IiS82bcDoKa9t3iQRuFxJNrrigdkiU2HmNzsjtX4UAB1Zw6S1
6pj8RHUbp3JlL0IP2AaZbWEBFOmKqcaqWc2MlTrQB5cjejOsRaIOW6q9mI5LI0NiFKOyWAMg6vYh
VZmFM2/I0+9t0EU/Haup+SxgRGa+uoTdFOdJOnY7EUxjfmxwaD9q26se6J+HH9YyYWaBMQanfphN
h2udM1seMB/W55pNVaSAlIuXYS5cKGh+6CcMKTCbcxsC6vYOq123ZMYrJ8XMgWvirqkRr5lzCiuI
ddlBfwVIDgf3U834P13nP1yfDNu/Fna+/jDZ+4/qb3FmFuQcAj5m+Yycb1/2+wo/9zfPD9neR4DT
86QbkAr8u7rj8CsMMQnM+YiAgUs08vfEuef8RjbRCyNipgTP6dj+O3G+/RLZKX4/Ux5iteG/lTj/
58QeIT78Hz4bvQIy7gTc/5rYMwRWEspEPkUbDGJ4yLwHZfBxtZR8PPinBYFnfqISz6PT3bFsHqMM
JSQ5KDoUfyNUYsoUSYD9gaa8+1KRESVxu9BjPtvrLQCiwbT7nDkPOKn5IlDxEj4E9Xsob5P5WjIG
cp7+/UfxS13yz/+oL/5LFXJ75v+QIf8/IR78z9piTebgx99+VD//dvrVrb8SYFzVj78+jH88i6xg
JR5NaQ1ewHcYVv7xLPq/ER+Ugk2SISsjCW/+98Po/8YT4rukjz2cQraAv/AP/IH7G2gygApOxCTJ
dVAu/w38AZLnPymNPNB+yB/IZ4VwFh7avz6N81A1fjlSdnhjx96BbPaURTRSU/biaMXcUTU9+6EG
Tr3VT6iVw24dgrhsWXu4MzPooCPhScQtrx+mH4mZnOcerE9OFGNlV2Jddl1+mNcJCgscRSc5EEMi
LUhWoQ3PTcBSs707zuxrnAllsX8NS0h3S2NWKXrLxf6w8aVqvjRQ82FAR2ITY2Hpr5bfgzT0gYOt
lOY5hZHyInahYYnyD1nkRl9Bb8F4SdLimqwcOxpg6/hPEyEU/nr+Fsis17k8K+Kf0wF68wYGS1xn
E0PcfM+ID0LREk7djcEUvV6Ubt9dhTiMyfWFRIwSOXQsB9TRE8Yi5yZbsNZyrvDHiiocb6mz8tts
EZpBORMvLk+BqLlj4VZ7YQr2u/DTF68qSborjd/G2rXBArU9KyYGtzabjmouSKdixkam4BGrrPno
t1HrlfZ43feYDSJ7j7EzyvZguVlA1o6UZKcVTpK6xt0FSGnxbXVwWlvTRAYdLEfZRNn3ybPliJYj
ozuRFj57QwyzMWBrOrmxsNx9t7oSL/rAhOu9Lmz5bjG9x5JfFe2V8aMZWnWXyVOicug1IixTlCKt
0mdpCR+yi6yw3CJ4FbdlWJrb3u1xUJChZaUIazF4ypCSEEQJm7rXQdGo7243KLIwgDW/urilz2xI
wPTgLLo7lYGEn8eLPxh2AW61hlN62TMLLHS743PRPOeyTN4wLVKuDqomVYVlYn0pw86hgU0aBuly
8T6/tW23O11ggsTOYfv365ghlNcNJz4bsrScj4nXuQqa/ICaR+S1k4dQBc5VvixU200HpxlkXE5r
kAWpeRpXjx+tlQNt1xLlZ/LEdX5mJ+jwxv6I6VYifb5lZN1u5wCiL9m0rS+cNPTZwQ/Uk4nYzQVD
ue+pkD0W+O1057CszbUoFQ+BCTQ2vjYvb0xl2c89NZjH49pM34naiGDTKTsY/VVJJ4XPL32yIhdb
5pAt4XuWj9YLiwhREsWQzw8ufvH7AYOXwS5AS72HFaGnY8AXX+C/LJhwy5zwHu1jIA62YtR6OSeB
89VvZWB2xdibL6FL1xB3NDfzvlsqSf/GdJgsyCLrnNwSxngSD1ZS30fQsUVM1tj7aescxZTQ5nqP
KFy9ZLN23+ESd7/wW+P1zZuSF24pHvpqml5L35lete0Wj4Kw9XIx9naFVQi26nRRjwVuZKz24aMa
Hbw2Sjr9humZE+RYZwkAMWn6sTivbNZ2akdVD1OweIjICUEUCVyjE0PzYvUYQdMe//RusLOOxYWO
3cgd5gVrX/osvEkV24V2xva8S0MMnmWr4GF/Tg15J8J1TYp5WW1LS8JJ4pVCFIOGRXgB9c0szx1Y
SjwrYcE6wUDw7UmJDpCGesup3vRSOm9JIXDcMs+0aZW9gYmwURT6gFOnKrzyWYzwtRvalXa1D7Bi
KxmlX0tBLpjOqUj8vZVWwTVkl5kPmtvS6OZrMb1zT1jV3t84ADERsuYKdHOAfY7Be0JAm+18FBkr
7X2Kdf2lr11iytSjmGHMggdr10xzVl/ndQr6N5ppxmJrzi1JQsI25W2ZdNV7GIW5u1uYXD+wrgy9
rVj74NGVrf2rnwths3h1dfI9iUPuhNWsLiPqaF19DC9RV1xKXpM5phrPAf1ldYrwaq8OIGYinEsc
NZHPyZ4E1mlUbJGL2zkg0l5yUn11okjLi5QKD0I/lrYn+NHMT8qg0f4RcJx9y+NVRgS4Wdny0GYK
85REhkPqRYn5WKrR1XGL3zJ/WptV60ty/5b1HEQWvz3l2opiSePrHKQrDWY2qJ3NfmqcyDoMXN3f
o0mSaXcmwLC7Qkojj9ZgubfsGl63PXPWtjYwJX7lymB+Y0mCfgmwpw8noinySrHElWhx1g/vJs2m
O9JzQcsAXSY0ttFdag/VeGAVBVnkrC8Sou9Dmn7/U2n8+/D3z3ij7fb+8xzRoaL1Qoy4duRLQd37
19ud3Xc+53mGC8nk/X1pJemZ21vuLWmSg5tj8NVjxK7afJR/x6f8X3/yH/A9/vQm/D/LxR/r8gfV
4V+qwe0rfh88RxR9EWgQKrvIdxzJZPf3wbP9mxvgQEdqoz2QwmO6/I/eJOSXgMPIiAeekk9SKf6j
HBSUlwycgWQFvMsQVv6dctD/5AL9+YGhBHT5OFE4uRJQRbA1L3+i3mgdWsAKsWtkRZFBziQOx+yn
rldL03G0rVZ3REOYR6CLpNa8wxojm2FvzcIuv4SV5QW34BBd+caEyHBSfyqc06faCSMD5bMOez/6
MS8aqkKggQfdyVWkzvViz0CdyXzPOidgTeH2pdBqsG5YMORtezBKXdfXVYBG/VjbUvv3Y1078txO
rnkKh4mtG4z578WQ9es5Gwrvhc3t7ECeMVEmxyWZyjscn224HxI5M6NtK6cu34gGbFuTDJhvdtXK
oiMQkgowfc+M4rS6xTW9NBckmMKKniuCit6AIjIxL5Hj72ngqm/ep8mLJc2MLqpP85f5NIItn6Yw
iArMy9ZPs1jO1mKm5J8mstAK2VlcBhOAR0xtLA6iGJiSG735z0qCjE/Npymt2/xp4A+wqlHUpbh+
NgebMat5XKh7OJU/LW4QtsRx6fIgZPC3meCwBmKI41p0FiYWn0654NM258Hdfm0+zXQigwvGEtyO
/JePFRhnOtCjXwRVlq9FGu4TFS3lvst6cspkJh703NXX3C0U2x2QWxW3mZP8rPDu5BeWsh5LbfvL
XjM9/UGCQoPdTWDv8rhfp8Zb4VbaO9m2MailBPcwe5YARuepucox24q95Xb6mbnAeG6aUN/MLaak
WDkuVMzKDG8J+iomhG03XSn0u+1XXG9tWZU41os8upOwvMhMoeaYveMM/pWdz/l33X+SNPNZzXFT
riwQ68gVfiRMi+3dBkjYrMIWlBzfkkO/F6vbP8GFT+0DnJjmgk6eLCQb1LCoJTyhN6s1j2BI1tSm
no7yARQhdmTnOAiPaZsPhyCLE3bEHta2Sdkj5RmrjcnymFPnD2KbdJfmcTa1xRrhLKxfuqFDd+1D
fnqUWHjbgtmgio3H+nTymGwHrrMtWk9cf1hBlI5bv59lP0MX3R6/Rz6+TAQvIOmgkn1hZMn0OiX6
RRSpZcZ0WjKD3tirLvkZkad97pxVsrtHzS6ry+d0YExG9ueDSAy7asnQ5A8sFGRlYtL01kO7NVaH
nI6QLT59wNZ7Arj62wQ+jbFVXvMGuFbtXJXcLSC5Eiv7qWrXLNcmLSZ3F2UieHDyInmOQofp+hjk
6iLN8qEAe6nEK9ogqQCmqNZ4sKlT7rS22FXC2hTWrGLGor4kR4o/nvochU6O7EGQnviSUVg+doMc
2CAhe/dcVJGaYn8zw1uO55hruVnk2a0NUsDZjPMZESE2cfaUQnu7HDr74LUFPnuvDOy70GpUxBrQ
zYnvLlMz4GvfHPpysPqfzWbbrwUK+bn6dPP7TYuzf8UTrg6R4fR6E0vfYwneggC1bPAmKvbrVhxw
JEXiVJTFO2kDEgSdgxePaQnBAvOZMdhWIgKq/MwetCMxBOczkWDKoXyZoy2n0G2RBeb61X34mWPQ
fpskB9p48g0la/RYteu01veEgUS/W7YwhDQjuQibcQlblre4hCvZp3cothAFe3bIU5hwRJFuxayu
q6SecfN+pi+azyRGvyg7PILrwfHdf6Y1ws/kBpu1w2e8DMz6m89sh7/FPLbPanRM/dE9qc8cSLJF
QtqGuBG+Dc0u+c/MiLfFR1rTJq8BMNQ0Bs0XJazGYvwQL5+5k/4zg+Lzhpk9SdVtYajL6HzPsmr9
o7QnIeNu4lTbt3yEvbjBXM0SH+A1WF/sxp/3Imn7h4ASNNnhSwy6PXR1J6LfsQHLOywBuGy8umEG
Df3wXbKt87l2B/Nrpbe80dKdSgbIxE7hk3l4oepg2wWoHfIuAaZdrBUwfJ56EHjDvnMx2bIlx6Fe
EkWzPE1D4ecXk28hmRMnqro9y522ZSTEPn1GPpXaKLEhK1KKNKq+8q6x6ddPavUzHHPQAtpfSQl0
gqOUCtmrn+u26q6GLOSqKeeVQSjY7zy9aPrCfkzWinhjWOIxiEG8DOdlkm69Z446PrK5BwPqrP6L
vTNpjls5t+1/ueMHBzLRT6tlT5EiRUoTBCUdoe97/Pq7Esd2sIoVrDhvfMMzyyYKQCKb79t77Zgi
zlT3wUuqd8G9M9UD6QQZxBisDfiMUSkRkmM2A/UDaFfYF3IxzL/TIBiuIifG/dVNDYE2YpwgSExz
1j5omg25ghXVeSWczfguQGogHGspz6zCgXMXHjXPfOnSSTxqnNqYFZoI243Tl87FIMDjcHS2DLru
khr+LlQmjvWgyjOkbRj6G1VZqu6NOeRwfPPM/pJPDkvM3NGzvkENXXKShVgHhoufg8rBhQdDqab5
hs5JPsz8F9qONUuHCW5E4pmFqUiu4H8hi7PqfobJHoH35yCi9K9Z0+n0GwjO3hVBTY4ZtTuEFxYE
0tfZ7btsW9qmdkfmKQ7/IXMZNfTwwUg7me3+6QMMJKuwYjuEDR8kEBH0bO/5G3661Q1dfg/MMPpS
crw0tulQKrV8OIurbEwolLhl6ODBca3oqze3KDasoqF0o7w89UbOBBb6tClxdTceXZ2Q+DkPR7ae
/JytMb6rRklf3qTZgGvL5C0iHs/bB5GbxXSVJaKHrtOgBpvQwVItcCfALw7u6mLF4a0mfBvF+Ksw
fGRxmrCqG8JnWb58ZyZVNms1JuzJ8pwXCwBPz16jMZ6LBA8raGg5W4SDgcve0eom6LOekB4T+x0N
02osudI6CeMCWx0hOPNFkZdAQmw+mgbB22A92XjDDWikPH8iK0PvC4cNqtvAG9PmQckHx61FIabb
Im52p9Vgs/VVHBH5kxzhXLCD8N03DkjBD8qQiFESC68iq3naZqvEbbTHVBQ1EX4uLcFVTH+/24kk
JgJFVn33EIYaNv4ZV4VzSefO7m/q2VWf0kR2R8liEN/ARKAR2kU4tdaFWwNobfDQPRKZYTzanpH8
GJyMLpgsmniPLSGjh4TjqEHPADvmS4aUdyJewDIion8pSug7vUgG7Y6FNKyuq2wiMLT8u8U8d5oN
EmEKbO9BKJxXuqIJZVrXfKUIjvt+qAcS51Id0IZlQ+D6ptfZqP2kkjQnt4ShVtXTqPtsPVvGVv57
XFrtFrwE43tXZK38/u7kcuL4eMTABC4opHr2FqcVqFu2+vd3pwE/lhrcnTqAFCPErUldceMVTvbr
86uI444Il3Gxk+kUvJmR6bIcXgadd96w20s2pTlOORuHdPwqnJbpkT1jDE5BSCxFJS6Z9WSw19Pr
odrQZa2flh/yf2fW/0GW/O6dfDizruuCrtrBmXX5f/y7nebRNONQ6KGXtvGXvGunGf+iY6bAr+iV
0UwrTvR/zqz2vyy6GvTThMUQWg66/zmz0oSjpcFpFuapvpyB/0EL42iM6lCgXZ0/RDNNQh92Fe30
3RjtLIwFXU6bOZeIohGA5Bs3r/Xdu+dx4kswjqGp6jKckFBl22SKujZH8PeXSQeJ7gGKydqBo/Jo
U9j+Vtm6RmiQWdWP1dhGj2FpF9iS4HgxXeY9ozeYcGXElUGIvcuOkKw9R38Jm4lmCrUpzkNiqpEU
2zLVKAzZ2RPWrDS7TnCws8M2yBuHQgnXzyLiOyLXZYyJDJAAm1YmUUDfM18IQvei+FufJGO3ZztQ
xbCUW+8r4TuODnzF0jd+msfXVSISbW02iXvvdgYAlM8fzzFmVaG4FXZamGgGmDSOJgrybXIrLUS8
nv15XefenTO7X838ObAYdP/t9Z54D6pg9a4+od72wYWOXsMcAs8bGi5UBd3LVBZ3FT5RfOgwmgxc
buxFxvEK7umZ+zt6+9wXxRqbkW5BW7Uc90iPH2AY641c91kZshyzO8SjIE6Lbec7/s7sMzAqFtye
z+9V8PW8v9nlqgihACJR1XeoRh6OuUqnekJF3ad71Hmgn/oILD3IhAFAJyEOmYpmcuwEPaucyQts
i/04maixGcrXn/8U4+i5s24ZrAEQbQVfNG31o5/SZOSMBixFq9bGXrQhO9S6ZdWQJE8ZY2WsokLv
CRlsTO/OZS850g5Ms1sYh1Z0EfQpEYp62+k3whJsmvC3Ti9RMfiPHMS6hwDeTHBBzawZNohxCnJf
tEmb9oQHTeWuqm0KAVgdUEl1AxmA4Aqsb6Nm9DD/jJgehagc66eablh5M4Ev16hNG+YZ/v7HMoD6
uLaFlTUUHqZxVxQqz9zpgZBtPauJf1RTolebzx+XGoXvRunytFQNja4vfX7dVS/23ZyE9CCYcUSA
tCtd4BuuXX0DPzX9LEfM9p9fSnwYmrwZesUuDWF0JJ5+dC1IILBMYkgznS1I2fNa14Yk0rU3hlZG
X+IWfyGFBBAdjtTvtEQrtxm8wAeLsMyLGhk4wrJB6xB/hsUVGup4C6uGskBitvGZ8Xw0SSxPxWW5
QJnheNQXj4QPFDnGZCog+E05eTJZ7CVoemctohGnl4+484Zi+88fDmHIJpxdqaPqcI3DF9GFdVm1
Eyesiu8LA6zj/oVRJO/JNqspw2exRgWo0sP0Ipuw4rD5THxiJKymezNgij23KZ70da/50yXS64Qj
QZ5QqhlomT83jdeIh89/8NFiph4R3DXLs3WbZIMP5Vcde+E0m7zMoYy/gmTFG4P2gOt+fpkTY8YS
kn4MKhiiF5aJ5934RIid2GQW+dxIHn2fNByunqjfWlphDxNOibXrxO4ZMPbH2czCISVpR3B6011p
Hb1+xAOGJruM+AMs6Ta1Owq6FKumBgqoV1GhiYuu/G6WEzyjvE4HWCdFM3obVAAtiwqV36fPn8KJ
h00qMw1vNiIWoQxHPwhQxszWotCYXjED2K0x7ygMniOQi5OXkSbUBFYvnXF2OAYzK0WsZJWkJs29
fpnaSbEFbkT3LzSoOGNGMc0fPVb8S1+WZsyRBjtgT2bTr7IoSSfAk0tB3IWzGMBDuPv/eATs38gs
IpyC9sHhb5sK8jBDo0V/gLd3QyyTdslGJ/jnVwE5SldBCnaJrGaHVymDmjBwr9bA+Yr2i1MM2UqW
0nj5/F4+9Losg09c8u3ofDl0vQ6vgkHdFjOy15XAd73T7CbZ09rLLvzKmOnDJ8GFAdF/PcPHufz8
yicWR3afOuIZHeUuE/7hlWU09lZMUXdlxo1LOg6xucB+IYw84EXxNlo7FsRI2tqrQw814tsO4jPz
xnH8hpo4kBBJC7es4BPTjwZZgyusM1214gy4+iKCoDZ1bIarGdfBfQb2/RIKT7BvOqOHjm2ZV37t
l5eJsNHGpk5L8tQw3VoBxprWbSgAfP6ATsz8fGFqD6ELzJHm0TDrYCiwRXfh7zi1uE+QWTwEJBOX
69Sb+xs3FeW5ZIpTg4HFUE1v7N0+rDVjDl86N0RA9YACeJURe2ICov2Z4w1bI/8DxgCP6HZq3On1
83s9MbfSiWO7IYUuJNPL4WDwgk7PrAKuitGB/k9rFEOiHPqNF5g11GMw/duyqfwzc9mJqzIACTnQ
HXan9HoPrwottu5TVFrrRKv+EK1GeicZwP22LfSmWxFzAvVxxKS+//xmVVPyeKfjcva3+bg563EM
PLxuPdbZ0BEUhQh5Nl3GXNFcNFolxd628+oqIGbW2gaUabVty1bsquxio78ysk77Q5sJ4dOQmUj7
YT4Rci6Bh1xkSeCKdZBkgNk7i9SuTeRN888oozlz4WFgo+gWIKlaO6lZpVsOZTPy89R1n+Bg0Utv
RnY/FwKP0XQJ3F1RHrO5ydeNYdfFdZNMjbWjKp78yQC5RSw6rryR7khzRmrSuYsHylh7WTfgHSFI
21ClsNxQ6CKjoFxBm/RqTCM4vbddNjRnImPEiQ+FIzHZEXzLRMccB6oYHtJwS6e6mHmyvfaDYSCU
TGgGO9/A33UBDKk4SyDX9ulAgOM4kT8QyVvPg7UwAbe/VJqTyzg0vLuq1SXOYXoBZz7mU68cPYTD
bMu3Rbf48JVP0gqavA/BJuCR+R0zpcGJqvozyoUTc6rr8PcRcXD2YWQfXsUEpjrx9tl8hVA4+swN
s42EtYvmlVLvxvWL6YZSsGFv3NYdaVc7+pmd9cn79DjzIdilMOWqf3+3SWqHBEHVhFzQjjXxCkGl
WcceYaSff0GnXjnnKdKIIHgyX1lHN8opLtM5PAdrK86NmzogDZO46mw3WR1Fe9IzvMsCGMPeItdt
51Zj9EU2M9bsKFGI8anOv4UFEzboNX3tCTx3ZNql4syz+Did8pGjMFB1HGYX/ehZTB5xsi1+JLCY
IJ3aHJA8geXxS1kMwR3ITXE5BfHLCI7zzNIq1MR1eJRCGSvU5p0ro78+mtgGLaB027N36HU6rHlc
WRew9637AmfP3i1BlRUzQMha4cSBYzVvWRDQ5mr14sYeKKCP2jD+/vyVfRwY/CSTQwxPhH26OPoA
oAdMEbGLbJo0t99kxdCATkQl8flVxMcvAG8TJzulDraRYhxdJmxkOdDlImoilFgpSAjZVNxmuArR
xu3BmIhLzAuPAwf/73Qkqa7XMd1qdI/Tpon0wtylupFvyV3DvNnEVkaAEdBd6czOniayueoy0z3z
1arp/vht4clh5ZUuEnqle3n/zQxJlJH9QZlgGIqfJotBuUpJ611HFhzwMw/o45IHDk3q6mAnlcDp
6PnQVS00MfF8ZsSo991cgyGMU+O5mnT7OSoydhfWZP8881bUXz2+Q3LDKFS7TC/Oh40W8Ce3HpWq
lXw1rO1Wb6wkbkHiOmXxGmgKbYvIzVxrHLBgucERxdbkAp5NxshbgeEuz0QrfVwzVF0GS4OrPAVC
iYPeP/PcKEbkL2wzxqIB/T6UrFyNY9LfBlqcroZo9HdnHsKJoamk56aUVIWYnY8+SiO0qRR4PHoJ
UOZxKkUZPYq+TsS+L0c4v4lhAs8vpGZQ03c5g28TLzHENsvyOF2HKaEYa/gyqIkRzMCAsedwfPVS
VAfrFH1tfI95AdtoO2fKuExUgrj4/A5OzGconajMUDMhOkkeTboI4YSTdNyA04vhAdNkfEEfCxdm
2tf7ojZTDPHEcAQArJozw/bUs1PVj6WUztM7unQssFtL3aNe45JLQq5CP39D9tTGa13rI+2h9dLm
po4Dy/pLN4b5CcFJXG8+v/0TZ1LmL9OgUks902PlORwzhED4I+ZDfoSZR09DFVsUYQJnVY/WM9az
5qKf3RCDGNEQUJr61zKtomaViCl+rsBvr2PLY6vmA+c5swM68XRozZtUzhRhhRPD4Q+LCbfVZRCw
e04d8b0jlwhUGoST2wgkH7AhQo3zLRQu8xppDyBnSEB59vz50zkxv/NeVTHbJCqDQ8Thb5g0n8qO
E5G25JsE2pFLssFzee6EcmKqRO7HC6BB4qhheHiV3J2m1i2YSCBdBOXKqlANQH13sAfivFt/fksn
L8YhkRqE49HHU3PIu70MXXWvNV1L42yKezOqY/etzbPXgeyub59f6cTDo+7JUzMIQdNpjx5eKXFw
FItAfVm5X12GOY7iRE+jM/XoU4sjbUlpofOn38BR7fAyxBL1EG3UpOfZ2IbLefhGIzudL+Etijda
p6G8dIj03EypSDeQEeMSSkTwWw5dV6/6Nn1zO0GdjdjBP1kErn+l21GHhT4yEJEUEkb+5Ojp13/+
cKiAGBwQHQOPmRr9714DxUbLnYweO/3oKtq1Bw5SL80zk9uJBYHqIXVEiZyUmoB6Re+ukmYYiOeA
q2iYJtYNM+o+ko14RlPj3LCrbc4sB/K4f0sek00ZjddAa8wkE+PwgrT2NeB3Uo2ugslf7+fvUiJK
M+am2wc1ipAo88cb8mGTdZCSVddCoI3B1Btyo2SOlx11SHJT3OwCNGewS33QOhiT4bBpxo3ptSRz
x21Tn9l6nxqqEJ5obTNWPY5dhz9bzsUoIJRqK6ALFYfUOrrA3z1t//k7p3vKGkMDCQ632sa8exth
W0OFSTnpFnNjXdWzRRScqNszVzn1gSt3mcUugO/7eEGbIaeZg8/Gqyl8b1MjoTdWpWfEG3RMIlp/
fkunLuayJWV80fSzj7t942zpWZ1O5BeRrnVDqhAvqqG6ZBaBd/n5pU69Iz5xLHJMKCwMR++oIddj
AJ3CJs9yEdOLurlE92E+fH6VE1tJpbtGLc9pU/VsDt9RQjxq3Y/K2xXhYmfnX++g09JSbh5xOW/i
PqrOvK+P90XLhs/FRVUhOfcdjQoLj0JpdJz6Ao63q8Qcy3ur1cYzI/zji7IIuHVRL7E95gh7NN8I
XMnUO1jJ+g5FoK45PjKwWThb4YTB/vNneOqOPCqHzPrMA5yMDp9hF2N+04jDJgPO0DeVgoMiy5vP
zG0njsvU9AwGBB4awpuVafL950SEHeY4ghvWft9ov+oUkzowifK2mi1oHoOZ/9CTIL4bcKZdW/HU
kUeltbuEMPONqLtfyUDgzgiB+JakuvgbJylS6T9/ECceuo2dklK/Yap2x9EGL+0LlEAeg6lpQ3VG
LOizOO2AI93wzwl0Pg5cKgYScwATMKfj45mXJAzqIuge143ulMjkaPvBF87WuVGPasGrg6+RO7TW
mVs8sX88vO7RPXqtD6mlYPhqAfVMqzbe8O2lAFJjEhrczHpKwfbuY3PWLh2QIfden7xBvCQPcdKS
YocGFQUEkVhvnz96xgCv//B4xg9TjSYOJ2gg3KNRmNkTvWVvhg+gh1X5QKICfh/9b+/P3z6gxRPE
FlP8cRenUP23a2hxEFlln3vrGiPiXb54jGLywTkVKOtRhDBGYZuUIylX5iQ1yYLYWDxL/eJf8pWV
yVtcTcXicIoWt5O7OJ/cxQUVL46ofnFH0dbCKeUsrilrcVC1i5uKMpdOCgEWK8rjHGpnZbyiUIUH
K1d2rL4QUXPddgQEsH8pCQ3zF98WvxIPV7X4udBMZ7h5B9XFbRfPVwoD5aVZnGDYTnGF2YtDDFI9
48VWxjGqiBXkucVPlihr2bi4zNzFceYAIsc9rnxoWUwVaqUpe5rjlDjVmsW1ZisDW/W3l20ovWbL
Bo0uV7T43Yac/L9V2Qnxs1WGOG/xxk1pqJu7ZPHM6WOooW/QNPOJxjCwh6avg61YvHaw+yUehMWD
R9ar8d1Rxrxm8eiNKL+vgsW5Rz5Yv8+VnW9cnH0UCnH5BYvjz1fmv0rZALFXrqCY6OvBzy2Dw3pV
PPSSjeqqHozGA7ZlONnOymOQTjImuwCZQa2YvsqAOIQ0gTgmKV9i5IbYIrUoDI19WEfpYzbE42uD
ZOMVTs+DUXXxZR3ZtcBLiu2xaqT4lfRV8eIrU+S8+COnuLV+u4trUqOYVXwxFzclOvcSDvjisqwW
x2W1uC8bbLY0zZFyP4m+Q5SYOo34RgEE12ZshS6q08XNmS3OTkuZPN3F7wkne0D437fYBrK+lF8c
vuAHvbbxiUYoaF9aZR6NYcfTfAV2/NVY3KXT4jTV/QFaV7kYUAX18VWjbKmpMqhaf3tV5TjKbbJ4
WLvFz+q4AewyBrvyuSrL67S4X1NlhB0WT2ys7LH9FKU/E2WZTU2n/ZksPloQgPFlldYwmvLRRoUN
B/or4j/ct9XixKUsiys3MUZxPS1eXWvx7ZZGUYY7G/eOjRh3DuKthyKtXOc+qBAE8l2Yr8wWnPVm
qEr/zcRwxHKItHFYz5MPrlbvvYyAozLcjxqhaCvPma2vVq8RNRd7NoTKzu2aYGMS0pHuR7K7fpOw
goKkagQen1KHoVsAi4pIY23Lb2kW58UGGF9Prgc9y5+dk2jBGlJ+TTZfYLozaVH4RvYjTSEVAuzl
4AjtaMquI71iaqmQ32YXxNgkFL2LyXhJatDVq0xMxjW/VyJ8wnb0JxFO/iSUX3HVSWsgP6VthiuD
pq+zmSWxi/DzsugvQhjxSTu65r/aSP9v8glxP7Ip3/uhk+P8ahYuCVDIgQfCD+txINCk0Co86Zzz
rDX5yNk9qFtV2KIc+aQbxvzaqfpEV9uCdHszJ/AM/m8aEtY5t9/0alAAn9Bq7mdhQQGECS2/O33o
f4mYuAFbNVH3SCVgfvAQeeeMOpPjUFTNuH/RLFRQRY3J7K8qKJHlKppqATBP5N59TrDJr7YRYb+B
/TVsoR2b9iaItAExeGT9rPq0udeHAi9+afb6z6HqSIMivIroqViv9JhiaFlCUo2SP11t6S9TrMuQ
PVgTPKDsAhtPbEhDxoo3kDhml7CnlAHONjeS9szj4BqUFsXYE7BBaKRzNZYz+m2zMrvbFEm4vbHM
vhqufa3L8JvEUfoUGEPl7ilvmU9CtsCe7SqJH3W3Cn9yVqOg7vum+yYp6b8QL9d+NSEizBe6Y8iS
6gBf9wp1VfuC28xfJqCMiT2u7mrHBoAehPrM+DA0/08xWtNL6xDF8dU25vSVmdtzb3STMzI8tbL4
1WIkDi+wtqhEMvKECJq002c3reZsV+ksWSu3j/qvtU6DjtxP1vBNNWHCudaqyXcoBYGNX7mDQaZc
03eIym1RTNOqJM7ohtwo+Jyk5N5qla+/kWozEvY3pNPvCTx/vo5LKs+XRDVGAMXN3J5XphcS2qvD
iCbga6ivQ5buFOV+Vq0TLxb2RkLTvmvTGsdya0FXvJATIecrUkGTezrZfg0N3UMu5lWFCXCbQiUC
4RwH+obUr6HYFLPJrijRJlJcPAgOtFMix3vjAj5JcXbShDt4BKLYOrURPg/uXMu938h9HcPlI0Ij
vAoGPjisPDQ4Ez8G6Na5USlpo2t4f6E699NFQELPXWPjrlo3lhn8ms0JPO1sDvIO+htZprSyigvA
VmgCcHAPv8zZNAZqaai26Rt4qsGp16O79QPNHNbkbQLCwgri9yvT79yfdpFn3wj38+obLyhg3WVE
9q50+OyveGhMnBm2OeLLz0z9AVoV5WjYV0a4Jx+OViWTQ2BfKiTOj8jwiJfSbBaO1SQm58soBG1Z
9OT8PS0HqbfCtqzf1OVYkPmha8V9MJlgcUlibvW9xEoSXHSi916rwA0QUhBjeNVNNvmOcVWPt0zN
eg2GI5r9uzQX2SaTbeZtslQ2DBcrN+9JzZosWpsl0j2CQzQYeoTWAZOEcelukLW7gLm8tvJ3FXBi
HCTwIMU2IK2ju/F5c7+t2hm+U800CYUnsvCr584xhv86BlRiwJZ6Y2eI+jYjpooBDg0V3oM1GG80
hzKEgz062zUqRqwitjNaYhVrLjOv33my3ADCl3d203n3EH7bx5KMzjt7roJ7aMfOdJU3fL2k7QD7
zTCIPtZ5jSsVPDyFdrdH4giVlBRJtoBuiUk0ASLi60MdrHQRYS0rq3HS1+xVmoeA8OjvCXB6Jq15
SuAT4si+S+F7rD3Id/S4Q33TlZX3JwZB+tZJOp0gQYiqNbXKiNaCNRTfXB6QTBwNer8zjElcWHFN
vBYRFMhe4KpLetxeSoyaUBTpspTW/MD3EWLBIBCXnGG+w3SVBBrZfVMSplfQLfIUvIhJJqQbdVN8
7WRhjYIlJdl204RpnFwmlm7ednlWiHXpVLBuNUHpbCXRHdS3Vlf5FctdlmTbyiJsblN1Vd7upTZ1
7t6ReVRejW6csE/QsRTgT9NxTnl9bSKH6oDCE0Q+PhP0F38lccPDFELyH1DVinBJUHl5/Uz+RaJY
A1YPhkMkGc5MsAzJdrTiZNp0vZe8oJUyJUHEhf6NFIjgySrGTF7hgiMhYHTEDBG0zEApeyqimKHy
pXYSQBaG78YXQHyG+AoP0HCbUy6jczUiMFih5ejyzQAypF31o5MS22U3DtkZZuX1l4x2bL/E6cHd
80bG9YST9CYZsUhv8bdkzk0Kfd9dsa/CZlSFmhcQu954jxAaBxKQpt7/3fdt4OxmkjpT4GiWzC9k
ZyFxzgs3/NM7sc9vY7Nym4L4vbN8OauLI2/Y4L4CqTEF4zc+Jgt/G+rxh8IYQNS3ZfalFEDMLkvp
19/1EjAZsu2EgAp9qPYF+GzUDDJT2+pSYMULoBNsAwCoEWf3NLwzza7t11aJjxvHTKcFgM58UW/L
diRU1iYwemMObApWJFvJeZc2k0OIsJ1BKi9Qq1l8YV0CVSgJRLeJs4mE4JKg3XVNNc62VkmX5kRD
gnH9hpa+uhMcesYtOxRq+nAZCDZIkIjRchiImt3iZ/T7TSB6krt9AeWFLDTDnC4sY+Kv/L9grhMj
6FD7EAsJxZ+tIhGsbY/3lv5LI8/UO5cG7+EhkwKH4zrKd4DuxTkq3iRp6k09UabrZLJwh8ft7y40
JyrGIUIqVxDijt3nEroPcS1JllyFet9cpeXo/4WTMvznNR6bjjygB5BRiN+OalcTyq+8zuqAbqfE
J6glzV9OkvtQE80gPHPuP3m6diHm0xYhq/JY+mEZPntso+XGSSwDGuTBYW/i5k+uERYh9UyeOc+f
kLVZNq4Lmz7vouM9etJGhcihNCkqmTb9Y+guebsieNyDSZiOv/0wG55sK2ciFFn1nGhueV9Nnrnt
LNmTOTvHwBd9lTScauO4h59J1/vzisOpAoyN0J3iLlIVcSzYQcKpFyQbomkO+JVjHwLFJRWtXM+9
q30hH0MnKamYzoxA9U4PByALto3OS/e4LA33wyKYE7BG8l1xVaPorrVRDO4Krq63iQtv3jUORrjI
NboZbvqYnKnAfbw2g1/pWPFrEVFwXJGVgecnbs61sSdPVzjd3Iumz5rvjczf2Bv70K8B1DQaYX3/
9FE7Sgdk0C9T/L6lJfSukD5GGOoKxcciMK274hCUXRm6X21nSqDYz6f0lSZ5fOZJfxzxSGNR59Co
RbiKkfPwSWPiJr12RtppBLFxhcuF48LMbojwvPCGf0j3n9/kiRHPxOIxs+AWBdyiy6ML6lE3ViVS
yUYril3Rxqni1qYwn9hzsrLZvtjgh2e9lJ5P7TLROhYWpJ7ho6dX+W5GxHslwNeiRo28cD1g8jun
vDjxUFgMmQFRptADOBb9DXGPlVUSpyj60iYtjHI5cpswNnZ6JX6feSAfm0vos0010hHCoCJWded3
r33QSG8ageasHYAfN9gPa+0iNjXP3hqhY8n1WDlYO3BkXnXzSAoiGWcegbkuDNUzNfsTCnbeCwV7
j8IiXljv6KegvrPsQClOpD+12ZUqnblraPrm10zUwyN4FPFjxP+fbkBTa+ZmMiSbLGwY7m9NIyP6
zNxzogrr6koVpbs4QJQG8/DRRAbwgsXd0Mc1eXHpjGtabTaILnIfsrCg5J2F5R5/jcsWHX4GYUjV
riJY5KKO4/57T3Vw25WNv/n8nX0cH+p30YZCJ4X55ViJXUv4BVPL+IjTLN2MMzIHB0jtNghc7SKd
q3OKxI9TEsJXeg+YSxDB0mA9fA6t1usVw5H+eT64L8DH7VXUtg0RtZ46HgQTO23YsghxSKYdzrwF
9ccP52LukOmITgsTI823w4sz70CLJHtvXVWAa9s+dbYDJ74zY+/EI2Xk8SXgn4Fj80GAZ9vxDOlM
o9Aym08JQusvtZzFrsnn5hIg4XTOrPOxi6Fae67Lh4KOmbbO4W0llCzQMrGwdVUd3FsEmgOJV5lz
LTq0z4fLiUs59N1wgyqrm754z9594X0mawHxJEAYRPzy3DYAI1HQrCC0j+emV7UyHr0tLKe2Sveh
T82NHd5W4GBJ66G3kKAXZtfEJ5YvoZnByZ+t3L0lgGwcCN4empvM0/SLYZZ/ZB8VG7SX+rqEzr7u
HNKZzRrtZdVp85bqjb+zOxOfZ5I4w1WKMvbMbz75eKRBsgfLLRYKNfrfPx5vRB0a8DVRx4r/op/U
X8N1F7tIn+cz3daPMwoNat61h+yQT5j95NG1sNIRJZSrCDJNz+7rLmncTYs/7zfhw0BwXBsADOnH
cX0Vj6Ao8T1GYf9WyTBpt/Vcg3cGTxHaG4LxZvlQhl7gndl/fEBUQSxl+sVOQ5cH7eJxU5NkxsZP
9Tlcz7SHppcgGgOxHjB5eOuUKva4ARozpXtb5OGwb0fpTc8lSfWIiBPwC6MDXBTrTZtRDK065zvV
+/rejisadLBwAuJBc1CQK4lVqVyNnZ8PV5ll1LddBqVt26bgChqy7sZLrfN1uRk1VNh3Df0Jeeaz
WFa2g7FKgU+paLBVq8328czi+ypBtgDAX7OV2w9aBfA61d3kB1UHo9gAk8piMOv46jbJRKDnjmWU
qhcKwQl4q444vIoKADrFYDtfm86JjR8prYavBvnOvxwnpmwYQ24t1nbLi16x4+p+xFnBzes9GSqQ
fyJw8I0ehV8//+A/TJncGEZajy+Q/9DLOBxlVeCnCXtMKCk6hzuvtsA51NNwRhf5cSuFaoAzkQHl
zGXnaB8NZp6UGwkfvEXc+eVNnHXeuG9y4BWblOyDfTSTpPk81SRGrdHzZhe1G5MpEHVlsQmBY4S3
A6F+dGEGh0wGahy+3PbuGM9ntEwfnwZ2ONSy9CwlbPVjuc5QeGz1ECOt29inkVRm5OPRhzwzi5y6
isek5+L0Ut/N0TJFNcSK+TQpH4VOQDUcyQBBlHFUnhm1HyZYRPvSwS7NfOWoQ8rhuyUUzJVEakfr
oSwJYIlsQabCPG7BweXFPg5G+7pXfaJ1M5rNVW1FibX7fHR92A3wC3ie+LSRPyl48uEvGPS8N6qZ
XwDqjOROk3wgB/fZTeuMQU/xrh23pia8vdRL58vnl/6wSnNpKOKCsxHCWPrxh5ceabuDftFggA3V
vIY01tzSXfQfwcuLh9FPsjNHohMvVZ08HWWpAn6gUuzeLw0+XzmCWsosLTGhl2Nq/p4w3p95o4uW
7nAeUk5uTj/Ktak24UdX4fRL0lIfryM7s14SCtTJLvRM6vg1ewSYpwu9svmbZLlQLefpvp1KDLbD
38zLwujvCwXC1BYmJpwY99pZSJm9gmYaDvhMfyFplgtVs5HD/IiCTd6lC3VTLgTOEY5MQyAyYM6x
XBidQLvMzcw3RU43CasQ6fQm4zhkQUm9L6ZSq1dEQujExuea9jVCBej/RVZ01V/goiGVPYPD7m1p
yfoZSFXPTDeJNufo08ysnbeUnDMCVyHPmDuW9ZEjF+vSC9HLZE8QYycfOIYMxVNByWe6HmUyl4Qk
de5F24ypWOVlm+UAdIPmdUaJJTZhoGBVcRiSZRQRoyJBQc8eG4fZKO6zPpokIWyjBA7NV/IQoLEy
YECl/lMMTeqtKe3SIucjHprvJT3nS8spiUPh4DfX22UY/x8H5X88vpD/4iY+YFD29V9//frrPblT
/e//C+5kd6++Mc5bSIPVt/3vTAHvX4bD8uyhfVTHMYVH+Q8ERfyLuhzHEvjLisCq5qJ/Q1AM81/U
iyz+yebQwe5X/hNw5weEDkI8hH/MPBjxuOSxCcD1G70jW0Sjs+NnV/5oz/eUA8ILbfTarZzr7s50
hv4h6mx/E6RGfo2yrjmzxHzYqPIbeAxAMvAKURg6mv18IIJdqGphMc6uDZ2JfEeVOnjtCOv9p2sm
lyIFCU8xMx9nvqPTyZhpjdUrEX0A9mhDehPss7xqcEq/e/9f/p7k3vNzP3Iv8GZxIvFUcc9G2Hx0
IbrhuHWVv5HUhgnQhjtdIvmqor3vlCFkhTqjuVOHSRxtqZTb2mXldNMvy5ri234MtOdAJ+9nY9h1
Cf9rtr2nZBKjuBj63BLriklA27Uo2Yhdc2C4bIt4mMjz8zmnr+bSF/dMRMPat/gRW+YUo9kGVTv8
dnLb2TbjwAzbxwlZVKHrkOooJxrAW/aF9A5FYJNJxAlfJ6nMYm/cDaETcoHCStcB6DlCVqSJ5P/z
B/ZhRUJpKLCTOwIcBbu7o+c1GhLxrsb5Kom0N8MP+q3fa8m5nd3xVfgE+RBVMdCmFk157nBFqqpu
kJGWUBMK6AprgTkgiBjN9cTp6dnrjXorNIsSmd1U6AMiI2KmlnhUa3LASU7v7oeYkkwWQNb8/PaP
PwGqYbpuU6xm40mt6rgczLGQwM2SHzY3UnU0h3Fa9d3YXNA/054+v5aU3OX7dZmLKXYDMkPcEliu
nMOnQJ2VW/OR4UoYEc8iS1z4+jqSkaBIq19BArmfIMA+e3FkiJyEcLf5lwzQLWyDQnp7Ef8vZ2fS
HKfSbdFfRAR9whSoKpU6q7NleUJYbuj7JGl+/Vt4dFVSqOJ7EXdwB7YpIMnmnL3XztASGcaiXupy
oalE5SwmGbKoXNK7e1tD31C2y08vRkVyaM0CeLk+DKSC621LRenzuzndOm03Q34uogbL3hw5J7u2
ca1hcK7oOlO9+oqXSx4yO8miUdo3ren//vxiH7wmH9CYC/cBBgbui7dPTiNLsVwtQYm0sOKbmJLK
oeIZfKm12DrTnnnnkObGKF3a2N43DfO/cJv/7tHQbBSaO5LzTWa43gBfIYZhrzrql05BnthF67eA
DwWqIySRCAj+rE7v383J4gmOoq3hBHqZ6N3eXpzc35lSwI5tReq+9kSZss1O6hp0htvYSZTLRabR
nBft7bYbk8GE+PehgVN3lc9JoiLd7M2f1I7Tn5Y1L2NY6aR0MIeW9WUqmp6oGNaRJZwqhbuxSWrz
TtrI+r4oVr37aV2c19nxsJfZkJUvm5qI9QDMH7MXVKAVu1SW6rcDYya9UGnH6fvzt/bRgOez9wht
prKIy/BkI1p4fkfJFS+onTbAPw2AuX3gmQTcgX1SzteavKbv5VxqB7L+ll/rIN3DqgzA/R1+rC89
Xd/fc4kUgdBaq3/tGz/+vvT9+r3wu/JGuAqvnpNDU9qXqGN+z2sy02MmdOpcW2v7Mk++3I258e9c
amH83cbnf0o6SFoKVW6e36ZucrSGwMCuEPA0UeIPGxUzBeO7sVQO0unIBLIhG5eO1u96lxDXVbHn
D7pEuZe0EMavFlr/aNJi0F8UDIxzPb/3cy0z+X9+6/bh/ue3xqRp2O421+bUBCN20GXoDCLfff5u
39XWtzL2v9K6Dxtuqxq/vczQL4rmGZsHEE/Va2kRUNcbZvEFvGL3lPSWFy6LF9/bmVXe0pJY2lCz
NFiWaOvHu89/y+kR9t9PwVbEFO4zzE6PsG02wxDtGtobbSzCoR3Gh2Tos1/t4P+pNhut2dd61AKN
EWHtuf2Zy7+fCdkOUtFncdsSg06r+oJcSg3kOfadFORmOuTd9ZbuADayLmp0H4Z75hT50QWp1XNe
3+q92JrfPvqZE4+ydLhMJg1sMjMb90K6HRFtM/EksxTVmYXr/YjCs8sKSXuLPrJ1WmSUjB7qK3SR
p7JTEeoD4AwucTKfv8UPr+JsdXl36x2d7ojL2Sd7ceKu0t63L4ZJRy2mG+Li/3EVNACQL/DeGqf7
w8mrBb5R7sX30U6DAe4itJ7n/Jof3YvAE0lt0sPaddpQqeJMoWaiwVx0GklL3YrmXiblmW/ww6tg
eGMyp+D/zkjs4KjWIU2zq2rHUgWOtMqLSY7zw+ePbCtKvJ38cPLwVkx6qgyBUxOcbs4ZbFNezFQQ
HNlYs7Vv+aOHIi/cI5/T8g2aBZnHRW2ducF3wg38ylv/GIofuzSkEifrfjuTPNOjYScMmX8c/X3z
JDtt3JcpMZ7NStYkueVruMqRo4v9ayj9JzZJmz6TCI3Pn8I2xZ88BZK/YBluZ8mtf/T2o3NmIMmp
DZWFh93+TLpGgC+2W5Q+y3zmsLSl2p1cC3wAzSnacZsn4nSQulnSz7pdxYSsr/43vnZ/gKQwKhES
gWTboVtnEwnqk65fOjBeob2XeXxdWQ0ySSMZ0295bGbGcciqgkKoja412EgW2kYhL8qITFyUo8ua
QRYnFzRHZU3sN/h2o0BHSaYv+j+j1xVhsXbDgywRUx8GvbcubBK1kjPf/fsHC/oJZyhncVYR/I9v
H+zct+m0xJAgE4U2jphvA5OKHC9Wy62iz9/h+4nT2frgNF6pM1JHOnmHhhyRiG1AQyL59D+IG+W1
Jglykab/F463PLP/eX9n5A1QMDc5XLAwnZJOfaeCgTNxuWVZaehqLTlqUuZGAAtCP3eQ+2BB3lhC
WzjcZhKnvvD2OVZKxHZBUHBQkhAbtLqoL0FDtZdrW8b7eK31/VRa4htJcebDiND/qKPOiwrDKY6f
P+X388WG9aKkTEkBpsSpUdpSXqbsjtEr1NI+k504HLK599DH9/g5AnTA67EkemJHbLtzZvf+/pFv
E7tJSjnnWXKfTt4wbRWjqjbONwVWm0gkUntx7pFbqs3nHvjp7Lt9mXTe/C2Fj9Pc6ao4xlVaDFrO
pjyHKF7bGoRj85xJ7/R+wArh23R4rxbH03eYMCIKW6MbVRfmYi1uE9Sze4gi2rWynObMaP13Yvvv
DMfbwgrIVTZoDJvV7bf8Z+OYF05jVo3eYhzZ8PP4heLDElvUqNQy02Z1LaJ7L1Z9dlas2qkf8ypr
bYlQ1gO4TgiYy8hPRYwY6gX0fVpEdXfd0RJrwc7PStwz7zgE5jol3G6C0rJnOKN1Eqz9OjV3mVeI
8pC7pvb8+XB8/564LfyNNt8+vs13t2XbbVKtGvvPoZIXs6b5UaOM8sws9u6sw9PbCA0wh7GKb7PL
26e3pNR4xrInlLlW3ctcpnkexN6k5XtfT8yXVq1ZF+i+Gh/lUDfM50pjJuBtGN+LBLVkqGysPOTN
s1Vw4nxXZkYaFX03ewThpQnzeO7DC50oLcxfyBjvYbz78OvCsq0N48xYeFee5G4c0AOUa5iTWVJO
7safMrl2ed6HssyfDL/qfw4TgX42evxLe7BZfGfHfJjbKnuKU9Vdu2ZrneFPvn9vfGF8WVuEK8SS
f/Pdf4bjWJVAX2Orxfalyn0Wxy0TBukO/+vosNkIbrsagEkCLsvb15YoSQB7U8vQ6Mg5azGwHlWs
9N3nV3k3OVNcFYjg2A/C8IDHe/I8IUmyaTfmPmQbMT13ovL/jpkoL7Iu9p7GDOzKMurpuCP7iwA7
GGBhrZuiC/xxhUd75sdspZm3H/q2/LFMILeinbvVzP/7oacGYQlEiaE/Nh+KOAjlGiDmYB+5nLvS
Vtd7eyVmLpYjh+08A/Of+/M/77BdhKoSDQYwtg9nvCaFcSVUE1EecjlCmwsyyhVWk17Y9bJrzZE4
OHeshHlHFob59PltvxtPbC0QGLAdBw+2YQ/e3rVu9VWL/6cMJVny1y7LfUQhV+0/v8o7tgInC2sT
ZABc2yBYp4fRhU1sI/Arh15h1kFLC3lPgaX/7VQmFgwz9W9q1HFh67j4rY1Fv+nmjTFJkVr7ofem
9ugshXOYG1NV0Rpr6xWWk/SyxDd4gJTnPEJKRphlle6ZD2EbgW9e1fa7Ue0hvvQpim6xt/8dFFlj
Dl6NIBE7+ELqF6QYVPbEvwzOcK50+E61wjOyqbpypGC/ogNnf3uthE6yjqWHPBzOHDjNHOJ6w1WD
BxipPhsJm5cgbbTSGetwM459nXxsgDvMQdX10KWAq2dLz76hibGtAL6d+vb5S/xgqPjQQbcfuRF3
TjvSJtKtJs4z0jAHUOwzXcebOO/P7PLRgZ0+cgtJIjUUMBPsRZkW3j6Gkc6nTJIKraiZD3R9cNwh
5dBble+wt9IfTm1c6eWYDx1WcX4BBiNveskl2UabegmgfLboXyWdyWcMWvljVSw4Ev26/FqOJqrG
Srezn+0ClxiyfAbBxOoX4wbLn9UE7LgBscxc4cmOBy25A4q6/tZnzjMEwBtzcuVMs3MDGMn6UWSG
9hdTLTkw9CbGckfER/xNLoiVA7OtxXEwpP+LzTVWGrKJZ2uXetAlg4ScCyv0/JR4GFLaPLomfpW/
chbwLmPaKtBUzAZvDOlw2p/M7KbHNZd2vLP1ZDWDCcYwHvlslt8nn2TQfS3S+kfnDJOiom2kpN7q
JSVz0+2F2hvd4vzqhF/KaPEwxEQ5lUd3XzuLThRb45c2uihv1hnQtGiuZwXk5uhVi/PDSSeMlkCr
6m82vQ8yvhNXV5c+5BNoQuY/AqyZWPVBDtIoLvLO12tsSqYFWC8dFUDW3lufh7petEOW5+3DaDX9
1150613sJngaOK2y32jisbiFKSa/WawwqJu8ofjTmpP84aVLft3EQzqFiT56aeRWa/1Ln916Bw+z
Wo42kW8JawHK9aj3nXiNkPNrfzqJLzDss3r9puUaPipLJZp5HBxTjpEyXWBiie0BnedLSorQTTVA
lZ09idfGWed7gKP+vUOY7YR10DBJII7H8ScJP5SYGZAbERUw/8/KqdsFi8a63tTAD9eDGjECU3Cq
v6fWav1wayKmwgS/Z09mjZWWdwRjNVDvZGane5TPnBhRAkwEwFLAzaB14Q6P8B+7Y6T7sYJ/OFYV
CT7d4O3WGqvhTi+bsb8dRwsyXlkQeBdqS5wTmirkjAbK68hg6+OBO9Zdsp12ZgPbLcK3U9RRhXDq
T7M6mgrtxiQqqqmLnqA5d3SxiMLnN76U9ZQLlqHBsC+UV7tuQNbDRgDu+kJiSCyXCL8nJtlhWgiM
MEkWph0HGI7UH272tpr9fnt69bprpCH1iEi5VWCsyaYisskFvNIa3+72WlWQVDxXsXxqMw2+j0nS
1Pemb6UIJ7yAP6qYKOgQa1uX7vGUxTfACSzzGh9E+lWZMu2/jUonhsKx2glzdGGPQ4hfKyFdMUXS
j3e8zUmfpc/ghmlhUA5Rs+v3cDSm9isRyEiGDGVafJSr2d6XJDoP2xZu+TMrj/zFdjDLg6gn9VSg
oRtCrWV/zs+p6hepDBKo5SyG68Tz2oJ/p9KORuaIlzJJx+9z61lzsG3RdJogOQ5915BOhR3ZL55G
fXHtq2JxpRm00quv1dT66aEsRnoOWW7jM11sm3aGHHRziBC/zy+Nk2JMFa1amIhsvQ100Y/2JZAK
U79EK4bTqytivtjSRGpFEJqFDkMV9UPG62mOU6vNbsQn7FtXfu2LJkQoq9iB96B3om6Q/kFqBXnl
6DPaaT+4c4mjubNUH9FuaG6WcpZaOE85lmZtGCsjyvJYP/hGYoh9mhMoFXrekv6ek25NdjXte4DV
nbh0a1+7Nq0tYhIMWfvKgUjkQZXm5p0/bDB0z2XeDiElmb+SlNSW0Go1zYvSWjU4cNpths3rfq8l
TmqFHUJBD9U1YV40Sescgqwn0vaopzI2AqLgqvZC16vsq5SmjVirrnqbzCirsEKmcHzgFmbMkrDa
GZPmgu+0CpaUE19ky6KmI+Vv4SWxiSlxN7fj8DvjaIKn05wsDCCVK/WLuSNcYddZTv0g1m75U9Yi
I7sNb+p3Wy64tMbEYvGYhszHlo1Ws9oV+HKjsulX0JrV0ugBRz0aZHLNVBGNQ2Gvd7XXp7jpETNe
O1jQxgvp6QQHO3KiH5T5nDeDnFN0HOWj3kTwqEAHpWO2/l2hhj7OpsbpE4ZoAh3UpZtlLCuaUe+g
8rF7XPXc2aedcUOlyqETr64Ervugq3S+02ynieRVa8Vr5WiHeouEzuM5qvjcMdbOu9aGkFqMT3WG
u1bWT55izNDaBGTwJeval9Iujhwrd1NR/NGzfM92+ugofVsgvzSOexu7OD8BAEbeP/vsEHnEcQXu
7B9o+D3mXfU8sLzb7XCFzAOfZJ7dTou6ctzyNRdb3Bn5M8ZLMz4VSbXzrF+GlOACxBEHOC2xbF/K
dAdIec/SKvaCI3KU2b3BU4WysFocAVPJbQRJHVs/kpSlCw0T0odY/zJqpQ4bwUjHh7jGR0qEtD9f
0Iy4otTKn0WvgF+IRMhy0Ku7JBZY37vukInhaVSEfyR8GGPV3MRTybQLWhA6wT3Z7EepcUx1yTuV
ff/MXuNp0Mjn9mQ6/dBr0V/oizg0y/rDTZ1dN/g3ielc8f4fLLP66mjNhQMIDu+T+eC1yX3uiqNT
fPWSG8up+mjkPBhUrHVXjDK5a6e/RZdcCo5IceUjBUzkV6NNboiRa4N8nsg6W9PjMNNrSrLpsRqM
w6Q0A4qAOGKJ/xoP+U+D6L1OmltucgsGxtyDliCjoaz39HO+z5p5Z6TU5lLaN3qjP5qZjHyfpMbW
cyhwa5HgNgnSXdF+NUA2CHRNc4/wU5Vsn/m667QSC8t6h9LuO+TBZ637bk3gsLX8Vy7L30M8EXk+
1Hzl8zWehp0/pWyIqi8x8G9E28YxTwzrh4f9gUUIo702zZdGWpPlulxNK8LnNY8mU//dMIA2x8jv
zPox0d6fnOXLlDjPJd9TMLpZtLr6RTI63cOE2BLvtOYSjR6b0073mt82+5ZlVreiTg5Ohz8Xd9QU
oY9/wX+M7z4r7sqsv2hAMok80UN9HV/58L/A2CyPzVITnCOY4nCnPYz9hKfTkr+KscCYnmk5Rj+y
FznDzILQUEhNk2xxpeux2LMwe88pQ8c+6pNzgyzrgqDECx3+zYXX9tcFqI1KeNedYzdgb5DHlZZ2
6+bFyoLNBqTJ5ouY7cwhHYrfdV6gIQfMkpvV0+QZL6InppzwWqVcrcUW2wr9OCUzR1pH2nqMH7eJ
r4vKmb+5cD9+mH5i/K5M7CWhiUN8DHT2IElQDRCniCxL/Hus4CbhTZzH2URate9Hcli6h9lPO/8I
HcpsQrIwFrL+BtMYQvjkQwbdt4TgX5hy/Z6vlUFPHuJVHSmc5QNmI1XcCg/A327pqHiV1ra2DCah
OaHOvh2LsTkLLbRyHL4hNhT9IPPEpqXRakZkD0b2JSb83Q4rPouUtr2lubwGl3WaXOP6i4N1lrVS
J2WQUORhtUmbVEsfoMEhswqMP1sfPTathEFkdaiMPKM5djFn752aZc/lu4b8TkGLj39AeiP5nXZ9
jz9gfrDdSeX7IiHENpB13pPZahctSnutbfyo6z3vN4G06Q+sIDGj12q6e6H4vKKuRMgd9l4xMYFJ
zUFabC1eoCgcXcp67gbGz0rgQbtg8iGLUPawBcFmNOyRi6aDgFjGnHV6AAEhWJfiwSMUcWUlhPii
wSlai2xCrlkQmBONnaswl06jg1LantmIOLPR0/q1Z/5I5bkPvtPVpHLaLslDPQvKHLRLQ/qnUK2x
7NOpZWdKViTp87FtVTynXpHt25WKDFvNFyN6csvJWUgmNriTWVSkaFIVU1edWMm6WwxlPVglUpFb
AakgDeU00u6jc5Vc+XmfGZGlT0MVKKiCf3Mo1DRxujF5thVVE4SvZfqKNNZodxhm+2+aNNR1swyJ
5M2MCx3KeOy4bSxZMhjMIb+B1sXi7uYSrWyRCGwVTU54EUM6t5i/AS+9rnQ4u102G+vXEg05ABzX
ir+JbqhfHS3DqKMRxvzTjFOf/x31FtHaKG+KxTKqY0XmAFsy6gtOmBHDQDu2HnFpstFUyWXTVf4S
eWPi81gqX3+2nX580haqthdwKjk6kpSYPRSTUYEgKZtnUbTqlmIDd71oksdLj1Lbqr/UuIKh0b0S
PYi2SetW2lZOUwu2GEVs/mDeNn3ipFcWdW9U7NyS1as8+n3Ab7AKt8kxR4L7PUHDrSItz4TCyeIC
t5pNa3zVbdBMhCNZfNM4LQLXzKtvU1FCHs/LrfOLQmdLc4239Koyqb3vuY+8J1gXj7ywsm6n42AZ
5bY50sH7SBc7kTXarhE5eZzdawnciWiKAeHsUAbnX2LY5WuAwda1Lpy1V7e9VXlJMIFCeeWIkSF7
sVYp960qmhtDdCkn+kpLX1v+wne3AGDF8uuZXdTBDYM2VDUe2wd8BuQaJ768I6+0/rn6JY1ANWrm
z8aNmxu0ECNxm0oTDcCixf1FWsd4nxnVyqFAVIZ3qAYbfnMfe1Qe+zEj+J2ISMAU6YSjYz9YpgZC
2NZLa495tQfpgPpm2LWrcpyLpEX0eEeLs28jMa3jL6otuozwJPiPbjLVd/yz6oUsT47xhe4vj3iH
Ug7ZHCIBEg2d/Gt08G86yAMvsneNZLcMOWmkOQUDzj+tnbqByRFU3eSTTC/6vk7LfaIvSUsSmM1m
FvYNbQjfB2RPB21Y2mjKbMBQubligyQGIHs2krSEzoVelmhpGFDB0hY9LS4XK5RWgkeSNuxqHJ1J
25FRJEgBJpK4J+9YVtN11mtpsVML3d4QpAPsJCuZ+VwUO4AjPCwHc5Te1sinulX/PQk9ExGZo/1z
Q/CvDE1pmGu46CK9XIu4tkPQ9dKLRM4AAOU3z0ZUmJV7wMlxlQ9AclSvYAZPWa1d6RxQ6ek43g2x
v3BsOcWOv6jA1HCV6MWXAUNwuBp0zckpAJGrHXRMoW2IYO3fny76h3qq2f179RSzqSVN8BubWW3Y
GYBoFj4Wh3BFP3XSu2Wpk6dEd4ev0N1T1q6kmuwd1QrGRJdL1mx/ptYRSW0Rcp+CtrfCyZj9I2Ou
gDpXza0DaQ0uZdA4TmocnMbDsSxRIUXzIIBx5W7qARZY/eQuFQSGhWa+JYUoWUDoHpTDMWTwG+UF
q63JKyQRlr0riZPvojZV4ka3c2gVBla2l6526xjTmqf/XDoOrXvV9vrL6PbrHzKT29c4ITr7uGIh
vpGTm5LpTMzG/ZJmvnkol14+amwiKLgMGUMs7kECRrktku7A+XkhjYAiwo/YXYDNwINqi2gaqDyB
T6mmV6JvUSMzZy0ZwLDOz6IhGQedrcQoDxaYcfhzwzoOO88d12Xn4jYDnqO5EDrBW+b3VAJs/ZKQ
ZdFHUkDeOGDNW6NisJMv0qASBhQjZl+TJop042asS/gwHQsX+I0kuXP6lsHgUheFbEUSOyaoZR3N
AM8iEMa0N8rvlRyd34Y+DgxibTTZLlstBxyNNsFsrtl6sFe3+ZEXfmXtxKyqcCm1tbsYq6X4RRfA
vbHmQt42g8uYKtgOu/vFKrtveTuIx1qRV1s4HZMYfkOtOqO6+aC47KPjIH1k6wbQ1nlb6VR5hiex
4cgIaIQTo6xBfU3yxS6c8kzz2XjfxgRtjJ5XNzFfEl126k61mY8lsgm2DhgxwViJ0XhqRbJYYVVs
mYTQ0ArOBDnFrXCoC/23iAfKHHhztCmAYGan5H0n87KrtNZ7xjpZz5yx+4HtbyU4HJNABoKY0AaD
8xXEzJoiQ5n+EllaOTSba7vdNZ49uEdrRh0UOEtXvFAVY6a1s2KZb4os5sDC3g9WuchaoFwiJhEl
EH6ui2gktCNDNjTLm1SKzt6pYhKPxrjRbWkEQz8CoWLqV67lb/MVRHYnkKbOZhHUSPJtBI30d51i
jlZ5aj8PWZdRX6eC/HczHr9WXGS8oAsDgKou0MWHVV+5f1YwADn5pd7cRTZzov+segk5LjclVj9f
bxx8k/UYd1RJp+xFmnX3wmIo7woWK6K2Hbt8TkfJ9nxpcpJ+fLZ+5r4Z6CJeg4dje2eSs+2ERklZ
KYLiKLF+lnb5HaQbgoUGQyE0/ZUZ+GLinEHyGufWLX1VyePQev5vW/TNQ7LQLN21Rr2+0AvVkVHI
tTb2+jKxMzYFGU1I7FXG0YnJJVg8aqEkq7fds27Y01fTbhSBqk1O9alTrtFFBMNitpxoTCUAIjWv
hjoylLyOOjNu7bKmE0s+9pxEqIvKPCRCs34s2B2x/2Ozes3d5X+zVrEflEultN0w2tnfoqzGx8nL
xANFi+U2T6zVAIrjJVdEAIHHaXvqan1sc/KWfmf3ZBaJ8tUYxBpm0lFPnzcy3mHXaXvjWHEwCfM9
0Mw41UPgO69pArRhbiWtHdYUj589hCLxjjLa6uyIkwPtRxjePNwZ65gxMTp0doOy0xAKiWLWmKpb
1d1aWzWdQ9kk783Fc58UGBmSduJqJQQeAT009846R8H/Zyx905TawtnoFIGsxs4BwOftvJHKhiDX
ugSBKWaOBIk38fSlKPpHmzbDi5gG9QXQXXW7pkp75oA4f21n15oOPSptehPIU2itaSjIqOLqE+AT
r20Pqmz1v51a+5t4jUt3j8I11ve4K6q7uFcTh+7SzFhDFUEufPoi/+NVqS2jJGVjHowIkPGDpYZ8
NkexZMFYjDhLkmGeb8ahcrwwparvsoYm8XU+0L44OrNORmBcd+q16NTw2+mqvA0MPiGaDcqvv5YJ
lWsWCTZynw+ADyZeuvjogZElINY/9Tdwpqg1A/ZFCOnduap6vhFXATELtP4s1eF9k5utAZp5vFOQ
lgg5Peml+73f94NfNKE/5uu8J3WHc1DujX+dtmjKo+hoLlEk8Kbu0I+S7Z9HoW8k8CbWrkxAz+eU
Ze8MxYz+7a5xL6HM2Bp5b4cPcSZpTz1+C9pJ2psFzR179sF+rmfaBWZaGldt7ltfrNr0GGFmvQOY
+WSOM8VcShiXHa7ZaBkG6nF2HP/Pb2b7bfws/DewME6bfzOwsLqiZkFcSmaQy9Knewfnae3l8+7z
MfAPOPDmK+IxbA1Gz/TQwaCWfvsYkLnlZh8nLRu9iZ7QMvTir99wWHOqJkcBqJrI2c7gDeG8e6RV
fijHIiGjyNODZKC7Hygh9eshsZbdOBf1JYleNCUA0u0brPdfz/zcre15+nM3qoSOkIsRe6qVmFEZ
kQGhmlCz0+oiyzsZCOEP+7kfzOOYpf2e1TSLcraGly4/fsexb7zM9PjZrxIfa70mH+gjJFSfLP3G
GxITxGJl46VqCXssZ6M7Iw3ddi/vfjDOHiIl0TASy/H2+bZTaUxywtXVro3YNxlpKInf8GZN91eD
v/jc+9wm7ZProblHUrGpv5nBT97nqGvU3owZDoATq9ucDfWuse1uN1VOf0Rp5+y7cdUfJmHC0s1E
E1mClBymzup/VL7zfdG/ZmoWaDs2wM7bG9eNpZoFraXQMUb5R8uHGDPbVO9dSuJHIEDuGVnS9iBP
bhxtOMI+arPc/SmHYIZASP4sxQ5/7Osvrj3U3ytXkZFhF/mZ7vxHl0JZzQcK74CXeiKH8LSUMuBE
H0mHCmcHmUksM0Bu2w7qzPf3nw/5d0IAPksXkAB4OnxHvNS3z7GgHqgnHR+oLmjfZLOPn8spzqH4
P7gl5kKDHgUPj3vbZEH/EeOANcoo1UGUNMAkR+Y8a7dZbdTsfEf3jIDi/RdB+1uQngH3CwDOqSWi
cfypLb21Ctd+Wi/GUm+PFEiqI1sE+GrkI0efP8CPrrfNbPhL8e2+u14eN3E7UvgIkU9ZB3TG2wZf
FvSXK+9LtmK1OzN7v5+jNqYZ+xKWFUQzpwJ/JY1JGAPraolZgaOvGT9KM66PPYnAV8UATTQYE/m4
GABPyeAryjM61w9u2GJnh8KFPqaBsOztu4TM2NocCqqwymrnFg5mEtVm118m7PeixGKn+/kD/mAj
iW+Ta2H5A0ihn6pdm7xWowl9J4x+HB/+PByPh2AXXkxBdD8FZz69f6fBt5/5m2udmoUXslFisARt
eLV/2nOhw+Hw9/Hq/sxl3n90b69ysjWm21PpveIq8/A8Qw2mfHVmkPxbWN/fCPA9ZFXooE+3r82k
JwOHhzbsdsPX+boLlzt14VyV+zlElxAO0XxAtnCkY5xE6x2Z3i+fv7X3X/ym3yTcyYTJCLHpdPvc
TUYjlhZSydSUAaQz7+ibWbsfcrX8z0+TSxGRRqox5h3rlN3S4oBmSwm7ZenM5Hlg1WI58v9XRT3T
pM6iA+BvY129QwmZXUWzb+mzkCZe+dQltfOw2DmNMYi4Z17eewnsZjiBTcFViHZ1TgleqzuhXXE6
YngXd7yckV2EPdzEqEPLUNLB0JMfZaVNUY7lYJ/XZjpGmdm6Z/LVPnqFZJNsdDawIfYpbIY2ELMe
FRvKt4bc0bWajnZef/P7VD+zuL7/HlhbMZNhssV9wiLxdkrBnpQ3bsZBPNey6Ygcdj2282qdm0i2
mentNwHMhlMdFwNHiNrw7WVQjHimEgNJixp+m3BQZnM/ZYlJa6+liBVYs1ntzHHpvzUSFi0yykp/
yVrde6yw3D6miW1e00JY0XE6Auo7WuzJDIx1IiwAcJ6UZ37wBy+Awh0bdFzrOB5PH8uQ04VB0JKH
bek4u1xMeuCncjl2eTeeGXIfPRpaCDpNuE2HefquR90fQMaZmMJXVV3Hbi3uU0sNO47G+dee6FyL
xvl8LsP4g/duuCbFHUa72Lwjb1+Isdp+jnQqDxsMFUe/Ey1WyfZc8PT7BRPj1OZUs5kjWEi2X/Gf
zQfgl6YQLSq0FK9sFdGlzWEY211O+aBySfFYTBCVO5EATUDg0eR309QV53JwPrhX0/IxGG55PyYr
6NtfoWXFQOoRuuPOGCqyKCZvV8KJODNkProK7hfeIvPuljj79irdbGZ+laX4bp2ZVBUDQow7WeaZ
0fKB0pjXtpkaTJQaG3T37WUSX1WoKZFUVUvXR0Kk8sdcNQnQtz42jsgLk90YAw8w6ORQysucSOHL
wQHRNiGaOHGVe8N847NtOrgId4gxbr0u6hdPXpaj0UaQ67qoUjQq/udViYMd6wTlOvYTp35CCxnn
bKTws8xBiH3dI+lDenRFT+1/158j9wYqhaQF1IvBJ/X2EWGSVQ5lVOZw4kU2xi/KJzzC7ReNU9p9
ruzkaK5pf1/0q3tELU83T6v928/v94OKNCuiI8gG3uL2YD+9/RWtOyNp8SjrzrJwh2BBtHrjNIuN
CD4Gc6dBDSegxtp57MsP9Odcejaj/Xv25gKNV29FEvFENDQV5tumtI/9ivvSQNvRHUpXS2J603Ru
87LMdgr5cKBXXf5tXoz6zIj7YH6yNhE/tlZsLlAz3t6HrFEpgSEoQq23sq/0EbzHrEA4U3Emo2lY
aE8OXc8zO90P5l+8pzq2PeLq+e9klJeNRM47sQxDxkARMRr59TB2aNS8VD9zKTL+uIOTxcnlEE+h
8Z8E/rSCRWu3ICEvJ6WyQ7oSOIaiJ5CmFIjVhkYNdUXoSjDg+YNpUBXFUwYQaqcnVncviUrQAOTZ
oQ6gPs58jyJXnfF1ZlAbotpY86eV/A9BR6lENemvXa921iDM7oDv1uDvxY3lXArhzd9X1Ce/Wne1
XhsqSNVOk4t5q9CRk5RUOy5e35i2Hg6roQK5YTQ6vST45j+7bK1BTJSeWwQw/QBap8aUh8bol7cY
St3vWlGLq6Yg74AUZn2+LbqVep3yOuMW/XUiI1uZWhoK2bV/Rmg3TQCPv4HKtYihRz6rtSWhUP/H
2XltuY1k6fpVZtU9+sCbWVN9AQJkMr3SydxgScoUvAl44OnPh+w+MyLIlTyavqtWqQACiIi99+8S
86lrDeUz7pvVFw0+tliEqdX0MOuZru6FFDHcs3IhXbZDBe7H9pVcOg6pfThRGPlDJoemTpwI4bAw
ZIYa729Sa8kIT/H38OVhtt5ikxiDCxFO4iaicSWbssFfx8NToGEF2cPgQADJg2gTlgoSKYXy09rm
ODBGvpNDR9qgnocPZzoFIzZDDRMZrVU+BVh0WPGdHRoGGRdTI+WuA8v3tjOnVNu2Six/LU0nNBhT
NtNDHeThRNCuXn83S7Kd3FoL04ScACkikSIr+I86xTirHuVbfQ0JyZa8bK5lUoqCoiXpQ2rVeCtl
OhgBn1UFo1iv8O63RxJ3dnMdQtaDMT7jAYk45ZIOOZi8qrL7Z7wYITBJjCeEN4xJtc8MxtzX+diX
l0EO4OpiyNi8grbMmIZj+YgTWmtGN30Xm6UPRb67yYQzkXwC3Qla2ShDNIbmab9FYFa8T37atVWR
IubrWefwfRJqZEAG7HuIiKOQaRcGqSR6Qa9G3Z/k1H5lJjOmlzW5IurGQJ7mGV01SR787NHwbWmY
v1Zj2I2bVu6H2IuZ4oHKF1TPblTEzDXUEQ4k6L3NqHEwnPBObicNLoKOEgRGQj2JTaUiuPBLkuN/
YmkSgtSUaUGW5LA86pIklHYnxWGb+0qqjtV2Rlco/K5qhLgIUHHZsJubJsFi2hHzNjcHvQJfKXvz
YmaiD/DVKJXG1x7BiuLjw1F0ikrtau4lpvsEfEzf6pr8jUtDrdpuI6Um3sBdVCnkoePC5CD4Vkb8
ockyA66rcarbiChM593Uj7V50cOFqG5rk335RuhZPGIEzj24MH4tFSlfbBX7uSKyyg9ZspOf1Pbw
GFplqF9wMOkWMb/xcF3CU/8M1Cv/1ImIKX3yEbAYUXJHyB4ky0rxifDrtDunS3G1ikc1RJEQh69x
KxdPQ5nSkRAxZpTXejOwQ9Zyx8eSmABmvt3rHcToOgh+EE7WvpCzRiYVa8l6E5RfICV9kw5+Oku4
ktZN14d3+GciBAIa1cni6QLnK+zAAK5Mn9wbUFeeJcr1B1z9iRKUB8o1KJoFsh47m6EwGK1ymXS4
4pEgYoavExL2Z8Yy5cvH56uy1FOHu7bFZBuVLBmOMm5Eq6oO598kapyORBduFOFBEzUtDVpapTsj
wSbHa402+A5MFujYr4fR/QBO/VWKNPNS6tET7xw9FH6RxTydM7d2XAqSboPA8F8+yYzdDo/MMrJJ
XcJiCo5Eo+Ndqhfy5dQbHfoJNfnZ5Lr+c+gysl8zOE6ya4YKn5lRNqXu0anVmltGTvGZZHqrw08l
Kr5/fH9HlrWMG8HWHMLFUSYyyl2VJsBqk6X0cGSV1EiK63SCq4YzQOhE3iwJsCx8uwzImHZg1a6h
NZmymaDaWRCNJZLp2kTrv6PEqe/7vsGeNjKDWIUjaap3ht4XUBCikf8gbigZgjjJIJXPEkISO8mJ
0n1bgaS5+CrgdiY6UZ3zqT5++Caie2gAEAJobNfjF0NvIyOfGX+gibDRyUbqbY6D7evHz/C4QEHo
t3yAGsWJjHbp8BXHU6jW/chVJOL9VHEd4oklzsUanMDWDq+y/pCAZYdY4Sq5++PB3X/d+J8+ffw7
TqBlh5dYVVp1ZXV1uFyC2sHNvDcod/5b7xbuY7qNPdRWZ8rJd3/B1bo9eHJLvflbT2jaIcYILRfE
wcqfvdarNtmNtsfSxtO8YitunFtlJz2kF+NFtJU209bZldvMV/xya/goodziZrqw/dqTz1Tsxx8O
I2KdYdNizsjOsip0lZZYtEmndqtQRPqW6DlqNKc7U26e+HDgSCGg4xN1mDCtXmnSwEyMcGpiEpLV
e6M15K2ZjPl9U5Wl9/G7Pe6+LVWB6ciIgPEcdreHTzo1CvpI7HWgKZewuYyhZcyDRfqXVu/qGyGC
CV7JPDRPggTagWyqUDrzsk+AkIuhiY3gkwEybdByi7+97MRx2nEwx2LJHKyIU2tT7aYImv7VHOTu
dgoICtngLO90Gx2zqJ9Fw4fhJYmSXWKmjthlpjH6XFMx+tpA4uneUNLuITKZf7tKs1Dn0xqEY/vx
czsxBMR1jvEpdBLgY9tZLW7miqIbHYCFbME91daZH4kT7DbCKtLHpu8m6Kuy8nNO5/gbas1kO6W9
mp+7i2PAD1BIBlLBKGvJMVp9KV2FDU6IjQvDk7QPrlKmG2Jj4eQBYmQ0oJ0qjckm1S3CzorMrqHl
V/M4UClE1qc61PS3M4/lxPfEaFQzSI1WANjXToZ9hvFemiByDhK530166lzkTQm/erCIfVL18TLR
Kmuv2IJcqCKe7tskGp85ixDDKKl0ZxHx6Q3I/n0QpOmCDivdOkpAtGYb6DctaNuZBbDsXauthjk4
SxqtAZOZtZ+BIqHzHbK22PSppi/mE+0eYgkKx2nOnnSVmLmPn9CJHQTkGlyIBBoDHHv1xvoOhWEe
jNnGZBR0C1G2uhDtNF58fJUTr4GeGIdwBwsDuG5LO/vbmsoGYYLJ2ClcQSNyPJX+SYDFtukLxgkq
Rd482htdNAQUopMMdGJTu/z543s4frJkrNCg4rcKKqus6XazlY0TiByW1p3TfYmV0vabrJ1ejNnQ
LiFFxmeud+KYohlmDPFODYDUsNrLWnUKhxo9CG2uZv1wMGR+ZW9TPomENltEmX5jmJrYYA6DL3Ri
JHtLqk1IbHOruI7dkzbXTek9sb3Rfg7i6MzRcWIqh4kRA4AFNAAcXAPHTldAJdOYytl1qZT3iT3M
kZ/XjvnT1KpCdXuoFveykjbfNIBkx4WuCDXQ0kr9Bl7TUMMG1LAHmWGLQicsF+0VeIj4HmZ1+KnI
IvGt7tB8bTS1MS4j9HHRmaVy/FHBd2bT4n0yeGGnPvyopqR21DBietmkJURQzEWsAGZ7q400vu3Q
uhr5tcREUwsO8Lz1/saZ6nI8c14sC+RwwbLBqChUqeeBxNfDzUaVm2ScVKb8oOEXBLObqJxa/QpE
4hwTRzmea9kgVgx9wPuXIni1jFSNrBulxiexmRNzK48MQIvZzB4NK40fFWxdOpdDNdxxDnRuaivN
XaYZ4VWjmCTrFTWhgrJZ3KZOS7oT9vF7SUrmC4UmLD2zqyyNzOqhLJ4EeKByGrCdreqSNoL02eJD
SYzYIH/VxqZFqCe3V2WCk5WFhSiq1b7aOzi6nHPwPfE+KB2oEmxNxdJjfRB2cqDV2J7nuDh2lbKt
wq5Fj50T99mpaOAugoRQXbezhPOjT/rh2SFCT/Z7iMo2GrGiuS7iqCi8ucktsm37CSKrGZIrcObj
Pd53MWKk5cL/XqZ0W++7VtPPcxTHGdGKdnbNHCP0TKU+N+A/9R6YgLLdGYaykH4OlwjxtczG+pEg
0bDsH9Pc6i4oppgozVVp3LaNGLd41zuvSauLMx3biWaX0wsIFHMRDLU5ZA6vbRmDNuoDe/7cBGJH
d9teJYj5Nk0koQuHArSE8ZTBuEXlO91lDqQVl5wK8UxeNP8+M5EHoyEb5sx6PXVfBi7iFHbWMthf
k8xC1anBKstsQxgaCrxBHmwsMIuAcURKtqgaqckPvTZQ1OQq4dt1oTx1ZAkTG5rb1j4QOfRUvGn/
nHkOXYEVAzzCgcHiOXxc2H6pVRohgpmTbn7MmcH4jAqNfWrr+ZlHcGKJ0C5gKrlQDh22xcNLmZOi
ET4TNABp2DvUVZd7ahynN8S5nCsv3i0+D3cCDEpsAFJSrBZwf7VlRUHH2490DM2rTJ/uEN/lvgOy
muwj4J5bVNYE/qVRhSpKKluH2zEDhJmNQyh5UjOiKfM5ehLQfolmlbvoXrPL0HZFrSqTJ5VJn7s2
eTNMo5Pp86xq2FE7FDTGxnJy2bq1+1Yzt20jmd8gnimfsYtoPmfIHl8USfmpOpX8gpBN/labzSVY
Z7ade5H2/uz0Ma4gBSGL0IV1hjRtJsJdmViNvA3iVvvUOI1sQI6XYWa3ghXAJDVxZi9RcrwLpEyi
8JWqHoyyl/Kod8fKCd6UAdnhLs2cUdlGgG+du4CrzE6K3MF3Q4bIyyi/SOdNnxFx7DoQ1V7ioFYJ
NLVCkiyCOs1dCsRphN3Vz5+NacReQMkRQPHXY4mDuDWBexH1jb8ylR1lp0O5mRBsmtmTFprmuYbt
+EhiEXEKLwaicJreW+ffKjtk5IifdCaiPM9g33SK7um1M2yr1FAvsAQJUQqOzZnj5QTxZomRAU3E
bFOXcd46/ILTYezmpqZ4cia0agZs+msD+fn9nMgmw9nRMr0GfSSaBqm/ALS3vVjJul2m5eqnWl6S
LEWg70MUUHRxsnCuSZ4yzhRYJyYh70R2Uoio5SFdrj59zQhyqWOWviEWPfMtwgM9DpwMcG0hnEFe
t1FugDRoFKB3pTRJ11lvjjslChDWfVz7asdLnjQInQAHfMqYx61fExLBQJUg7W1Gs7ZvjLmib2bO
1BfemMvZG+LocWQeaSfxNmmGqgC5ICvZt5WC7NsGjcF3glkxn0H9HkOHzmJcSJyqTJ6ieDH6luSB
T6CF+HqjKT2eJUFVS5KnGNhVoCem1wTYJD7Y00UXOxdo3y2CVQTOARDhHO01ngeEk3OaJnc1Sew/
m7boum3omNMdbsriEuSx+tpZctOemSWd+HzB0aAY0pPgtLXGXdGChJimiIbwZ6nDrEZrX+lFFULP
w8BNgNWArqLkzNl/9DIIGoUhQ0dk8TLolg+/3qCJ4Qpj5kEms5Tvoe03lyjecsK0rXPV6XHJyAXA
CBdgkh6P3X51LU2Ao7CnbOwCIyY/GCXxClKhPMVBlHyT9I6a0QhxYscWbXhMB4m0B6aQxk1ECOAr
u+wvs+5kN5+0+ckQ1vQWmbwEEIH588ef6LHXFoNPCiJGGEs1D1/w8E7boDGMWIgKgYJhg35PBfZM
3TANxlZXxBTfKAmGZV6J45dBCmNkkKenjoP4VNhdxAQMw8R5UzLRn9wuYUJ+Rx6BOLOm3/mgB8eZ
RR9HBytjvY//2DoTuWjbiren1dgI6en3kenwr8nIkTY5uRp8towZ61trNKefIbHnL/0s4xrUqA2l
DVY+tr4JUWJiPmllAjWRMuThXu4reMlDhznhHrdHqnXnvREj4bfc8fswAAn1CsFVFvZp72EmZFc+
OfUgRrYEk3JHdu2sn/lCj/cuiykcPDzeOm8CHszhy9CttrCGdETi3uf6vk+U6FoWur7NBe5KNZRZ
b05BhTsF26wIPfWzgyDVr8k++F/dCTwv1uYy9V3zOVtOTI18cpxRu/yrDfjpqkazi1TpklxkZaf2
4xaOzt6aisETM8l6Xeac6Sned+rVW2cmyQkH9Rk2wfqtB+xRZWMt96A2wy2EBY6WqE/krya2VcQG
h7mygSJCxWDJAEwhPiuDrITbAH7D/UIhIea+mPdDEVgXTRjJN44O8BhgpHhdD0a3jYuAgPuSJOlM
MPWZAgZ3IGgyevg080lgqLeQeEI/FzXy9KYVW7vAUqCUW0zBS1u9suu6ffl4PR5vUvxQoBYI/Aur
bF24JQlqpsYxqGIaJ3jCTLX327Kzttkki4c/vxTNLB+aqmmMoFb1KHYwad3GqB06fUkZzMxxW7Uo
qlH/lRcfX+rEq6TfYq6yTCj5ZdqqzG4tiVxzKHGbojUCL+2mwiPCsdxhMa36qhEOnoHrguaaCM/d
gNLPCxBzE5HDcGRQFtctieQVQEgLuaKWGHQJUng5Uvhs+qEUn1UNnSRqep3lHWWP2TiGDwHVk9+m
QNhNWoWuXUK9xguw3I5p3gHTdoW818xJ7AsyPa7FVFZnBvjHpGim6sv5ttRL0LDX/bgyYXDJDDDf
pNZkvslRkRUeRkbSfRrAH9ka6jQUO2btAmSMIVl8QVeMzeaQVQBEmMSTcNsGtUXpHhb8ggjAGUcL
OCif8q7W5OVTHluXga70ghRbO9NKHk3uuHviaJhOLguQtv5wM9IcOvpoftfC9vGtAlfsTiTN9NWa
HKYgc3xuzzkqCt6vh0kA4lz4UOuiACHY6Ig+IEkwFiiwzUINty2cw+9OVMOdzeyeXjBpznRl7yvq
cJeBeEjoumJQ16JAXtWLeqyDXqdSsUEMF2zttumuwi6WXjpseK4Q3uI8maINdUepsLxpcYQZ5Aif
iE6pEX0W9jlv3aMRxTsUw4HMp8OQbd2R5nY3qA7eoEgIIagIgP2dFKna7uMVeepns/SJmsfsHJ/N
tTaH6Ig0zXtkh+VU29dYwYfPkyqyDVKlaI9M3fCIN9RvS1y+7ic9B4FO+vHaGKUex7qx/vrx7Zx4
99wHKBc6RCCvtaN9N8fDgKsYghArd9yhG5iHj5W6bWrRXYhGc37JoUOR8vFVTzzqg6uuqjREGmmA
P0gOAAytBHKt7A3RKP43jxo+OmQcZpbMbNebX5ZCKsVRdwNNOH9MDBH58J70TeDECftubH2O0Q8+
Nu2U+jFGUFuliXS+r0l5tqNAOcMYP/WjKYORLHGo8oWtBkREDwql0CIAMQX6SmhKxoWB0/uZHf/k
94Wg1KG2pGNEbH+4e1j6HKlR78BsoC38gsW2GvtqpbaZX+Z5sVPzGWksDiocCRRkkUt+XfaQCCvG
JLCexoQ5a54J/49f+PtRB2d/gUXWWHzUsfMUFm8iBBbDUMrJrsxUGPuPr3LiDGcqjacx7txwCNcH
K/KaydJjGA1QZU13JgjSn7ME2jYx1mfqtBMvEz/7paHRkb0hRjt8ynbpzJAx2CwmK4yvyS6Hioij
5/z48S867vzp1d6xYbLKqQnX9GwjjCvcxLG+GUnaeIQipqD+LrpafwRSqsNdH4XBayrHvbFvdGca
XL0TIwZrpVX5mdnEkid1lYix8csZi8rEYFWuQKiRe0FFssufr2tiTYkB4+Cl1lgrRIlxwNyspdsv
ZzivYBDOFS4u5+KrTrxmhpmMeGH+I7Vak8XLqFTtNmZimShhgVGa3PiapOcCZ/z53KI9RrUWhYfK
TIPXzVR3DRvVBuY4UZbDgKgGGgAJU9K8Voq7Imeqm5UKBnqzNnt2UVo3qkZaYVoW0iYIdeduFqHk
dXJPwVs77acRLteZSv3U3aHlY+eGukOo+bpqVarJiRDCFVhm1kHnznBH39Q5NH9QnSv2zUQpZu4T
/ANuq0SDtNYSq/7QYoDHqRsNVrPRcjmHmG6N+NhqCO0Ltxayco5kcGK12CozUewXgUjgcByuljLE
/mphI22YStT7TkUDO2tn0fhljrAqKCjq4CIvGyy07uW7+W02RySKA+uzq7For7FhzAfLHZ2g8VQy
+CDHxjFcfBLdkrKJbkssZfFhduboK46yn2dF0jzIRNW53XjZbdf35BBzinaUb4dW+vCecBOtIaiC
/valNXyq9Ba9uizSX3gdz1t9mLoL2B++lORvLc2zr49OtUMclp/Zf09UxEBTOkWHxXCam1mdCvhn
FgKbV/Iq4kI8lF1S7kSQJDunV8W+xZX+h15lstvbCSE1/TTBah9eU1v9pA542aB2xqtZIXVPwxR0
W9po1UZ6ML/VR9Xv5jQ8s70elyXAyFjIoIaFwaUbq9oQS1jHqAreoiRBbW2b0r7Bd9S5yrSRQKFY
rnZSNth/GmxgQeJgYbw/I2ZHq3JhGMLFKLgTDDvk9mYqDf0W1o1+ru49Lu8B7FSEvoviQKXmPvwk
2jDu7bRvcEMKnOxH1WrqQwmf6YtdDfotNoh4TeCP5nw3zQjnVSYoqrIpDGyhMGsJshczaqMfDar6
W+Lfddi3zYijILlC1uePz54T90n3QQcFhQ7Abv0OyqxrpFauBPWKElxkqLy2ZCFqz0PRaN9goJ+L
pzlx1pFtYWBTQa4UCPM7U+m39SsMKRSJwQX1HsY0ZwlBfJmiz19stQ7h2Jhq/gMZ73RPUIk1by2j
10qfWWvqN0Lj/ygpcBK/jqLqsg6S9C1Lg9xy0TOBUHz8aI5PoOVwg51JdylTACxQ/W93mqF/g2PC
6F1hErzV5zC6DVtmFZ1tnBtNnboU2W7MalEsQZBZbSC9ETPd05jF9Pj8+DgKOm5lJ707YfV65lcd
EQyIFVENpD9AmLwAc1XT1JOT1mq1UDS6CdNpDAQeGBXYP2ZNDS8lR54wxsUYmnoqyaQvwC/F9o8f
65KTpOpLTWVyE4ePNXTiDCNAgm4KpRZ+2PSOV+hF6jp6H54pFY+1PxamplwIBw7qRei2h9eyiwT6
jb5cK0gLe1PBp34ralKSXZzI29alrZfyDUbQs7MdLYKDfYttaL6oMhOXeUnCGdKl2CTE1RSOhOUr
ONjGzO0o3OAWV6v7kDhAHKjDTjBFUEXgEXEefKtMXKXdHma8Q2gAPcGZCuzExgnMC/gNwRax71oK
FEs5uZJhgKQqm8av+iSXeOkPmEjiXvwJPghcdWVMz1Spx8c7pZEBHZNSFVRsHctgh8zpsplnCcki
8Ctmi66WDPKZ/ukYyeaVYV2w8NuQjZHkcfjKRqUb0kZxuAy22W6dY+LvyhFujhJOArMbA7Du6SoN
Zsw6W3eJYBWCNHYc0PAY6UeSvR+duTkrSD5eosT5AWQTU2MxP1mvGytapqUZMhwh5zYh1rNseKkY
BtuV6PGNTRINsPSjvDBl11ISazdHtjrhQSmQxppqYIVu0WTWN/ztcX7oo4lmWE5fPl5bx7u5DhUN
nAm4gVS3NYRoZzogVCWjFSKX4JuZRagdMCfxJhMbVrfNzGj38QVPvC6CPzngmGXB3rGs5Y5+2yTZ
fAnxkUj/zEuh+Xj5mNh0J/2mmbT0KzouMjiroLZ9JdHFpZGNw7ZuiCvsRy186OTGvAJNPktSO/EY
IMnAo+J+QKTWy16b7SgJO1VyaxCPYkO2ivUzraLka8BCf1tWle2jkoqLbayXuQFlQxaPTKDychsE
NmECzGEEfrgZgL0G15T0KlIYksu2l1TlzFo+3o/BytgIqZyZlvD6Dh/gIJolbFOWIMb15G30TTZs
lH6QntAtqqj4ZezU5bCyiVWMEFi5ilJb249f4vGnbWgmPA3GxzDmmEce3kKFHy1VNVaMTVh9tyRH
uXI67SfinvZPbQosLgQDlLMUohcE08MLSRHzBz4mLlQPAVnaaQIcCtbw8c853qjY7OlCdJhSCx1p
9USlMC5CJ+Eq5AwaF4jSSzd0RuvMezt+aGyFfGHEty878FoZqfYlLhmmkjJILLEyhCq4xQcyvGxU
4/VPfw+zARPQiUezoAmrpybohBfPdUJT06K4YsonPJsIAP/jq5zoMgH/qFaXwoCi/D0v57eV3BJ2
pSkiQCc7pM5NXI3DW8gYGSkS/i1DNxmfCQZKXLSy5Ph2mLBlStd7eI9SShc1KCVmgldZyIQJSzbr
zEl+/LTpDxQoz/QL9H7r0Cw2ZSUIsgxpqC5egzRTMRVrtIfETttvZ57DcTO3DDc4WAHnDFbm6vPR
MDtkw0gll7iqdqvUs5K6iaI2lx3Osn6bgB8CqxjaxpRH1QvMqHnqmjp8wcFY/WNXCHwPaOkYQfHb
Oe9XxVpSMBAYAHc43GAo6PI87k01TM/1r0szcti/OtjYQGZaZsSodVY/OZS6KUgF4VyFWqfPDke9
G9ugKRgPQzLR5YSZQy9QDfTdq0bP6GFT0//4+Lkfv2F4yrRL/A+1OKZxh3sDImNEiTEysh5DsW00
0f0xrugwpxfnnuqJQ2ux0SG7l0qb5NW1IINkO/bavM02NhTezjPKjOHZHGetckUwCDT+ITKMX1k5
WzFnuaHfKGKhvBiWKGZXJ7JVhZjUJzAOIZec21hOwNRsj2xeWIGQJK6tFfrR0IZRoGX0QoYetxuC
hMod2tboaVYM6SeOpJWDYA1//zFp+3u9SMjpMUjHdRfQ4Y89G5Y5H2tBXQjVWPasXgtBC1kktSmw
0dhlcM70fG/iQf2nJ9DCEESewkSR1hAa1OHLV/glMq0oM3xDln5UWVxegXrPWzsy5DPTtOWGD751
LgVn3sZIV+d663ePzadeASsVG2fQIq/HmXNHM/7Hk2MccA2kfRzt6CL5h8MfVARSPE4DDuZhnFUX
I8X5xqpty/t4zRzVDgzUmTo5lA+0qWyCh1eJM2sesfQlI9guxmeRxtozPtXhi6U18h5asumGplxf
jHiSI0yYyz9/a8x/l5hIlq7MTawuH/ROWZg0UFRZy9TUKfhOOwJRShx9P/6lRx0P78teGL8Lar+s
3MNLQQKjsm/IhFPVkmyd3C1UhUimy8hwcBM/G5G3PLjVR2ITNolZGzuSid3R4eUaHGCcql+aYNss
9jmHsi9MSv1Rmk1PTZN+l4pO3xALV22Ra9EJ2bAWFIfctMUUYPGn7h8+fgLKe0VxfFMABGD9AEvr
g8keOG9sQS4HQwGSG4YOu+ONLGpZhzmhDs7GSEdSHMZcC++4AbPcTFDzvmc10zfweU1/jUP4g7sI
QsD3udWmKwDobiewOVE3OS410OvzgtMurIwJg4CmK2cYPs7cci5kObThUOkeYE6YLdISIRuPptl2
cALwIcg3DF1JwIqUqX6KApyLN3o46NAJ2gGPYasepvyS2hNKZ8Heu0G9zbBRDiXCktuB6Ba/aPU0
9iKzVG8byQkS7EL65qrDaip1yxbTEjea8WjYRSKZcaSHf4qwujfrWyApO3EbDNkHGKGdFm2A/6Xv
iRUPVw7GtAqi+Vjj+wxDIq27wZK+lWZbfA6tQCWUrp6+dFajvYZJKX2r5Ngg3jBzstdZiSsWrdJJ
t8BrEsYI+lBh00xdJK77xR7Iq/oW+96gwavYI/CjSbyk4dvfz3IU70YdPHKXh2Y0kzJSYUlnlxW+
AGS4yZ7UqM63HPY4PvuZpn6pCKVl/y7a6RpNXZ64WmcE7V0RouHaqEqoQ2uelAplZh8M6oteJTm/
LcZ3PZRNPBFUXRCfkABxYgDAUX1XwSVu3JFq5QmSr4qeGQ+C57oY8sLrnJbEEIi6tcWTrWfhBfUC
ZxjKhONT41iYmAxT1b1UnAsvFLaNtkkq0RbbjI8k9GwIYth5qvM4X0K5Fy3Om0WOc3PHkUZWACvK
6/FV7V0+MtPw0KoA1BHkQ9DUWFRY5NElq6PHjZeFl1pz9prMzci6ZtSpuuFIuIymlE5BQMFEI0+0
1PCtmlSbuaBp3fZoLONtPg7lK+PMbnws8yx76YRFPkw1xKZDYphO9HGdysqmVRro1zGFUwSbSuvv
i6wm/jTNRywNMA4PLViAEbEqpMUlLzWLKXLDYLCe01JJyo0WOfZtNdf9tcazVDadxbyMlA19GP2Z
N0VmrUC4uSmzJSqAL9FaeHqp7U8Y/o5u1wj24I/3gaM6CUgH88MlQ3Y5MtfUMaNLzX5IFDylzajG
ywCuBPRVcZEF+rlJ3bH+cpFP0t4zaFq4A2uGDSl+GUGR9ZJBPzX7CAP9l2R2pucuNqILFffm+65T
0k9hEMYgBar5uWs0gpc//sEnDmwGquz98OVwyFo3jZCbZpytdKxy5cq+K4tsfGwa2TlzleOaEIGp
zXFG6W8uJ/fqLGVgouZylCCxGTI/GeZtoDuEEctPRmhsrcJ4gVl0ndgzfk/oxiZyHF0Rynd13p+Z
gJ14wUydF/EVoCed8ursUdTKbgcV9VKgTcEPdIONV5RzcyXMYPL/9NFiBsdQy8YGitPVWYEUgy6G
jPp2SVqtrF2lZcEv4gjORa0ev0BUGbRu1PZoQEHtDw9TAGu2EOJFNorZpttBD/WnOG7CM7OFE4+N
YovKGWAHJtwaQ8dDnZydCt/fOuhTkjDqeUtu2GIib53pEE/8HsaTILGwCHE9tVcvqNagAFgEYm8M
m2ogja1pG1TQdD9+N8cUD94ImC8sj6USYbp2+Ng6dEJNEpOcjqd3TQhRAeN8M8vpDMOeLPiSaM0+
el4UdbUrJdPwWWjmUELBHxIckCrR7Tuty/oz6+TEj6cRAOukKmJk9N68/DYlaCKR6bi04zJSF6bf
dHi4pQrmPx//+BNXQa4Obww6D+jL+rcH85jUSQpI5IREdMhySyHtEDDz8VWORx6LWBQmGBUCXrIM
Vw4fcW05Y5qZVkVtHgz3akqujttrHFYsP20DTBj5EwjyJ0V18HVqINMHkZ5dMPR0PjVk4pYACPNb
aoRJQZ+YJc8f399xec9TXjymmYMbgDXq4e3piW3OXcZ8RRFoIzfx4lLOSuVsi2P90zwa0zNkRuMy
tFBl5iCI+4+vf2JJMT61F3sNCm9YRofXT1XRkLfJyBvepHZRFgTNEpg1buQMI5KPL3XMQV+OGg0y
MgQHB9Hp6rdGFUa/QQwFxsTjK76cgln+EqVd+yOzJxSwiC6s1h3EUNhXGHNpL3md1vmVDASIlAMZ
8sskGeqj3ZjZPXZlar0hO1Rgl7JUL24/G4yktTaybush1w1/ngf5NW2HUSNSM2Q0T25G/ssOhlr1
yrCMJDcmzuXM6zx+nCrgCRgKvMPFNXT1E9vEHCsFr4cNFruJx1SRRAiRqF/QONpnLnX85SyjXB18
EiUJXMcVEcCQKw0BDgbJk6bFKjPJzvTzwnZSt0pK/VbkhDD7JaGjXxhAVPC3B0Oc82U/btkwtOQU
g1qzjJbW92DWYsJghCidUR3alyIh20NXxmarWUL7pkbpuNUD8ccACMwTQE0TRTzz7CP6HXEfDd8R
hq323AAc4WthfMZmy7hpgnjmaE/PiYLfp8kHXdmieGEj5IUCfzhr6BYwNZaxXas2aaqIx9yeSQNW
5pxQLxHanbafQi2sSSXTpIdIddDw2WmVPVpO0bHNtFl0Hw8BfUVZSVhtZXQ4T1ab6x7yBxVhU43T
7V7phPhZNkX9EM1DKXu5EcVfySdycCQldOO+QYZM3mJhyz3hT1JH9yAlmV+FZZpej0FqSi65hwIB
U1fVtStsKVc8U4cO49Hv6L8ka2qKi4TgY1KiRYPHragxFozndPpSS7UVedWcBN3FGHJsuwVF6Tkp
19HSAPFj0QMrwp+hwVj+/LdTpTawEMH7iCSuuWmumY11SApICtZRE3gf7zTLnn74vqCJLrUOyhzW
4Ro7DZFD2TDpOmbYVnaTqojZFt+smoTOsL2w4BMic7DU26BMsen7+NpHxxpzErxsMQ1FpQpAsdpQ
0WQBTvQzBiaAI5fwC8SGv6D9a9v+Pz/H/wzfyvt//Zjmn//FP/8sK2h8YdSu/vGfd9Vb8djWb2/t
zffqv5a/+t//6uFf/OdN/JOgzPJXu/63Dv4S//1/X9/73n4/+Ac687idPnVv9fTw1nRZ+34B7nT5
N/9///A/3t7/K09T9fb3X8QyFO3yXwvjsvjr33+0f/37L4wkfnvgy3//3394+z3n7/FovhevR3/h
7XvT/v2Xqv9DYbjNSQ83l6nVUoYOb8ufKPwJCTegOGCnJloo/qSg947+/svQ/8EAFkCVOaFJb7Aw
rpqSdJS//9Kdf3AkIiJiEqMDy4C1/r8ffvCK/ueV/UfR5fdlXLQN11yN4Be7B+isfBd8fTBO1p79
MqRGGlPCjSWMmGcfCwu53S7Ux8AtQsmC4YIFZOamlW7fB8Fs+vQrxrhTSSKzz6yQ1WJcbkVjzkrF
TgeyDH0PFyMutYCSoBKbLqsnP8yswO/+L3vn0Vy3tabrv9LVc7iRwxRhB2ZSTOIERVEiFnJewMKv
72fT9m1J9rXKsx50nXLVKcvUJkEA6/veOAx3AIu/CtH91Sf9hOp5bW+qGd4+qldY2AFpCG/Robh2
c1NPvrsT/rjgv7rABIKAxbKDkCn+s26Q5KVq1BqD9suSF0tKAlKcQvLGQc6+1wg5x8qm68Q1lROm
23Jy8Ffm6z9/E6cr99275+PKfv89/HRlN3seC/Q/lFkOor2uBj5Z0aKbUBHt8wtuf5WU8Lefd8Iv
2Z5RZf7MLTtK1hwup8ZsomcuWmJOjAiSQDNR3AToPzNQlHH/zz/jT8f+x8+IRILdFaCCZe+nn9HR
8HPQU6hHBb9KQVyjtiSmRqrp2I7alVbqRMCI/FftGj9LHz8+FsUjIp+PuKifDRf4n1RTUkIR1TCz
T74xzxeZoPE+GeXiprvWWlMrGjxg49jxhwAGK63044A7Q76oTa/dg5PBQCa1zuASt02z2SQBNn5D
BrPA3NYNJe5gjcRKeeMVVfcr1ufvHoWP3ZWkXRDun6WbVUlQJp5FI/LsEtlIW6blAXRgWUGV5vbz
P/+OiFb56534MR6yXxGuBYX94zOuiB1fG98PCDvHlRwGs7cGAF+iuWWH521jEbyZxtKutCpaMtO7
8JzeJBSgc3BK5VvqenRstumCQ3UUVB2Lqbsg5ulU8eRNXh/OTmNNB4mUpon7YaLVj4SS9V5RpWiE
XPP2Qa7eWj9sOeoqtry5pnLRmcgQ9TJbygPrdf9udo2bkx3gNzeNqMs1xvIrG4fquELFyvKpnfY6
lGYHTYJgxn5BVFxMoWeT3wytZy+HjoZHETVDb1QoOMrtpWlJbNjVBbaCy4FwyFPWbqZ9Ghxpf5kZ
q7odaajUs4xlmhNuj7wn1tMuB/bdNP/NyHQaQu3eGFAw+L1/Z6y+3A/e7PQhQCOtsvwzzbGrCYq1
TBOba7wCkD1Peh/czFYN7BoMdveArED3Lhcp21sHg0S9V+3cgkRWm/cQTF22Rk5emdfeMPafuUwO
roPFnL8y1oA1zHaWD3EN+oZJ08ucb+iOCFpYDJmWRCxU45trK0wv9ew+w91QxNx2hXvWOdP2NprF
pmjbbq1np2y2q6FYsm+GMpdbJMywBFufli8laRR+PDTbRklwpqbbqVxNEddk1z0qfJNtKFtXfSLI
oqUrd6O3fdNIP0n8lDgWplv/bvNOVaqVxIEXUkE22diFK1R1EK2AunT0zbi8mJQx5I+QN1TDIpSj
7TlrQy6K9+Y2a1rsibTO3yfMECTR2Vp5wbqA/mWpykDGm9I9ee1ko3nWF/nCCMeL+I5D08Naauam
N4ctw/r2uKYZGWmuBjp0JgDZ7bOcFCq0oijHZbFH6lY8NIRReKTJwHiETbGUMmxbb3gYiUayQvJT
7O6ActN2joTAue3OkyOhrjY5tkRo5KQtWGHT9iKAj7DH3LxamnrLQtsYcduTueJayVD3622m641J
5yWe6LDjRWZFRmq5a1yvbfVmiZLE2m0ogHMplyh4JJWcXsCz536HDpHMjkl6jjqocaNru7C9IgDv
96YHa5MjURiWogZ9myRiF3ocMMUz6YyvOLIz46K3HTtcuhL/ptwKwhpkYGpXWS1S52AKdupwcDN3
uSy3bnBpsunMZW/LmRI5v+4mN+6tlFth8pVO7WMB4dmcOyxWxUPb424OJ03Odty4Wx/sISB8dZl6
atEuzYHyhqcVqbpMmg4ef9c107p+S0dRrMdsEfwv9LzFJVzV9Nbqi8lDZsPLVuNVazf1/DjS7yqv
zcksxbWOqXglkmtuz+1MiTHO02zWb7tes54cfUrpt3VVO+zThTg5feLuBDObWevjJhhTOt70YJiu
uAWCJ71THYaJfvEIRG2csoBiSYPtuK44dpHEFtzBLvFxseUJ+1NjmCe/mNeQmOJ1g3UjzVE72UX1
k6QuxzlCwmqgzQc3qxyVSEPnDcJLs3WMJ4cOvBuKF5YvhoNk5jmtuxwcoySAr4eFoll3itplLhud
aALZQ9mYxuDU56mV9t6BQhAX672Uk0sNcjdAIxmh3iATuaZMFUVOHOgkTFdMTrkF+pNqtS7jPMvd
+2p2ZhkG6+ZxAjZQ3qGFsnq5NOeyrvckM3MTzqajtVRSZzNBs8Y63ffYk8ShLoy1YxMlZYayKP5m
YlrW8kk5+gYOozqfarhpdt2dtGbSY1L8vpf22JXmYVSIZz/NjqpbnqPGfSxnV967sgkuNDx6lxxD
GzEupZF64ebY2Xk7zOsO362I3cwqo1VnvaR9o3sYWyv9ZAvytumClw4VT4Y7Ux5XN6+pqNIdHBxM
09Kou1F044OYVXshiU2JIWnlY6qpmcc5S+OUjEOIsClZtPWS9Lb1qiiq19ZGShT2qTskzdJt8QgJ
Fk4jZqZRBHJHlrsXamlmxmKidz7Mhrq6H/NTQrAzG/q5ykYqb/wyQTZPOHbxOStcWt6tytdDuiiR
nNUzueNDEDyXM3v05mW3srPN/FBb/kVJvfWlPkxeAswU54Gow2FuLCpu9Jd0CdzErJbhwde7KWT3
Ww6+VshXR1ILw8sE9g/dvMNd4GdVaAs57vKyEjsU/IfU65/6TdCobner/zrWo7/z2qo+sGzNx5KE
tc/U06+HpbXlHmNKFq6r4+8pn+b94Rm0Knf2+tYE7VNZptVhaAE/LVSQkginqPRTYlg9Zy0uCzi8
MEdiQNNWh026MNIXe7GNfd0ubRDOFJx+YXA5NpaWHsrGfPMXAu8jMIeXnnDraFI55/ZYlPu5PtFt
LSJiNKLtU0pC6VM6bt29xfstYpL0bzUQpKSW7Rha3vxeiM5NYB/Px7F/Q689xLKvbtvGOQZZW+w1
s3hi679ZgoLQgZrzuDxdq7KqpiQrbTPeBjVTa49xCG9kI4+pGPQdXNbZmBv3ZkVKQdPCrAVN3++W
YvQOhZ06Z6o0BclEPYiwJmkgZQqoQ5Y4/TnNrWmAPc3U3mhM66rwG7vFebcV8WBiMgkHaVahLPsX
u+nFp8YkID709alHVZeu/qlwpbupXEWYE9bsI/PqPWYZ42rJHc4Ws2+uMVafDYTL1B0Ikz+2X8Ri
XhVBemYOmxZCSY5Hf2q3szbzrtGywoDP48WHWDD1Aijd5vQCWUSmipgh96KTjXhnJvS/eNumnZxR
6ck3CaSr2dt5sblU+gQzlSw6HiGeey+L7IaUfrpaOHk5OC+EkrT7VlTY0sBwXA0GATLRrufC+6bP
fM3UKPPgkAIvW/19aVx8PM103WkU+OHm3kvTGqNOq99Svxhie/N7Uv3ta7Fk8nl1Ru2IsfW23Hpm
Sspp6I01MTfCuJCI5W7VzoKd2tEhEM++DeQ+Ej/vrg6Sgg3V4miSdTcljHvpMXcWkNyTqT1v1C1Z
E9lOePULbgP/k9UYZyU+HOoi5n1NH00YpP5lSu375HWvNmYpmsXHT5oscGqriGyL58lK79XMfib7
4bxrdZPu9Oy1RvMdgjgYhGWlV3WlJW7e9Ukz9uK8M9h9UsaaeTLegNEpWVhaP/J6Q9+LknnYSskb
cfy1iCqFYiQYTf5jmdnpPisK63TJc/e5BfWOdaXe9Qpjm2hwbM1oefLhS1cT3m+mZhOPbh61Hc0Q
EFEvti7mRLhzsmnBdEFbFy9U1V7aTLxESJMZFVZbtjz4a567yaS0YU/DiVxj3V2WiKgHVzKPDFrD
XU5icOQEEy3qE8Phc+YAZFIXINQXc+63DnGBym651oUPpDnwcqMs/TZ30+yTytfmSSyI3kOP9Buu
Wp3hOzct4ZehXEz9m0czxkYu/pxDbnCrYZPKyWJm8a6nJuSs5NI3FdFKDCAIcAwxEpXvaM42P1OR
tOV7cMs+OHabN11hZEvtnZHa7U2pD10a9WlgHdBNizOTI9amasOtcvQH5nrUiSk7kEonYNK2ueDO
oYOcWoxAWF8ywyUp3iE4I08KyxreuYyVxxnQ6CSdqODroHwD4X9KoEdY9jiCwy2zF7Ebl8l7CeYV
7cLYKEceO/zaV4CyiF1mTU/vC72WWVwJz7zzVY4ozNKM4kqf1FjGA27CV2OhoORTCtpE4/Ho0DgA
F048AT8l9WrdYPZ+DKI5LfFGFPwMPbUhzUEsYYyxPMW9sdd+6uou88kO8/nG9KWvKGBuBB4ixOP8
f2nLwAg7qYn3LjXMEm2Cna1xN2rdtM/aXqcGaNbyo2HJ9iWz6JolEtp8nAJnMnfFrI1PS+ANQwxQ
y1XyzAFgagkQb2CqydyLvLImPd5MOfCvRUPgu0fNGG0rxlw/uvQ0P+YZus7IMBvv3vBXTi9/KqmH
Fm4mq3gjBO5l7MaCa6VqXB6phkOPfI/mRqg+sNE5pMiOEdkQ6ut5U/XiFb3vhrIxuoNhVmo+Tmhg
vqWml7/USyNviW5cXggl6Y/V3NE+Tz8F/gQP3dHTNKSMeVXTb3ucJu3ENL15K9oRQLHQLJA30X0+
G18kApsnOw14DVVQfLxuqS/YYhrV3Yex01wmdW5MGVZWtdzZXt9+LSXmezbYnjTTGSfwxdwy9RPD
NUj2kRnldhIEo93sNcJpvw2+sl90Yv3uLbfuyOmH0WkjTN7IUUofKVNMxtrCi2uls4hHsVm+ukwK
mF4bqOFwcqVxZ1fehP4CBcjZyIfcVQszQQjqo8m97Uwlp+RC7PMkYGrD3PK3L2nttLdKy5Bs9U5W
Paat2b/JSt+uyWY22tNT1jncC1l/XxfmxGbrkkoV91MQFLGDOMKMsxk6Mlxb8gtRG22ZFcNr2C9u
k/qKn9vM37QRSzIHbVpT3iqdsQPzmfL3Jl+t2xmWnrNl8sYxZjLA+Le1/cjp4jUs0JNUzX40u+ph
ZWr3QqOpm6/aPKP/GLOhv5PVSeOmb01LVBRv2iypqkb/2qedvUWp0hcvos/VtZOFzu0tWaGgTo7p
RU3R5ih1gRKMjo6OpI3PlfQHg+66UyPXUAGqYoxdx5IAGw0xUl1WPhd5UmxNTjpoZSKWeR2iqfKt
Hastx4UghdAjCrhy7qx6K3ACMcI/UNZj89eO/swqNnWC3GPdqqeDwFLWJ5o5dEc5nwqS1ZQZC0uc
axxrB+nVjqTMad1tLtbtPUHmgbp0KrBo4m/N4lFrA3yOXmGLW7rGNCPUnGWgbAb5EWVhvT8gk7Nq
WrypAWf10YZy++Zb4yz25JE2DPFSane+0Knr0TEyCQ6PwSt3TjcsDy4ZzW3kBfyYTNBNf2tsOXbT
fFHleCA3zKv3tCxVt8NEh3i0raOeJkMpJNWWwgQjluWEM8DDlNBHKSc3+5jcbXWwkrbTuf5Tio9f
Rl57kkpkVWrOu9FIy1+Aqz8LJoCx4I+JxKDtE7QTlPdHTItEKbdLrVrEVbPqd5vTFcca1Kfm0WmX
xCfw4sxYNnmygI/tFdFq2W6mb+m+YG+8HLNNGLt/htn+Ar+eYrJPOtJTAjbOl5/oHiw1Y1mWmYhN
S32WeTEzj1N12s5ZnjB/6Tf/+uPwUAP1ooZCLPWzsbLM+sGdVzePAwexppkqI5bACgeSTN/Rkf0q
4+YvQC9uEThPUnAxDRn6R7nJd5ydbTYZ1KeTx9Mm0vF1dLtePS516Q6vyDwtqBq3qhNYaPcX6OXf
QKWn6naHQjf8KkQO/vh7bvS6BTqENVC8t0OfoyNUk6vvtYa0tH95SUl41SHQdWK1kEg5PxEU0i3K
bT591ErJ2q5HdxNbxWzFxuQuh76psl+wFH/zo51+KNQBGJfwrZ3+/Ltr6s1jpTsnwN70Bk7xVKzn
POu8fXHI/wKn/8tHwZQDGJ4y49H/Ijb78aMsa/EwUVd8VOYTW6kzyFBTQbI5LoPfpVn/ipD8/9KM
P1CT/0hb/m8kJO1/JCQvSGycX5ucN9nv/OYHiXn6mj84SRd6EWEc7PeJkCTD409O0tR/w3aB+uvk
xcIT7vAnf3KS7m8ntNEg6/iUfsNX/T9O0rF+I9DAOzVT66c/cP4NJWnybf3IVgVYJFC4oUQneATX
xI93CKtvVWUA/rHnpV0Qd43Bcqs3tvmq+Rn0GY2I6umUt3o/rOtLpY9pRG4ZZwoAZGUkyhDeGJeo
UM7lWNRdckofB4cizVJLTElVVcL4L4ObJkNder6uhqYwm7nr4z8/w3AKP/0gMB0u7C6SPeqWoFl/
+kH8kdTyDRc2Z9smgsOW9WLe+5uwt7N+oVQOjLfKvyIaCs69Wu+/5R2iqCjrl5GCuC5nVh283CJd
xGExjcFDsoepHvIbNyW5K9rauTpfeS8X8YSE4E7PiK0JIf/d/IhEyy9hEmsKdjXfr7KD5rlrfxjN
SfVg4DpAIhB8Rr1X31bP6bzoZ0stefb9cSlEaAHQmzeI4OpHm63Koy6PYj5Im37osVlM1Vvni1om
SwZ+GotKpWm06C3w9JBPQHwFjgGLNcUtHKAun8q1XMlSROjZjT6kfcvwItLZlGSlBIoQ1gQ6HIAU
D1AL0qerGjE0MAq/5IvVm/xbF3HWychc63NSApAv7PkjGu2pdo3xQHeftuxmfxkumrlX/pnj4JDY
G6OJMcL1qu6rn3v9Wb8Fznkx+CT3kcg40K4nh8+FVxDgkhdsmQdN6/sh9IXReCDbwXbohzn7zKgz
3UgxWfOuYshkU/V9eYVddzZCCsupYjC1TXMTgrf0LOwoACHDV2WM725qFNd1Li0/lEGzfU0nYk3w
ii/We18OwcgPUS33hClLLaosYX7Dyl+IiATH/LQkF1fwW4V53a6NedEv7mJD1dCPHC98x7gtBj3q
PJa80KE88b60Mmu581wiksJ8JGN2t/bOeK3XeYB7l3ZFIC8LHCS2+ty58EdCAiORtj4EVj3X2c4Y
bOexIf3oDWWQconwkQG2P0IhSG+3ddKN+TvMF69uSHbKB6GyJKDG9XprcI7FWqMXPXU90rcvNI1x
ab8SLTec90OxvS/dym0M2nHquywxtO+4BSkbrMYZgN+Wi3hdOhCRBPY/+KzcyeXP7A2dYyNLTP/0
Uy1ZvBSO/cmc5J5zk24TrVQmHYzrsiA8SiuXyGMdzGGnq7TXojxXFeEElWLCH0pnTzivXrLtk3Ie
VVu6PNEENSwwJP58E/TGCLgsp+kpLQzoNWvdlnvLHIvnomppLsj9dXmxe3aAUGhat4akx8zUITaN
K45kWOpjGACFvGv9bLzNsHAkJACagJ61vr/PNr96bxw1XdZe2d67pozKcU4lzwE+rrDi6T3X02H5
UovMPXNqu9j2mQ+eClH6efJ8fzxsQgEETT2/ZaFx2y1tN71Vnd4Fx4A4jY0HW5PjmQnhBmig43xP
PK8xvqi5kMZeG3v/mWx4yTIg1uAUNt3VSxgEFOOy3axeMo0lKHORitaLDCddsmjWUo8GP2lY6qiG
zjJCRJkrbydEt++ocYziSCCviH2cM/mOMpPJSEZn9v0YlLNVocZLm+Ao3Uw7yJOelXwLspHx3a7G
L8hcxyenyVgPLKRnZyAWfbknYl6DHbDsqY0JzMzI+uaQuieuh6dYucvMYmpmWhZN0DwqBC1XX8rU
bBuCmJHOMy5mt61ljGWCmIy252VsQYzhH1WVSHuwaUTQuGnAMobpqeSdGlCMRdpDSK4+eZCaI0Dt
p1wu1jmbR52M+RqQiyuXFLQgLZ/oC9HUzl0raQFh97VD7FOV3YlgQuTpCqowo3Ho5uws0BUIvaB+
kH2zD9I8XPMUBV4LpY5Ri/WVilLXyI2bLDVsFm18FE1IBAQ5AG7ZFVuMV8n2dlNp1PkOJCS7yrHL
TAdtgIuEElo8/6IOyrxi6aqWV9McxD07l11HTVW6X805sNcE8ayUFy5v8vqrm4stgoMyiRvf0gkH
FJVTwAuDGWxnmpazlqEQQf7XmY06x63l1/Hi6+srdINxma9TN0e8ke03kmdNNgnfn0KVBryrQAtH
6IdgMj8FuTudAwCpB6EswJpyHJtbJGD+NbiXeWum6/g++K35ZZHNOuzKkvCUkKeXHNh0ZDUMx1Tf
BGBLgP21KlvMb5M3wAQUAMnXRe1xRrSLw17scncBhZ04Rr+bxlf1wTw2c0Bmgf/BSA5dN6koPxGV
+QdnuX7wl+MHl5l+8JrtB8fpn+jO/oP5VB8sKApRGFEEnOUbZlxnjRvpzwWVpGNaxD4qdMK+FTxp
VU/SP5tmhTHO5vm4ca16hanJNFp4+0UBSWjmBEfLKEP8bsYthq95GaeomvORnR8NVHlhDm1wswzT
dA8PI+jAm5b0RiEcKMLSEtjNjR5QK/mYTP5vLv5P0kBOCrb/+lMR9xep3nGsvv1H+/4fl68/Cvx+
/7rfp2PN/g3TzykDBmHtSaF3ivf5XbLHH7G+oBWHJmevJvuXT/tzPrZ/OxmWTi3SaGl+F/r9odlz
7N9IcWSNO/nMSbxCZfPnd/iHhOx3HeXfa/ZOe+b/qLkY2zkbsSdgoPFcJvGfHScDdJe5IR8Ja69I
D3ScrmSIh6QmwpW3uXPrZcXeXwOsch2I2ndX64/v5Xs5m/OjgOfjw3npMrhilORH+Xl9002NcPYF
3b9PgkmctpTedHYekJWzmd0+PylfI20VRdiNHRUWVAojFp57R4UurVWkr+tGnGkN2bS+xUDY1uUI
UGJDj43Ec59PeB8i8NBnqeosFkL0+jkbDLyHhSUSs2d6Q3P9+rZQU7zGqY57sT6hQtngTE+DbuZU
8xWAXrXKza85eSZr1I6WFDtoVLQRWm62CaH23amZV12kqQhua2iQl2mzBZyvxsSJ9mRZH9mWd65W
Oa+a3vCeLaxpBrulPBhYrAfyQ7nRvqvJcC59Zwn+iHH7vyf0P1HHf3fH/eX5vHytph+31tN///tz
iV6W3EVkGzaPgGmgV/vzsTwpaX0LRIZd9kNNC17yx1Npub/RpQIe5pmADcQQs23+8VRazm8Y8k8o
GX5NdODEJ/6Lp/IkvP3+ueTvB3TjrWCT7oDB3wl+Am10Urq0rNSm0LFyRkYvMRc7xk8b0SV223Ts
Oup1sqwbo3rdxI0/P8ztfsKf6ypxq8/F3iq6aC0u6onIufHTAqDZjodBfwS3ORDlG+a1kSAjJ4Gk
itMNld7tZhLT4Dxv3aVLbenpo5fu3lz3E/Ew8lzr3loRB1piqEP24K63erX3hnse2xpyVqzNccr6
0OogAOYwbVPaIA5bX+3dbg+bFlViOGv5V16lx6yUPoqWweQ57wsqq79VNVwzQnV9vOmAbCf7GzyY
S+Jv3g+fZFPEZfe+LUhag2fVUbNT91/woFxPujpSQRDaVA8s2WFwrMtSr3e5NuAff/bLLx6e8JxY
Jy93yXJne8vd2Eg594NkgE7Ryzez6y5a55OemnshX+lAenT8LFnTZeeoDb5+aQ91+hjIZmd02a5u
xTl7d+JZbDircdRayUWcdsjWdm3GhKHlWIE71AkqNtb3dalJvQ0771blTPxHKdbQbj/P2bkgqsPx
tFAvh0gNV4xskRVkSZpO0ZK+1SZ+XvqGzEOlfzO2N3+714JXxCPRRBE2DXIR/KXDHEtA402QivvZ
F0npHZwhA9Eu9zpaiNUj9m5jnyC7v6PG08Y+4UyXqRyJvNmn6CJo5hhXIw6aKsq2ci+z+XptuOQk
gJrjuiuRcc7CopgcDgsuduhk4q3dlUWm3GjGBu8+vVoSAYmzaIwWfp+I/hU0MdIKbp2c5ex8keIs
F+MeZ3Q0zgWG6vy8003Qhk9Wj6juKzYMio6ziEqL2J6OK3Fsw/CirzlFlAS58KKvCpI1G5ffr7Vf
USm5DkJnGH3XQs7AX2Vl49Ed4aL0eCW6AUcr5nN57mXo2Wir7Jp8v/nXHVZ+iyTrfCFzoTrL3Ecp
P3fwv3V1WQH5zGThYe6JT5+YOS8IbzEmFlHdfC4VbvKVO9U6FvkbCyJMpoqltcb9yQ1PF3zWb7HU
h3CD7lcpi5yt7Uh53NnogxvBhh4sfPdZtBlrnE+MgNZbDaDd1AviFcjwig7RSahdj8jRXdaYgAFq
SG7cU6SofiGNT125XtfpL0Dhn8Wzv79gTriweQoVpOeAF9B3KK3F5BFAZ8HDVu/5qfC9fijp2V7S
eudC0Zo38Kc03BvoTfwLuy+OipIBQ4qkQ1Knpcu+PUmY3A4FlbGTGSkd9k2dih2DDl/mRZ3xpVnv
6HAnfWf6JoihyPkazCIGnnhbVbHeIk8BlSoh1eV5K+62ftd6GtpnQSq2EdoLJdLWCxHgprUiOHkM
tDYxeZpdKSJYr3Dt2T8uXPurKEiNbrRzF39x3cbVeCzEqxWEoxLoVvback/7edz4Y0SQDsvS9Sju
aiZ6rAffHS9/M9D8xX/98db+7qKeyJTvLursqbpsbS7qVj3oExWhbRGLrgy3tQzr5kV15KPqz+iO
N39PyAQFTPUvfq/W3x0ctoUNifEQB/jP2e2NBDBZRmQ7pQEEAr+rRITqOBtvKhEXLhGZDDkgCl7i
DInuR455Z7vHRnvuveOaJmV7zatCNx/1/IKnXlPAf+eZv6+CuETHrLuHTp95mf4i0PZ0Yf5nDP04
7sgeZjj2Tt+5/7O92uCOyY2gQmwUfJmnKp51N9q8C4Vw459/RSeY9K8fhAuGiGgYpuDn31A2V7O+
UMLJU2ZWsV/hm4r8dZ/7h6z/1Wd9KNB/+DS8kkTKMEfo9C0y/v94P5y2Xs1MxRz22oXfuHdeahzz
cTlkdXuQyFQam/Ucza1RWM9LR9WvY+0NmgWhRGs9LJfLChn71GxNWKriwWc5Nspqd3Lqqqp+Inkk
zjjnaTbl7KwPVdN+KjKWbetR8PAuOZVZAwA1KqGg6o85lIx+epvPABnZ1TK+GXa+nxx1s1GD4y+X
NJCdrde2ftv7c2LRpJOp2wHq1zMQabrviriwwQqijAdT80pmY+JBVcewHkRB2r3I2jq2+nqxVlOI
cJhtfE28oTqY2WPl+rxj+2M3ZLEmtANyT5C8WrvJyvFsEHt/RBeBbqRIV4Q6VyhUTNRyFALQDke7
IAei38Nap/d6dcwphXQwuQEHWIq3erdb8jE0vBEwhDfGZ5kNu6V70pzH0zHsDeXeUU/CdkMLEU9a
bwe6QiJpf+o8dvp8DZV+SWlduKqvhn5R+n3sbgvI3L0q8qivviq/PtPrBPD5TM0yLIN33/hKA1No
6YnW46huXucyj4R37Rl3RX0NLjbrx3K6k5wcLt1pvfaUUQ+l9x8nQN0+TXMQ974T6WjCZ6zxo3mx
GFByyAsBGOsWB6WPtlyo/Wap2BUdeJCX2Axtk4/fbo1HthX9BIuBXNsjymhSQNwgnLY17DfrSKr9
vV9Ne5H5nJ851W5yiSvPPqx2jkyU2vb2oPjhrbJDXJuF26nQrXgze577yjjfjKQ1rCjID2LYZ6AG
RWrsPfVWiD4uGHgsnpMT9pNx9pFg7mQXVRbErS0Sm9mMj2uEm+AQOBaI7ILhEXnN2eKemeO+sfaj
QK7UopFyH400S+TcHzz35hTAAwR+OB2p1lKEBJvEHYOM1gwHndqVqkLR5145+dd0Tm/XMkkryAkE
Btx6O73c1eazjxTLdPiyOTvQbrrPHD+SzjmyrLhU4swpgqOD9GBBb1OSciI2xFQpOT7j3WY6nyrr
QTry0rLn0PbcM6PbpxnFGg02U4sVzqIaNSn8Kgbio03yruQn8bUbijciY77tZ2ImLaYveARS5mz9
TCpGApC6xdst/niG3YAZpojN+n1eXOYRNwG5umvsISGq/0gvZWR2761+cKe7bpDsh8DTxB+AkyJJ
DcvSD4PsGeyQe5WcadS4bWseRXDD+Lf43za3JgOOuS6IvI0j0njs/evZwSO0HcCvzmuLQ7wOOKi1
eyd/mtd7mOKjRmRlsIhPxBDSP5FFRjOxh16nupYgED/M45vW8vuynxcyovAFxGpZzsRJGMdIia40
mYMmqVEOIeDdie6tGZ+6sjuYzJqqvCaOejfNn/VcPNgroUujHrnIXJjvrPGgpZdjkGT+o0QGtuFf
yTNsMoyaDprN3Is0I/J9NLvNTjGQqonkcMwpVu1Gy+pxq97QlhJbK/eKutsYR/35yTMvcUqFo3xK
DTIGc+5L6IHJ3hJwh6jx11iZz61+NmoJsplQ4ZQT7bFpyHbSpp1l3hiHUsyxbSemeOw1cZaNvGPb
8jGgSoHCKcoQneS0SsxGdY2iNHF7tcNls8eFHjr/Td2ZLMetZFv2i3ANrQOYBhARjGDfitIEJpEi
+r5z+Ne/hZuZZWJQKb5boyqzHKRlGoUA4PDmnL3XroattUBdwEFQJkWoodSThN3pUX/dGh6oHXmW
+eWmEAcL1a4U6EDxTPTdt7hbdn7ZHnhbGzk/jdmjUb1V7JU0uHyOKNDG2wcqhEGaPfWuvlUw3jKi
q14djj1ECANla7j0naaJ/bCoY1IKdD5NoCfdrdbfIVU+RGgmK9o1orNJkj8jzzE0BICiEW1utWwU
mdxedc/S0CP2LIbiQZ/Pk45RWhwm77zVVl3f3z9lqIfQIJdqJtaD80ocL1vqwYEGONRz+o3tUEfB
GG7w2epdaDFaB9QNkkg8Ltc62o6BtEvY1cZw60bWoZyTrUekQOwgAnW/OMt9aVehB8FR5fUx814N
mk9MeWNknLOD2McpaGKn3LSB+8NTx8k/m20nyJ1Lysjn0fBIQM04o1Tu0B2dTfrXmWysfIAz0XEE
qw6Ofa05e2kG+XyLRCidzmJ930RHG4mpvF+os4KOZ1fgGRdu14SkvAZgTc6oOoW99rOXzxFnL/Y+
vlNgraLmY54TpYr+cz+331T11KzXKYurssu+IZqlJtt+E5jTIoiA2RMl39DLFdMLiUXyoXPji5Ts
golB6+tyo2cmFlncqvI6d6Aqz5SngKUujXulcf4e5nYH5wwpdv2NDDB0VaEmWwpc2bYgnIEzbL6N
dflg1IdaXE3518n9hqLw0SC23jbeSqJokX6ATQiXhCaRZJyqXZIQyg5HihSeUH2TUxfkAIMq6ufo
qdODNdJ5jLZ0jDYj+nC7DBfd2SwuE3jOTNRUG/9W8cIyYhMhHoUSUJrJUJUjviSOro0AbRZK4OOE
z/Cih10boc9CRJogB2cydRoU/NbZZDwq3741axDGXsLHku/zjgQpD3y8r31pmernetotHK+S5l72
F+PYblwfyWKEXa+471mVkZfgLku2vvvM4f7KAjRctY+R/Klpy1VvlQfNnqHu2RvUqm8IUjft0HBg
O1T+lqoEL+YrmeQb1IHbis4whOdg0KtLv4w2kWQizsFrRhznH2ZrCEp6NbIct73FeYVh3Qj0tNIJ
1vv3Fs5HSUzjHFw2avGaaOKxyh7SumU2WRe5/Kg6Puth3pQTkHyJ3FrfaJUZYvcNaBytIls8Kjij
cWKVzCM8XYs7dGjxtaq6NMmqE5DLCpaYYnJQ67GeU7FFWBdW+llSAnjW6Wc0S5gn6Za0n61Vn08V
iy8ErNxmczIHS+oEpS6vEEKGCXWVIXprZRnibzsj5y503BuaVY2ge20hoIN+LaygtGkk2lroUvLJ
TWdPtAwwOAcLmrqwOPFrUfZzInh5mnABl82+szCc9fgUde8qWXcpVn+dpfLRIjwxtc+Mpdwt/RSC
yYRB21zacR3Wkc2hvSb7D8dbGeAz3oqIkZptpjXzJJNXRc62E6tOM2AeYvtRdlu5nlpl9d0kUnTs
4gPwVzgydD/yiY3E+NozZU6iOI6TcYhFvPPsmeNqF8j2Ri2YZcpslwl18NmIQsj3mnjrivIV09Ru
YtpvK/BrqHql3Jmy3+S8x7og98xldSBakuTA3cwz8oglm7Qdk/FAiVlXoYTzE2vpzhZfS+9+HOxg
Ws2F1TOj2YYaveh7mzSbbEjCXIO/hL6uiL71dGoSrTyzF47KtQrn+qkz1Y4orm1RP6rqkUOB2fQk
65G8WijmsF3XfMfcvq+my1Jpz3GXH0fbOG+z59h7LgGFaPO0n5dLS6LZ8/viWpu7q9nqD2po9ykW
OYpwjl0cJ7ZOZZXe/X3Y+keVZ0qA/OeUy/BOMPW/k1Xtf9YrIaE//af+H1RUuYAR/nvbaNsP9Ymc
av2Df6upvL9MiC8mYiUABi4T53/q0qbxFxxwrM7838AsKVn/n7q04//FqVmA4wD8YPI3v6ip3L9W
+hL/FyVr4nRIhfoHdenTKGB9DWQGFoE2y1x1i6ewNdoy5tClmUFTWTfPXdUT27aW3wzlXAxq8Y80
VMB7wzjbe0hY9lZHRQR/ZNE27LldH0xxNB4r1FKPvzzC35ReTgoI6w9DZAHlkwr8KpNa0RS/VF7c
KNMwhdp6SCZge45ZrMR303OuqjCNYcPioP/nC65H91+O9lwQ/QjMHCpnlPxRcL6/oK3PXdpLhORu
E42B3nndsbO04enPVzkpV7ARp5ugg411PNfE67t20H65LdUy86QedAzlSQqgkbII82xTHRe/ZT5m
ltl+iQq7wvHRjPd/vvRpMYtrC+BHtuNQKlnv9OQOI89qJ0SqMRwPkX+jZFEc+6phC2M7E0teYVWs
32Le+SIrN1rvVQNL6mjuSxqdV4Xbi+vBqrxPdLN/C4B/fe7rr6Jd6FiAGQCfnUZ0u40d+1a02iKl
pe1oqnNsNOp+2FQa29mGmKy7TM7XaTv253gv2DSg4TsTYtK/5FXOADT8W22kUhl2llt2n4yKD/rt
v3+esGgs8aUYAKzevzBOsZ6K8ZWEMvY9RBe+FeqZ3X2X9SjP3CU3vtilxlws0lrfG5xhwb06yT6S
oj5v+vizsIK1TXTytNaYnBXFjaIc/d77nyOUkNiMu2TrZB4fIiY/ucVf7W2EUYtvpSeLHVoBJ/hk
6Jx+jTwFLH7MRKuwGgjeydAx3bbIUpocW7qtpIogcgnHRRa3srAWMqO6ZUZAAjMhaZRx2Tnk7mlE
ROGgqY0gM/1+v+C2hM5qNEctSrRHfUYG9+ff+Jsnw/BecU2IKRFGn/xE2fdOaxYi3WKvdTEFRHJL
y3cK7TiSZ1VKn8TtSv8TvuPppAHMCwy+iSSVzSZ62JPRYY6NNSLhyba1G8V7VDbTXjlF/Ukx9TdX
AUCPP8sB7EOW3UmNE5p156ewN9gb9REnvyET6ESs8u4fPkG0ucy6RMWBV/d54e/HVpUydaB9ZPci
luKyxmB+qEREDRfiXbQnyU/sM60UnxkEPkyJXJY1kFuDp2qhG3h/2cGufKfVU+hi7HiiMy1xtDfb
kEm1q5c22ZUzzAKQcYVDUqsGG2UbVTUV707N5kxdQQOyobFeThsDL/19rrVJsq8RkgfeUpMa3Tvm
jPLUXpo7SCsuRw1bybsso87FULKuM7i1t61j9c62GYDe4ZSN+ouY2AkZZNjGCw6BenSZAJKQ+5Ep
Yt9zuKuveIyccyd6gNuhsppdq5mT5OBg4iOKfRyRG5EYw1PSSHGla9i/dlNi1kfGCaUA6foAenFc
Whyb07yeNybgr/veS0nC84wWm3c1j810KMxJVLfEOsVnjcA6urcMIMYc7Kbi2+A4HCyALBRP0jfT
CMejpkGhGFg8wG6npGYYdi/afdfaIJ3H9tA3fnQ/p1H7VNhEBKRlV/XhPx9EzE4wPNZ8COaq92+z
6DP4pvTVUeOVWlinRbRHeyKor4xlaKliukrgwm//fNH12343K65DyKTyQ2ichwjgZFacI6gLFlKq
sLQ6sVVm6W/bquHMv3Ya/3ypD9MMsyCUY66EpwV+wclo7fs4Zyflcyk+iHN6PvouSnBuNlZjHxni
aABRhnwy//7uooCSxEouwgd9GmKJ3HFCN5zT7K794TJf5DXGwyK0Dczmust2RQzdZ2yq3zxTgV+J
fSEbQ1xMJ/NpbVuJFi82NwrXc0fMkgia1Kt2Vhu7Z39+ph9WF/C4dIrQwyOtomByMvGwmRsnqAqM
GRWnNJXr9myOMdXr2excFbLrP7neadyfzlcKPm3Fq0JfY0d0Ml4KuEH1mCduWIqB/U7p+W/+OPik
p9hoD22vGue9XneGCsuuVXd6RKN8r+eO5QYK1MRezPlUh2bW6Tct8uMktKt+OfSV5g2ffE6/eQto
VwQun9Uo8KHhFAEKn7WhdsOqBVgxjikGySai+Nr08v/iUmxN0Z8ZyMegCL//cifI9n5bxW5oQEKn
sI7vFkmsFxRMxp+8gN+MZw+tBl8rhiKm/JPN/ZKYRJRMmRuiu4wuRrWSb9i+Yp7sUXbMQ5Gdo8iZ
Prnqb54lOjdaqBRZVwbousz+sveufT+VCdzucHTzapsndkqBvIeNHktz/09HNIcJCLkeuafw+05p
zIlULuLyCW4NkUaAgqJh26qx29sZehkjH4pP8NzrT38/AVpQ+kiVEpCVIdaeDOgosfLSF6UIa9E6
u15bhgufhfWTEfLxO+VfRsPElZjZkSq+f4BtOmiNbxMTn4rFp6qfjnucjeMVYsg6IFTb++R6/JMf
74tZAVLc+r4IFTkZk1CVfI5keN0HsZaMqDfR1cDyM/k7A9sn/Z7aSqIQYUBz7CVc4M04D4j9o95Y
qN55TUaLFtfytofAWIRSCIob6ZRV4aJZkKnmwmnRAEp2D1NL7ZJYCfXABh7FdbQ0xUsa1cs+Sa35
jQCN+poie2HuWndkwcaSMY+7emZdhbvlUA1y8za9kqrsvsHxZ7eiuTboxaZD/1g5ffG1zaRc85JW
80emd+PPBOPlmsgY01+YLXP+EdEHAjwW1S66c5W1BP+4+ovdNRILnDDKx55a6WPO237Lkz66isxV
sD9NCjkYBVns8mlLYFwACACxldcbNhx+XdY/nJr436PvFs76ECNyTLXUrQIbuEC06/OUavlSJt2V
rXUSPaM2uuAjclVwDhxS99wac3p89BblT8zX+KXwIpTfRTO05VbCSnzgyDB9KfKFUKi8mI34YiQu
l3REQ0u+l3UOYKtv0IRuWgGID9pCNXxJJrdqdoOyONK1KfmpIVujZNgayYJ6CVuRw45JWgMmYa1j
QpJdUb6opdfumtzPsrBuI34ISmwe4dgtwt6RPsn/wk7QeSm7KHnDS0Fbd8nTeNx16RzfFQsl5sBs
5+a6E1rzxI5tWAudqYMpZlJw3vqyNenwlhrMnznXcGGltZnJILaNieei+kHbTIO01gpqpbsXBVE3
IM2FNzwWdSk4AI2CHhSd6eo4mBVl+lx5/p1vVWCocEjM5zqMl2pTGiArggbfPY817XskgVkVnfMG
JSotZ5nJnVAlhdoFzCal8A4PBpwnA1xwFlnj1ejVwxj4YHBhE1QaYRJ17nmXmKnqg+ZUyatZm36+
zyAWURmcxbLNs7Y6pFZVEedq6fHtJJT5wIX0IpB9Vz/NslJ3jOu0xhXfTD/buvPHfY67CDhaySK3
cbyovRZdCszsz5Ple8kyYml2Uivwj6QDXRB+dWKdTaVjFHAizRClvbNvK1GHLMHm5SigNLLlKGnN
w7xzAWFTpbAPf776x7IIlyfSysMtTPAzm9b3sxrwxbY1yxoVcaXRISaWqA27wiRYnXCToBycZjfa
TQzSRKvCpu/8a9+u3WuTFx56zjhfNHgEP9llflyq+JxBnK87FHZhzslSNWilN8MmgnLmcajASpjf
aB4oFoBuxe0n9/+btYMt13rzPpJ291TTAsjfGm13sOhwW9X5aGMGqQZEkGAzaKPhR/meOG5FKNUE
iLlLtS3nDlJ8ICrxOUfACseFiQr0ze7PP+zjJgHNrvP3qVdnC2Sua8Mvy3VaiJn6OVgdvauHC32c
0d1ZotF2NbYOejiietKGaf5kMH4s+Bg26w1HbeYsxPini5zuj53Kp1mEmGXiYwPycBfrMcSBFFkF
Ao4Jg0nu3rjYRw6FGnuCXvW0/6Y1qnzuB/qEf34KFMJO10Bqx65HWZIPhXLw6bHcwMeqWZMVs4OY
xqOdFDQLcsFpcAMCr0kDXSJn3wN8HK/iOOMoYoIy8qDW6NYRxYjxCrxinSxUhSAsNzgbolPP+agU
rN1t27G/DCInhwDBSZm5rvIjeYwbzx/DzmiBfDSx5UBN0/UzU+Qz3XcDgyyiM6M7M7MkhrsV1UVN
xIzBMhqZTJLBvDjiS+LElQgABQGEIYbQiviYxvSqME00ppNp1PGm9HK9D6igiZd66W0WFqMf5IGm
O91GFwXGI7AUMpkAwmhp0NhzDHd8SJ8tYkGGwIJn14ddW6KLgenTly9tXNvFtlxG3TuSQlywrqWa
Z/QycKVR1PbOSl3z2rGa/hFVkCJJUVnt9ci8awURzIt4R8g37Z4U6dRD71JB2I6mLI2z2cPGGXKy
viQgSVQ3iCQxTkrpoqqtE714akdUJYnE+7EfJACYIwi4Hswo8ECLsKChJZx5WUpkq2M73Mh6cF6z
2qu0PetiUf7EtawPD6litqR7miAVbpcaCluM70gnwbZxxyMLN32eOWqvZE+T8qIFt2jTdY9UHi6F
rFHozEPb7ZdkyFOwaFNn3Jq5N+60xLbacOw8PcJs5nVp4IxN2xAQ1CfX6dT6YtMM2fygx7DXKFvQ
e+BtxqINl7FDN16njdGGph7p5q6z9P4liaL5loU6fnEZRCCH8tT5waZXoDD1YW1taltrnkHTs1BW
id5/5Sw5UrPKSEYIkjqFheUtyNk2op8nSnRlTpXAH0CapnmvgUlpk+Gh78U69cOZQQpRe/0WhKX7
UANIbJBaFFhL0hS/JgDhcURpHuU5em056jtVMUxxueaNBRpqcq+zJfWQCThkEiISGuBjVebQP7Fr
6OnVZj4AqrpLCSxUfH3GroZRDxXOQJFlkwFIbxvcHdT+2WGnp03Nz3nx6+SssZtxRlJsmGOQYk/B
lTp2Rbdvi8S5yFQH/lSHbWVe+NV6SXfR+rNK2ggEJsum4I5cIEKvMNAYHtSMgIXxKJsLCDP6IyZj
xiJ1c+2HmDM0g5Vf9m7Yqd7Jz2o7TyBfyflMK33U7WnkSz0k6sN6VtUivo74zuACjZGwAzOnxRAu
fccOcYCvpa8HWAQ/y6Lj9Y6XSn6bNUqJyG8K+awIp0EJQlg3wmzdrvdtJ9dNDr1HrSb0bDP2uV+F
BDy03EXT649jP2DFTBlfR6ns7Kfj9tpt3OsTpfsinX4Y5EHpwYxN4GsOj/Jhkin+PTaY2i1agdkC
22uW90PZRkM4i6n4mpMv8gxmZnxwjCx/mycxXeICR06h9Q0i+tLu1aPpN/GPYnBR3I/6OJZgnQcb
MFiX0P7kkxtLEnbmutgWyHXYSjdgjwLO2AMdcCGJ5Y6iVfcw40/3N2v7aYs9NF/xJIWxtucL47pg
f027mFjxcl9xAkANmeQuHfd2OXrT3PCFgF8yD7jCJySZQ5XTn/JS76WXJNltZ1De8txFpQdzhkPm
TSTb+RlUJOgvU1TeYz7GzrFvW8MKzWJC+9QmKr4El5tZaEJdY0GrOCOqaObetAMjL7GoA/KynDMW
GiRWcz2b1SEupJ4emtFtNey4ZXpVApqbg27gMBhYXuEZWyiqCimBIaLbpqnrJwNwNKZlHzk7NOCp
f7VWkmvowZK6npgwMW63OEwRTIyo5nFoI8bWZK4/zYPmexuLD7Tb+4oSZ5ASAfyE1cLCnq+6yg8A
GS/7OtXrlriCnKYWTuU8v3btoRIIIgaJBNL34zdraXOBq2LUvvCmu5bOgFU2PIKZHTf8JzEFyWSk
AMKw9DyPHBc2TRtnOZq9jCoB9hKBNgSQ5+MUVSxfBI4VGLrQjkExc/Mvgx63t61OqyE0xqq6aPGA
WkETKdvZ9KMtI5RkdpKGeOALGy2dArXZebX8EQuzRvXCFvo5Mlr1o0u0aDpL6ooFdZisvEJI348X
5P3WdJ5ch2rtUGuLu43oNMxutyqghnWjNtaj8Vx2A8q7pLIgceom+pAwi9LZDrQCkCeaE9oH/yoU
/qMG/f+u+/7/G9TEZ9v631vw+59d+b1afiWarH/wb2uY8xe1GLa3Hqg6h/IwVYR/OTbxeMGhh2ey
9n5t4oT4m/8YNvmjte7AgrvGOxs6p5L/hCy4f5mYNT0K/Ba9YorZ/6QFf7rN5dghQBtwEcg6JA2t
2/NftrnKBb9rDaiCoiWKCf1h1cNIMtgR0tDUlk53KXxHvhiy6j85+azlml+LRlyZp0KzjKbqWuQ9
2WC7uAoyLU5w+fclyig30fUfrRgifDVWs4yhPwt/OIwg8X72QCDqT3a2H9Ml6NKtxdeV9cP5zzqp
Ag7wednHEGjou26tb1RW2Fbgib7erxWZx2Exip+2uaClwuRv4NduDDxxvW5/Uqw7PWzRw3PX2pKp
82MYHidlrUknabkFqBFkmXLOdZynz7Y1zscxkfBtfxmWN/96ur9aZE9LaFyLqFR6eVQgV4zNyTNv
5gbYlwaJNC8je3rwogXeZo7Y4XKwiJ0IqYLLTxpsHwcYt0eLkp4Fxn2UDe8HWC9nOYw6avRBFXOK
9VY6+aEYJgSsQwrBqZOp3lwh/dB//Plef/dcbTA9JNITxmuddhD6SrgLcGg0S7DMxZWQWZQdLakV
RMPF1DP+fLWPo9lGV7ECseiRrIbq97eJFa0cZd5BFigK5xzQ8GtmsxPaKVltrMnId1B7u01WzFX1
yXf0mwfMDMKXC+OaG3VOrtyMA0jT3KLsJgUK9Qw9ewxwOyzi7BVVnX/I13H157tdX9r7bxdBAm5W
Ya++ICyv7+9WKn0ko7Utg4ZK4w/HqBmpGTPVJ5f5+ApRijB3Yq3lj4maeX+ZygJxajbgLWeH6QGq
Cie3CLDtK1yXf661MIi7IWNSOBw8kRqcTgguytiqJUs5mDI7e3LJXI+JAIaHa1Bq7reyEXYekk6F
chTeGUWXeRgGL1hcVJctwGUdnWA1f3YC//gMKI4wS5oGHy+Si5PvJ/d0mEbRUq+GF+KJwUcuFEh8
zDxpmvj/eC76ux6Gv4gVwaXS/v6BkyAAYDyGxkrfxzkf6IvvQdySKtzbc/P1n46hdXEzyLVnZgBd
xwr368ojmIEyvpE6gHXhYzCeGUNl08T/3pQg+fs9kuDjl0m7gL7B2lhC5POhmBUZiBWrGG/yjKwx
W7RirzhMhYVqoVFS+Y9fdE2WDyV80OxfG6L/eu2P8+2aqOVQVGRpZbFZX+4vq+tQIcGRDfeYuCar
25iSNGEqkeI6NDMzv6R4zdLzj58rVTQbeRfUs48fDUeOGOooG/DEVPJGUwQBM/N+1hz5MOtwAFvV
OAR+oinjv76/s9HNFGhsNrRVh4rfs7PoMmo9+5inY4R22WvuIVx5nyhRPhRL10KtS+cUwR86G6oZ
769adxp9mElCsi/8xCcSIPbOihI0f94nyjvTCrXE+yn3cBITxMGAWgoRv6bwUs84FCr/QBhGbp3l
FIs+zSb9MCfyogW4fsRaaAE+7GesOveHZdKWAMpmvSfXikT0TDhwzAwTETPij+yc2kxyE5WxTwy5
qg59NsV8xir/mbp+O+EgpTO89awx/ey7/vARIB1BaGnBbeTRiVOVC+de5UHQVsFgZN6XbpjKb4o0
NoQRS5HeKuyu+mVaaAxM9olsAw2FlGS7KJOzPxvEL447V2eIRCY39OPJPIK/m+et3Y0ulemikwtx
eA1Tck5DH+VThiED8M68NoB4WNhlmip/rTsGUzCZ+aR2iyTRd0dNBYZ7o9lsAO1m6fsNRSAMdEJ6
P6fSqORZH4ks28ma4+iuAf0TYQowffgFYKuP8eKTKhCv31anZzFgj0TyI2im38nOSG90K6p2Zpmu
2OhZFi8UKbAEzXOJAUdCtApsnklEjW6SN3WuSAlMpOWdm7FNB25qJnZEuN+Q82erWjzVCbze/vlj
PX0vzOrs49f6P6hWWhCnC2mRS1h10Ki0q2KC4h5YxRYpkhg/mRQ4MZx8sWAL+ff/lqihlnBQt77/
djI5ci7vEm9j2qlIvmvQUkD+y6XuA5PwP8C8Hewn6NHpVulZM4TZYN1EMPCoMOPz3/RDZ10IGTtX
ooqJXY+Fn9yoXu2KPMHyYmobYqiwTM5zZgesadGdytdmhsWHBx6gJNaDSPRib874L8kKVvgqh/Qb
fGwNXIyiNdbPANjrZi62qWz073O/nNUS7bne5TGlkyif71MbLdKGDY9He9WjeEtI6oQz2yBeQLTt
7TolprsW6T9xSW5z0yrTmy7SlDwTlBOi22eDHklsQAlzPwBt68h8ANAc85zcRHDJFBy2fNaBLHnu
7dx0ziVZEtSxNB1sf7JakSJfa5s9NBaxT5KFxE4KxfXGGA31xYqphgBcUt956QZmSgJPaSvJAkkz
OgQif1h5up1WlNMD6V0+VfIRlEGTu5txWLJbY2rgEAz8igVOmNAEHWFPwy+q6jBziv42gt5119pu
fk8Vu/xp92sDwE9WhJlROL0RUKqS+2iMr0e/aa19V3gdjtq+99+6xiC0vNE05zmCcbUEtaE8GoyW
dIPB6vGrdK4cb3TkWbeGMxUH5E7pRdUS9qAN1k506E87S1rnPHz9qlrsjoK4luF0HnuLbjzVrW1c
tfZwphvOzyRavmkZJVoKgbP/3DGi7hIo2oB+xxZ4SEqLkU6t9ZXaN+Vt31ObqoienAq0Y6fj9p2U
+WpkcbXNUs+jBak0Yw7qZcLg1hW+Dh7ANS+XUmTnGGicu8Y3aM+pMRbDZsqwUHCx7k0uLvkCtcbW
dA8py8iv6MC+uIm4T7Peo29rzst+kqWiy6sK4AKEjT01c17FGDZNE4dTo9+aGTQyOuoyBBAOMitV
L908sR9z1pjdKVWbJrfGO0iOwxbFQLuP/JKSOMe3eo9h3wsEA3HAMOj32MtGniC6FrHtNW04Gr43
lNsqymFUpintVCPOHhIzGuIjh5aChBLdImWqSvs9RUcn2yqAcV96OcCaIIsTO0wVxywjmk0ftajH
GzSM+r6Qsx6Ohq0u41HII8dswcedfp0sGox11t1HtC82QzFv2tHaJbp66jLnKePkuPrJnA1ZB4dF
omCdWccJ0QLBYCZzQ4ZXme+KdjQIC5585xUuvGqDsh4MLGxWJa+busekq4jWINEGfl/szGqbFpAV
VC677UTM+e0E0/QaKBynWVCEkUnfYnKSx8pxjIPrx/dNO7S39PTS12QS5aGqi4ts6B/81IlDQc1q
0znfG6m+53jBM8IF8ukbu51X32Zxk9r0o5Ot/ZwtymU82/ZBKhPezFTeST++1pa6OtdbW/tCsOu1
I905yOP0q6Feuyp99GL/NSH0J1Declz0+JJJCg7qCKhk6Petognhi7bayt7+Gsf+FBSOeW1oJBOs
TdqsUo+WSz4ETqjzWMjLKqaCa4j6MdYMC9N4/ramEzWe+dV3mh96kj76JEZh3axFUI6tt9IOv6O/
BeiWN8sL+7s7aakHj0rmTuupf5gGaRBO01TAREo4pn180TDGCnx39FruQM55CACm9qIurU1n0KVE
EiqCrs7wyAnjurAX3pCaZJBk8QXbz2ITFRAl0kaYeIMW7aociHEYS1yP2EUsrqA7RykSPTQ9auVl
ieUsqbSgja36qjJ88OZthC/TanBCI18BLK5tUB08xNiS2erglkXLspV8J+OqLC2a+N6kdwakvr7O
Fz3At1ayE05/eglqX3ZvDhlrrWnjZDKcV2xfVrPJSk2+DoUzPDuDUR0jvrMLu1YNISw5FJ2Uny41
Aiya6ZrkAg3flCnv0WwMAdaRR32ZzpXbddvOXw8ZcToGJn0U2SgSKbxL1U8oIFrKdcpowgJY1rYw
YfMa/XOVR8QHoB9F9APQ0x63g02xiGKOH4Des8IYT922mbwec0LxSPRFXQakT/Ni6BO1a5RM1Y+P
2WDsNCe+BRlCYp4FeqRw5lvaDC+xADHLHBtfaK0zbBsteYHSjwDRZEasKpemYhdDTdRQPPnksF9m
TfNiAj4iCMY7+oNV4wqu3jxthLJTl+kbx8MksItI39I4TF6HSFXnXeGUeNT84t52huJRRS0vxcSZ
NjWa2uoNEMphNHCNxSCKc33PrnnfzIQtMiZ+ImTFBW9Q1Bj7Jb0kidw7dM1ylxgY7ubpvqyai2Fs
7qpeZs9QJ29JxnICLQEGYDZEAy6wwOuksA5q6kzqWQsGvJROkNGiokZYuQEYc6WYne+6drrTnRp+
2Sz3FockTclrq20Txrv9SPDjJTKqGGpDfJPlybHVnAslp1uC2pjoxunKtPMrSEkPkcKlh+TSO8vn
6a1WJL+RFnyRxAbzBpX4yRzpu8Tg1GxNfxPIGxdeimmdI00h5sGcz/O6F5u6hBRnFjMk2hhLdl1t
2GW4h6iXt0hpYou+LZ12FBj0joevbjz1oSvtPYoru8V9meRXOnjiDbaGjelX1aM/lC+cbAjI6/pZ
2+RmTXObwh9jUcEIiN3lqu2X49D5pNyO/lcmcAe5q/oWTekKo4hZxGGvsE/R4gsjNfVLWxYNqB0H
zmv7BtiLosX0BqUWL33JAKWMQVpOjmk8oTu+qSbsnp0aNFzqC17WKNtNfrpt9Xyf4JG1bFwUZBHf
5abfBVYVv/k0KIOZ9EGk3tWrToQQ4U6Jv/OweSO1SOiDJeCQJ+u6Yk8dzHP0IKr2QhQZBRoTbUDp
YyScjfMp9rEg43g9I0oUs3nSzKFl8hnr7fXUiPSyKBcXpFR0VddlhCE6JaQqP+jFQ+TGZ9G8hMvU
bImXPE/15NJNsq3udazOVTWCttL0TZuTVzvgpZ6K9jWdkhfhpod4fdaJUA+O3iFiUrZ7mJ0uD3rC
tZBXUZbrzMLA0dqgt1di3yQpWJ8i2zmdeeNhXHf0+9axARK1/V5Y2hPSsM2cjUG5Wvvn5EgCTwcn
jGRNy36lgUZYVn2udG2P54OMoxEIUY+XN86X3eR6N1SZH/Uyes0qe+cMKP3J4rDHFLOwez875TV9
VcBGZf7V7VTYWsgOPBAgIysudtOtPdn2bsCIuqOldkM9FZPNOEFmKK05IJFXUBNLiaEbeSU+nAZQ
Uz2ZbjMbeNHTAGe+t6L5zF9DQlJQE4lDezSeu/u27bcdzOCdR32NT44fUdbxF32AauFK/aLQ9Dsz
/h/uzmPJbiTbsl+EMgcccnq1CC1JTmAMCgAO4dBw4Ot7gay2zmL1y7Se9iStihFxL6SLc/ZeO7hz
S8pPvrGuBMPgEBd5f/FxRPBYuXCbi+RquVl11B4h3naPABCSSPQlo/qzj/O5XacGD5rW/DDP6rqE
1U3um/FurPS3YPasbTApdaNDVuisrt/DsnkIwqm6HxY/PXkAMtDcM5UTgNM6VgaBIrZeM3YpL0kY
ffi0sKYsOI+ieQp968UIa2cT5LE1vvszC0IMwQsigDEIvogIBkbmwxSZCJwC5bvc0pavtg6TAkvu
8TPl9q9DH5II3waYoqvwxZ9sB0mIc9BVsRzNYtQlLOVLnoTPaQqTij7cI/0coJZG3wnHI4VGL+S+
WRc6bw4hYsMvV9iTncc/gy6O92VSP1igcbcdVGAKpkh4GG9n5XWHyLQePRBgANTQ77MYCl6Hmhb+
lfeoG/WRt4O/ma30nsxmll89/XIUlg1WleIRLQxzAWWljfDrt45e39YLyu+YTh5tFLPnOpzlq2X3
JVxiyGVFnBBJgyrlMk7LfR94ELKdZDzQUMbT1cxwTULYa6ocbpyivs2Yz8CTW/FOsgnaMX1ltB0Z
O2557JarycbP5FL526qcGfZYnSyMqDdBlEHtQ0NWnSA3f7PoR1/6Puq3QZrdN318X3XZBdnBgL9F
Rcdar9blObBAy0351m7raWOHqbPVOSZm4Swt+VO4t1WbwwNT5VuzdKcgNIxoDC6A/4L9TLDJTeGp
BbgaBIKhetWl9WPxmvABAVV6K0J65zponEMJAJGoHtvaI/JKbuXYQH0ham5yjvSJrM8Ewjlbv7CO
pMvwAoVTfKwK64Eku0PYzW/J2L9pZJPIjJJzELRHa7Z2okcK2xl5o/vuUQ9E3Dl1cyNXhwx07W0+
Vx5zGWuevEyfhggliTLu1lvah0Z4n+YKWd8gT0Mp7HNLq3ol45tdMUx7lXSv7mK92hm40SbUj1OY
PGFRfCoHWGb5kn0GwnREWVmu+ZE3Y6FXrKhzab3osizQOJr61gg6zDUbGmbuQ9obhigdHNyhPU4G
GLM0SMl68nmglNyFHj45ErGrGQCwN+4RW52zMn6EQZBsR1IvKaDE56guD7Kc3sqiDHcJyQbGZo9r
8pCNs/2zr8366pLMmeJJJmEqqCMSdumzIYBxBFtYPcKdtwsn17tGTZN/wEjeDohkpuiV/WP/HBH0
gQBCWHkJm6JGi2QpFUMmwBO33HmkiuZPftYya899VHQnLx/T26az8kdDctfPTo+MfVbbsYJsZCbv
nKIFt2JnvWtdCFVk3UkYqfOdwo73Zo2lOVkine7semgwuE+B99poT99jOREkONiZVZCJODgPcW3F
qzBtjP2zBiSNGhGNE2b7BNKT6KZhXw/2i4bDYd8MXh+8oFJOH7APJbshme8xJ71EIa8lBf8PYwBn
NOFXhrt6q+YP2S73axMfFbWjLn4yF0z9KeGcB6C7/WfDBeIJ6xA5xXrl46Xjo+eUBOhQ3rI69g4q
vY2t5MW49mapOG5jiqeYvTQ6wQcniR6pC1fwIYGBlJF3bwgNBV2j1a1jrDyGod3FH16q8vtU1Xut
oJQrLbYxIU67uXE/mhZsaOnE07mgZ8zQrtESJDG5rsLi2UX+wiTTTsllkSrZV77R97pqr+MwvucZ
8GvIJ8NLGzifq7B+CwJ0RzYGu50R5ZGsHOokgJxOyngWexGyaWlfLVfiAdgBBOl7mnsNVclWjKeS
QQU6v/dWzGHxTMDbJ6fkzeUhAR+Rc3IupKFdUPSEPIyqQY2vKxyq44K2JkmaVO7SsZ12ZVKdgm48
W7J5ygZ53y+aNEHjxFfa7h86VxpCzGyeU+SM481ghuor+7XkY2VePxR13hzQshVPSU0y5JIZAKq9
5dFjmJ4oXO7mJLyQ9rc8mHHF92OUPerBZ2BTxFsNKlU3okq8Z970r11rHjJW+fdVBOR7E0bAV1Rl
rFc2yFRiYxo+zzNprGemRxTITLAvdcner1gW9RAgf70ES/SO+MS64DqCs6jeXW7IlbhgvU+DaHmz
/JInggVcB7w1FGjF2ekPaZ7up7QvX6OFwoKfld6znSScgm+DhqHDeTZ9E+2M508PNaLAbyvz+ZsH
2OptQMgP3Md9a2wRXtOsLO4V8Hu4FUbdFr9iUUO666jKAfc3xmxwlV5XTN7W1LgWAQruBe7E89CZ
byrobrktdNYmbM3g3netVz9OjZ6+1ilVKV6dQ2kiKKL4Fa+0Tap929TleURVeg7XLNdsjOuThmT+
iloPhV8b+Z8cu3dQrLpwb9rFPkBSZ5noGHUQWkeP1JXCLQKjEBqHivPnmo3FEfHRt1CjaI0JmEMj
hj7UD/LXmkTafFmCPSSAZNuULN2yVMpdgWJUrThTXz8nrcBtWDp+e9vXC+UqKUfx6noxs4BTE+2a
ROozFRLodpMvDMYHz746mRFHtI4Uz9Zs3rQfHmbJ0rkA1HQe87jaofdExYcIbjyMou5OuJjh4uBI
hQzkFNZZz766a0u/vmSJC7JGp0RMaB/o+0zS73OAZey2UsONVTrlzpde8blA7ve56hTMKrsjp6Cs
A/EVqnx7iMJI/giRydMhkGbElZS1X8O8YR9G/xyytGo7+1u9VpjZJzUYIOKBFQnvRuJujZMqHrjZ
Q6E1s+ZjWWiIk5aHehkQq+3CoNcg9I1rBY9aZFWFQsnlgTvNbUuFwqJazfs7eYD8exV9XdDv+ZQX
CaZhZR0mUJXsNGv1eUQ9WVGdpqZ7sXs7c3/0PQrOGxrtZCz65VK1XxSfOX2SUcugj9VJJh/wgjJz
I5YeUjDPYJfsUYgVb13Z/+pG+AxrQ8frs1FOWAuyNlimkaOVU0CxB2EfmyaW3tk2ga/Z7vhJ9ixK
1/9IysR/aNjoJ6fgVxuhbfJOnVmGzi4rh6o7DSKrw8diZDV3wRcSyEOMkWI66b7s37Vf2Om2yhGL
ngxOE5g3s6G7TwEksNQldcxMqM08SJluO8e45jK1UBrvZOOaB8IdVXuQg5CndBz9aIvpP2YfRb2R
OnZbzuKjbEoBXEiE+kfvWJ17P4++W+4VGR4eLTJPJLsmmSxzaGEJNCfK8eW4NQTyWXualiUU1VCg
Ow3GOsovMov7cK+opu5ay4HwPB7JCHycXVIFmPk+ygA2B/iXaKqfzJRPn7Si7BzZ36wJ7K3u7tsc
smvb+dSDa4aTyG5OI6Xlx4UyK4yu1L5ytz+nLF/TcfgR9mKBQDwtn7siw41BFXLuQLjlCzU7dlbU
GfbzxA6nNyjlZ0WhZd28pwdX1wFbyi9tOrXJVvgW7aKkszEToHNC+Lrk26T9nkXhabSmL3bS+3ca
lAMYRnNIxqS550/cZ0rl+YuMBu9N2LU6DZ75CHuXOTpdoYKYu/fjUiCkLRonuGiOdaPyIOQWU57c
d62sqNPlYxQVR1f02n+ciiIMdioaGQhM689g8MYQ3jCCUl4RvynlzRCI6oPk1ARDtspG99J0Uymp
Maxt1oM9OWo6qS5j804yA/wOSMBsABAfsw1hfzgMVHWKCMoP+Zk3WaNQjjc1AXfbtK2zai+nxg+u
VWYRS6QrpyoPPDBhd5DjaAQBT53l3cfDGPgnR2cWdEgLaUFMZnuOJjQR/nWqhdRnbi8UYnt0sKfE
pue4g6BhsEQrQvcVFUcyHXRDNP0jS2OTvPRYnuRNbgRDAQ46/jszABG2KDAS75DBk0m0VPFN60Zx
fzCE0qeHlGB2wegS/pJF4w65Kcnhls+5nFr7GvVY2U4iKxZSwEsvr5vN72ECMuNQfhl9v8ke3E6q
8hYXGr4RMQ1dDdqvTsi1QJYqrNvIr8kd55PxfcZtWlztPgRaJdvmPnFbtlJOkM8XT5dMeW7ewThS
SPXbUfbWXiJQAKwXQfqSramBIFlpdyottnsFoarxQy7QXKIfm9Zez1vTdzZeiLqLdi1Zsfukl/7d
klTZmR7czyhY3pky2U2x0iaNSM73jNv9NXP9K8kexalMI8h5zbAqPibqNtLrj6VDhGdKpvkWJSzS
3CZi7VO50zntLEADa9N9hl7A3sIf5Hfip60DvfL4U1w5nb2W09JPZZel06GbECOxm29bdaL0zCJy
bPv5pmrrlNVbxrPgwSS7Fgjc0TAXfnRXmtmcnCzs2F1FClYXSVb7WMOS3fEss0Qvu6ojLGSRhwHC
wycDjJnHXIbVt4Zwm/3QejcJQvkPk9jzowXm9nHssik7ToQlbwNrSc6LEM8DjkuSPAV58ab0KdgU
aLadlatN7G13sJLBuWQMEWi+2XkdnaH4USQWYM4obp6d1mH7QiHO5Uxm0KtGt1/Qa0/PKW2TL3lG
HqIoom7XV3BusGIX9kZoi2tKBDvL1plS1tIK97R0MrtUdmweArakDwHP3ZZIpHe3WhzCpf3BQQIe
BjTMgt4B8+HOrzkN1rc0l/oRWPInCUFhN9lluC/NGD/G8VCbfaHjGzIiQgpFufwctm1Afb4P7/No
IMqHaFGOZi5yGpJdPp7bqC+OoZ9HH9MAgbUeJ30DP7G7kzHkwICiJDtsDxA9OuGN06RvtojlNaiH
jzZ3ij3qvnOQxeZmNo0PA1n2d1EfyAuKopqmEqyvIIPTsLMbB4ceCamURZUc9YEGotzjTY0zVMbS
/SA2Khm2Fhnw9r7LSx6uHFPf1ybI1QRk13LY2ivY8fTqPqXu3H+aSBk/YhR+tPikW2kv/v0gaQax
rKiWi6BZHO3INM7vJhYgGIar8bvrNd1jtaTdg9ViNrEDSkO2PwUnigZ05rxWUgtiFzOltJGH8HPa
EM/Vz3DipZ6rO5KbxakNaP1vQvSUCyRVRWyTEsXeR5sDcZ38ni9p7If4UTROlJ5WNl3XmnBsNxzQ
btWG0nDq4MgExQgd0T+Ce4YUnJIpQmSrR2lJ1a67RntGz0M74GtAP3mk/RjRwktjkP+Fw5Y8sAiQ
TKZqOSyuaG4Ta2w/glnJO5WPPwZRRdg4muXMToUkAY0BYydLS5yrUptz41Mv8/LIu9oZlSpMVN7R
baYMP8USu4/GCabPdUeW9i4em/l2jbB8qpKJ9QYxK/sFD+kd9RmIeTo+jfBa2Z5lh04M+aYW5gkF
CBxiv+ofW3pgrFczfeCpRwwRCXVoiky+d7bHxkzEnjwnHg8hHiMdPMUZ/f5Qq+IctXAyazXEJ9Lt
qb9l0U6FQl94Uc95lS6f0c5Rw06oLArlQw11426Xsphnw9qp/HmQk/1p8pzkDucsrmfppJRpfOce
K/FbDoGCXWFZqiME0wwoMUoCxHd4knN4hGXSOaccKf0xTvPhYSHhisUFIcV0J6Mfcoq773hWfxSq
woLQDMPXUTnBXYOFq9vUA3rToBv4Hjp4tLbNVtAA34aTk7KcUcVlDrpDWNgjrmFoeI11MnE1nj3s
C9RCvYvjTIQqBFm9jfT8uXOU2iMbeS3L/JsH+50hhCCJuSYXuRJEQJDDwiIBdWDsWKyEGj9XyIDK
/gCKhVWNZREOMFdkalCGu8nZbIMgMOkThe7qakTxRPge7oOSgAndsX8gVw0hBSLbizaC59Sb2QgT
6TGn165tskNEgswVVUfPjWAkjKaIabekRFWMy/MiJiCIDJ37cUrsbTF1CKcExNzBfQmE+ihRhx3I
D052tP/2rLjs197OTxTS1aWM5i91Z3dwOwv7h6WZhbCjk8bgy/l1CeuJ/PRsQiBYdssMrhnk5sWC
Dvwel3FJPZKUc/7CVoyQY9kRUhWzHRgm5q9N48HYL7CZ7vQ4Ubrt6v7iDBMRX0zKmzYd8lNEsYwS
u+nuuyakXhSQ80hTOL2GOfbxFFnmXVjUVMgpKs9uCAGLRuKaglDD6JXo/CJAtKop65dMWIiTGE/3
VVF6+OaRE7mLo/azVQa7mtLKLVn3VHoFGMUqs7ut3QXRta9a5j4v8VYIx3yzzPjfvZitaUkh8pPl
W+d5ti56HoSDQ1XrG2rUWwHhMRu88mEYvOgKzSy7OAANTk1rda9xCE+xbUR4o5Om+U5gm7hm0Kqu
tr3SgyWwfytR4h4910pLLRp6CjTFHifqFVuvV+WpnpEMYrxipajBThsjc7icVXRwMI6ASs+9/gEb
uHUXYlC7JmznX2qrDh9i9KX7gskHgvpilu04F/pJOPVXuFHVTVcwCR66eSRUpdb+PnNhr+KY6T+i
np5+gYQaSKvPyFw6V9+w4bqdqWI/JVNKH3gpk8bejlRyL0QVUqFlofg+1uC948bOyUIKzJFKiH0h
J80i044zqFrkVmqicHnIi667YIyK6k07k5Cp8x6sACuxLzMjjTnxVkfPLT7+BDZpaXYpMekzfUsL
8LixGQOyot/PiNNOZTDDTq4Mb1vmte173LKwpKIBg2E3ijHvNhTmxNW0lntJqJQQ+DE0waubOOJn
Gs7RqW9ZiY1z6orX2vO7x8l1rdcqG5zbtgraC3yGd9WE5a1hY/UolddeytjXTxZBTSSzJCDr/aCB
b4s0YCm3E+2vnayIp+yxyd5SuS/2HttBsRmp0utz4VeM8v6Y2JSnk3Z0d1YPS9T3cT9ttVdX32ZZ
pcM+cpb4NW36/KfMY7Dck8VcEEJr2vaAZdE/RSPc/goGXLSpdaZenHr2XJgF1Bnx5jceK1+7u/Zd
lx8Z0FipFd6C4ovd4oTAF9Nh1y8Y/WmrP6NYMJSrB/0ACisNX8qJ0c+f0cFRGJHhfVOnAVTyxW7t
NxcFBUsmhVM5rCpyT/rBlyenorIg6hKDpUk1HQ3XjJ7epGONrcx2h+SHIJWQLmiAKKtO84sjiYOU
3dRc+mhhfPCkoUkhlxuAvewvi7G61ZMVvzvLgs2T0o3nrSkUHuPYlGU3eR6YO2kAtwe1NWHi9de9
sau/u+F07kWNUTxStzoYPmc85NQITbbm+KQjMiQvpK7jEgsR13VJ26ToqnvYuFWyR3LGqMca+2TH
RD9mToYMZpAKg6IT66OdlITu+HOpOSffChAcQSMf/eAbxbns0DbVsfM8Am2Gqrtd00a3bZGLLfsB
ioASyytpZDz/rRcd0rktzw5bha004bcogL6F2dw9lo3dvyvLTs6k1SfdrsBdexoch/jGGNkDW1yL
iFyTPHC9UQ2hvrvmRhmUpivgeMF2c8jTmdrwwk1agz93C00K6xoJiP4r2qPa+eWERw/U4e3i2stD
GGFs3jZQH5YL4yod2ID+MIsnqlx0P116PZuShy/cm6xX5y6pWJnzM7HvGKRpEZeNAA2HIIVtSEIk
hZTtzhMwzxNkJAeKetawrSb3aaKJeMAwQfsncJFcGe/LKD3PYvJfnz4HCiP7qh5DaTadbFkXLBzC
CuMsTuxPcvDoVNbaDT61noUyMIAKetvHnrpOwnAcrPdiWlrskpNBjDtrFA9cbQbnTivuYaWXM5mX
5T9KLBFQ/sUUgcASTY4PwiiQITve8A+xt9ZD746t/rd4niTP2dCN98lMoe6OhMdlicCYte41+yA+
z1PYf6UdH9Dm7bsWO0zE3vcETazgiTUwTdfR0DxE9BtZjSlTEfzSywFSRNGn1g8iZ+i95IMup99q
4f8nG9/L/8+cXbQMFeHjf/Xr4RJaM8j/Z48fu1Nd//i//Mlvl5/v/4t4ejLIiRgXNqQE7Ay/XX6W
4/6LxHIMgCu1DRHdihn6t80vsP/FRuYXpglzAJwFDuF/J8C5/8KYhnGAP6AKDOHx/8Xmx6f+x9O5
IiJtzBYSkyGOKMBqf8h/iyTWhGABVu9tHbT2nWkFXov7YmjaNV7MGyh1Ml5ohaEVkVMo5h2i/gXq
eCXtsY83Q+CAHz0HSRsh1imqBs5cN9k+/4dQk+WNxaNa3vSMjuKnSMg7f/M0WAeCs37/vVY6GJ/s
rq38u3lkAUaRLMv6/GuWjXbTbEq/5eeZgjDxBhpAzNeuIHm82aCU4YOZzp35OltLk38NYsQ5mvkM
SuJ1IacmNHtDbqt/F3clGlqWgOv/CZCHEitg58t6GGCw+MyhzuYuOw6IdPlo/nY9jUGzPv8ZQ7+Z
r0U11fw2+B2+qLSHZT7JZvDHnxQT0IqnYh5mfSZLgKY9M0HGaThqnvmw3plLM2yQifewnXosTeNT
9eukROgVfM0y+FyVFtCZGY+cnI+MSltF/hXzmFY/hy7koBd6mBy04FaOT/Hg1cBvDfprCkxwirhH
jTXU6qcCisN3OqHm1zon5aI7Q9/RORbeEFMld9Eg8keQJhGi7n6fGyXNUv206oH/srPhDJYBjchB
NRJi6cbFujY+RfHIHVBRofOvXtpV6qcbqZxnZE5KfhdlGrCHXY3sjOrKQpzzerWskp7+xsnK2hHE
bC0BstiKWgJHgJHE8LPGqafw+wJRKQ73IlZc8N9PCfSXZH0Wfp+kipN+WNM8lKqdMxkGVnGfiJ4b
M/u5iF4ADxU1GiGIQ19D23a7Q+H6Ff87tdX6HEc+B+z4tBYbNtKjhb7PidlaMCWJyAw7trYREsYg
511GkN7TZl3jeRzBkf7+PLspR3I/h4iACL0rZUAEwr9/oZrkeu5eEBUqPOSWJTrJaPzrKXVTnwLl
HTVlza/8vqPKCNLWNvVE+EG0aU3FjUt/PeB9qVJOWpaSw6XGnpfE9NTNkr81ePyTW7a1czwe6npY
X73fN6ZNhkHJi5JNYWkUnVRb9RWep+I+aGdebwflKx4ESsHo2dAd03ay3zAziOF7yczj3xGpws+n
BnkaCWK/Tu33ZwsRW1wIOS6Nf/fvy2dhXieMlFjhNv1e/Xp7A7YdfEpgtdSKOgu5H8ml3oiuwT4s
HaKYnjCAMuFIatudGgBbdarEP1lK/8CGe6632p55afAu+3ih/8SGq4mQdJVGZMTXU4x6IiYHG2lG
3jv3Zm0RtEjeSRN/5UkmNmmj5jz0L/Qnan5iuTlDlt1GpNMMTdzy89//FKl+VOofFgX/abr4faS/
3G2SKQHY45+GparO47Ihgeb3MTZ1Y7V7O5Mz39SkJVnoTYEz4IQsfr1qf5mg0EfPia7+Z7cvX84X
EkMOuo5ZCTf5H0N+ZZaakhC5AhWOYP+yTBOmZlR7LsYou3IS8zp7sZv/Awzwz4mGbyVklOkMPxRd
wz8RrGMGnsWTq3KAJxP53b/vSIjJmctvunnmH//+RO3/9NnxjR7MSEjy0seBhUXsDw9snvthQdRD
R95PKv1nZD1oKFij075ByxgH8RVbVI+JcxzdoHqXI/Xjme0PgeDlTWabsnhI6j5kJLVBU5xbAsfH
pyBp1kNtJ8snSsUp3ZqmzT8cuPPHrOx5YYSDdoU0CoD6f5p3F8gtwyTo9EVjjjMjpxYWX4mP5IjD
mmL+fTA49DK3Sanq/BDqOJJil3hQYOl9T3X14vnVgrClRqXhffr7g2OF8dcF7fr0CAil2AhZNzhU
4/94eEc0/pOvKr3FxkPDZVPmyYqLCQYUJtkuySuOz1WCS+VNoHbdzVTkvfWceWXonm0rYTVb+ojj
XiH58UtJgMWAuLRadHfweDjRujZzd9cEy/qcRFLzlrborot93lXe1B+zJTX8JICmEh/+/uTWZ///
LNZ/nRueaVzMvJ2A8Fdcw1+dmShF7SRVY0UUkpnz9y6xVfYoGN/jf7rFq0n5P7/JFnYI/oEsBcTh
f97iwuopEhZo8oYx5CoUha2olRD9ZbEZsoPQaT6SsOcqmYC20etcTz4/CN1uyt+jnNSVx8bQ1f3y
9+f/X28Mftg15IB31HUEtqg/zr9zMeV7RbGVqOrt1zpqrP4neDcTn+tsTOpbYLjS/yf/5urp/Y9r
sQ5Htuc6aKr9NSj8P7/V08uUBC2sA1Y6YXFHG0Asa7wtKxEzEVn3XAt/8Y65W/LvEptC95CISgsa
dXPrU74KqLmvliB3/rkgv0l3kFxwWe1G46zTYCZVZj3HlHKKu9zLQhrRrDfTfziN/z4Los1BNThc
OEDl4fre/MXVm+cF379gS0+BdC4vLVWOtt1NdAFJAxxdNsTbcIRCdDcpZ/IIT5qShczGHivg/u/v
ov3nwwW7g0vpykA6zIb/he8QcF6psy7Fti0LhzTSzG15xibjD9azL1emBYDHmKFBTRUzD3KCFHGM
FjxPllMG7pmSdZ7u/v6o/ny21oPCossDT8n0vwe1RM/hgNASS1JITRoB1ugsTDx2nKoJiCC4/vy9
deSaSfT3X8ym7Y8HjEqe60IVwS3koqL5c8ob8qABVYToQFD3T7x7VPcoVU9a+rm2cF9papabmq53
35ysqZyiaOe0lYovraxVV+2zzK5XRKjXsghF/Tmu6fWZ6lftd+4NuHtzyxkWcrIVqwk4yKO0X5BG
NkOxycMoFY/IkSf5klm4ryFx2jME1zpCvvY5dxZUk7uSbWJ49DDygSCi/Oe8Bl4cUr7rSyEiyocA
3z4GvDr+/dzgRF0L7LQK4o30cqh/O6sp7cTZxPZC2XRrCwSC+gz5zWXQSFBWi5u4gT+7bOdUYL4Z
hEn6cBdry0oZVcDRRSXR2YsEoxT2yOOQE0601m9DX6XxIcDghEOD3k2cvayOgfSHU+vIi3alSAc3
2qte58EVt62PFpgqczNeWaXlzU8mg8H2TjjOKgL6jGmdb36e+tFHYIp8uc1Dek5Uq5Okxj/nzmuk
GdNZqE4ybpVF+mdQkWeWa3vov0h3zJJPwMkqeW8RmReBOGM0mmg2gjEiFNmhOxp/r/JyRtnH1rX3
jk619ITl2XHHTcPeUnbEsfVRqbOjkl3qv4RDW2aIZE0nwu/aOCExWEW/zrUkSAxW8E5tKbXOVHIp
AcdDIRacYBYX/yOagsr9PIx5o7wje62YhAsPL6jXEprXsenZ+BTUBUEA8+Kbl4YEOp5A4O8uPQgm
y5rOyOxMTuYdCqf3YnUMO5fMcoSlgWz/YWKTcvUM/3WQZTnBkiICZOGSgGv/SVzhAmHAMw274Hhg
TVH/clebVPn5bZcRL3tUobNuFhqqpfFB4bJnNi884Tf9LgjqkHl5cUz+nudJWT8RxFVHp4WOLq7K
uadt/Sgcpy0RXfcAYFM8WLSLza5tK7mQ11iF+jXX7M+/lVlUYsCRhGB1e1oXIIROSSfn+RzbM/N+
xDrGvOah8btwN9Zsr6GXkPZyDIKl4IOhtKUGOT4ZRpAdh0Wya52cJYBuKGZDecync1UZMLOClZvn
9KN5kjM3rMWMNyDAOpYFwM5iq0VBUWHjRcXi3xnSsFh8O+vrqLeV6W37gVFBBzgqs6GeXV4cp3Kv
gx/Pw89l0WrqEVYRVXprNyHL6A5pi0QbmSWwBsCwBnOMWidl4TOokv1zOpOCcwbMN6z7kEaRZ1R5
ueUCj6tMgsO+AZwPwT+xi3q8eIbbxcsvMrRi25FXPH6rpQLPummUzqS7Q0jJOF0nw5TdjNEY0yWR
sW+zLiq9YF1DjGisuYIaeQUrxdhYvflSjjZXuFikNtcO3zIETpZ6FXddkY46PvVhyzWLs3Rcb10B
M/DT4Cu268csbVfLAI118wU+MFsqVBgplwVGI/qzHb3NHh3jmmuCQqWG1OBfdEogWLJtnQQLHUNT
YrDOLHCFiYC0U3x6UZyMXO2g6RAHbv2yp9LjUPhqPjqsSpk4SAQozFUZYyO6XRpbqUV4m1+TYvzC
uNgGryi3efM20ejUgToVRs1MdwWeTe9TMaeN+rkQe8c/MSB3BhVgiHAVYGA9mi9B09Ak/UERBtaB
U6MzPiRpzSGQRMT2p6ORzOOWsb4f2/vf69Nk0UxSvQI398ww3ElC+rIsrncmXVwX9RidUCRNRIU/
lv7MgjbJRj9T2wj5IWddR0Gfvzepn4TB1sbatB4eyTAXqg88IpYLSvEuHiOubkzpD0dijb6lPo+q
57aNZAO4Z7qqsvkgJ4VDWKIG6OO2CXzWqnkXmg4JPE81OjBsqR+/N3MO4X4Ziot1Zd20NatvJ2OM
OIH9s4rvqdDGek7EwpYooYTDO19OMytuPHGC+xoLdFI/cxoU/jGMpiqfgZYGNIp3Xp0J3pigqrnW
niMC6idVadi7sh9b17L9ryd0aRlMX3y7r8PLDKu93S+gQRWpBl5Ry4tMB0aW6dcrUhbJmL+HstMM
I77o1kWCLXuGJquAOIJ/y2EVo+mYVC8p8uL+agKBEJRMzQ62NaW8nh0GouJ1G/17a9TT9FVMQgln
xBzF/ol+EqscHAKc0MBMpiBezw4PY+lNrI7w7/N9LCLXYyhnN+BM2SFKDkXSDGk+QLPwoFjcbvdE
gDzL9LjTlOmkyFrrGeNsxx9ajr0wbFYQu6xn8kX4Of5jbq7WKd+bVR4PWDI6nG4WApu9m3Wx2KQX
FZQnMJwgsOuKmaNtQZKQrjBL3arbBWwTWyEib9b9Urw0H27gjwwnldtZEEKCBv7R97JDyPdoY08v
oGo7tprPvx8yd5YI0o6LIisE3AIkzTsAx/T0kQPA29iV/tAhfmehk9/qX7NDzkw0fJGCYvAje0xe
jVjWjGjkJBXj58xpZP5ceN7/ouw8m+PWsTT8i1jFHL52UrIsy76OX1j2tS/BHEAQIH/9PlBrdq7a
W3LtbM1qbLeaCQQO3vOGGUfxbpgW53230pO1keKl7897VJUFLz47Chf+hN/ZV1PGYFxvABl77/0Y
wIn/VCLAGXMW23ISh3JxEOaw9ZRlDRq7Vt6HECFLfRWs2iRX9RCCkBHK7LX1SfaQRR79nJt5TQVp
i1qEstzkbcJ051p1K4lUU5Gv+m2i0IR+DlEF0uRfB0ZJKaq5BISGgqy2fY8/MPcRMV2FrqjoXDOR
ckgGskLK/4SL0FUpHytJtslxSZzR+UD63JNQozWayOEWSXyA4blc4/h2kJpXNHCMoz9Oq8hywOi4
iL+MQQFxAebppL7XWRi070Q8xgWSwbXnlYfBRxU+5KXd2bN3UPXnNe45YCQCe+uURrR+T9+YaSPf
wAk/D7IZVHpfJRXWNbsh6VV+GlW+eiiTnZFt926ufPtezsgsaQLXvUKtKSg6hvroCesYHU28bykt
fbtrqvjf3IbWSQQ3c9A4ZO60GwXJzesF+WU5ThmSurhYh/xfgtHe5X4voYLAwE/jy+sA2D4jyCIA
sD0j6K8f7reNR4avSJxC6IqwmvMvTdjAp4emLwjW2BzD20cvEH9O1FB2cXa9zUIUMSa08u3rh70E
+YgtcWnRcFTb3QF/erkfLKZqg7MGBQ9yWsE2Y0Ytz5PFj4PHtJiIdzkskNfQi/dorBd/MJm6hDKS
EEskbi9ABo2n33zL6spkThbMZnfuxpx7BiBJOdj36xd6eX+TMGU/R3UZgFeFxEC+vNDS0PtKKMiR
j+X4Z+9b9Mi896Am9nrH1l/6r3M8DP6714/rhe5LG3JwTDa5IF2gZThyBfjXvDx0rxeIYGb4B7dX
Cos9+OIWsd8f5UDhJkyA5/BJkSe1IV3JnC0Q9842r7gqRGkdo3BsAred5b3svK3/GlSBk36e8lhG
GMh3y+I3dzLQqJvhhjZztl6lYT4EC3SViI5NaFZ/yfY4VYdWYM18ax5jN+X/1+z7qKkcy0OUx81M
FSJnaDcyXAh1DZx7LA2gnp+yLrfwbp1Go3F20B36MDsVZYIFy14Aa27Fx4TQFh/fk7ocSdgKEAPR
pnJVGCni/YxYZlCOAuHVnN13frJO0WEK8W7BjjavgFvJkagVO7wsl1WqT+XA5Id6Gx8nqQ5JBm9k
3bN1g5d0dOOGGvFBxMJa57aJaNfvybLO3oeUf5f6eH41J1osQuydDUgr+ebUbhJ93pQRZXh025SZ
9y5dEAUXtyC+FawU2jwCh2MaXmr5hyTaSkS7Isq90CqjTddj5C3WaN6u6Z3K+MPsl5pLWgvmNmwp
iL71j1vhAQ7hF91mGd6CKc4MyW4DyUIWY1gCN+/oRGWbOftw0xE8IwORry7hL66CozV6jPR6YjDm
2aNyi6Qf92xHxzW627iRDNE5TEs+GGOSNlanoYiaGc0Zlvu42fg1upYf2epOcbPvqgoa/9E3BYxm
aL8Q5w6421j1aYJGCD8vNJF1UZ3yRYRddYBS0iCK0ehyUMCW0nXZzBahCtdmhwM9KzEspK6eMSSq
hPjLdEHWf3Gwy8m5liV2CEWvFpIz3KOIp5y8kUYlcydOrB6LgM6o6iiGBjgMdTOf1gGFx3iEfWoH
n1CYsRE+H/orMz9aorKO99nKAkaAHpsdVASRbuxlB6Fjc3uDoh7n997CbpamXl7GvMle3MhE3kZj
5bJYtikPdEJ722beD6Ysbb4AdFQjzbYilSo8skHrtoeFujJaH5PQN7O57ldofflhQsvnUqt6XdS7
8XXqT0X2DTRgQUOEMzYL2TUjUzYehDC9ovruRbc669UKJhGM10LJqpru/D7ArB+JqcKeBswF8IAs
HcyW+b1aW4nBEZRn1YeyGhNiX3JKuvhW0eObITtJcgIxvMfZqXs7ilV79Q/Kc+wxD+eHvDKhzjdT
gaQYXlLJPuQbd1nMPzWd4pJ0iYJlEjVMFjJu9mrrlW1z4VTK7ZaS+ckaIjoomK+SzXH1TV9lTvOD
ZHb61LHABae8wpop1yy0tKOc9kjciqbBuGBYFiU3E5tKvilGjD/+iJSEtPRVozwYgvewbxO+vS7C
huknSg20JIwWtk0zXlkIerNBSw7HxX1LtHZaED2eDDG/kTRtTiGKOZv9/Y3ilvci6dGWCvbWPTZj
B3Y8DHCd03bVuyndWo5QIqDixPA2r5jTarsdwsg94Zsg7HR8wPM2+4Xnc0VVb/uksYo1noZd1Cn9
ZUYdNf7ACNy+pBuPiE/nZkn5QZ5jwa3YsOugzA1Uv3yEJ1tk77yW0r6+jmjpbp8W2Dvbp7IT9gXd
GlWbR6wElvweG23PIDSNPWze35nEWyxY5We2USlih/4CmCpu4oiK2RaZx/P9743ICv86azLqwR3W
kgR+79Mt3qaFdr/9djfN7XPfQv4WA8i2deYb5p/Q/uHpkVQOFB+uYtOp+9mZnOJ67pCQCStMDer7
hI56pOHRum0xXZU0fjnxgG7++GPqIKCSau8spEkeoDexP94NFLYMPafqrDNGsnV88Fw5nuuh9jxt
1UEKDA5ZiYeUpGib50MhC/uGd+lsn8g0gM5hy5ZDaPjEjqLmn873tsQb3DwupDXydMCs7aOombvQ
4Z3b/ED8MALvVLrYfxoJPeJ3SdcjOeE/n8fBvjSPctpY1gDjoACM54vBLothTTvHYShRNo5cS50v
BBvt3RY4yWXdawIG+XSeXGWW5vNNJkb7ReeJeawa+zLMw2R/i8gsez/OF18r3B6h+56P5SFfkqcI
ZyuGh6GgrO/PV7jGK5ENyKfYPn3Cp9De6/NbhPlnxHe3c2OP50x2UUHkbV/OJugje7lP19Tjy8Ti
UFJM1fepQ6bpesXSZ1epuMlabt9URsiGmjEfw3TXuL52folOGY2+sAw8LtD6s3Ko8/Io4FHaDj6C
2pmpvlBVtFyjvYxncR+jlR8/elXrQe+klFgId2AYi+Y9+BlJioTohbTKTtEqUfPtKKYkdnR95kuI
pk6nWPtvIlfOzeegTiVVwXlUtJj7UkskVMC3lYlHKvi8cdmsqSSHpXuyccrM5XPssPheue1IqUNe
R64/AgRkwkEjBwvgq++YlLJ4aNB+/7NmSzr9bDevK36io+VF9bLMrSH39XOW672cGcTfXFc40+ci
K1rGzRkGG2oktg/Mzmy7Zz1mc/0XJBGLn6Ub/CHy6hHWYUpANovdmDBXpIP7vnaKhkyXBTEl8ERP
wikWOeNoG+9RiHmm3i0NkQ4l0U8VGyLTbLZB/wxOwk5OuTOVHIA1F8PGHf+SbSkpubsx4O+eG/km
4ld9BWx16IthMtN3fKg6B9KmYpbEkgeJJt1MmMn8pot3RXg9IAGzuAzZf/8MhGfEtw2ces5Koogh
S2Qt4/xDHfuKv2L5p0+nrSMHY5+anGsY6kWAmMAYSe2OK8gdrtmMxEoSSeavcAswlgqa/nieLnWm
eMudEJLOF9z8JvT+G6uZvVTiy7KvJlNJcB13WP4/5inITH1MRQdjgRCeFeTvDPuwI7G0ojxKwC/2
WDiU/PB67XLQhjELusZWk48DftizG5PGL/+hz+y6D0WKOVL5hmZ8wuw1Y7/Ck0X36NL3cB3Yvbim
jN2CwZkofQ4f+jGPG5EXFNo9vszxUH1vQhS93g4rb9oTnl9arkX2dPMJcIOXYdYiEH/P3YiW/35D
5NLekcBtv7oAKedObrW0+FRO9sSyJ4kjk6TCGE+nwSEooA9B5cyRdKdYqqIkLPeVHIHdFDJp5sE0
rZgFUmfOwp+1W3TkrxZq3Sgcp4iYBh4dKWv0U1d6VKjL4PME6TFbE4RK540SSRFLfiqxjyjiPT6Y
A3ZTWbFNKZUPLy4D4Wkbb6RmgJzRgT5yOKYElqy/Ua0rpJ9jLAumagpd7nenePLJrY9TFgN1asO1
1Hft2Deif0dFE0EW9lFpdCBGI+5Kt2W1IXZ4nyOIsZM5DqRZeTW3Ks5w1dTBAMjetaqMbkbpL+to
/RvR6DeQYwM3QBVOil6YHGFiNTHk+GFd4ZF87/Gbsz8WdvlFAw0oJHsdT03mYigD+2DMsqErd/Cm
RKnlaeTPOvubZlEdYN80L+nQp383fZRsCYhsvKE6/Sdcktm+NFWK/qTGcG5MOhotJyW9Jm6nexyP
hkb82ALsyIIfllUVQ8ByYDbbDWJoJtQtzk4bjzkBIUYTC2+Q+9H1QmtoUSu4lYATlDIVNeKuR1eE
8dABeYnQEOsZZ23sDYfKJ2yweLvNyk30zxARaZXcFAMBqotHry0dBu97J+cwJismwfOZsn6XsuCK
hDe0HGr4/p2cEu+XR5mcZzcQmTxvefDAjzjLqFYJPxbsECYGzIRj4HKDVq7FbLQUnVcxZ+JJOKMl
G+dWDNclTf/4zsPJzhQHtm8zOZteC63ZZiAiBvSCvVnqMFxuyi0NyuYmtZvncI8EaEqcBzeNCau6
pc+EezGdRyH4oacUHt+pFxFfh7PMQiN6P/tsVUg+h5ARuNVDgbI1LDA2KYctj3+5m5/0/VFDnGP3
W45gneENBGJnZE9ehNl6LVGYrPG+jEyRfx6WqI69T0Z4Tva5CGe/Cq4g/hUzp7LEbAbv6eMlBJa7
hDHM98pVa/qt6X02n1/rWBhX70lyzGhrENft4MqycxikLet6v2QgLIka47C519nSe9UDJWjHb+Bu
QAbkYcJMNw1uNyBxbmqnuqIOrmZoWJ7G/wM0Dg10IrCcLVL8FeCnk+XMpeG6g7704Ecm4JGMsWfm
7P1YYymrruYKfHO9rgI3Edk9UvasSG8VOWropnvYdVv1pnKqxZR3VYpQpz9liqUlPQ2qpordMWIX
h0gV1GSRwG3Dn43As2fDgK68E3pF6YoVlWzcFeeUain96yVZ7MnXPrefcgF621Qfad4sFh3cIvsi
R6sDgAyenuPg1DpLkYynUAqXujSPNlvnIoiTa3sIAWIZSBXkx+xzuEV9UuwRqQdo+cc0WuldmmFU
VCCjU2rnA72XmueI+MSvId53unMwGsMMq3QfWooYgF00HAtpX8eurgTTkhw8t8Wpy00KlVytPL8I
h7xxSZXCF6vAvjRL/9auG21wLMI83poRRQvQcNGyucZvAVejNAKamY6qrGg2XleL4+FD0qw+6h8D
ilr7u3qJoanmU+un3yKVkoZ0p0fgtvbTJLzMvB9KReeKM44nTy54SJa50g86gBlRBnsZTfMmPxFK
GcVfR6ZeU30fURHhlAKxWIvocVQY0oU0V5KaFxQuhJ2KEnb4QBy9a3r+Umb96ODOOmAB638Y/KBd
yiM6pSZ1DuTGtk570zJUEnUHoD8PTbd3CfoZ3FsUHgaNX9gID+O3Bd0VJqlBOmYIHdt18fz2mPrl
hgQkJkSl6q7its6a8ShSdJ/VbaiwSMYMeWRm6k5y0Tg4HZ24d1GE6cZKoA407Ls5OUVSIVvCWQl7
0Qj+3RCq6TQsqkaBvNEWX70je7M2yA5eTCCJc1BD0q2kDLBb59dz0J5QvC8mKVVxkv5Gf/GtZh4M
kMgsxEX5N3HREamOG55r95xLGQ3824zDRPsmT2s4oTtUzAiwDjUmJQo9l1DUfQfYcnOQkEE2Ufnt
Mw+o4dvg1yO/PJbaDuHBij2nfdkgsGmPmCJZqYaU7JKOUGFmPlglyISQb2iRU827bDSqfScm+3ey
9+3H/WAM+JEVqGs+hm3bo6eceoKymZ5E3rp3NUvbjHykItSSHezGYt6cCgwr+a0RNizfK1FYxN9s
b4uzWQSTKk8sQsnvog9HaOlbg8WCIFVRDF5lw+5mewvwT8TJ/qZNh47bE86x/bfN6WmsjbTi+ASU
aBxcrinV4/hb3pJfNZI5ru2hzfk2dulSm/7aDTUXfb50FVFgtEd4IbMM0U3yyDH/jApPt4dJoJYW
hxiyLsmB/dRSsuzZQiKF3NHObvBbUsLujv6z/4xQOH0QKStPh89w49lbpehhopYTqb3A7Onc/vdq
R8EHn2/33Of2uTNFWGSiHA0xartiRi1JAqAJK2afcdAR/1axr+JPna9oV2VAFXwxTG72azg0czvo
1yfNWwPgxTc0HpHgv/qADu2GZU1eW4uSHOoHHp/LMNn7m0JMma+MJHqPxk/g1RlPDv4Ev/38DnR1
Q+PqZAR+7dzneEsTxc5z9N2/mjUoCjTKa2w3V3ggqCnbw0DuvRaJ92wfbnMeVmNPFUecV0LIMklB
S2NP7/mJEPLr86c1FgyNahjtLYDuawHp1vibQ04Y1pFOsO8jg2IX3K402wipR4+kh9ITcqLPCzwc
AYgX+TyTHSlnZd3el2cIs6qHPndvioSqFEVOHEFufeOZeAowY9rCFTw3i3H5+GqQurtUSPFYABWg
5ly4qlonvuMiCc2RlzxWM4uMwW6RqLH+NHojNQhGiu3yEEIiK8S+6fCJEYcJ9R4WPeGAZ4O/dwr2
AffmCXtQKa/k8ob0Nc1i8oxnJH2tu30hh74g6K2cfFr6wpXLvatVTWen37LV2XZzoae52+NYrZdb
DQUDEe5Mq5EZWXdamxOdzCX45nvM9KTuLhBDrT1xsG0fZNuE6AzdCnIM/Pd+i+ZP2JAW6gZPZ/bd
eImM7Kdb4dm9uGPmqf17HUSTvMmdVmoQNVdNmIGvRBJG8cGVcNlv1jKwMMSopcWM0lENXKzfe/ZN
Z3gBcgAr4Jd0PEM0DW6FoAdMPg1/x02p4mjXto0J/wY/xKDgodqYJ/AKV7mHW/fmxGvysAVDOn8e
gx43RkrfoRvNw1ZRH28npNje9D6sVNyOx1nGGvG+z2Zthth3RqNmQYvf+yL7aEIGgt0Ce1QM7n13
o6Txa1Og7Nyq0GKr/QYnDn/NaiO0Cs88i5N1aWIlGOLpRk0h28UUMxzMv8oT5WMjUsxoRhP9wkIp
cD6qwfGJuSYUdsmL44Y6vJf3C0rymIDUcFqMxmujLerpmEg3ll803nQpVYlDDf55KEURSKAJEwXO
qcYQZn5MFvTT2y72PQDXG7wdveFrvo5AHcgY6Rfhcx1aIeXzxdIoGIXCp7yZ0vg0CUXH7DigUHKX
I4oiC5S4qF7to1raRKUntPukNO+XOdKDeOy63qzilHfxun7rpdL+NzYe0Zw9TjV80seMCFWedoGb
Lt90nnTISwx5T4nKtANB0Jbg2+1cyZ2cxGzxK9XjFfSjKVrbDlkWrMk0HloowYMDeEmPR9NSw/UB
4iO5pzBXI4ERvHdOSc/43q30E/LWBYFFq7RvMcNnUK11PAqcPfpH3/mYzGWMHQPYd1Teo2jWdfVm
4sKIeHerMJBseOiWYJNNKGoAF/CM9mFzyCDNkfgx6Iu1AzwFRW69fC+71B0+NfRTNJvrWuX+QnAi
1pqC+BdLLjgjbLR4GUVH6GXjpvYbK6WB0md8ibvsGSdU9UBdtGuaYgseAaWxEL/LiW/NiTaRdYoY
uqmUnesQl9hbgw2bBjrzqGN4H6NVQcA+bugyC5THYlCre/RWL7T4LtM5wQs4OBlynERLgAo1lRxt
n4lq38KPkHYsDtrFyo5wc76ZQTgNc/IgQ2+WaMyVYzHHEfk3v1c5xJfdZ11sXwUIhxbtU31gV57J
Twq+REGO3eRVxS+08VEY6LriKJMu7sqjk7j59uhUGLjc+sg32rdZTpTKdlVXa8WeABYNbtMHKbVe
v4Wz8tZ3NWI24piIjNDbNz1A14NDY8pRJDfxYgjE2icQR3w2wU8ob1HXFM77XIb4Xe9QxMYjlrmx
EYRv0mGwF3t+WUl7TADqVTdqPs/a0pnHZ2jeVESUiEO0Aud8mAkXj/5SDmDcD3EGgtvSszBvLsTG
jWG/lGKX6k0tO+e9cDXhCVgFEsgTf+g8kQ/13Rl1XxU+o+tpCzG43X6i5mvsIoLjzrB9gEpMDvkX
jD1IEuF9xhDoV+LUS8jOKEIoZlMfa/QVD5j4WYoXtH24dWCqvX02wUJAM/InQ/acc+xmMsxwP/X6
PMKImLyZEdkP1lVldcj91aNuq5y1kEyS1Ps3DnaD8oEioi+Lj3MA4cD6rVRUmzuYaA7jKIhkwvBH
Sp5wTHceKSreY+5NKs9X3CuVHR3nsVk/QVLPqDJhuhZx6pIeM7nTGWN+BrOfpku/D6lKhnHhZTk/
vDKQT/2Xp5cOkwp7l3sPyldPwwdjNZ8mULHaH+eZJmt8j4fn03Hb+KQKWKp2wVSjvTn0Z0Q9loH1
3229MsketufpoWxtS2GYV8MPwZaY83OhflpEOrWG3SeWY4n/EpoxXv9Qu0OGVUKuIYi9wQl3mTCx
okwKuoOq8jbIb1HhxAte0USnIgGHt9xMOJwXRs24/UIQbL/60wpceypGomIRuwcJBOTvMzGfTn+k
MlCIVWQYMmnet2Gpupiyt43L+ZuE2UeXUGd1tESHMJjs8oseLbT23aZOMBxRc1H66hqXIcOfigbq
JvACtq3t14YAWLBLvBp6BcbWY1j4yE4nsm45mwmz93oTmAGiioc0/DVvmWJ/TOQ/pOohnWMx2qVt
3eZPdRDo5J2BijzFe6oq22M4o/t9NtoFA1yJFgIMNCio1LF2phnODRdrQccgwqJTqJszyu2ozU43
S8GuiwktIRuOZs25qQGSTvFxPYu0Xj4D+ZPasVtbt8vDA0bHq5wOcpO2AowrDWgC9l4EyU/q2EIX
h40dEFkvdYnqLr/pszYoCKuYkIEUjzTdnbh+y65qcNKT9lCtmJPrSzGaIx1n3wR72kZlTQBDSPBH
d0dyZSOpF8QQgl1OflnhrhgyvZljnKsZU1CVRxpHrv6JI+SGpBt8yhzi7T9lTWTvEC392sMMM3J8
GphezMj8y9QkQX8z7QQ6XBbLiBEKMtSgBAkxQArVCStGW1YWg5Ehen5RzHwFHSXpmx8I6DsmYdAU
kEjT4ZBbYo0RPYHqRafyTybFKHraVwakndL03OVCoWD3dhooxjyG4WRfq2ZyOU/T5JAfjLcmw1/L
FIdyfYM/WtNN90atXv3oxMnKmZNu0/W0zkjCwNfRL6bcfTuGbifdN2rpKg/t24jFqH9VO8zTHe2J
ButSZgrfB+oD+kZueRxZzVTL8BzyrrlGWlRPzqlaO0Kb8QSIyXXaVQNE2Q0RktHeZ4cQS7N8yPpQ
bsUOLUvrfWGBXtL3YCm0bnZZn5ke2vE6gW3sU+ZRqGlrBdXiJ45H9Dh2TuJHsj5uZdJ4X7ygmPmi
rrfFv53c7dfCBAvm9tTFNK+TqwUTvhb9a6m2AUsfFMwKohGOzUiksV9S4utMVh9uJz69BNFco/xC
sbwns8Y14TF/6uu1C1NBT01R265rjVshkCEHJguL5W/yul99Rv8svg5Zqjf3aLauEPp20d3ThN60
dumZFox/aMNYfR0zqM+eF3YBceQ0n1Nj/67tIvKQKTUwcIlh5y2m+RiNmVus787Nq+fXqdD4dTDE
JnrbmOcMGA5V5Mqwr59v1xlWE6MkdyzYbkyHdzo+pg14ABlNQeDPx0Qhe0+vyOfpWn1KyCMHJaGD
UGzJrUe2mVlB0CLOnZJZEy5/DbeYyv8v2YZVOX1oXLGm+nrDpGvGGoE+gT1b0y/B0B2puZ1A3i6l
4cnmntLWhxmFQf4jHvK1EKfIJSMEs65mWPMfBmbJ8JcninD4K6Wm7j0eXmOvrRZI5tgU5z4N7gH8
jtt/7hWaqVGZAzpTTJHc9W4ftAQ0nfuQi5hsUxdetKIl+NxGP7cD5IT1uI/B19Oti4hW4Fk8r/ap
3my98FwA8QLatu3zGoXTp533UEfa84mq1HZsXVrb7Hlg+pnHCb0Ux4RsEeMJNkxDLMV+sR1kkJcz
e+G5AxwVMJ0LojcyEqwYWZiQ+Cenwgo53ls2QXhTzV2CF+VkqOnHI5lOJpNXWec6zh+YWdYj4V9i
A9znXSpJOo5egtomiLwL7lsiM4jJW0lECSVnQmfKYbJv4MqktvGkO5JYGOBzHYWnpKc56x4BjRf4
xjpM6MWBjFgOL/DxStMqZwZFyPsfXgutXbqDyJvsjye9aiTYyjcsSJ7tgqUl5tv3Tm3sBFZEi6Yh
epYdntuBOMLT1GOrh8wAu9mn3l2vofMiNaePBG9CjccQ4UH4Kwcmi29nMn/FAdK8faZzoinoJ4Oi
mlwkbHV82gArFHb8zwJcyA/NhNSAzEqNiWEJCO7P2/AHwt1Lah93F94ku53YT2OIhcmlljapw2Qe
gSSPo9R+f3K3ErQDYf0i2Xi9zrH7vw6FRZZrtSPQ+2JLcvyXqK2F3QPLzU+PwZgQxAJRYt61ZAR9
ev0wL7Vz5yv692EueHz/PQyNo4IAhI4eKHMavc06S8HEhsx1Cc6Z5ri9nXAXcGDuhTlWfeUiZ+8P
+bLeS1ahPRtuLWYtrhtYLeilks9TtELoV+CPw2ZGf1zb0Y4hKj+2Mdp0tgGcp0QGPIxezlCjtUIr
8DxW+qWf+OxWAS5O/2loajVY4sHrt+wl6xJBM8Cyb2WaxANZQu2F3DBMpkUECQqFKG+trYEAKsKa
KMDHoNkPQY2rBcpurCNeP+zTq/tfHZE9LpYlaYLQHsuQ4Mm25N8jAr74Fq+RGjAWAw+nl5Ch1Ppn
qCXFSaOB7iBDFeSsfdkm0HOM3Elp6HYk4vCHc4P79ROyQ+PF+RCT7ZPimoZp5HsQQl+O0HCIlGX3
5scB0j1SMzAtLDqWIWrr7w1o9Xq3BW5n3Sie3D/qhBbp+9dP4bcBk6KoSnhHIv5LXvflCzkiLIjh
2Vhab2g72KpN8C5CB79142GcNf38lBlqbE/n6SMZtgjhwHlHAutCv5PSWO8SyRaCbv25rf76Sb4k
XfPQrLjW3ikOy6COLqZk3D+g3Dl4D7oBOrQKoOBJct8yUnu0bmPF+PnDPHU5RDlkSEo90kuP58P/
ePloEJtNYpRpRmwFMb7k7pika6+b0ZP9cId/sLaz9VjRbn/9Ui/GKO8t6FWAy6XVMIfAVRcHhhux
lsbM7mHKer4d+AvqRos/tPl49lo4rwHEkij7lpIPE30BOa3Q44ggGPw/vKoXRgT2fCiOgMXTJKNd
FV7KqsFlahFiKnCgb2gZ9meujMUIwVMUJriscmcCTwrGjPWHqy1rYi1UHboHinVUbCd+1clK+HWy
0vjmAaKRFIwkgZcvWjXfUAmJFOf1W+nbYfHf14tTT2CQE34d4EUIjf3yGebD5MxABtxKGSmMNFbS
ijWtnBW+VEkvr/2stw0O+r7JCqsHGiIkNSGyVfNEFqlIhviYDFGD7q4zWHLBlA0FTCXEPJYFk/Sh
nU7LJ/KO18OQY733kcTfFhslDFzep0X59Yv67XmQ6U3SqRfHVPSJG10KztduS3B4JvUN3dKZoAPd
5l5NI/qimokcVoywQgpCGZDIomSTop3oTDtNWtJpDCv4KZo2VX1/tsrwiyf2JAo324JKfVpm0z50
ayR1r5/5Uzz9vx8HTT5eJVJhyXJOI9CMl68U9oHAqbq1eYK1bXDI2oHVNIZshT6mhnbSDwQvKZYR
ecZ8O8WKq9+RccIWWyXQhH7JCuuBH/RtohA6cT2u/V3Z6mh569KGNG8aLIFqFEWrKgAYQVnxUd6N
lAA52h36FO7j8xMj8oMFsPJof7Hf7X0Swo9pJqFjQzjpNu9rPcBx/ydyvDbK9/WIZWV3WIkG4mkL
iKz1PXhmSridF4igPAa0+eIva4Im7PPrt+xCDM+0jJob7htmmplPs836bP17wYLX3KILG/Qeba0L
RvJcEmI0iCjmueCE41H1ESSAuql+0JalGswC8K7yqpiWio/V7USuxh/O7GWdwZlRo4FTUBX6rOXx
ZcyvF3RByCS47d0nFaAgR8vuBbwasWyXIrCjjMyDtSSXa0pQiyIgDL3q3ajplHyEYWAU9n9FXXS3
Xl54I2kR0AeYU18/TVvivRhyzAAJi32AKUSE1OPi/rHFyoE9SCnF9nyWX4Aa5toFHmpkgMq0X7zh
O7GDCc73MSZ+ZLe8fvjfnx9rOptb30fiQSJyejHkaT76PIGyONADnJk8/SS3vgGb7Mit+LAyg2GU
8yQ8jC0Pi11pHuTMl5USlgs5OQMUtdZv7bT0/zy1ACDRTRlYCahABi3p5dCa8IsJRF2Gh62rWGHA
eqHGoSVrmEAyl7ynhwBWBueyRm7uflkjaE3tSWji7VDOFhhvQiDPm+rnH87rctLGuQSPBaa4gHrN
o5x9eV7+3PfIq5S5RV+y0YV2YwdNKzQWS5iZ9nWIHcF2F/UmbN6CrJBneI9jhO2wpef2tgfmSKfg
9dOyR/3XQEIElJGATmcI0zsk0Zc6LN52vEnx3qErC/fia5OFeOuQVvlE5iwJvWWijZGD/6lS9i9G
sI8My84AJA0ElCK/lYg6hQXc0PUEjXIhlW+esW0rhAYN9JYRwETSMpz17OFYj/vSDAeio8sqdzVy
6eoBuygasDvolB5eBQF78yzHJkvangjaHgDphsga9avTC1zGrWMkX5FS2kqIUROzMBct+y8+Csbo
7663rM0ZGvTyZl7dZSVjeMIQgT5CRvf9CHzA1Pj/u+84+NIeZK2j/HB5ly5GKWYlGUddfp618vOy
Mkifq6/ndwQGObPv60e9KIqpyl1kYVb4hullmP1212lZ660HXcJQqTTM+mOhqL8ko8CukcVoZypW
J1uBSTpT0K8xWOYPTkEvbiMbBFGvt0unzuWDwmlZ4RC0C7CC10/0whmBE2UCjsI4Y0tt68XkojKu
49l4eOUiGDu3Gquh6uVXdGsdw0PXq+UT+b7MshVX+wYZ/ZrJufsnRPourUKaFMJPaZmavAXvj+nh
7MtxjMu/By+3/PbNnQa+CHdxCnN6MmxD0jtnRddhmTSRXwFWkzgwbgfXwCp4AKu2nHqcCGyl1fee
1Q7Q0/XbO3ScCBgxCHASEgImsapfA0YTaX2IWH+x2n39zly+Nx4sQhCGyE/YNvyu0xzXrRDA9lBI
4SyFn4WuHIJoR9RL7QHlln2oCtmY+pscWCD4P6w7LzcsPJYIw1vW64xHwkJ5ue6gZ5lpE+iCHC1E
eqSNnTcsqpSz3Ug94TevX+/lBIV+kOkhhMBgdw6Uhy+nTUAc/AvWmt53U1h8rQ9rW5z25WgH6ZnD
7PuGje7rxw3sEvrvmdHHpIdaDoeOMMpQ/l6MQDxbyJx3US4OReC1d9jyBtDzzu2vsKbGeoT4yXzi
bBuzjfJczdhxGvLZSeyqG1oOVxMta6Yg2DOWXDgVcRMdxOAFhmBdog2ghUydEfij9+0MeeloNEX5
8bwdxU9iy98lsNwNiNnawgJKV1MQ80mkptAHDS8HgBQu7zx+6GsXh7GdKnny7luM8wvyRqBJpZ58
p13CYsZTT2q939y+fpPsLPXyHj15Zbls9RM7o1w8nDFqAkqxdN5lK5k57xuHauXLmQTz+oEuRz0T
F3vHjK5pBB8ocC/qnXxcwpWYQaKBn5T2mw+l6D3Uex77GZ0UTmDnLvYyTO6vH/uy2PH5D/Al20Qa
40mYXK7cSgfrmOBMRx+1ti98sNiWAE0gnv55ZWEvgm7Z6zJe/vxpPJybannk8pmgm2wX6fWz+u3W
gzdiCRZTgFnB9iXE0ipyZvwIUilGLNjwEzwlaDQdYwRW8BlfP9bl3h033JSqlyohsrUxLNKXL+E8
D9VAzMO8T58mVrxGRxIXpYRPRPoNi2P8pDzyAwmVo0hiO0l32caaO4O3tH/CAi/nBGYDHwA7RYFA
+fLbLNSnBbQ0L8CVJ6Fr8TblLdZ/jVVqS4c6JR0y+x/mzmQ5ciPL2q/SVnvIMDtg1tULDDEHGQzO
uYExkxRmwDEPT99fpFS/SVXW9bd2vZIxxSECAbj7vfec7zA9Ro/M4YLAO1WeDIQzbBgAb7hhFppN
tP7JnqXfQ/PdHZVASgZz2Rb13k36MOmxhcYw//nW/uqlpDns0KvjICgsA87vny+lTNu016aF7FWd
+23LLHq6RRL+FCO5idvkobrmt3cQxRTL205xGutXxk+yNAKXIMj15S+/IM6lbLK3XoKu/0vPEpEq
PqwZNESruKxzpYb+eN+0801isdr2yg4KX65RaKZD+2YFZvOpeH2UFysLYgnKhMv+71/Un/uHAgMf
BxQ6Y/R6YbcxufjzRcpTdYI9GDX+QqOVRye5CWG+DyZ1MDMbCCu3lXiZub/ipOTJw2d608D++xfx
L3fZrYlJJchDf9t4/vkIgm3DqaA+lv5v8jlht/wlAoEEJf7vys3hZgl9/Pd/9udy8sdFlVaUQ3MG
gwB/n5vgdnH+0N7vagGrXzOB9MyggVpMA/GMb01FHBy/GgkouAOKbqb0xk/hxZAwq6sCI8u4XarU
Qv+SQJBGfQQNk7cYEnOnYvo2p5vfSY7qOny5cYIeAifxTQ8ywFas73+3yqU2orjf7kayL6FteioA
Gv7TZlj1BDYvfPPz+bcn/d+/8T/PG/jQb9hFVndVaJCyOP/9+X3DUbLSzNWkXyQ32Aq1/m2//12F
phR4S7/ciQURlj95m2Q8lTFNPmyaPy2QP1/LX+Kqn9Mfbd3Vv/b/efuxH6TPt2mc9P/15y+7376O
v+rgo//40xeMItJ+eRi+2uX61RH79F//yS/6/Tv/t//zP75+/panRX79/W8/apb122+L07r6M+Cc
q/k/E9EBq8Qf7fIvP/EbEF3Xf2GwwnEO/AeLKff8P4Domv2LpgGQoBphrf1t1PQ7D910frFo7gOQ
hebKDOpGUe/qoU/+/jfT+kXQWNVdbl6ISDdU+j/e+eW3G52L9tuV+P3rP6Jx4eX8c09G55zF1JIC
9faXHOd2OvjDEwHKpxsqHnu/c5Rv0bzVmuIR1k6/6+rC2hk6UoUFJh9c4TlQ9ehuZPi4owJoAgJp
DaaZmuXnoMeDLC+fI32xN2JazZD+ElnF06SSyl4bm9s8Phw0UrAkI/OdtOwPw0mzC/eXPNgMuDxK
eBh2hf2+TNbnKLblEH0w0S+YsjvDMa6j9aI7RnNwxsjwdWiWxxs6FBU+rFp8MrN7YGQRX4g9noF5
orNYs2jfyxmpoWZd2MyBYVUoauV6Sqf5hOwxh9HTK1s81LirB03ZjIpinGdbMbD+NS0TJpiyQeRE
YlOQ9btFS5xfZyC4s0/um/MUJzVDZaIsQzImnRfM3tHOsHiEsQenI95yOyWB204H9QlNK5Skvlae
JA6o0p8JxmDoEZMJ3M2wK8iVpA/GqrUDz+fwdkRceHMzqCvmLFd5GviO2+WUCCRm8DjwDElFDUEb
R/DPzCkiPCfRgsaOCNPUVHJjRGzHwYLvrsQ+beGuVZKqfnOTcYvWTAkTPKrfVqS7G0Wj7Ydg11Qo
2ahKHxHymBFokxVb6eCU+mFRs9gNFd4oVsUoVU6U3JBImV7DxoK1FUY9Hx1JfnTJBPwhQPIaIiNP
OijYyaPRX8dlHvZZspR7JsXLTo2qHyxAX5iYz3262sTBATItCpdQkkQZGr/OsuZMm/2oyQct3mVk
tiPUtIAk0Ebwk5uYm9jVLKZiGJa3RUu642w64kMZ1KNmATeUc+/HaWdgujfBOCzm4w0ive9G60fT
yK2iKO+zWPd01og4ju/zdqVZr+5Krby2uLp81hs+VST5l4FK8QtuoklTeW0PLSoo344TM2DaMpOx
psE3ymVoA4DUOSRtB610Lwz/ArJ0vdmCNRrt3FQMp1ga5dbRlCZAlfLdsMVurQz1A2gNoB5MSphv
MPWnmxRr4J4pk3tnrxWZwcWgLy+LPvDrDDVXNsS4FqfCnsGO5c1D12AjdibpPC1NVz4wrSCBfrQI
iSJMatdTz925rSg9E0xQGGMq81HNLUeERYgf460rWn0/M0sJM/BzYZEV83PbIArNrD49DbIQYduo
0d7uinivR4XzBvLNOE9jjaQrG+SIpF8+Z1X7jrGUnBtJtClZwgjKhtEWQUUfzm/y3s/M7E1OJRTE
ttG2bmY4QWkKdFlW/TyubXNHDHS8H2ixB8QbgSrEBuHNaJBOohl/LMXAFH5peV1RhlIb+S5LRaeO
DhVrBB6L57pPWxivaGmItEGUAJDQPkdpF19LS5lOVqeou2KwqlOeuPY7OROPkEmFTxLKI57Gg3Lr
TcTgi33GyQ7rx5gQzmKpgdBktbcsmwxvYkUT3nWOCJFSBQ7gGbwOqXWzAAEzTM25vI3n3ce6LeGD
mnbntxHZyWb+q7VmuqcDNwnyUVfJGIvr+6hBF6ZO9pZW+bwnKUBccdfT/mGZPkjWfu5BMw6tvBRn
MnEKHKiss7HiL1UeTrek9NHZ2bV+drV02zjVtkhrVgh73DuVcY4Ihc666QctGMOHkbkB9ki0BJKk
yGfMFFQiOVnyAbrggGoURN3g5mGclgJWbW6fIrA6iFy/GsaYCNHdA27rEj0P6sExKeRzi6/fUzv7
StMvfXAJSN0UWl4cZOSsG1QD9ScWS+ERDz5dLMRUOxVryZOltmFazUGa2ymBrAQ+D+XLAo3Ra/Gt
5pZ1qEbS+yrtfaFtuW8ccewLhVq7TmmCm527nxHeeIZlp09JiSzPwyqJy8AqDzj5SZzLnBDMm/TV
HDuOT5WwBPoonueq4tfDfA1hfPIZQIry66FLuP4VQ5kpxaVaRDswELZvLJ8MGCeIQ7Lc8tDNu9RY
X8dx0NkdrDiYlmZ4xfEWjNg8UWdO3cRN7I6XrC0/rBhLGmgzGWZjn6L3IUV8nOZDElXNjUziLZBv
8Zrod7BwdmQyKxf6rcslatLcl1p1X67OoxMlx1yreWFqHoguvSgRWBRjTkPZJ0uI7Dl9s2Jy8ZDy
8CZZfXxRSl8XZezpAzcPfdrx3lY6EtuWJjDXOsy52Hc2x8MtGJz17Gba/ELKb79Dgbh3JgIiybun
2hjUIUh0ORwMADwaPqV8OC1OZ3tZ1WStlzhS20aLq3sMuZEGswXHWb1LhKV7qK7eRpQzMKDkY9m1
zqFaxOolGvtm3ELTntq029ZDGbGGEztPOuFDBWiY6X1/iI1qSzpysRtlp6I+Ws2nXrsbCfsNhnW0
AwtPf5iAWA9rRBqnLntf0RAENC2E8LK6vxJJa+2ihXuLMuI16UA5cxNqO9Go7mXIMbRwmJR79ghz
BycKNWKsuxtEEmQq8hbsrT0BiPCVViV2ktw5fnpkMuAwv7aGM6LK6n5oxTNU7a1h90wfO8crCcgA
5XQPDOITVX/QdFDEyXz6UXAtvMHp34tY8r3ZPKHYA36Fgzx6a5RxuuLqXc9RBj7XpsVOPF8yn3oV
D8dNZf0NNwlJc+XaRqHgIJaGRLPrweqku5Ja0U8meZN1cjfN8bBhWX+dGlhIvbZdCLUCQ3Ga87e4
ZMPM3shNvQM7eY+sNDTnemshlcRRYlxtrfI743Wul8cqsx7i/LuL6s9wcRq67reyVQKNIoHcU2Hs
gei96QOb69gFY1/fm4OxIxskkDkJ7wiDiTFZYBTmRn+dolk9NJUN1HVuvVS0e5JnXk1VGQO6Z9dm
TPod5XdNk9u41HPMVlWHymioYT+ifk3l1phcotuLg5m+LbALMTC326msPvK5uMfBEBRSf1Tc6U2q
yQEJ8l3Xm/dt3Vx6bph1SpGroYAIOmPtwk6kbRhNNRJR1dorHFv9SltSIkMjTO6aFt8VSbxbJSRI
+s/omkeqo7L65sCDhIbkwPqadDyO3C5Mvciqq8lebHjWZsSdgujohoxksvSQHhqxtc8aW99NebXN
K/V9xWHluxb46WiOLiSZpzviWQBeKhGohNl8HGi4+kiWhlAYaXOVt7xlu5Hxj1RpvyXJmIW6XrBj
t7l1BH1Wbd0BxDNGWKwULbSGNjmXC2AWV5wRu3NzMWw2mvYT+uJ5oYammxG4PeCsniNYY5ihkbbg
4m4vSzTtGwc2fgf5rLIJcJKxcSAdfSu0ns8xG8s3bjTC8RT5Cn7hDjTNj2pQH0vKmDtFLb44nclD
bVn6m9EaD8z7eFWF7t3yL23l0Sy1B2fsuJUYot9r3XRtEu06RNUWote2q5fbRSQa2ZqrLQ13Y6cC
F/hYxjh7BEExUyB/YZL39dLZREtPJFvBqact0HQivf6mmkl5xoSqe62ULnZvtOjlWjZXnqmLUxaf
k5aFtakpHlGk6h4+D0p0AMHkiOqGGUB/tE8kXiN0IBwqJAHmWDOVXMFAiMdecRIV/sGyPDupFN8Z
r8Olg4ALSzzD2kSWN9IAkfNJOX2QjGBd+roZ8J/OhgctEEa6oE/qkufk17Z9ry7rEoJH44gRJ/ux
1uUJlqpOAm45hFDo3ocoujLHS9+hX5wEO30vRzeEyZs/2knR0C/q5IYdGW0FmCNPqw2smtNgfhi1
1HclCQkeGVDKvnYUll7GPiyH8cg/ZlNzRPz0pOgm+z4il/Kou8V4hGWXhZqoSyooazjAwWgfQfl2
9yP8M4LrRPnEoCYPbNGUPSY1LkclYnfPbtkc1daNNynyTE9bFIK/izglkzF3vzkyjTd9rJPFzZq+
RUha30IwO591cvSI5yF31a2HgyxStBWm/qHJyf2EAUbMLPC4a1U0apg1WebPomfSribvOBuMDYEj
2t6xnOpQYlDVML4O7Z6ztfZsJrEaDGaFRl9x2x86McCbvFuOlYRi6lW55j63mJ7D0VVsdCm9OBgr
Cbe1Uy5EuK6LJ8oRawKv6kUhVaX2YU+J+zlhSdJxPexy0QFUtacSgjq5h+DbcLNN/fI6kbQZxAJu
EVe1wGvpygWd/vye0K/DZuw6uINB7TVnqF4RM71cD1viGrYLK2XYSwUE/EAMurbKZrt0q/HNnVAt
D3Y/HSDXYox3TFbiggGE77Yxetoch81oT+QtV0iiqq45MJhTDvCKhiPy/GcBrOZ1GnUN0OYwvaAF
7F8gzmj+tA7oWjKr3GoOKjSB9wHIXFpc1dkaV7RWjXqMGhQVWlXNYSsiAhqXKA9mELz3jasvt/uo
/ZW898m3J6fzWm6R1u7Ckgly0BrkkmgVc4LXoiIXyuvLFwF/40NjoByi+FbY1iN9pytFhTOj+eFW
nbmdlhhuNy722+QnkVuhzsYJhHXk251mXtLUesfqYD0jsmh9VP8Fbt05fl10SZVj2dUpisuZ3GOJ
iM1WrHOeNE9Za41eO5nWHtlCya1bvoOO4SzazgGsCiJVCyQ9OpJ20BWqc8T6lgLFc18wguZ4QFUc
Lk2uBdJML0bc/QoLnXOeUVanWljzmVJ9vuC/csN+qN5Gq4u2OKiSkxxz8DX6tLI2xdNRqGzi2RRl
480Jjy+xXjMwb8t6V2C3YNPl4A9Zf9qynayJO/vOqJt3k9ZGb6RENLvR6kmbHSM0OUzhPHUSYieo
En0Ur5o32a5HAkd/IIyqoPS2+8NIMtoetqn9YMTusmvEWG7rhaMvTJ3VetMxIj9AHtGvnNqs74bT
9nezOqQDJ0Jjum9Y4FmWEvNTqUhaBROxjw3ZhA2BkKC8fyTNLk7lpem1H/FE6kGz15sreh0fU4bR
V98XNvhDuQ5kUtey3LmigxQggI54OkPTk4uP6KHQa2ymeT6+GACASGyIqx/cnjNdhVbZlWSDnJQh
DUwlW68ZLqQ3Lnx2nKGyfZkRydQLhoytA2XiCbwiq2ymAzFT1yedPARfKaL5JSk1962aeoqYSW/e
5zGt9hASsm+4jB3OVQDFfHOEfOUroiQld9CCHLaINw5N8VmT0576PekBHWsUORLgJUkwDhkeMvyE
FbQm77hcbc+04/7Yk/+ph7ajqNq2b3FO+ibUpyv4mFuRN7bxGwpuJacYKIb3GC8pI3yQHCTfVfUl
5z1ui5ozpG/FS35aDHMSoUWO/L3kHLjHitUwFHcajLGmlWhnfUYWBki9vJsLfeYooZlMo4rCRMxC
CND0CFxnWgODP5mENVlkaqoVL4rUzH2pKeu17DrKVOzBct8aTu0Gc9JET8lEb9gjflRczDW3vqIh
wTjL+ZgdjVhzf+pIkYEkkYkjwVbpttYHIqSbJnECqlL9u1UI3VPnCGd1Q8w8i5QMLXAjwQIdkcqh
pn7K3NabRN0fklghFVUVOJrwdk7gsqjn3e+xu15ANOrPdU6hUVZNd9RhZR5n6iz0CI0r6JhZRMdo
woEv3SyU2Bqs260eOR9WUu/HAaqmOhCdXCgAhky6AoeEfFMfrJg8xzKb99YwHuaM6ilTjlViPLWt
5oNawDwYN5ue2mSIu+hhiITcmRzE/AaRCo6RljJ+nb3ZJcVmcdZta54lqkN4H2yXkQ4XctrrVv9m
2gIHhBlmg0OD3272SDb8rL7dBm/NNPqZ0LalO+F8IwAndbx+uos5x14XeJ/BjQFiMZDyUiv3c/b4
ujEy34LJvCPZoNIDNalgCOI/VecXAFEPclkDHV9RujhPplqGaRNh1553U/EFld/2R3NiEmdfLXzT
T5SJ45agbloT5FUhb5380bF6k8RecPza2KxHpon2Ad0foo0s22DV+jHFyZcBB+FkpjcYJUxHg5Gq
v+gLmAizeKGVgRKPLiNqEKzoroOjek6rLc6uYwX/1ysT6+gY1g+nux3w4OACgndcjvNgTG51qMme
8JAnq+Fnlfq16JzERZ2WV7bjUEjiYYmCWnaQJTzFkjQ/dNqX5PhuOFHdl7cFzyqy3I/cbAmcSgNe
bXPoY5z6Ycgc8qkOQphdycUl6Ky5h6GpIAiw8WcZBUNO1U1uOQalIKOfAkfHpy30qc8wERzt7FLT
p9WUkxduHLU0u9dxwD+21IQbbtKPGrgwsckC95JGsK+13NWEUsIGw2wHCiktcNynBvOJB9yLG3OS
MQcalWMwSZxgF0P0Ho+mhT85IWqjs46wtL4JZ9egxF0bcleE+wSrnmaZc9QmwNmk2uYlR1shjyvs
mIDk6WdohNcGtajXtilnEOUe3ft2qOcPlLznOONd9/pMbWCHUDi+MZQFF79s5gImUFLeZdGpxUTu
dWl0mIr2ytH1LjfpGteFnYWwU9+R5EzButzW9fg6VgOBNKlreBKSDiA1nJtOFKRghn3dXANUrduf
RLocNj+ecTordduYe3b+lyySeI8lISZzdwI9d53XAKPtXqMRQNEY1Crx11R8rp8y8vCs+ab9NA3u
SJycI7g4EP2IwwRLUAsnTqnyXR/3B8Rc7GkEVnJ8qn2D1KzeGv3FqXcAA062Wu4W40IrkjoAeAcG
pcBEheQtU4UNi0tDU6w/EKHgd3Ynvb5DsHvLS9m1xHdgh6SlNQsLC6+4TE6xIeqD580Sfg+qCddq
4dE524OmiGm/X3FWbO1GCWL7Y5qI4IraiA3d/RR1sSW3q0dg/CXbiA6+ufZntdLVhxZcYyASyfLa
jLk/Z0784pa6GdSmnu4Ijam4n00JH2j5KPSBRyfhDq+Vs12y6BHwAWdiDNo4JP8AGXp1SJomWFzz
vW1fNCcGhubekwTlN6m7EeiifVBKm7UIWq3B0P4YpSc3JRUFrKc3mVFgy4M7aShcXqX2hQDtg9M6
BhataUOlcy55hSc4tuZjXTQ89M2wHmfy2EWkXsq+OYP1oTbW6+8wyu4pSfblNL0WU3maxZt22+0a
Ir1pOYlw6jgWdEb+in9+m1C32JIPRSYdkebtIR16Nt1ZeVb0c6pIhhyz36rDUUVURYguNJECXzk4
wfJEwsJeSZ1d1a7xseX7ZnvclfGyqcet0p5MWlYcgcyD41bbqHimBeHl0XMz3Y0264lYH1F00/Tv
N6m7BUeLo50snYWTLP2WWRU+fu4z0xUvGY5Z88pC5HHi8GhH4Ga8ZWpfU86jszkFsFd9fTUutvXs
DPAp9Hdr+Z53z0xeqPuoDNkNOmhi9TofW+KChdx0zlunAsKXmq/R+lBvR4W+uusV2m8DWa8VKxql
5eusdJrv1AWE8EGA6HPnp470imCI6zzUGdz4he48jYmL6X7Wr6YYlnPTtZQkZLCT3vpFAv2hzOvQ
1If7gmpv46ZtfsA9i1WZOZCSONpRRsWTOWp3Tabs2ya93c8VH1biltSPGOUTUa8nM2ox/sVGkA1i
l6hUpMTGeiQbP2SraYc3YqjkPVDqLXZ81LXhW2UZhPkA/hdno+yfVLjwO6e3lhOdLbN4MIr+iw2I
RojgHGMmwwn9G6Cs/LaOw4u/j7J+3k6dK/01pwfCwstw4y2KY/SJ5do9TOqzUKo7RGFeMRHn2iWG
fZ+urr1npkw3d3g0cxrFNhVOQxQ9/HgtWKP4re/N5QS4fsPJmtHd+CblAhLCFhviS066fllb9lns
2GkOemua3Y1jaEDfZ/GUrGw0rnEkx+NeypcJZLLalU858fbd2GNsLrBGqNphyszNVDJsq9af/VN9
iQ/pFE87SAHRhq54tqvW+Cax6Ow7U53tfd7Lc6pa9HVlgIfzKunp0nGJR8+t3IdyLUArTdbMz3IQ
U2i+q4bciaikveQiDKwpkDw1Z+TRdZyz4KkW5zg6Zro17IpxialComYH2a990FzxlmEA2ncdQHat
Td37SkTRIRW5n3AVfEtIcXYbeHBpfZ8km8bAZAE88jvqVUTaeqFuVTB4gaVP1wo1ftgqSnEFUkqe
mEiOppOHBsx+UjiJEwU76kUSAHxdm7CQiv3YDKE0k8iXZvdCW/upRyLn1aDRXxSOhB7TBXLx3HHe
NA6npakPVU4aztDfxZyinxa7EuzdGQdTUYLXcz/Kydxq+niabAeUtlm9LoVyR6PhObfynWLNO2zb
D7gQzaBXB/pZ7kjv3zqsifNgcM4bOia5xWBAO8F8UTb9c9mUF7hrAtBgb9IaRoBV5s101rpeDy1z
GkN9nH9NOFNjbnTa3Vrn35Ml4shosXkhchq3g5p+ZM6HWJsHASuLhsT0JNXlnMbms0PpqNCc36YG
x6gYc86GSn+PLcTaA+Ry/YzLg129eYwmpUYx5azFoevzcut2yQ9wfRs3oZOgsS3G6uPqJPuK9CPE
jLHtqws3YFbjJbsBPqM6UOP8pAhjYdWZmDCUSpUc7DE70ICLNlM9LtuxiezALRB2AFna1uuKdaLl
e5bat+1h2qd1o0AdX9XnuHQwIU323aiqHHVs6aKQzE9jEpGZW820PJnEgp+6DeQarOQQGBM0ub4L
73LbVNOXHGhgkKJV+1Fu3PKQ4ww9n9aE8WK1d3lh3KdQKfa3fDav7Z1y37eyPMSNwRIkiaaOhnbw
UHqKna3136BkyA3tDDCCbQRTqys3ICAeeR4vbUojhy5XwlELKQ6uVCa/K32ySM3nN3TJDg/TMlG6
tc0R6Xv2abdmvXdgxh0ARHPSH8HaMwnXN6mWKoGVq1aYrvD2WzuZQIda3V6xnYxns8xJAWhvZ71M
87DNDbc8CKAv2ET8qkYLoRJO6A8pWJg2Vj/zOX0lCpy2RJZttRFFgm5M0Hda5MS9I99iBkoX8nhl
4NCqujqzWYU0lTIoLWAJCeBQzoQvMc2oRzUoM9hqnZs9LkP7REbSezGoyoboLPfEOZEUtJ7BeNpC
TnK7impFtc81FXHqtC14DqXdQ+TKnuFhOqdukNa+Heh2I8mi/7yoF2RS7t0qi/va1qtt6vb1J26g
YTfrrXrSm9j9DrJfea3zan5L1WrdmjUgVD+JmQ2UzTeNeD9qn/VO2glYZP2qjPqtZcsLcOq1fsQS
CQcUeWeZEc5RzU0buJr7mUsjSNyxCoXeNj5Nak5Cae4iYOD8UHI4XxHRs4yYhYOmQJ/sa5yaelAK
+Wy7HG4yHeSXgCgedrMDOw9x6FM/t+nOycvuWVe6c6mp6TdGLO2O7AoMiO18Lm2uYW1k25GQuT0J
c5aftdl5qNC5RCIlplKC3khkyJTOCMu+KvcJVnhaXVO6r5NsA18wv/XEznVUtPfTNHxEVoemmDS3
jnACHdhMwklikF0XuLI9uOppidWPnnZComgbpYP9DuuKu5KnJzHXWfeGwcAQ4VqPndoN27oo6p0u
U+M3UedfUlzdy6/qsW+/vvrzh/yzzOr/purqps37n1VX+/6j+LPm6vb9v2muNOcX/BeuiULNwH9n
3Rxw01fX//1v9i/2T7WxMFX0tgJA2t/+4x+aK/GL6t5i27DtgohBJfn/NFeG9QtCLCTSeAPQRCIK
/iuaq3+SW6N2ZEJtYpvm9eE0+ImS+KPgygJIj3KXKWraT8dMqB82J3K/6HVjt+p0zRNLS/4/jhgN
nxY6rj8oH1VdF8JCEstEEOGjrv+T8lE3y7wFVgboEkjU+iwnJ6v2qNilCNwoc4eAI29mn2A+SHmX
AQmmQJ4gCHqQm6vmmFWK1R7o6BbtxhgZo4RRJ7TZR/KYrnsqrjaUXNtPQlm1CC0YfXi/bhO33mS0
v9V3QMaqsZNuy+hI7dISfKKRAThB3zEzks8j4yh5dlP4Nrp8JUdg+VRGsKH+CvWLkG3VbbxIdOPb
CNF33ExmukIMcZOpvWSLKh/tLMujYJzkah9QwbEV8GhGxr5YXfPNAqYUbxUH6QsvbZ4ID0NwfyOY
ugbvocrAaHlEKNN1QRp9o++5S0526czoeKFX36bimIxge4vghhOFTti25rTvo3Iurx3JwhDx4tHd
0qwYHjIIuvd6HDsJ6GhTfceEea80c9IFyhpPZwRr1Qauymh7Nryot7IqO9OzyEqqLxGdsxKx2S2i
sDOQSIX9ZAzFSV0jVfeIpp3ZThItf5+0yn7FxR2Fld7apm/JUr470mnvVfhp34fOTDvPsnJKd+BF
vNF6SjlhawJTzXe17sopNBscGl5hJLQmHPL7yERTSl3boTHi31sjcZlWltJCjqsiFloX2FE4lY1H
hPrC2hhVYVDu0xqFwmT2KEimgogdJXeb4ZIuyzhCy3T4mxFYyXcqfyrAZkGazc5OfztmiT9kaV/f
5V2nUL3VZfokzFpLN6RdT1W4dFH2AxtM44CebawUTlOBJHk2egnOe11Nleq9hI+0XYmtWhMojqvB
wAWqyvTpGO2sGQdUjRnqEjNeVYmKbSjrTU8gDRHkTZp1l1Kt5buK4aW7kEvKZz+aTPY3fUo8AD1i
kdb1PX96gTfVRhGyG0WAfrjkOHjzSwNUN0cNAd+t8mnRJtm2xxvJ3WKVavfARqeAJq+XmnCYYAId
MV3UhmSc51LqSXGyuO25C+389t1QdzrmEN7v/+isWjruoM/SwkxUl98crTNxHUEL0LUz/EKSWsA0
cIqY4wSpW6Ept3JiNb/RDo7JMopLu9tIYSfKa9skXLU1GbmbjXSV7yMMHSNUmok8nWUaeNeV0fE/
Y8n5uQKID/Nk7JruHe+mWQWRndYBT0ptcSwRPb17JjgVc3uTn1eGtle3SKq1/HkEA7MEKkn2mW8O
dZG9CM5d+YXQAFk+9YiTCKkoU9aN/icwOXPdNA0yO+ueUhM48L4BgLMEzWI44gceqUxQtADg2pI2
aX+CJUl/LWg5XSk9pfWewNVBf1ZrhIdo2iHPtXajxKvzYmRm7m4mqzOf4iYVd/WgqedmKXZJXDI8
IEKMhRKve5tRHiyml2lim3ZiT+eFoNWYkF9Ps4fNGlvPxpKPOyvms+rZsw3SG+gJDeLiIr65NBZ1
/VDeoIboOuajkWvRywhOug1zXUnFA6epp8oof23qaCLyK52trVr02h5BCyAo6Flc/tS4S1iNC59E
tQkOIithker1p15y1obfZT8UdbnjMNlugAq+jplLqVmhPWQY+iKd+gvSeXcWTd8EiantlHnqtksj
o72oBkzd5T3SXyRRPTp0NVIelczNvKkTS+DePhl3aTwm3s2hXTh4KfPzlPZb2avJpkP1Tud6EucR
oiD3A6VOiyR0SbXQvclt7aG+E1XFyoqeGD3EEKd3bpa8OJybUpPioohvXCw6hxS3qXzTYjIA8vyF
HK6jo0PyV7X4MKzO1laT5tDbLcb9nBB2t9kUbXRagdV4pslmYNB/imnCbWJtLbdmVHCHGP3R6AsW
sCFjtiUmTsk8rrFZHojovqDdRzegG4S0ieXJKGgCAUhvfhXdsLPEwrmYLkcUjd+gZNZ+W1k0bhqz
9xBu156WTw4WCLju8UCPlXnn6jqBUQ9BrBufeE73ilbsqlSnPdqVy3tEugH95ISPJZlUJCJqtZGa
ctKz+MlwOTBagGdb/FvEbbc33aBTNmawpMSQMJ5Nho06Gs4DIiWFVDLaa+SgHIC+uXdA8x5UORIY
QGlM9POABO2/qTuzHbmRLNv+0LUCaaRxeKXP7jFKMeqFiJAUnEfj/PW9KBX6ZkZ1q1CPDSSEhIZw
d9Jpduycvdd2742U8Iheg1f01XHw8Ov6WXQjk5CleiLwI7LTAwD1dGeB7z2Zan5h6UTZorI9xONm
ulfYSTciK5OTqP138EnTGNgdmGOmZA4hHvAsaDtEy3jvexNjftaZHaFp92a7kEcXdUbDiQ15GSrB
uXwbu4VlSNRugcdnQrqXLHi7g7QZml3N8eswmKU60mRKH5FqIUTup8jjIrcjPn/aUi8+8g+egkUT
IGv2CS0R2WfnNpzqB5AE5hvdieibD8zU2Thui0LRnOsrVon5ttV1uUWf7r24TATOTLPKtzjUrQlR
mHlJX9CL3c01V2tqI+b19AggQiChbomxSXd9QztN170AzZDihiHjyhY7jTIJIXiTXMdRRkwbaslo
a0yDfiXRzzwCA3S/1ejvdlVFgHJGpciWkA3D3gHYdtub/puhmnznRWIdGiRVnh1QGVXOu8r8zrzi
aIUo2uujyAhIyeLr4iI5OtTO0AeMMJ1NtIgYwlI0ffhNIrc+WhEO/LNInpVXk/6GLwWuZItgeUs0
hUaex4gi2dnEeA1b7QBfC6SRz9xwyrdnI827GxAwY78pmbh4+9LIjPsIM+S4JamCDy1HsFJRCr62
IIiV8qpu3QOsQosuVxvfQgbWh1CO6GCMITvCejbOHtx0wC2RtWt1R5ok0EiOtRNCcDmlv4TsecMy
y5Bhw3f0Hg6KLoMZH/bW0SJrrjlsJlhQBreBr4e2RbVZ87XBd3uU/C5D8bAyT0YyyW1tgkNmdBMN
301PzQdLp+ZLg78zZ/VDt7gpbWaaQZn38THirPiie2fYIazpGAcNAoF60STGkzv6h8ZXAFfo+RxD
uy1OBglYtNkEywuB50TYR6N9zQTKPUeyqL56k/ucsPEA2B1MHDqDPmbgrG4ScF6brsQ1xhJ4UBGI
bE6GwnxodSh3bKclzM+SLmYzjQfsjtY9M71V9tVXx66RKUPeKt+jWFSsfLTxara+CzKJ9kBajk9h
kw90QpgGWOhj7wfq6nsaIYANo8bBB60+IBTnJxTZrLcNJogeZXhb7dLCrRjEVJF5TSiucXZ0v9zE
kpnlVjDgNnbklRTfG0/rYpeSkXGCq13eLLQ76RKGB0KX6BnEaP15tK0uc790oqWaipw0PDBJRsde
peJ9znX8YkAt5HCCK/aEy8gPjy6qiO1U04zyRZFvltYB6OQWBpO3Mf7J9qnRM3fdeABf357nmAOE
5zhorMcRVT6DxnuWnj4J2G8ULdoaDZMXt/1xMYf8MIgFGmutk5ZDs5sGmU7AO6xasBSgIxBeSwwb
IHpknmgjvSAd6PaFHK1Xn0NN9dOuQsfYyM7x+8vgLN1tpv3xqTaAN+1rUNVEd9iihoUJevKrNzTe
tUUiDqVLPnzh9MgMbxEuOuCQBJjYm6Iq0HnPMj0z3YAjY+jpYTTMAZkoU+APpzD4SqfFLL9FLoYY
3Trocg0cdpsGUPS470VuJpthNPxDXUYe5snJY1DW0FhqIBO/16Os072fxQNNQUdOt84oSIjJIi9p
j06n8hHwdFS5F72o+7xbVpwD6qX20A6tewZPWzysIASM3IU+95k1ncuCZrKuvHSXu+n3GiVHs106
c7hSlS/Ehpdq7sU0j+dUEVvlt0QjyQRjRWagMg+QtNC6s3WYbayBRb0Sq9pRJjPylT5kHLYbqGyi
25jbH8FGcRDXpBzJaRwDorbspkgOiEYlSNvIPFquetPExXxJnC7P9uOYakV2tNttbDJIrkfiiU+0
b6IroluR9w/JU0go04VV3bwwDlI3Q9KaCNEd++B7DVLsXoXXNqv4LVhNdyfRdrPnR8mjGvHVgP1B
FMGY+RoJsd7q1LK/M9mvn5Vj6CvGw8O9oEV4wLT0mFp5czJmK7tSqigf24lwT9wjiLeNSB8ECrNj
KMnu3LMG1duM6SjjbsOpMbfI8TrrJFv0DPlkR2ueop7mYUB6EotTM31Zhsk5qNKgxKC9GrfbOA91
f1EcHndIswfkG6ZZk80YqsMkG0KWSsRWV0aMwGLtbJy90ukyFDeOQHBLUoKFox1ZMi/PiyYUg7XP
uJN4j0o9QYqwN2HJGTuNeGp71Uk2cWSwnCAZnRCQlx3AhK/JCI6zR8opifgr3Sf8/8sHuZ30qDrD
WG4Lo73lsKj9TcO73SEaRIA/5KtSr0HeMnVkc11CGCDrWLUyLp7HCNxIPZu7VSeblkbkl45QjG1H
zKN/yEeR3TkukUiBsCNiTvGLsIBFihiywLXM+NyDgWP4x9xmBwK724xhnvxoKpSTRW/T+iVot2XK
IuJuXzbosjeVwojCkUlVl9EdXcG8rKuuAEC7JxJzw6Bx8AjBS+9uYR7Y787cq69kyi3nXGsH3UC/
YuyT3p5X3bKUQcRhgh52ix5pl1aI7idp4QUlHfZV5RE9eDQAX8yVkanmKDwxMkjOZY3HMmh1Xjz0
ozb9jVNONsKurPI/FEvRg2G4P6HUsusOEfVuLPVgAd9qsTgxiZfPMDYYyMq0tr63yBO3VscGRxmQ
c9ZEhshZtMvqS7zI7KTbZNiLNkZunuVetGsQrW5EkiJ2jnRXMRFkkJAlZsFgigGj3TJqF3hnn9nc
ipMe0f4ja+mOrSA/JEh9asBTbuXJQ0Fc6A2agSYY6m7hmnsXl5txDtM2YxyE0pHQUdSKnHBayoOW
OMQfTBD0flhT9b7PvQVwkEQhbufsvuPWnM61qutDSgbCCbEo0AWIpDTMdZaBdErIQLvv2hA3Uh67
xXTqB1N9XdxxDQVA0/XcDdxqnBmZdTVmhkgCzssJxzxKqEs2N0bOWLvz0X0ysjvIJm5A0ndZcp9K
Dj3obKXzLTejvN/QlVlz55ea0QOw4y4/ujJbzD3GVvcdgcLYXGVqXNyNNy+TdYp1XL7l5dy8GaJY
HlHJrSqSCmEpDw/VaGDUxD5ej3YJ5pm80cK+AEwb97Ds4+eYrHUG7RCilmNLnflBSYZooHKZkgci
Eclq5Ih6+PA8WJNVmK/0n2DEkBbBuC6xwuemcB/YtREaGaOufow9UsJNXSKh4/s067cMlNZ5RBW0
itLWDpbKB/6/MOryO7vBEJ9GIdx7ppdDvWWNbB+TrGdyJmMrjTcNTZXjEjcLAQxJPZyFtxDaBFDj
IemwHCeFwlsDgyJ+7msvP6e5WZgYl1T0htqC1oES4cpXCAdBN2Eaays/9Xi3nwdHFmofLyb9M9G5
nP2zOZ4ixMVIzwL4WKAipsTj14alnEZEbNOn6mDMfwPCxLbSEuhNzoBf0m3yilgyI2mVWbPoZVGD
JEuJd/41pb4aKDBwF9WvXSzCS6lrUo4DkZKWseOsxg+pFRsTcUGNMezz2kVMEc705W0Ay49QOpYN
+xF/jSfR4svrD+hOkD/iT/39++mvzhIJ5/WrTArr5HnROYrKiHFx6sj8xKBgDQ/LxpY9OnBCfDI1
ASaYHI+5lqtrnuYfHJsiwlizkWa6GHMQE7VbXEjPJPkmqOeRxhJzSLHsESJmiNOnItJ3zuLTgJl9
MgJKW3GtasvnR6As4VdyUwFi0JU2qkdLllquqhIrf2xN0mc4hxHoAgG+Z+8RKahF/KJjA69VQ4Vr
3ovSpetXhPRQ/9msoUPFRZJdSrOnL9okv4qh2yjUokwQd35hjdi0RoG51VE9kOgpbOpXIPj8AKlS
Lt/v7o1VUyVfCLUgpHfUBvfAqSM+nIP0jLZpNQJZ0L+oPbNamlVu2PpcqB690LTp4LfwK/eJ3ipY
iOpWmAb3n1YadAQstwA9cniALMp1uFSPBjC+6Z5FMkoPZFrDwiCnii8lKTd80mIm1EmhBEr77MZk
6Smu0L70z5T7unsqnSlsH01NMisjUCB+bGMRKU09Kncit7yan1boBV9/O1Yqv8F8y7vCrt07Jxp9
otmUBcYGNnJd3qStZkUZeA/TxZtiBJUpVO30QMBSaG9GAVdzR4A4H3HK8W4GUvbjRFnURoekR/WE
YLS4Es7cIeKa7KeEBAXOpl56LJS5z0pgDw8Ms0Yn+H8Gcg8aajZROl2oXHQGBGGwxZH2emuPpcn8
stLq9S+jk//BBv6ZxmBgTsf75PGgS4fn8BM3IwUF6hP6wrdWWs1tOVmJiZ57cKYAoEBL/rjZ4zX7
82v+C4qBL67rSyB35A4wd3E+DSQooXG8UzIx4geORn9uMDYh34afLYe6rewXdSbKoEGONogy4rRT
CrGfaa0gqMT5iuoorTf+wMw2lWXPbNEo9rPVqG8N47UR6dzqR2nw98hgZuxWclzpvEfbEcNXtzHj
vW825hlLtslI0sG+928IF+vb/8u8hUsJUsdybAB+hgQp+umaLkLWJtvHHHDyTfhuV+0JMESDREhN
d8jVx2vLJa4K3Wjz8Ocr+y93E3YVjAeIAjAM12ET7+wvA6aGRw0h9LxAr5GUk4hIT/SF45+xqjk2
QI7BaPHnV/wX9BnPHiyNFbJLYUoK0jp8+stLtmWi+9XxwSKRhzeLPWB4xHKPCndRBHSGvneFuMK9
BURenwmFXRkyk47Q8Xpa7EVXjWYQx5bs/80b+zT04iZ4kBVAjPyCskn306UoG3jaDRt6kIdywh5U
THdYrSkSWzzt6b+54+sd/fsd9yDGAqCxAD3wNH264/4cOlWlzT74nQSMURZepD9F9unPV/vzhzIl
CHnpmnRBDdznHoPKv17seQApyjMFn8rQ9NMNOkT5rq3iocc0VbE3/PnlPn+ReTnJ90hazEDp9Puf
ABHlbCaIblnE6l8bTzIlTBdIvFiXvzBj0c/1vLae2BhoHS/UWNs/vwHT/pe3wHcKTZIEJYxm+fef
/+XrlYwymfAXMk9ZuqbH4JkvAou13TnMGEV0S81hD+gXMVzu4Sdlr+Gy5jOrqOlp47mtQUsQkxlc
HcaGN9C6qxAsBQLzXSczB2O9h0pxE3YWxiUbAC+ttY71Y0MsS8LJYpHLcbLSkXBIwpzQtbBEI9c3
Kmkc66gWxCD1HWv/78GLGgig3jIpWGtQ22KIJLsCCUJJdZtuCjHpbytjKbmUFLLyhlGDU29BsMzz
sc07o7vLR5JPsGUTTvTIiYINldkM8z+spGy63WDwg73S4MprXHXoYQxCc3FAhPxa4c/PdhmpRpcG
jsg91hB+F3OTIghptNw+sFnxzMNoqHUnTkHcYS8qePNV25G5bHXcSta16C2q0U/vk9T0zoSO0f61
OygG5DX4H4aFQXHDNU6oAULmCOe+c8LwufTRRQTIjeOnpe2We1fMHZupJBkOCXfI3EnSb8+vkrZm
Q8/dgSKk88S0HGM1Q/dSuU0VXfkxPLYphWl6mquB7V73ivwTHqfU3FYYYQsSbT1+jpXQP9rJpSln
NBSUVBh8YqqozPK4UHRnkoOYUq5lyLhmOYY6Et1pBTVLuk8tutTf9QiJz35ynipbTPvE6migonOC
BgFKCrwlvKDCCbqkoWnd+zMeGVIq1polsXkRgsU0qjc9NitPIUn8I9O7XxfB5UO7DLpbvjQVb3ah
xkcDXJBRetdNfv2ql7RjOlNPIf1lbK8J9qVnCUF8K1ODacYsxuYm7JCh7MjHCpnbC+8tzKZrnZbM
EhzEozemA1mLBzCdxfl3lTaN6VBxYwebyJyBaF36mR8mrsP7OVo1l6BFbLUNCcjKzxybsDD++WH9
pG6QJkwnjtUQpjwXXpAp/744+Ujza8ssZZDohJo+Ymp4z2dknSJVlAhIs4lvCLfmAv75dT8vvgiW
bLZZl9eXlBOfqwk5cj4MvZGJNgHAYRAJGspIrOfp7s+vsy6uf13k0Q7QxjJNX3kuGGP302pIN9Ue
urRqA9sS7lMM1etnakC1OMaprwryOfD6BujoMJqF5Du/dDwUH39+C/9yiSEmAhUjD8GCKyt/bcZ/
WQ1JsZQ4XxzGNaM33VUzZTwNJvceMj2yB0vNP5BHcw3+/Kqfqwo+MfoXj19xf7je5w/OpC32sbHT
D7G99GKZnG9YtdaBNlFIr0OUDOa/Wff/ZZ/jc6KQ8A30T0hWIB39bZ8beXanImPQu8SoVydMg/U2
mqyf/tyylPz5033++khDsccAGkeP45hohP7+WiWyFB++J3mxPkeRgFN9Ju4hOSzl+59f6H+6eYor
6a2IPdd0VxzTX25e3Eel3dro26ZVUKpwCjZosHN+g6DwGr25N/34Ldn48+vy5H/65sLctBE8AZWy
qE1t6/M3N65KR4cmXCKjw0xvaH2ebaOtgmzOy3onbebsqIOnDwVB5YcS3YAGP/X0G4rrpNsJb25+
SPLt5A41irpkzA3nbQ12/d4tBuuxLt3iyp/oaWLqGNInn2nzWwHejeif0PPAxdDTY6sdZtqXCPBG
wDnD8JYn3irKQfJ+xk+kqq0c/fnNUoOGx5CKJr1idYaQ1DjV+9iFojksppxOqC9K724yXbarOcEo
+1L5XtF1m9hukG7jQ8djfnB/na97CgMy6xmfFYxzChcsFJ0wgGeyYxnSMEvq81gttssQrRzEEUkN
qza8CUSMiCWTiln02j/w0amyjf9qLgmLcwUiQ6bNd/Yw8xOivE7KG4MQ4i+ZG5mMbZexM4pz74Rw
SbTX1eiDegKfb4XUkHDsMq4kGyd+uAheAcIRmO2vnFZ5pZyp4nUztFjgk2UNFSkxVd5qBAC4tddG
UBy1WNaZ1P4g4mjtsCW+catV0fFBEOLQaSZjcwukaiKdPrebjVWi3CGMF8qSpXCckEXKxj97ht5o
l+f+Siu8HXjfSaev27qHMF6XM31NocJnCDmluweT6h8nDPsvuk7GJ+VRWWw94WDZggmkLmWLSWYz
x6mX7Erf0wfEr6xMHXq7I+NpD8NZFbIFzqlNiLk3jUNL/AfGQb8eFan0656g6A62rGuhyK5+N4WI
jCj1ax2P663yvTUMkSC/5fj77zP/8aKLkSjXu0pw9tlXBJNkL5OqrK3rOVN9hCbiO0CFtHgVTGUe
QO9mdI9sMja/IXzJLqUpcIUMtWjolVPmkhYKL2ec/bHb5/7KOAbq14fXaUnbeU9qoG52yDwKkpFH
rD2bfHIgfikkPGKDsJAv82+BywIuVSLX6KKarHSPPvWKqpU0vWtc9S3PCHGjv25u2uJ93NROW/mX
ap6mw68n/z8Sfz5UBf99Vn3+jbz3f4rIZ8Mv/N+1oVdvtIrf/gbkW//BP4F83j8knOUVggklHfAq
h43f4lBp/MN3gcSxONuETcCA/W9xqPL+AfbeIYXCYWrBVsEfre0JgHxK/YPSg3M+Rz7SIUzD/0/E
obbxaZmmUWBxykF+CJoJiKn5adcjxWvmZIL8ac0x/Cj8zn8tSbtcUBj2B5Kgo59ZOTTwiJkurOec
rN95cz9dG41u7L3p5/aT0zKLQVIhWqxOqROlu9mql0O6AMOn8+Xircau4ML4qSS2xsrOQReEflO9
0utV/S71qOzO/tQzEG37AcVD4WbQuvC1I6CBvlXtic8KJTqcDIdpNsbZA1ety4I2X6bvpKS24lAo
u2MNrD2EChFIrnEDDXDONx6NQrzRKmngdDQJ7a/YJi9cTaFBJC1DyxcrJ68SgchqwNMzMfc7i8gM
FDKDsNgvpmZiEXZs0jAruzWOcszEOTTpXik9LneDH5YfeonFOUN0Bu2FSZwLcv8+VKzLWwOZ9rQv
4Bq+YZjy+ufZ7EsmlpBm8DoV842SM35orD1Q12ZYe7upr+OTD9SjAJniAacq1YBlvrYHf9+U4fLS
xlHNocMv67cpY40JugznB0AcA0oI5TKgqngQLbDQtHN/tCQDgfjuYpu9pE7Utds7yGCaBtwXVtS2
/8C/mzxFNi+DscFzsk2pXeFu6NLFOZPnUVybcF+QT0JEe5xru7UCvxihVCU4oIOyj9UUJMOAMwy+
iN9uGXtET52RArdoC6JImRl7KHnc1EHoVDvV2J1B5UHMshdlAxXM49U0m5l0ucOFqRpA3a7fRENq
/uh73zpbtSi8AHQBI+5hyIDw5HUsD43k43B7LVoFEAknta+XoT/PhexrJgo9s6ksTEYb51wxhKyS
Lt7bkj52exxopgMr8ho/IDLHgnohh21fidndmdhJDKbuDT1XQ+r+qh8sGAcgPHkP6EhwW/WOO79b
QpUvHLArvjNeNb0LP6S1ODecKfHl2LjIu56j/aYDPM5RGNURFMm+LK9aVLTxNk50cw+DFb+iuRhA
w3OV/Vjn0lQUies8FkXqxLvMS5GdNsQiZzvCKLsABrn/0uGBwUAc5Q62VHe99dWUw4Cy/L5tdlPV
i2d7Rl18ZG4WfRheNs6HcuTkuB0BRWa3E8IctCiA/WADTvV8iFFn+hui1izENbKNn8Il8vUK0Qtb
aFq1j/uns5Yn0uFTSn94P3AMZg3dVbQtBue4kMSkCeLP4bjapoWED8cN3Kyc034Wja0InMbvvk19
Yz2H+ETCLfU8U8Qa76q+tkiVTQPTT8d2n+H4qy9V4Zb2KYoq+Cs0v4qUsiRCSOyvjnFPaH2Tp5SD
t/MoegNbLrlkG60X7jsodmwRdhuiCGpzHyLanJBCu8Uz7DkosvPQ3dS+jzWwAWYynSfCoB9cXBoz
2bvYxbZJnQz3XutV5jkRNk6NiQb6+HWqjcz8pj2Zmjt09DZIzdyc6m3TLvoFWY6yA8A9wxQUrcVG
K0nObjbEN84pmhInxcuDgo+bdJtkMXG/0SiBFTB419jGQEiNVz3qTIxpBGHEN5nlJx8d+dgDST4+
o+xygu21CnUsfUBcYjxZDp3IHWm5/k8ZLUm5HyF9Q6uCotgfhpYE9OOUCrsP0qR0z04GEPAk1ri4
PUHYRvR1kdUcbjMADAaKIeYZ6CAz9VEJd2DGlw3VBR1r4u7KWnXPZbHqIHuOEXOAInXJd5OuMOAp
RXdmY1cSdiVCfSe6l3MBoXjNES10s7wTnDfNwTCyieCiHft+W3tqkYFVJtbD4tgRFATD7KttbrhE
mFbp0DJozY2QNrmJLIyX1c+Nnet3a8y6kJ5jo92gIzGKiZtpV5gzO8GMuVVw6LaQr3oThJlTJft+
MQhn6nMzPQlDuB+1bgglT9KQKXo6sHafEHz4FmJDk1UqCUFw8AXKaMR5duPu0CxZLC1wupncxRPK
BxU7IyNtzqIvCcu+eRBYwN5bA+oLS0bqEN8lAZadY/IDaC8lWesDYKq777ptevxtXbM8COIqHrTr
efpYeN6rcOkKAt9JlwNgMOe8hO34DnsruvSOj+ITTm44oG8ZyHKfqofW9rrrEVnVR9/MvneA2zAf
O2QKrJq8xPc6VfXHJCbk3blpuGwhZEpIjFcIxALCNBmbIymevrFou07g8qV8wSdrjg+CltuXxXO6
Z68hR2VD9mt/5xJJPO6yJRyfs0TA6gjtdWLMDVIHt+C+4CaZ89Myh/j4ZhJlK/hkAMbBN6VTD7By
lnJr4m8pA7MbDuQXq68Vw7VoWwx0C3exyg3oKqVwQOUYhv861EXs7mw/jN8yJGVeUNWpkQcLoiO9
90I64Zuh5rQXsAgtH3weqnkaVL5/mCFT2ldIUVJ86uhikZCV7XQbt/Ec7ZyinPzNsLjyG730gYW8
RFC1UfHgT6d4xJj9ewLwH1W//2tp+7cC+P+aQYoJwJ+K4K8/2/e/F8G//sE/i2DrH0xqpMv9MElK
lCtg+ncRjHeKewcNmlaPD1Lo/9fANrxqf+14GfyBsRan/10D25KaGuUc9S+sakIcnP+kBjZBnH3q
VZjMN34NsCjGaQB9LoITmoeoTNclu02HcxJnYjfklToLF1QcZMf+WbYjLXg25QDdyTfLp90fs3Lf
wiAJATwn9jvz62WDBNI7ISNAqJEuy171i33VsWvS4uEk+GISfHOo8xCUpXL98o6WQH41Vjr5GCPb
uBd5ok7+0okbhdT7i6DNe2Om6RhkydjfoSXswEX39ZNeWFHLMU53o+rVFv+i2NEfwfHgS/GYdoi+
EdZHp44JSh2MoPiCxZiae0Rl9lf0gcvBEln6XrkIA904GU+WtZTHqS66ewysIBhIXjpOXSyvlthc
dpVeir1y4uyKxvO1VMYdpqsdlpovuRkSxi3Nr6FheRvQ4xazz4kpFN30N99DqG5U5o6FmZUu4TDA
dPQHymzee5TsEqQz6EvPbeE2tA26PaVQHlhOfKYQuXWix3GuvgiVt5gp1HjXz2Gxh3MT+YERgYEo
22G+Kksv4t333U9vrO1DkufF0VxYPdlrYQehw3o30xgoSg9SSsz2Q7WU4yvhfRbEeVscRhP2Vmzd
pMyC6PS05X1IqvP1Unn148gsfOc6vXOEYD08AH1Bz436oGfFyke4GAQRdSxWT501KVAppBuBPG78
W7+Pv/dNsUNRQeq1ByUPnDcIKc9KWR+78HuP7PJQNFZ3b1k123seiQNkDhiXtX2LAsbeyqq7c3X3
IgaxQi+tzThLBaLHPpVFtJ3sZjuquL9p+ukpqh2f7Fzgiln/Dt3xiyK5fjdl2bURSvQt4MDQwSzx
3rJTdINquXTDdGkEyvxCYe5p32Pw5jgQomxXFsPjIBHFgi7q4yt6FGy1XVPzJrTZMiUvnWrrZh6m
Zrd/grmeXczYGy+hx9WBarUEGvvVJpkBLhos6ci9W5pt5W6kl9d4BRMNxDCWBLvoNueQ6duGZhQ5
9MifDi3UOa9buLwx4ICq5yhUDtk11VG/SQDdoen2Dh7qyqCOhPfdHIW9rxo7pFETu4hbTbO/Q/iy
Sv0Pjlf6FMfzIWFcGagZiV6qLLwAYmfYqHbiBQ0VCMNywTveVNMRGVWDf93/2bbmSUxev3HT7mKq
FNs28IAg6tzpGsl4vWtVtGdKFFGRp5cBB8F26RUPHEOq3WhnF6tOzPOQN3EwCQPFOUww5ADWKakt
64Zg1hvNfnU/ibwLMrf5rkX76A4joQ2eugfggl69q7NgXvOeYNQtO9cVb1PdZlcaQNcXBslUdbMF
KprhobQn2HK5k7OjO9ikDY7CyEDs9m3pbOfSxp59wHXtAtkS2J4R0HYdn6hO41eZF8YBoeX41KP9
RJ3d9F97qa4ZkHGtYrHFnHV2wQ3npfWRFsmp5VBz7UTISbJyQTCf33bab7a05VC3e3a8RWb9vZxB
0SGMsp7UVDRb4PLJxW/E3krmiWmoeMFqYOzLNiOMq40fwqXdOpi1DuUMT8PkaUL/nbhXCQ3bJ4gk
q16h/Z7H6b0qFT4/nItASa6FZZ6SuXuqXFkECUTdrdvVX/HF/IAC/Ob2zQ0irvqGkRhoJKLpgqIK
j+SRpmdVA6eKeqc9CZqeT42gryY9SwQx0I+A0Z67D6c8+24NfnuVRBwFR/LzPjjnZdvSwgUExii6
ZImrDyCtWO60gfgqLVPIE6Ytzl1twvRJ4aincc7z1BCLaUts7C29z4Dpp9pPMel2a6GzJSRwPCY5
ugQK8ZhapYIpa+PTdIZyHzEU2ka29C6z1S4XH0Hcl5mYxG9JZStYY1hEQM4U7a0OkzNS1/tQMl7b
MY5K+LfL9RqRiA6CMro0nfiHIzgQmoOfvkQqmW9ctPU//axQPydu2zlb/HuTHE70SOP0ruhyvs11
hgZTQfsgp8bFeiG3UROdPLYitNjKPLWMRL8WbvIDFq67teGKbUVnlk9VtwxfalnkT3rGjiSd5RSj
5QyiSJb3AtIiMsrUlzpIF+dFwIYkXaiAtUTsm1s+Mu+qtmO6CI7LMekPTfZ9jA2U5Qlk2Ua4OcAy
bCA82+Cyao7R9aanwf1EW5/BemnCCwkSgDL7Kcs5YnHGbb5AN4ELr8dceAc9C/vkiUm8WkNdXlF+
ZN42Y5jwYBvCw31a1v2rK4Q8cngs75AfD2szBoJLVYmttlMBcjAhui6woqG94oRqjZuElsWjL0BI
xHoUDSrHfnjvDQ8iRFgO4dHMmvoJuKt6sE2GPJusjmnB6Lx0/CMNfPHWAEr8MiD8/ioQO36RcIu+
Uop4eGbgHeQOolhNMhSnHjyvqcGiVfkK0b5yl+uh0f05Rq94UOGSPVa2+USfi68Y/tOLT818TpZ2
olWUx2zATlP9ZHxA7T3H/UfEX5oxAWrrkQgesDBpJFkhadYnrJUWeKZDZRIQjyZt+CJ7ALaeamHW
rxbp0P+apnQ/UuOmacMvgm7XyarCTd+N6b7380dnzsOPpB0dZFLiqPV8yNUP9NvYgdxDZw/bLFne
DdT1IV7TGN01pgs/nG85oYRXXtZ3myEdT7Y5vKHImsCMsFBsCOGo39dy8WJVvX+HqrFrmG2FeuPF
qA3CvnprBnxGRDvX69f3WjU9sQM8oyMsSulzGMEWrR5tE58sZYR1bdD+u4fgEe2h1AeobZYd5yd9
T//JeaSHQO0WdVPzNXUtSUvN9u/iqNRvSduDJSHKZBPmdCzR8EKSwAh1ihX6VTrsyz6i17Tv/NH5
6bgaT4u7POZNjznDL9pDbfT2D+h38Y7aS7ODQrzv8QPc68YkOXTJvyrMT/skBGHRIuxnYtQf3Nh8
d1Pjybe6fttqVd5UfmsfI2C2U1CF02seJkdjbg60FxiplVcY4CAZIoHGtjsFi7SNp4R7TCtwltGF
Taj8OaQzVcoytvxxHeFASUYOn3ka/Wh09uYKTN6yMHdpPakrLGjlFwUvmBGVjO9My5CvTTsMJOoN
1WPkAFsZ+04fnXwumW5N5qYeJ/vQ5F36HR9quBu0pEmbWdbjGOWgsq2y8T7I4qMHJ6EwHmRNOVtV
0VbRYonxQ2XOcAvmyMhoE5TFQSHBZ9dz/ou689iRncmS9KvMA4wXqJxiGwyGzMhIrTZEipvUmk71
9P3xdtdMdwMzQC17V/hRV0UG6cftmH12KEgKB6mI87uI2D98FQPyRgez2uvS6ApcW4EuXIo6cAwF
XTwKVcCGVB5LI7lXy+y8SjP2bscF0a6R1RyjYGJ/YYfDDZjssCIdTdCi5jWemID8q5THjn1VbGxF
+jHO2cEUJE71EIb0TYLH2SRibvNU9EuzVyksPdL2bnhM80H/zayuO3C/Xf3X/YnloXlWMb93O9vT
IVtrStq2VsdFOcYreKLCH/72mQij8nKU87XnpKDmHdog5SfYi3JsomslypDL8CZSf3tS/namEM3U
T6019eDXF8sMN85asJL+7VqJoEVB1lq/58laxtJOFBQg7+yjhKIWkgB0tizz2t/CFx/dWoMzxRRF
vwufMq0jXRme6QeD5Ie3FtmW+ZNUHm2yY2CMo0faeS2O8VoxL/hZ1z4ZbS4RDtluHJBf+hHbCIk9
q17U67jW0TR/m2ksu53lxllLa8ooQzQw/nbZAGQz9W1ONzIfHGU3+lp7E68FOGFtOvCa1lac3osy
YE1mgbBHaU601udoSLcNBbiU6jAcGIgGrunXc9KsxLtsfspHp/NtMyWsPNQR4X8Gua5vtWDJi+TK
vhf3aSTbTyOdeKBxfVe/4F2Wz6xiXdlH9ribquZp6KqWGJLXjv5SMmhYPdMc2iCIiLAxb0V8kBAO
bwq5mr2ytri1WtWe0rLOnwyuAbyYuNRxgFh+YfIXGPPI+uDToastzmxI39DHq06Mu7p25A0hnvfa
hOKVuz2RGE8l8gDKejnSbsArj9KT8kprvHGYYtUDlYk8n0QMowqJtZPO4XxqehuRCT751m0rcR5Z
YrIdsZed6lygzJx8WLdb81imcHhTSTY1TtFm/NpRxVs3A/FJaxdPm0tMZ7F11vB09R74TxyoWsul
Zc9mU3+1x2HJ4OamD1rjfRV8fzfGDJ98GBEO+yIKRN+sCjP35CJquBbFEyJQ0VvzNXbXqoFqRCnO
hDhTwlB3j0tsPowtuaQuBcZo63dcGD6U92NOlMOkSKFq9I5JkTDjEhKnZ+6h4sa3GczRO3mxiUMq
tJLjINnSVsadrY3GG3/X93AoIfH01asAUkHMKO0/SYP/GdP4PJSJDZYKhH+x7LClXVj+CDCkQK46
J/410Vc3QiMfbCmDO4M3EDlJi9cJt8rNZKkXrxNGQHwzYkMSXpY4IzKI8n7bmrANyIq4h2WegGRw
NWYR0/O6mkNJsZXQnmFaceviXrGxGRjJATvhdmbApE2E3RqDL/4tE/wg0KRSL8+NkfsmuRmg1fKx
XQpcrWG17Btdvg9h7L7xLswOY5J9lBoNPHQDpLHlwx0RLxpW3aCGlbznpw+lzOjkoQ+zp3Hgksjb
DYNI6vVcF7jTbwyGpIcqDMXEwqFk4zbqWr6vasgFAbZ6x4+0KtzqoZ3u+YVNsHjTI41z37MbQawX
PfzWMlXbdKjXWgLJladxXsykpJPBkWF6tLxUfaWDrvlSJ3WIc84MzHqiFiKtN4MxiVvHGbwHeh25
GAG6vDTcjcC2XZKsyK8S4eZsNom9aygi2tm9FUjZsitymnqLWAi+s5svIa33kPiYMZv+1mu8b0C6
NvMPlIUi74JJsFhMGkioLCkA8TbPSorHVlQteCzZcAp1731vjwjlEV9ZyY+j8UA2NgNgyMaKYPOl
nEljdBvqunUa5Lxc9Sn/ABky+I45OAcaocWG+4vmK6gUQ5PcGqKNjhNXZqfm9yBPuJcM6XDuW5pV
pGYEaVTsExtIuMT/SaMhWYyeP52E6ye+A8W71fhIZeMGJXUy6WK223pQoe8hLQX89EyG4tzCyV70
getC1qT66p7F42OjN8em5ksmsB1sTbKYfmPp9U6PrBuO3E0owsfM+BLGiGiryXnXQbn6IkcPX6sL
T/ngfDjdcO6Z2Btdz/djy3lcZQDSkJ+uKlf1iYAwSgWOvEiN1jkMjeXohOXBsMPIl1a4G9r+rim9
YO4JFWG+IauB7h4SRmh1nXdOVJZHICJEz+Gu7vm6yXuQM8k+D8MZpl09b0kyv46eVNeO7gt8ru6b
Z/FiKat0n4Vq8SHzXLKwNaCd5q1P6J+VA5guDPxEGtMbLMs/NSCJQKvkWuUGYX2ekuUE6/4NK2F7
X3TOE2EIkD55xSg7ev0e4X+4zZEM/EWKA+WV3ZFbOmQepwKpCRTaZ51q76rUplUl7edAFcY9YSGH
16nQv7jBfWFyIyQ1FgaharPbsH7aZuDPaT2QvsUkDce95nkiHuibg8ZKtZFgYicgfIITmjSRdtSB
e9MBoyVno6BFDFSg6UWYnNoC/S9JIpDDtnap8yJcaUfPU2jeah3kbLdVFk/e2hUxtNzq7XnaLkMR
fyfw2zEdpb38jMzE87O4fKyN6bM3CeAVII5hhhZ8RhEJtaQmuaenCBlt3x4bGsGo5KHapNPFg2E3
EPU8bpz0T/mVGR2iHFFPywyYKzUDLKk/2qPY1URSe9c5e64WHFSN2dobsGMRFqadJDvD0H1VrZ4e
hK0lO1u2yY3uFnxtVDDyRrk1QltiZtH18mBOfMth/7MA6N17Zg8tsPHL8vYnkKc705Yn/TRhRKBI
hTum4gHdMAX+xsxlf9w5/jaTyoarOBebkXAka6EaCJzmztemMQ+Ny8NJDR1dV+RAYMf1D3+38ATX
fV7Z/QNcg42X5G+mAa53MYrCL2JMZ61+o4n63ia3z1bQ/sWxvrGScJ/Vy3s7MlEkw0qNLizTX9As
CCEk7V7Y1lsvjejD84aIirvQxy4A8D/+djgXN8rkc3OYyt70gg9+QC+wc8J6pMHvqyk9G323s+rV
BJxJ5feTuY+oeKvjKd9GUFOerKyI95M1nbuoczk4iBIus/nJhvhUhP2NHn44lIZu8En8yQvyvTT3
kWAb0CtptNDbmjEda0hPLwwVa61rZmfwDffTwI/LA8MVdrQ3LUWxZ/O1BLFTZ6iiKWTSBa80jm67
eEps70iizuA1xNUvz1MwglNPz9/G8Gbz2Y7NX4lL8matht00saSKA1zkjWIlf+N2H1ozvAmMYl6U
mlvZNj9OQzdF3UGyUVwHcWSnxTYeaw+a/Vh+cc6mDPUgT0yzPQASfJ8W0IdxP5Xsgf+0lhHo9nSL
Dr1xsvxbddObkUpsFLbH4VvERJrbKMVuFS83emPIJzBa0a2wLL4t1qtQ6WdlDObBGy6KRoJDQ4tO
VhVLQGR0uhlneivJs+U7JHAmF5gpznCjJ9p5VBwmE40bc0bX41Lbt+B0LrGaA48CVz69mmN6NJad
IW3tPWHd4E6GDFQddgdzZuEs/nQVWTdK7ac7ywB5rLd7I/udlxelvdP2wu46426Ft6Ywsz+zLHdu
nTND4tgj+dcBsshYDoIqG1Cx4lfW84KgDjs7d6H2TtefNGGxwDNF/hMrw94W9AWeHKNd7lE0IfQS
m9nEGpy1pRbliYk0vBl5shJRPjppCGXYBsGCN+CSO1ENSQHCT8iQLuNzHEW8+5UQW3cSkBD08A0+
3EEtaRdUi4DumkGW5eOfdkIBR1QWf9EqLp9ab+JNVdvqTYk3as92xkx1SO7QHUOFBHVWNIPMlt5S
ArTqaa5xAtxzzHgS94wk37agLDLDsNcavlLDTxlWt8Tlwh03pB8Wi3ujWqnouXbGMr/PqZsBfJIG
hVGjcdgBOU2aCXWAVFq80BoqXVjuublbHG2vplA/xxPupUqvrdeZQWlDfd3AN7DA0B93+PAXbQGX
W7mHKYQ9wo0qZ9auu3tjAImcsDTAipuXCLh2z9HtWn86mftAS319mr7xjUU7p7am94yHnTtI6i8j
tZLyYAP7VNWmp/wxyY56CjyAE1dG3GGd9zqDfw8/AJePOkVjPF8WlkW7etDJEWTkChwwEYgqKOMG
8y/fd3WnHHMH2/exVemypWuv+Oj65JyGAvlrfFhDc1szHDmV2+65ZGpKZubmtm0Gv5COcwJrSsOf
26L4J843gUTwOYwSs9aJfeo08tzanFToYO3ZmgGPjoo0QYWG0Dg8CF5jnRu0WZNTDwLaRnMWtukZ
HQmW38pylMTBjdUGNjiVviqA9WVaQI1m2rAgneDAJ+zvQRyIugsa6S8+Uuo3woYXr87kFyyd3l0J
sdD6GQuBs4dj0uTSdZjdvt0yrD05Sphs0ovmIIQO2qnWmXss3R1pscBWu/okL10zrNGelMaytJQx
b9aU3tFGT51nZ+KcHpXnUSMqy+OAz4mWbVLI8bZwVHkJdRImG86gKNCa3oXfzu1ZbzISxEL37lLk
9y+hNRXTHeE02geLeuc0IzL/Ummf4E9vBNad0IWi5HVm/EolhLFlfW3uBxpbd0Dk0qMxeSHVX/wR
sz489pzLf/jhEh2Bzpeu3J9oU2Sp9iryTvuJmW0wUIR5/AdMxErSRRRzFe6ZhQ/yG5aZdoNDXPsE
eEtVHd30bzDXaIdAfvbzyoRql9X5CYTPFniRT4Edcte7AXL4giok9ylUmUfFi/AaeslzsfQhFXFe
eR9zu/katK4hbMQ9YUvIpt6S6o9fCDhI8OTpsNyWIEoued9nO33Ckp3qMrnMo6rfFObq0yiKcIdA
1THV5vBwQeFcyon+jGIpP6OmvcMg1AGxQ07qaAohap86t3whFEZFVgr8wLTqkbGvPiuS6O+4YAo8
NhB5XiYvTU+QhHWkptC6zjVGDORIGEQeVu2zzPSFjBDziI3vh7mDSAxHrUEWLGcezqvI3oPpXgnw
rfs6WlP7M9CPtC1Ct4Ljas/BSCpsR5TO2sB24FikTqWICv3BytzqaBh191YaUMzpT6/OVbKEPy0B
7BSCUxnpNlJia/GtLsqf0UHLthLH3NZL99wTaOZ1szqzFfZDCAA6fUFiMs/V9JJ2mfh0pp66tt7u
D0ahqfsO0/TWBQ+2Tcsk308Z4UwbuPe5C7uJI4zhIuvG9eFp5ox+usnvKG+qmPEaI7xLCA0fNBzW
Zz1Sjo9fsWRCcPLvmg/gRNGTflpkAaJWRCDlxLKwz4Hq/dBy0w/+t8XTjMccFXdJB2dTDF5JaAU0
S4vNOzBBWG7xmMe8Z6z232M0/5It43+a4YLoz/+fSXtLRi7+X5fP7z8/VflfvRf/8Wv/r/vCxPmL
AdkhAu2tqNn/Y0G2pInPWNNMg4iRhzn5n3xa4x+mY64ZW2lgiTBMjMP/YUG2tH+4/Cobmh+QH8T2
f4lP62p4o/9LxskySN64uo6pSMPuvOJz/3NGBSEumT3Kg/xmNnqOWJ3jIaaxRLofele/xbE42vZo
fy5C4GSM2x8ZYWsYXHWnN31Wbhx2VQezcDacneCQvXeaTo1dkel7wAb3+tzhbW7upOW8Edq3rmEi
x5+Ft9R6hjEs0BwpOZ6n7rbKf00TD1+d07KYa17y2PdOdV1iXgrHbs6KR9x7WJ2LVLK9Knymho1n
zdlDRZ0Fr7dt5lKKZafXaGJa1ad+o0+0rc0uNWwrQeeSFCXKgYWfN9bA6fXlc161L01BLzX7en2M
oz26IUsoqFN26RcJiwvaGM1gdjpAMVVlXyUa9MWJ5r1WZsfC4wzuw6Nq8+c+AuvVWQZhF+vb7Bk0
wxaKUQQm4tpVzR/PQ0CAQOBzEPtC7+sbsq033NZ/4kT/aVxxqCk+ReYuXp1BC3hO9aemWcydilxM
JKX1aELfhiDNIUpj5y6fxtcWZ8IcLU9NVv8xYzHcsFB4ovLqfSmck6SgeGemxg8RFl7kJoCOWdyX
SXjWvLq7G6SyjivKlWUv6JJO0pHspt6pJUCv8mUv9PaLgAzndPin0IW2bUJ6ZZauuSwRXVN5ET8R
h7c3ptVpgaMklXAt9QGTUf4Q6oDkP6bOQ2zkT3H7kBv8hzAPmZqSBoVqgsOfe90T9vzPPmcEtFJ0
XVwOKSDabaH3qH+YdnyzWvA5ujMKXNLedq3RXx2U9e0wc2QmBUMVDnb6PGso+YaKDjG9kWin+CGr
HtxLg6sRqZQCGi3X99Mo5s2kW8aGsEATGOwbN6KE7gWoFZ1vjD/mBNEB1Tbf1KNzx8EasJNzz8IV
LuIVHg3+wYFuLMaGaGLPE1BY26JKKWqoi6+EsqpRX8DH4XAOE/fWQYhSruDAMQY4nRKpQYWHMY2Y
+ib83eSqMWjH1UZxb9AoWamc0iV2yyTbLrTXQX2hUQqmv/1uuN27E9MbsLFmi2KDrpuQHkLkMHKA
aYcck1PgiSdzY3bqTCXanu/4ttUaw7ec9Mn1lkUF2WRScFIt9hZNr8YgUNJ9BhIRVkYwNeIRbWEA
5SIUnHIv63HDsGj1hSjuZHXN4/C9yilJ8VZkyy5dXhVAPC+OAy8sGIJpMuqEE9/KeLnvcms+YBkM
r2l7IPJHn5lajnOZBNRi4eEpqj+rGVZu+IEEDhtk0/TgqGn4a/qtLgXbsuRdYm/3RcTVm58K/nst
swJ2GVsYXIwl1jQfsIHXBymd8c5kDt5XU427sWto5hn0R3a7gfK0zRTHB9IDWqC1zi9VeBfPqKLb
LF0+5Rw68FglC8Tq1s0iEHUsEil7b7fWGO0mHoVwwIMApptiEGS9gmlBLY2AzIYrh/kYS0hGi1OL
1YLcv7fNIvNYWSRxh5EKGmwPyhLZrm7l3iZsAZaRn09VQF4ujfobXpm5pViGDiHtD209JxXHdzF/
jUM2V2iO0yd9riWrbCocjEG7uqaxpeb0HJJT71fdxlNQpFueGXRhvrRYYr3pA8YF91ZjmWJC7j13
44Y7vmFjWclNvMLd+OqmC72FwKXw6MJqXLg/hOhuU0z9B662JZ0fEGX4sWbiQOaYNgwRkV2vDOAn
4EMhA2JaytAF2Lgw4wGXJJvwAUX6BLbvYy5IUGvgYduiTANHAp4GFPWuJ85W9tNNlGNuma3p24vI
3FsVOjPIQNwSIo4LQEcIcG0lD1Hf3SXUo/Ft5i1fq+EJLt9mbNbU1EdEc/YmrhsEfJvEn3ibYroN
YlLlDSp5rHWfbuPu+2Z4glO8cefpVVTewOw/vc9quCCT45mB2JREAPJi4V0iZ1S3uVWKE4rLdklW
y9FQltu+GZNAlmX5jWlCoJAiDrXF+IkXHlyuR96dnfrWLpJtK69M7T86ODcqNil1wxjz3U0TucTo
ZYzm9GKy+PtI1OBBr0Wa4qxL4oGDrwt9iCmG71I07hPVaawNUeJ7shufzUoy1PoDDD1sxHAynZEy
LoTU8S3NY+7nIvKC0uI4tO3myoJrU01fONBR+6Pi3fFQCx3nne0FSnKCOg/bte+1wfMNiA1CS24T
vb7TRUdJrP1LMfDsaza97FB+TxR2gAhsvGTLncDyEcm/GREwZxCa9YUWP0dOr+/xG3/P7O523mpr
1FaDIymWbqP+uh71HmdgtlohzbAWz/lqj1SE74KqZsecSicJ2vUL51lx/YJw31+AD6o7OMvDZoHe
eWuvFswpTsVtVGDLrKDx4NsHvhiups3enss7kHU4OWMBus/zeuct1qe42Nir6VMnj7DCYePX2pDO
0VvNoWDEzS9vNYzmHCeMFRmuFNykuOXQ/leDqQNJ+TVyMZ22DZTyhncsOjs3+W4doL11lI40hmr1
7/M1AR0KhBi6OyPNH3BrG1dXiASZ3qWygoYQzJPyoOgip6CJRd3GjKvu13OpRNPUSuFFnvy0rXTa
koaQJ6souCoXrXFezPmTREv/k0H85X1TNE+e4jrDS4NXMHDN1J7HbcPi416LoB8CLsDVOI2gg+AC
6sC1YczhQ11X5myOLxrQW5jVLXtp2WhX/h3xKSoEwbB4MpwfWSTNRcMv4Jd5jmn2U7pQvqYBF4oG
OCFo6D0vjFhdJ6JiWYDTvEkQAtv2fpzopu3AyW0mzGt7fYmRYFLbGuFD1yseHmOItyTRSXDv8YhD
rHWR1HtRCW7EVaDyxH5LoF0FK+Z/7xEt3+dzP36NEmASU2S176mR4bc0RIbdLNZ2lEMyJjQuPS2q
1ZgdEsWIByJIvmcNPJQNL0qAbIlY9nA/kjO/xmY1cYvJBZMHVC460TjWvO5z0Cd0pL74zmfNFzPx
nMw+O3Pru20fHgoesmc3tX88SpRBfeZnWzXbobTHDV7k9KpUIbcVnL89WVXwrvLvhwu8GVsfrQnG
lqX2TYEkvkVP3fcIKht6EU8ISTuVlfOD666ltfkSkK94UGaP/CKJjHV8gXNODWjR435M8x9MHIhn
k5M/z+Hw0oX0vpiZiZ6gMDqlvDVBHUW7as2SRnq5a9gsXoVXXarCPbi29dwXeK99a2jup5FEwWDf
e/EZwEpHrFuUPs0Y1PyU2q3VxRhovHpXABlomt7X2gscCYbSMdw2CQN/InIan01RPUvADhFqkAV2
GufUptacXU0eeh+K5GGMWJaOGBV3Ebf3IglflqWvtkPjbLVq2uqNBu2zhkHscBy0vCLLPjDkeJhs
YmiDqrx7iu6LwDbCvZVpgStj4jZtQ7cX79MaTwo/+HJ+Y6H4xll+Tu0awbeXB8P9bWzpXWH/sdur
Op4K/r+fomTZOLGm2yBbcNOdt63df7P+Xk7Ke5qy6IatNwFBio69qRsRokC825g0mmVkOY6xYsE2
nHWvk1fGfsLMmNPnzF3vzmD3u9W49hRVc4VFcXJ6B6m+CZM/3mh5jErppenXM6h/0eNG3BC0upRw
5wI1hjhboovsnk12wCwyhovW0xNrLRRXq9JfVnS0kWePnsQn7PWgO7iJOGsxou6dcvq4B1+jq2b4
kyuW5eM0fSBqJ6wMl7Oeiw1DWw1Wjm+X6j2qvNo422WgSDYIBidrYEbniBMRW1igZ8C7O04i6pMZ
TfdQUUDLtbbul6VN1I8/3lquaV69JQgRDfk1zet3kbQSkilsxBcEV2b72TbYy2XOcP3X08z/44QD
C8rD/zuu/JhXw2f23/SC9Zf8h1pg/ENiHNQJbDjO35v/P9UC3f4HcUpDg7dlQcXzdCSBf6oFHk03
JulDml7WZIbkt/unWuD8A7CqDqcKPBm/RvvXwhq689+QFkgRNmK45M8gTY3AvCaa/xPSgqEno3K1
Hrjfcii8r+Et/GyexqVV4JzKQC9guoasYdO33Joy/3FTwqALbcwOz/fqiuAlO/9ta0bip7g5pMJ5
Xsucw9Fo3gmogu1fq56jgtJnMGOmj3j3JGuSpsVaDY1Vp6BIlcF6RIj157VCGtc2dnAri99GZ1ge
UhofSnTXmwKXzIHC7ylw2qH8NtZqaupAh5d66CifbCiuDute3NTgjKMNlb3NjitFcTA08hJzY7cn
i/7rVnsZ1kBr9AHLFEqS9T2mxEeyu9h6qdcObfq2AMauvdoLsTpbjdZPDXTy0QJjfR3/FnG3JPVu
HdTtr2gejAfFVezeSWP7Dc5sLrhDatVhaLtqX6SjfZ/mkX30BrpMU3Y+bABpA68JeTjSAxI+ERBm
hHAP4doe3tS5vaOIzA7oAmwO4yjDN2+gbzy0Gt0HE9oVE7shy9V2xdpOrhkuSi+F5QpEJY6aJsqH
gG6G6cbEMH0u1pbzaqDvXK3N52rtQA9tnEOd/NbZcW77UZ/uSofKu8GkNx0Uq05ATTBU06numrW+
7QE/7kjnpfcjzev44mJ/amHkYMDgn7AWtNsRQJJqLW0H/X6yi6LGkU49ucs/O2k58l27fBKS0ncv
pv5dVf20d9ZK+MmgHJ71evQ6roXxI1tqv7E7+zlNaJPXInkn+jD0BTysmyqidD5MEhJ47uompEPB
2s+001P8UW5GBr9DJhdYSiyyA7M1q09VvFAbC/hVpu29LZRxGc2eVmWv/609Ax9JXiv9WswhfnS7
Ig/E3ysQjeq2drlo5wU/NXItfrQHNyqVPw0DxvosKvfDoqgAodkO1O/EgYCR8mUa+OC4bWmvXHSe
JdPMWXOKCBtU15xgTLJvkwKbLOduXTOMFY2hcVXgksC4gQBuTMZ4CkfmH+iU1kdtjs2+wza5jdta
w/7UTIHZJws9qI0RWLPNhbxymwuB4rQnVpIWeIHT6b00uE1LPVfXqnQsylBBAW+Hfn7V+CX+MiVR
dCxMWEMd3MNDyGx5yBMdNm4jnSsrQsqje3KC1H0ss5+1uM1Kt5hZCxsxAB/D4aCluFrUC+GNJAmp
xKEtinzlfDbYV+4yyLvfPehtzE1AhmgV1Z+tyGyPYZhoOj4ltzy1ea0fda01d2Sx30enx3fCXtUv
8kYL8ih9mDwseRutHr0fvj2fXioyHFsTzuyxqlhUuMyQc9n59JUyxMD52cfWxP/SKq76i/2xuHGq
VrYexphR6DwiabwrhqY5F07kHUeJCVQ6TYF7drGJnFgOb6AMQDxb6u5KDWP7WCTJcNKcCuNslaXQ
1fHlSt0qzqFhQRoade/JTsfmbEYEsjUT/13pChj4dmiIoxoZeI2qNg5Exa3PmIpRfBy0GQEUbP0c
HRbSHfXhrlEbjyIxjCDKrRtjqS7StZN3AFkP+CvfRdJRxAn+C0+kqG/iGDlfZASOZwDbtW1fwcmQ
rHWwogBoI/u5DlXTOKht3jF+4WjqMYuwGxQCvwZOYH6C1ZjdhLjnfS2ynC8rm+fnqZsSTLGW81gS
26XzRItwGlHZnKpxZA9r2jdt4Vk8E32Ev2Pm7VvVg3acbbJrevqFWdKyRIesarBxtj4itAY2/1sb
BDGGTWc31c0XyywUgiIeb7DKZweA2Bn5LRjLDySel6u5yoIAio+ZGAPSfPT4Dasziw5pnO1DHcSt
jtupHttjmxN38BA/RCbTQNMKP6FDce2YlrC7SKpHbOjJNUndEVvTyIZzpBvlUdmSnSNgc7II3aPl
JtdZt6H/ysEIOjMrblUmhrtRJdGrhn0gUIb4IHdNz3Ak3TtKScxdayPhDOFbyR20MdYI82ywRrO8
g225J00a/aOzpDs9ztRejM7R6Wmsj4R2djz+VzhHcx1o0WpsnhvUklGcJtP7NdP0ThrZehMTIdmz
6FPzojoQ+qjfom/UJ8tG5XAKuUrs7vLdD3TCuh3PKdMyRtkY7pUt6RDNNPpoV1PPpsASJZu5/oWg
+R7XbDIt6sGeBJSfnZbT5kOPyJ/EokXTc/T4MNDNQ3udkO+JnVA0WRMeFghyG4t1MsZeN6ggcaCA
8a6aEopZK47yY+o6zQ4vU3Pj1uoyze18WtXZ1tTvech2WPDGjIRBBklvudXdjFtWntE6zhQdrJ6P
47yMwDvCSCeTPLiszwZi0TubW8GG1EL86w3h8Cx1SnRza6SHYjG122rMP6qODvVIi5yj3Y3m0Y7b
3yHmquvGQJ42k1e5j1kN2bd0peZ3lCWj+bI973qHu4zmRNkWY558aBZp3Uaequ9cy3awBJbzfnbj
4gEWirYfC8+m66MPL8TLsUQ2qj4uc16dYxbhR5HQp0ZjUw+iIBXP2hAbvqzGEbRmymnXLwnmYY02
pWcvSlKusW7d/bEglieU0+GObJuRCkzOia9s5QQ7eDtPXomSkAOteElhFt2lFF1ukNvGn7I2ubQu
IPjPpLijC/04bmADt4jG4cYx8FBYhX3AEanRPqfRiNDPLL0NtbXS+FHWlfWTjRYfLEf2MddMQMtm
PwSqs6Yg1OiAb/nwSVXmth1opgjRBWZ5aBiy8JwaLuALN/roxMKo5wLQ986TMZ9th6ZuS+zsRttp
Jj28NX6cDNhAluC7TstD66Vn5VLX1Sy8vEdhxrsYW4okwpVEs3mqhhrIoT2xTsrNLdDz/KZCgd81
XbnP1HRavLC+nwfbuVeU0O2mtULBjuZvCATHsF5XF0j903w39+ekjzZ6lewpB9o6afQOx8UM5FTh
iCtv3WhaWOnO515SPl/xRd4r2b7qGVkfh1t8RTLQ1tqOPrWWEhQ2ZkX/6ZG492kHEnuDmKpeNb6j
5QcklmM+c010HfYnnvcdE6fexilfYp6RXVKANhGt8vb4zAKVjV+N+MA9QG7XQMu6uBxlW3NZNXNv
fphn+eCG7Y7lAQplp5u7PLVugEc8Zx6pt9gboD84TFxRdUbhrDEqX705BrG/yH2HCrmZsV76KeYS
QtRasS2j4afVjXFrjoSiNIGzlnqMzWy6GNeYvzcgdI5u5KJ/ei/SPs2GuhSM3XiU9DQQWvHAgoK/
/4AHON0MPZ9xmPcmDwwvmdjhbITPvyGYCRHdCxeEX66Xkb4Wax90cAnbhbvENYz7n3iczlPMygE7
oB2MDpYEywwyTX2YZfVY9fnP0Ea/YdagdKWHuCQaVw+UoSRMK3NGc7opk/swJKi61AXkbc2uaa1k
8FWDupnn3tvqoNmsyNjFyl4tbioJupHZOucHj+Vduo8eP2tuA1RJ2Ga2i4bX2KzpmtD15gWO3W6I
k9tIRhyWdB/TdEZAADZ7WSGkwwh9iRzjhIw3ENpmC0qOe4rSbagTAVdWddKJB13XNshXmGKHhcu7
V3+J3nwalpJtR6xDneVJJpt1quF7zpM6sBp9qmWCVa53yw0CqD+RCbotZdmexNqzNcfUf/l867y3
ugE32+H3/82XVH7kU7jWGdAZAlQ0/TfuzmTHciTNzq/S6D0TpJFGmgHqXtz5Xp+ncI/YEO4eHpxH
4/z0+phVkjKzhIRa2gmoRSUiM/w6L0kzO/853wFgwzBs30QGi6Ev4JfVtxm3IWeLCZAtnUWUmUWY
nyV2oK/B1eSmaD3ZVg13OaaSg9sEeOtsDLItc9HbsaW4izDAB7/dJbesm2LomCj5Zrizh0y9dMon
lFZMNhlHGbIpWtS+sfwWEA36WataGkYL2iqclGxroIe7wukdigXy6jh0jXVlydbGg6mLm0ZH/ovK
7GLDxqXGKxZUxBQfZxfrSq550amddNqtSYGPCsqlyREMHcQkKtxGvsLF9udrUukwpToMUeK2IqgZ
LN3JiobqXbSkriIS404944otk4vBBT4P6fe57ao7HLkYm7LhkpXrq2oe0E/GiH4IhWyu7SvjDQ2t
ng2WG9JQGzkCtC7d6eDn1c0c9D9wR/kHb1pujA5ZAcEzngcKuk5mGdNz36h71gSBQSO86sau2udV
M716wBrZU49fJf5Fjj+MSLwuvAAeYue/DnpGAIqcAdrpWMXuDdnLR/IctM6JDmZuVHs8OMkbFnEW
k8KgEPpteMcEwSdCgq0k5P26CyzP7MkFfOQJSQu4v/xeuRscNIqXgXLi5cU3isN4t2v/1+DoJ1Fl
jyyPu5Kp9oYH96z8Bb698O2XnBt/g2WHBzufmXaPxYqCJFy7jHxOql/dDZVxD8U4YtMu83fa0Skh
i2eLqYLPjkJ1DASpdf2UaAAlx3qQQvl2LGlOLMNLmVX5znJ4pzH+jvaRrItXx9f7wMUjZKSkvruv
WZYVb9o0+CaciOS2lhcgX9sm19exGNm8aXc61w5xy2DhLcu45xEeZbxfpLzJcaDzRguZW6J8zjmd
o10YgESDFzPCRblhUjPvh0R8dqL/xk7pri/s8D5YlgchkytZet/xHnu7vGQ7VEixUyoM2aakzjF2
7FcvC5AKvZKNuhJMEVrg71lbfas0CXumkvaN62N2YwecH9mD1l9wjueLcZuRi4hDDzNAwWFf9j97
ADHc1lM9kVnVuWKSaqVvlVLdjaTm8BjAlYk2WJt4BGry12WxiCOW/QEDQ57lF5EW4Zu1DO7rMhuo
aX5iXSVQLbZRLEc0P7yMOMaX4xwXmiTcUr+InocuLIxL6sBHIuWNzo5zHhzAWemMYVIX8rWw8pHc
uk7e4rRDJVh4bW8CDCbYeu15vvUbd2b7XZYvfkNsaDLFmaR4cWkqSAoZfUpM8dkrk1xEcY9ERN44
oNcn8WAs9Iwvgo7ZtrDxDNhZZZ95DSbPpfTTA0c+61YvM8swiivg+dAztx1DBIptbesd81T3sMqe
287r5C/6anry1bNzA6F0esZgVZ7siOGzkHIpNw0PKen8tHlNhpUBbS/ZmYdxuOOBEnRI+AzZKRot
ATDgcX1yZGihQlc4gf26bIhHVemP3vh0py+MevCGpNxlxnqEu7ZcKc4GjNs45Ld1KfduQcaPWkJ1
iOzQBqVgrF1XJfkhcDDwbup6iR80/CVSHVDgNDzwq9wyOMBc43+0tRtcOb3RF64i9PKYWRUD3YEf
uhgexMGl0atvFtb1qfSKZF8rfAAbCp9XXVdMh1G77YH4q6LNZqLbrhhGYKBWQOVOPAUY1/HY3al4
BV4HTLE2Zbga6xLpf/fnwr5pI2ir8yDzXdBkDU1l2qJ9xjFnUU5I4EkWHpQn0hewUu8NYt7DFMzv
0kIOrLzAOjY6bs8yjNxdrl0C9zGvK2Yi3voVkhrSNlvBaufTnNO4xU3BlmWX2Gh24XKuAE0N3QLs
nvM+oTmE7NXV/Owp3W1URovK1AOw7QN1Ydevd1Ygl1NiNeoka+qJ4rK3iZBL93vZ9Nu0xDdq08FM
7yUQFuw2rXVfmrjTkOCL+GLZJjm1lqc/K7uqT7pvrY8aONihq0R/9Nu4jved9sRLlhb+k2OYxKRM
6i5lAHyMSYz7uFDUA1+0Bv5Nxdk9NJFqy/pPCLZQ7akJpgGO7dg8eKIOYPiJ/JUYW/IcxdgRGKLG
R4ZK7mPYR7wEcir5HlOhvfOSOPk3CrFuBaW/fAQmGhgYx3B8gvfKHk9BP9BsuARoNZmkxS10NPcV
PqlzM6mmwJsceZzHqjC1z/R7O3QTeWOw96I5u85I0eNH8az0GMBiuyfbWT16aDiIBDLvv4+g0jNs
TTJ6G1m3YDXyTniK/RSPv1SW7SA6uZHY4+rtrnI39Tf//88AxN/CmjZfeZT0xR+Rpet/8I8BgP+b
B61n9eFBZfLXYvd/mgV/AxTKEocZUNkOp1iE+X/K/9L5TdoePkJJKJLDZfC/eKWe/m0li+qALDhb
kf+iWfCv2r+tA8ieK6AbJqhLQ8OftX+bWXXeFOgFmZztPaZ0/E/9a58TNCNXdhCL+QfNFhJX9FXd
/4O0/m9lX9xXSdmZ//j39TL80Zxo//4TMWJSWGPjoZR/+YlJhf5E3ZxEShBQA7L3JAYmYKXPJuyf
hO4fkBJwU4/uq+7lJ2j2RxqIP2YC23R+IsD08iuW8jrryq3fmDdIg/neDIR+PaNu/zDG+d98Vr6e
v3xY+kwhgniu4zM3tV25Xr4/jEZ6CuN8m8jdpoXFsyVXP22M32S3AM2xOfKdlgffi9NTpzrx3HrZ
8rB2m7VxO0JrXV5oD/epYmQ3P7iAnfBwGWJBmlCuEDAX3fi7hI+xIdkysyg07g/V64fW4/izbsrc
PhaXRd1FiWK/n7kHQ/af4iiKoYY+GogOjMR3SA4D6E6Yb2i29GE0f0yMJRBSgg1taBHCAgU5xPCs
rQCaGBlrehRt7cFGcGFxk+5n8zdF1yPzkp0NyGXbBtWPYlH9bljW2kDDhBZp3Cjm3qnz0HSD9RCF
ZPPgXSYHjTJB7oRUVbME3jbvcVVYTEUcnxbnookJMgDX+QozKyNtgyuwj6xp12Fo2pBf2duKniYK
+Z6MajnxFuVr3Hn6DL7+bfHqJ7mmPiKn2xoYMpfMo/IhBZvHDmlZrm0AaGeMLd+cFbRhTxog38QF
QjrD8UVB07HnaHOwgRzuo8G66KF5gatv0+tYj/uCHu+9Aw7qJuMl+6Fpo6YN3j3y/elTU1X9XWQ3
8TYn24zL1DsXcfpzTPDO5TqkKbK0mX6V2o2PdFiAYC/i7JgyMB9mjio4jWx5ljqkl5C1xFtP7wGC
1hI/AVkVSGkUsTbQxroUN+F61tl2g4KqZHt0vxUkGjKOc4t4L7HX7bAKsSMvmYstgi4JJ3fv5ZK0
TILRIUqDRJrEbXUrLVLSsACpN2bjwf+TBIbJj97kM8W8pQp/AVuLfkaTfOcAlUN+zVl/Ez/uTjWk
nIclLFIc9JjxLZ87NFXkdDhButvI8dJdO8TRgUqFT7quknehrG/gudy7lX+6Ms1I/tSWizAWvQfM
ut+Y39hPTAXxo9gBE/NIhgaiU+TdtD34BxFoApBEqGnaDMAitWF9q+2w/tFMIQlPqPBI6VHBmCvI
ENroirZmJ9t7bTKy80L0xv1KJ32QcnHoSKS7FwppU6W3IbItByAtP9gG5cxxZqKzdEhzdIvvaQkD
MSEpG0kLrU+8+6IXImaE3BfUDjeCDt7NJ2App4Q+Dw6pLZxTpzO7sK3zPUFSDvHFtFfNGD7mnshu
ZV/Loyi96tay9fJ9FsH4vV9C7yGfnZaAQkzUcx7i8CiSmk20fjAlbs7Wnwnqynm88fTsgViJsenT
zHDseka1OP/6j3ySd75DIzEpxD2SLv19YiZAF7zAcPrpuca71uUYHA0A5D2TjIX4a9p1D0MREvux
0EoASB1tH17OOAbwG1xHmL1JPAxg/dT8HCZLb6PW87+HoflWzF2C/FAiSmMIwwRYc5SMxrD65pX9
O1nM+tbJlHcKWv81JZ/50kS+eeAwEd5Sl4TrIWAEgZ3L2VN3W+6NI8Vd2Wna2SlxvScboX7MVpke
sST0D3VT19eQ9vN7kZLmD6q4IeQqmS4lGTxMsvggH+r3dCzMsUqr7lcYNxxD5yC6k17NCTphazuK
rnpr6hin18S17LtH9C+OaXierwrJgbm37LsuGp8t4b1O0v7G2bLwqSato5sMktgp8zjxbgVB+Udm
YNNF5sI5SzbwjE2s6cuZSvbmPMCn2gkxZDDkBcVd1oVmJ5hGzhnCHnfi0GNH6uJw3gVOm5/oB+S5
NsWABGPIvNoucnKTWg7VPxQt0Qg3N/UdRkfKid2JRH3V1LCRutZJDjkZPdwYMYORbRl29nM1VxNX
ti1/eRCUT0snaIpywiC9ppzg2AEzUGTnfopuJqfYqOrKq8fqNNGxh5U0CIMPSXX5wbWSkGyTRrGD
r5vsi85tLxEMNYxhfreW+8obKHr1Q9jm2R0c8fkUTR4xxtC1IbD04hNEClNHqfoVtdo7EHpiikIA
noy3YTPFlw4V9iFKIcVyW58dpdOMwEuNaCjb+WDZFZgLPGmHyHeHal/IQO4KTftTF0t9T4N1s16x
/ALgGECaZm4B7gcrdKVQ6ER6kyE0/mow4d4jTVKyszbTLDw1B7vnBMxdz3gKCwBH2irrY+SIBamg
D+Nfo2X0t6o1em+xxr93pN2uRO8hHzUUU1+JOM7q27pHh1pZrrugcop8txRDcVenofdhzWDPQ3ek
OMobngSc8EuMDnQVYaLY0+YH8UH3X3ER5bdmKjg8BvQtGyiGLcGCfepm3b0hBnIwsnhtW7R7hqr1
zGpQxac5KbFb4bjYlZNKb3LbjgCtDsB6knksCclr+6GyRIfB20IiyBAGdm7drN+hNX2XZCRy6pC2
fa4PumjuYrMkt9k4duchg/PECnTDzgA+8kQj8iYfWCT7NM12eZuPT7jna/rakjHbqWExt6HOHjuO
sVseiJCqLM0Zg33HloFqeSdV451mAqQwZlu4Nd2Ijxg/VXyqRgobGpAy58xzwl99gJNYsWJcWSZu
T46HYx7h5FdiFPF2+E1X2Jj1N3Bz1IY4lYU3f2d60PAXO62H6REvJZlMFdndhYSMOq3MSwQuN86Z
hhjvsCxxirjsTzfeGgEQ/i+RtxSVxNWiD2Sq7md66htOVzhhOzu6aWMHb0AuNMykgfLdImWQlRG0
SGtJx7btS2RPUph5b9VvSzKFp2apqpMBe04GNWyvo2FKXyMrWQ6mRpDKWP6uWsRgrBm6nw6qadML
no36w8uJX+AzNF/WhG1kMxZRtce1ON5gE/aPnNfaR8+nN3fsaQEpo6fROGQahQJ0Q3jnqN2SRuSw
wNc5SnvnZqI7KV4/+z7qmPilVXpFVsy9A32GvEfB2TUeHnMp9dwdFxkQIKO8OGfwnXoq+5JeEx4k
U8BTEJenDCDQgXgJvIEu19sShXRfOHO1611GTyMlBCccoQ4ny/w148h6HXvh41K2wfNYSLNGc1dv
GXGTilJh45HclIWLzWboHqKB7tSYH1vZ7U+UBGq9iMYQZiN1aKMKhhAGA2vw9lTW9g89tngWtkWp
W1bS9NvQs3hy0q54OzKQ74IVBjVG16VO/a/QNfUNlAzxDQCDflV4P9gpUGWC3K4wl6Slfx+Lcrwf
3TlLwDigei9+sEZCxx72XZLWV1Kn+KmT9C1oweIbQaOKqxqGMG7e3jpwm/aRlae8u6v70KG601hm
KxzYF1OTyqPby4uw5oQRon/T0Ji8Fj/vu8Ciscyd39LVWEm2PT+nDo6OqmUMi1nqAMbriTddsoXh
pxlgs5INcfqrbvsFPo37M+v9d/gAz3NVPyycxSAKqk+GE+/z6MfPZFrDjROJGyJPzzWbbJyW8RsQ
KTry+GS7RDvZzh4V8VIrZzdZcPONxkSHrBnGcwrWDOILRpo8l/0pCTuJM2gudlUqsm3QTPXdUixP
bVWiVcXdWjkGv9uOELkT755vEvvG3EK6sOvHWgiMUgUrqNfDFfCq8KeF82tDAJ2sE9vNWTFDJlJg
9tKmhaZhAUOrn8nwuiHgRwp+n6FWxNeZH1pH6TN8cVDUo7Ug3ZjiBgkC5RDJDQcZJlrXFKCoByXu
7QTESurF3mH8vbsIaT9ygvGQ1qM65GA9Hsep/omZTWBP7MBJoORTizBggsTGPvoulNDOvnW0h6Gq
WABWRdBVasvAnMe0hYZ2Scccr2OqlquyBtWHWNnG10jFFPTQR+GaFiUztxjOB85DDqJSVb4HGNTy
ruvWLe7jJGcW2NEQkCL+Xwwym4LTn1evncFCS9v1dTZN6qcGhrTk5YeN53TnNhxwNi6N2ZtR2MNH
lK1738DNn0S3arW5Etyok2xPZd2q/jz3JLWrkuHtnEO6gfKJbEvvXn/qG42AZZ3msq5oX7d7WCN4
y3CSEMndQEr/FWXUqdKCwuuYFAAo4Y5kshgsTLLG/t4YsMjTdB6YZxOJSqbvI367uykW+tPKlgWL
c7XSZ5gZapPbG8fB9DvBYjgm0ns0hU/FRO0+tJn+KFv7Ke/i6OJVPA3JwjGym4OnBOn4JKTrvE2l
D+uDI/lU+C8dFvnNKJMf2HvmW3t90wWaPE2chhNO/6DfF4UHl8TTnGY3bPWra104Zwwh+TYVQbnD
GPwTijl5wQiEgCmlzeAxuyPs5+9YWXBotYw2xwIucpvwyZpeX/hMKJ3fcjwXB3p37zisi0d66o+j
n+PDAaX/KKugONDVYr5XIuOUjFft2IcZ0Rm8uBsvXY+ak+RX08w9gUKlWz7fcLDH9TIpHlgKF9Kd
AKXJg8cvsMd4cqmLjCLbgA0RwbWjntgCrxwLwWTHcA7fBuGjnkknjmXIkqXJ3vnCf6mC/ORFhD1o
IV2uk4WT64Ixd6N4Ly6D5T25VWx9Y8/dM7v353NBi8BnMHFe91XeX1ac2VLjam6z/hJkLUzaKsZf
oClSqjif7yw51qQM0poEmVvbL1DhcNLltnWzoG+cuwELRkBWh+6qIv4ir1B/QkGizT5t5v8L+e//
pdDoT9T341d1+158mb92I61J5k+2VG3C+8z85+9/jEK1e+/e//QP+7LDQfHQf7Xz45fp8+4//9s/
tKz13/w//cN/+/r9b3me66//+PfPqi+79W+LKDH5kyL49xri0/j18+tf/4N/moi93zDusozZSGdw
v9eK1X8C3+3ftOvTJOj9D63wf6qIvv7NlsDeA9ujG0/+Lj3+00RM65EAyUTZh7ThbHpC/JeI7/8i
6gm8ygFWVY4FWuBc/rNOlvFshSIslp0IbUKZNIIUvzzwBrdrWR4DabKFDBnrKENx8DxetcgOkkGe
k9fcv2p++3vh7nfZ8g8tjzZTKT+QDgIcTYu05a2f9w+6Hdb5vAlp9dkPYzze5QsFLDvXKgC2OjYO
XbyyU6DwUVQjhMEu8oDr9eB9OGzUdxNNhrSczQbXHBIXK24eV7XhzDOu+6yOTvnzkE9gqIeJur6N
yMYA1ikddc2Gpg9+I7p4qrsECDjtYinY1+3f/3Z/qbC0cZEFIGH57tR6ue2/XOx2otUkdOd0l8SL
fWQjk6T7uBH654gRydtFUBbE1vUbCG8JB1OL8V7dnf7+Mzj/8o2jSXtcWW47GkgQsf9yhTO6mE1X
ke/MdW7jhWNHBEtSwuqgtVnJW9cgXx+mMB1+LI6hkzEA6vk8NgKHn9tW+Kb+/hOtzQZ/FpZ9mq88
B1l59cwjj//5E00yxNrT9ZzlKDiwnxqYLrTUp70sDh0bqo4Zk9UCtVtEKC4W5YcvpXED+9IlEveQ
GHXIBogsYLPtwANWO7poiZcCxPe/Weyl9D7vgDUTjo9slr9ZPmUhnpUdu378PBNyHgJDvVrdy8Ej
4B31EjR2HCvnhToDezgpe026KqoBrOfRtrS/cWqK+a4Nm0Fv1+bQHi6WcbvnIVqid3Ig1UCCCR4e
Pg21JrWLCpDi7AcJe4pslv4Bd2vlb3k7mOg8ulWu91FA1mYry2oI7po4qPG+D60FaIMhExTebip2
HMfG/koWaiAJE6P1PVlhhLicu36Hz1tNef5Jz1dWvMKV1MkpoiKLUJLPWrlxJmqBN8hNrHdJbJXf
/cErPeLaiB47GH5ltCNGHuFu98b5lbECI3N/SHSK/bYVy4bezExua9spxl1YAgsB6hpRbxL0UUTC
2LGj8jAwaPVPuYrXsTqVj2tONCGkhdQY+bu/v2eQbP5SUmojRLsSGAP/813+6S/FoRbzWYxlLn73
wWTdq7SpMjkZE8dAd4AlRY+jlPV8nhzsOHfQ8ER3XWsHSL3LZF8d8O9ZJWcihcWni/ACEHSY59Wy
j6dnFZiC9DTVKZ5+YIiluUgyo+Muw2PF6BLaMfVUY2EFtNH2pJZ8rOTFW4uvSW4LW2RiX/TBaOFX
SQExUIVecE4xq3wjOg+GWwCYvIFWhPV+R36sy45OgQftSM9Z813JsV/2lFDhK5mzNcIYYfjxQOkA
FzmN9FSiMBj+5tssHKP2xVq85cCdhoy/FnSPm76tipjmSU9w9UWt6RoWQrSvZSAk+UBPLupqMfTa
bCfHnxGfjcNUFP2okHR5j30KLi5dMpyx8AHAx7nRY10aKz/gVw/K45iEow2ISa4Pi8qZ6RRpjJ+h
6RbnI3XngOvnj2X34NSL3eHyFTP3aifDmr1rJ4mOT0hrq+SOJf5QiyUc9iBv/Rnmn99/WHmt3A9T
xhn2dXRJeU+x9WLf5kSWL6M7wtnNdEH5c84IDBEpLqYaC2uevMfWChE14VBkezLYeD1JNTYLO+ER
87Mn7CXEUh+EBHTtHOk16gOycCqnVWeDq5bvugorUzxPk3YEGjTvh5e0WEKm3VTvLTz2jodZo3XA
BABZa+oDQA/KDmBucshmxW5rTPM1syYJPWvakW1Ftios7Vg0VZTdR037p9npceBoaoUD14DJI+bk
fBzyN/KUnO+KsSgklRqKzBvVdDxpc4NexxYvQv8uO5W/TBEo6t1cONj8hmGIHyenBO4OsLEgsD9Q
1bBZ0iD5jKu+AEGXDCWgiqRnPt/TxcoRUTmAzzBB4jVvNcQs5XWgiJwlcFKKEIBmbnyvowLNjpsW
+mSmewD4Wd+n4G+iEsMmBn774JX0ZNO20ts54C5S6teWFVS/aC+rh01EabHc2xbDhlPe6RU11RQz
5+lK+/fkrDmkyCCrbcwVZQ0TAD4tA7cwtz6wMwhAqkHW/CB/xW4+QfnI98k0km80Ybq02Npnm3u3
h0XJS5QM3ZbWZvQwMkPMs6bac76EW1qMF/EmQzyccJDs3dzULGjYAZ/IG0zuKw3HWbzFKEoWYXJs
fDMuJ86uapNit0QAZzbpWKr0QLoBPBPI7Cja+ehdACCNM/8okskqtpXI1VvgxyQSO5EnH1kqyHXO
msqw0abFgW+iGKOdE8caIU8n0+sc2moB2JZwbJqWVMVbkwXhaxiJ9qYwvLkOTFHS566Q/JElpcYN
pSZGabkc4WaGXgnGYTISrIZ0O3Ev/KEatiu08tHtWmC48A4FYCRuj2pTQp6nkYNqEfeYgtKqL36w
clXWVxEkYaexxD0R5DaiNCxqFQgVsSwIkC3p8SW1nVuEOnjbc5Zqn+gXiiuc5pj5hkM7jnUgSznA
ASvqZudMQ/Om9UwV3EDonjnQDCFtixmmLy7SwMQDtOWE9oY9n1y2o1MIcecPACEXgd9aJjbCZCab
6L6LCV4fJwASYDg7LSGxRSzPpzyjv/J1FANY+HUojmUrDtYkJe6leCtQvod7uxoUugAqEpJQj+K9
Td06wGgfQKzaIh2jXM0+mtbQiuEk5phQD86bGSdRmpEhaaes+yC7QhgKKxLITGXI/UAcHMabJMzy
5OC5lGfxxixY5GsnM8EmlRKi/AR6h6rD0U87RrtYpNCXmuIxHULz6UeD/9XHoatAQ0TNtY/rU1+J
Lm79M+4RBuJFpSaEmphLSbud6yG6paUdkQHV1DhkTJXtLaOXsdlWvih/5GoOSGUjffKDB+HtF+w5
YlsUcGcJgyTLL7yKTChX73C6AUWjHgEpJM6xYsRBuJja0We6ynCosBFn8tSnvVfvKcydfk6gJj1y
/7OPycaKELyraTExQ7U5odeisZJfgMwmtJt+JfLaebVGmMAJMT4IhmCNFw69G279YKjT49StFXUF
gb7XNi/W4s1JqEfXjqiClCE2AwqdUpDVlNLlCM5zbwa0tC7EKQUcrPweySnSL2w95/aSDXH1KYmt
9ecYclF+TjAyZAwHufBbA8HE2XTwvj4sp1bdMeE7PAlDpQSeMMZPieobpDS7/ul0adEeh7CIe57z
jqcMgiena4wUGpiozheLpI4i5TXHlX0vanZcAIp0/z2jbpnGK1f/BNe9IuBqg3EJg/ACirIfHKAi
ps8Y90Z4VS8UIILzUVGcjoe6zwnlJX7qr9DHNIDG1y7Ut4CDuOg0JF3dDhiDN6LQ7K8n5KN46819
OG9UO60zenihaoOmW75RCV6cXbhq455Y3/Q8OAN/qdc5+tZNrMDhGTZ+vodt5K7slGl4zJPBBrqt
6phSEaFwu8InSA/KLsH2uIaWEixmFlKDB532IzYDRJ1qrXydgASA4QlmZTZ1wZl0AyV9ck/zhDdl
V2WJ3VxzopbdYR7c2d+rqs/Dre32yVtmkMUPXaDTT8qnIaUmwaKIvrHMPtvoXNV+8nF0bTpREB2c
GgnsH4wGGRBSTeC7wzpth2NUpMjDXTytpRdBYn9ag990J39p8qeawU/GARVLMAQOOgUqstL1YZi8
+hMWRpGd+wLpZRMJ3/vImKn8FLUZPtvZximOhWrB5m168AqVE09vrjugurG6wpRjmph+K5q0ZX7Y
1JnesYvxvEs3RuiTzDfEi2GTb5Emt1jwGZubnt8jq0EfExR7p6hkPk5uPiItUfCR3MhUUFdNnsK8
ugE5TrBaeDP3/WRJGOtKwaDP2aRmm5j3EQ7jcjANZgh6rE90d4QPHtrXm8+/MhNRkSmrJbaBM22F
K8DGF8m7GcaQEAGRIvAHNCUBAst8MBmFb4rlGgudd1cmval3BXgqDWl9Hb5hZSWK3wE9sLaBaOQF
Pii7DRXNLEwOTxN3al+zIwnYMj331kA+zerz9JdopwAWlK0BNkHRjrwtxwX3LbMFaBifJe4HyxJG
hD6KgwkTf9clu0DQ/L4NMwzCR0moct6g09vX1TyEy87rPOfFE2Tpj02F4rgfLMvNeEtNKeuz5dK5
SVAT8RggJnmG3FvoL+GnzbvSNtMvAwqCUUxg12bb0HTxMc8udtZAK5Zq4nbWS8mm7JaXZ+JuPAwY
77WKNePyynepzGzD+OLUAxIhO6f5WcZW8FIW4Gg2Zghgh7F7qHj0gj5Fg826GNO2A2J4NiVHY017
RUhOrtb0I2G8ehgXk4lDRt6RGnUG60tMd1w6WA3WXnoiTsKh48l2TIdJR9DPTG/Nucx0fT1oO8P+
OtY7q9fl3YKpfz3OYlWuAM1iJSAelqbDYRpUfVdxwbfJkL64fQaAFIr2M26BdFsPdnZXLlQ8pXOM
nYJmvJ1nKeeTgB2NrjJpzlHRjSB28YVnbp6cRW9u9Ey+Fw8kfevltwLs1I7Xg39W5Vqy1scne1K4
VIi6ncqYGWbkAbXl6SZgUxKKY45Gc5xXMlsu0uCGu9SiByyr0JJmc/SoVYM7mTUPA9Gh81giu7aN
eIsTP9qZdd+RjNN+WGQGNYOHOO77I1zM6QRZk8qdKRiPBX2iGMWqz5BzHaaWtLnMjhs91aq+CUZF
FxmlcUrFcEQmhY2ozPJpp1qFthLpjvN1Pd9lfp0fhz4/YPcj89FFP0mCjgdZQJGoxgkAlO8mV5Sg
qaOD+f8wy/YGYWGVB5Yzu707RUYOaIrydiPbaUzUNst8GjxofBSkM+2GOdtyIzO8Wdte9OKuahgW
NGU3EItwo3tak49SN+XZqZPg7LHnr8DQPXq5nd8tbK5OqrHtHSTRW9MDTSGAQsu2YWdQq4ouVgcs
iZrNi6F8+arHwf7IM+ifAM2t+OsFJ0YLxLTMxZPAa0U9Y5Wf6ia/IEq6WIAI7HWu7q9ro2Gv4Jzd
9BYSsUnJM8IZdoBNeXsB5Bv8WHzyUxuMbCoUtSkuSjogLU5xEzkKd/HAkZrsMkTlWtiUMOvGBlns
pyGQB6cGPyAm4az830efLphbwJ7w2AHGAq7NX2BeR+CH0+usBwriYsoF1UqU1qff4EFKEr8mtUDX
MYMCst2acTePWXqpGOJuXKm8byjG7j2ouhcvBTGm2M1M2OpgP02MvtmsdSx/kstPjVhKDiVRVDqz
tG8Sbp1j3+up3gDkMvu8SR7pWo4fJh9QbQdj6kIHiTmw349vwgZDmscUHAfeyp5l1Izro/1ORIzj
NGpEtLN1GHL8TJYbWPI5HkNahn1cSAylzthewu8+OcGYMTYPmXrwOR1f+YuFOK+s207SDzaAPhqJ
rNaK8r85e5m60r5yW+hYCs+W23U4jhs/3REDdjZVCQl1TrP6OuMo2rKUbcM05jA0sobFAZtCu49B
pDKN3rB2yYJEd8/JCkPnPue7gx6cj0cK7nJSeFF7gEFKOZ4VhxRG+RZvrhnP9DEzk9p7k0uNmh29
9Mqdbgu2vTGoBYfjl2N9L3NAbGs9STnY7YGg4ZoTX+QeHstdpiymsqlzzyF72se+BO4TmPDbLHE7
dRTy4ax3cJeza4JJYR0G+k7fRts4O38gM0qrCgf8KTkGNJTvPW9AWeABuWHnWhxwvs3HoJT4eLKf
dVVoYkzOj2bMj55hDINm5cu30g9OzMKbS/zfqTuT3siBdLv+F6+bDUaQjCAXfoCTOaek1CyVNoSk
KnGeZ/56H7b7wd0Nv0UD3rxtoao0JBnxDfee24rx0FS8lhxKyAJdGm4r+w4R1OO/WnHz3XwX28jF
e/zTqC9wsuC6OtaCDr9Xid6YlBh6nSbVbq8uncJd1i/8LRiUtyE+PijWhncYkqHc18z9/KKLNKsg
4uBkrxTzhwyAXt7lX80sWmxC3ndmcF6nQTjswtZt/QzX47G2R8j5qaJGVC1DGMMb3uLRIUxyVK8o
0vSBxN61n29ORpGCijWRG61iIeBQcea+ZoIox77uewUjkaihsCK/LSblALKZh+m6bvWOpNHn2dFE
rDIqSD3enTCr+LjL8ZVUiOkhSrEex0yJPLa3p9kqv9JB79zUBrzfZl8GkTI3nd3fpSA3jqSC0Ows
6yusDPStEeRoJoRMbUmkKuOpv81xgpMhTXuosgRLW1EPO87+eRN5azcxSusOMNQTtpfyYEVxtJVs
NQ+IUwy/ScdrwDycRFHxSwYWL5NjGrxzFd+hJtgrxQiBLxKdzhDfdWCRd7mXJW8OhJRL6OmSjjT/
E8T6Y9BRfxQj0KUuGYH3I0Npt1NMqGorH5wl++xY0oCxWDeDLZvPhgzOF4QGtuOLJBW0xj2TDDhH
h9bhBIPKTV7jTElcR2V5AG6SnhEwtVcnENGmZYRLDAICLjvM3RuwhlRgQeuQq4mSRGZohIPYMHxa
ElKgs36+9GwgNmmvtyIF4WDC2faTHjbINHaP6Jco/1wvOvZ28dIYctjbUdsD2cvH9i1Hz79SwZ3H
Zm5PvCK1X1FObqi2PixZWnipDDUy0GCkO3vpW0BDAz+UYJMMDQi4xlAecrtGI1QklbULcW/w/TPa
iCGA7eZqCT5RVzZ3bUdwhIGTCIubOet7qc1mK2myoJvk00GOCOSMbr6FutGfnIYRfC6b52ZpzGMT
yPg9xjW7tlTBnugClF4IU06BGQ2HIAHIAp8BGlc3ZfxUzmTvTGhk9yBcjlA6fGfo65vayAKohcP9
kAF/Tb1iCymmxeqAISYz0zfNZGfjiSZ+EoTehCFPGgtukhosW5sb9ubVSQLUo9Vio0A5dolitqo9
y3uOYyF+GfZ4XJy+2TIMPqXKfW+ouC7aNION0TAVJHJxgYaXqHv+R4zaVJHO1MybvOuNM8iNszEm
THbd3CGAgwFK5WvVccUgxQg6Oz3C6GZQbPfhmUEDheLqANJWt50IAjkueOk3ZYmLlBS4ZV+A5u7t
Vj5rB6UX/neneAyq9Dbtqh9jsWo2W6l1v5Bfu45C5b4eEUqZ02cfM98hbbM6jmGwtXRCyDmpJU6h
nBeCpx/a1rP29DvnfLVAVr2d+Ro2Bzd895GnvMcGVrudHVC1EYHyZsbRdCFm/Cvo3ksTDEQQGi81
biG/SVivVxbxoH4Ud8WziEw6HGUgayexKuPWu85UsozN2/HqYfe7dYxui2O8pSNm+B+x3URP3j10
UZ/4DhmJEep2stNs0t+3hdMFPxhOjQvw7orRjD7PKpk+DZWEWzTTrOoUA1Ek1QPGGQNTz6dh0eqg
5+4Q6M5/uukD4THstP532LSvfTm+xRKPdeG9TCaAtmouyK9gd8E810Sjb6Koxb7v7LHR58YdQal9
di4BX8y3Vcq7/aeKQHTdEfMzAohFI81UxmjY2VX8+OtYfy6ZyMOWc8sUlHEfF641+00UFvVeEz3G
1dSDCobgWRDNS16WZbZX/GMmkHJyAo0nT7kpYQDCiJZrjNnK/apkaiUW/KPCKD4QoYTAQGvXm4iY
0LZDb9IT9Pum0Mw758Zg3r5dxjaUz7YdVFjkg7LxNgVDcPOlUagMuEe8wj62JrulOzkKJc41493s
xoUd+G4gAWJ6QGBkcWgKwdIEHH4el5eKJ78lOFm701ERqVYUGNYWt/yjKfKK3cTHqO9aDsjhsau8
yqW9K1EmIONaRlMcnSmV423NACF5kF01FD/Aewfy5cmkQpu5sVlx86EXGs3T4xKR20ok68KlGNhJ
m13QABriLUCb0xzBatYNUrpSjHemCzHen0r6qVfWMwNTOZXYwyEfVDokPvBgu+XJz/EjM2dyTAVE
AcQOC6lhwDXdolxbfhsT037snbqNPnHUKqQhGrvp61hOo3oJazdd9Z3MG5P3UeDdf4MNaYl7oUNp
cWK0QQdz1IHMPre+lcmBkYgSsDK3aQMhjO+3185xcKgTn+RkFg6FXSqaYz9Wjn5jGUHg7S7sIADH
TDm5/7/wYyr91fMk6O6gg6DEIk0gIpovjNnURyhh0ViZrNfz9wqOQPkb3S1lEd0NTcoUx1l3deZa
0Lh3USbkkT470Jep6dV0iHHb5zdI+Wr7UNB3vUPT6FldRFMIYhJF62lqUv1TeG1UPNS4xcJtl0bw
FlyY22C3Zhf00wo3BPpou6SzJyU60tFEAgAFhTN4wyM6e0fK7rRlGilS72Cvy7GT6IaAetSUa7oi
Ym5EkfFIiTkb/RBc6jrUq5QIHRFWtTz/YKYp/3RFFkMHoQtN7vAJRvVecfWdCzsrP7K+NvQWwwqu
dgIS9sW42igZX1v3VdJ/Yl82d60NitHhvd4tTOKvwh6yr5RDux4S6+JMhKMSjs4FHgRcNaGauAEL
cTPFNci8Xt5rUiLzSn1GIvnVTdiRFbv7Z9VPmJZT14d+SDtpZvzkHhE9ZYpZuhkUE/ImrvUpjGzj
Guahcd/nFc7oaY4Efb3n9r/Tsg1uRQhFGLe55XwxxeCFRmamH3Pu4WtAbsRrZFfGDWOJa89A8lcU
OON+LFP3C8s+ArfWK+NtwLJMDh15cBhE8o8whbRTChsos5qHL/a72SFNPRT6JWLcJrQ5q5MEATix
qfhxY7tI9lCfh8vSS35SJ/zTtc28SxdAnBLlPikUnofW2cWBI+cPhCp+7bnn0a7bAwoJIpjMpDwz
zjSPVUk3aBeM2ydxtZpvNXlnZSR87ImX3DRJsQ/KmDk6W+H6qEnp3i1zc3A5GAg+YprZNnnLk0Zr
Vq9m33H87QlxQZZyNFSU4V4e3G+zzXYRSQ0lChBfNxnz/NVXtlhLeDOXdc0fIkgB5SPABi+mjQ1i
KgwLk02OFJzB6rQ0xzGfdHhoDTrJDctN7w8ZWMELyoMI/3VEHlSE8v8hINUOzjRCccmAe1T5MWmq
/MLpzRJc6ZKZNvY7Cg1LDOZ4DlWly2NoUXNCEIEnt53bTPwWOXEq22gMsQ47JSPXXRKokPUA286H
EJn1SMbuwgKBfCQ6ohSU9VvGLyjajAy0xJZ6LbTPlVVN6U45YfLp1amO8REQP+aTZBx3uyLqiJ7A
v5C9gr5CCjuuWZdHm3wLsmFzvGNE1S0GAOZsxYnMFIJfrIz53TsAqqG9xkEF6H4JsaJUEaufOmjs
d6etox/WIaycl4WNlI+sFvCA1IbzTNlLc9nj3jL9gAdg2ioktIgK6zhC9OOgLl55FP13NK/UU5ZF
IjlF+aDtLXBSUFahqtEvmDo3EXAMiynPVCuVeWQg6AXbECHPq0zngqmWa7E5yQXahH3n5AOba7Wk
HwCBUA0PbKyxY3BqRCQbQZK9tpYbT2fRlDzGDctDxq246v0Ki0qGYbmsAiCgQTP4sQtpV5f8CBzf
WTOjAKec9UGPirPA8tBu0iV2irdpRW8e3QhdJKY2O7sjR1SuHf9ClVLHsmV1RomEtj31DPe1QE0c
bNjVMop0RgXhyVQxpNQ05LFOJk1oZOopaMI1+tiXmJY53uGwiZpd2dkA0o15thm8BMa3kVssPZg5
z+YJYYLXv9L/MOxXLtrWc0Mg2Q9Abzvd4lkmwpabOn7V2mlJdloonN7CLnE0TspUvo56rnNz8xd3
SoqydMQA8hr6lE/yQ1yxEDHYkwSJQ9IMavZ3t87Fy18i1qQj+XuEx3D0n+zcQiCMAyS4l+0447JS
U/n+l1DrAGIBFsZAg0Mekdv7ek5h96D07n//pWBwnS3W0O0Y9VjdvrDk8N2VlrxqoGz8Anlzlv0y
RnF1+pv64/9fhsk/Sgj/4zb+RpVU/nT/DZSGOKz+QQizKhn/rlBcpZL/83/cltlvkKX/qE3827/4
P1JDy/yrQH5u0r+aDicj8rK/+5UVTFL+kNOUU1u7gi/yn7hSF1MyweWewCPLjN1FnvifuFLnr7Cz
pImLWVom7gT331IaOuJfPbmOYCxtab4RwfgC884/67xqqrU+5gTeJl5zY7gQwrD+zt1DktYGYqGB
bfTBqsJ7vF/uxkyYF8Vpj9NsVN01tc08OZaxMlucxGCroZZEnQRWp623Vb+z4z/8bTWA1rou4fRp
I3hlmiCdsJ2cVxMBlF821aVBFf/ODekdwJ4mOEpRQenCvnUYhB2yNGzPJgvGNUfyR5LYfYs+5km1
1W/IgYO1B4RQIVH3unV/0rLxI6a1XuxzFIfJJrJl/7KUeXhnr6ZJHVqjee/ArF4Db4c43Sa0cS4W
lNHovsshNqPnFY4R7UfTco7xmjLEqD9/HkrxEZUed7JhJbCConCkNvRqMrz2gjXBUfQkLLBfN3q2
3g6Aq3jhvMTNMN8Osn7tsACQhyfn4BGtfrjsBhR2vc9eg2ImnuKToN8JNuwi8QGkdXhN2u5F5pF8
c8PevplUC5Nw9JjWsRBi3G+tSS2iJai6Z8rKeB038jh8ZijZ4k1TmuDI6kJfsyFnLUIlqnZgLYJr
G+XVl5uyRMvtHAdUpewjQr7gynI0Gs5N6DkvTq5ceTR0TWxnpFlmeoZwHlo7gx6EUIi9hVMkdKh8
OBvbqNszDTbztiaVyZpKs/oF+xFIeq6zm6g1nPNghzbFes15l3k2ybxuNXxHTpNipSohFTUNPVbg
eKy5UlFS1Wvl58pwLkOXOpcoaYwriwfVnxAVDheNnabZast+CdZvnuGe34Wrbxfwbr1rpFSPM164
sEQKXhVECqSdk3zIpsV+PCaMXVJcIcMErx9BX3zTJqjypqFJ/SRlUDMzTPcdY4q3dpErlFShOg5s
AxmBAUWp2xSHaRt7+46Qgo3dl0TQ5v1lKjn+FRhv5PE4OswS7UQx7gk56/dOg4i0nm8VIC5y7m21
K3Haom10Dp7BxDoNCpBEJL4UmqE1ABd7Bq3rYrPxa0OB7ZIPagr1DY/X1mqwtGYs7KgWY2bQLnF3
BgIqpnrLL7hsmBdLnoZomedDZVvOtraH/aK8ETeLVHsqDlQ0UPq2U2XGpypMbkYQSl76MGaFc5oD
lrBmR5dhrQQhjJNcskQIU4AzZOkkdiTs3E9ORB2DbrTedD0g98ybOlrNjBD0wbeRqrBFrPSTpSZQ
7Ia5ysX4h/lkpZhkU5P1WkvrNmvz1FjurWDXnnREYIfRm6Onfh+0Eqdr4kv0tq4jXnI+pec69vR+
jLvHzHB/7DK0L1gtQInZyfdMBAYym9g3BeIgiGlvlWdd2TaRj5ykf1y7/IUKjUUfBtcN4C1uf+SJ
WR1+YVuO/CVi4YfqyrmIIJtOea/+zILaLOID4UIeqCON5dogXzo5WKPifJj5FoX5x7Gyes++X/3U
Tv+Re/JuYu7+GobwrszJKZ8al0J0E7LBg4OEFoL374d2m8yBXAkwhz2c8WNOQPW4VSn1CV3Ymhpa
MkgJ4rtl4d33eZvJOouSyY527jwAuV+YTGzozFgquyCIr4w6tkDUb4BqBzekHrDtbREMhjb0Rwuh
mdXLBwwPywPlqOsDWfxDC1yes8gZj4w51SEzFWXkLFV1rEI934k4Gz8tcoMuNT17VkE4l7pyoXeW
fYlperFgy/IGvDqVWrJtYoBh73RMnIZRTJnFSYTCIcHRy0zHFqDrU4YPYypZ8nTyl23O7qnkad9N
Y20/5G0LqyfvKvfcZU31WjFl5OSMOHv3VE1snfOKot+VeGikwTZxA+lfmJjBoXyNC54X8GQReP9I
nEC1QelZpoznf5Z0wVnJLgTZxSde82C/VBnbtAg0nF4DDwN3wfqqy3XoBckz2rWOYD1Dwmyx6QIv
P5hD1bComQJuwn5FAWh5V9XshCEmtX4EYvURDIJ9A0Mr2GFY05tqwFwCW7ZBGWoTVwgWxnqMI81t
gUzOdra4ZuMPNS+Iiafe25sOWYKhkwa+Zv7f817etmnzPs7o4fnOHdUcMbjsIpxHtyDe7su+Lndk
OjC9zoblkhr01u4II4hZWNMQBjUhZiNlA9yznZOdo+RWhiQ+74tkOVDr+k3dGW8FU8QzMTDlfRYK
1oPJHNyjJnM3sVVQM9LZ9gitLVXexLXDs5oX13yYsl1Dt3DtaSHSAQgsqlszy7j/DGPrOJJgx2iw
yOdLJ1i4dbIv+l5SLRCRSJQXI9csfAwQxFAuk24VfrEDXFflg3FstUdTNKHYYmmFhppZlZftqkje
sx9CFRlVdwjV7y0yuc5WZncnBBr2U5LVP20qQLCJ8qYyWEPP5AJstahzZFN3zMsiVAupOjo8eY+1
wQ+9Abb0VAyYv5YJHldYEGKmEdUfaQ7yG20hKipUnpxpjvtTlvGLJ8S6viZFXt0bmcn33ubiS7i1
YvUX4FoiDLRmQ3Mba+/ZK+bylxTrmra1eR57+drQY7KwrLjQEMfLTWs7vBJRcOzTlpUWM5uHum/C
J5iE4es8tT9Mj6G7svpitDYGd3GVgtBDT72pczzznVKPwwSJwuaAPzL9jw9E5Vo7z4LYIEn23JZR
ktD3Gc257lACM4RriVOIbqx8dBkAVbNvRdFn3WbVMy6s9iFNx+qiBNa3WRbLCX0dRZRIxlvLIV/C
LesO93XRHPmUAmRusyC8Gp3YTWBjY6xw+Zdgz25QgxrcaiQoK1YXp3Jesu92lIiu4HYTuTW+VKV+
TVCiE2YxngfRCF41r7jXQzARfrRCC6NCs/LzxisYYPcaZcWLcGPSZixYoDazf4OL/hEVMTw82ITH
EpHLBYNa8kSvM12WipheODi4SSSEynYzMrf7VVu2gf6e18M5EAhbXSCHFE8drdfOmVPWL0RayEsl
4rzEp5eOF94kLORKldln6phRvGWE+7mgxH0XoxnfEhrljqcuQ1iM9mX5HAcrZbs7t5z9beg8qmnh
7eum8hWlsH0/9x5a/chBou7ol7kznKPF/X4RIH7RM0bmg1eLGYke0vjnHljlL1yrw89grRKkZDa3
qJwFFE/PSO+WnuzXxZ3GH6KdhsdBQFNI62SNE/HmHcL+/DcLhfoMMzv6WUL1J8G4R1+twGTCadjD
sOpuzHBUj53lgOzg6Pfn1pJiK8gIAOJvBatIypDH2UYluMmQB942vAzGliBv/Zxk6weejJyCppWV
3LqFsx1aRlQF3GAEq07D7CQwkuQUOC6k0s6xzsx176a4b440nYrfExQ7OJsIy4fUulsQm3yj/nD4
jsr8ueiW9oeXhKAumyZ/zxgPWF/nELWkmultKqFvsfL40zkcziXOiteuHpoLz191P7rdV6IHIk3C
KbhJdNn6hlSwVoySxD1o/C+VV2Z76NS/tHKnnRRev3eHYRtG7kvIZV7a5smR5tlRg+u7JeCQSLbV
oRr7bbGkN3kPgj0kLPi56MOnuit9wh9vufDoRqQNlzlmGpHdDHp4YHfHKPU3wkwfOD/kbEX8XvC9
BJE6TEV7X7gmcdx6+SwRHMQZMJ6okO2+Sgxk2xSa/mhS89RS7KBQUnSTob2uCAt0kVG1xKeiHW4b
5K8HF4PHzuUyIUih+F217Tu1yImVZvlCOxLuDECUrywDzY3OjHprzvKMcqzYZuMirsEQMrRGHr6N
9Jy8laD90aF77R4Or3dkKogRqoGw21nTl4XWgqEKaweXwpYlbMa3sohvmEskVAhvC5sZgHevuoNr
wwGdxl1tkk5sUnQw1AcYryNAQ23wIxA51yh/TgHNBWlCRD9ESx2c5lG4LNhADOXpkJ3RZhMCPQbe
mXUdrugkNjjXQNItrG78SUKQzPQYHx1BGtnEU27hGlrH/MVNSODXxnYg1KZm8yUipjoiQfOfWoxq
nGLYygVQO1GGg19rOpkpdxmJVzMgABKVPk0hEmRSsAE4kN8KpPdPReLAmukkBRfrpbOe7eOyENHD
X+JezwAKDJTNNxW/803jdfk5DGMQixneVj3d963rAXawn7MI7Y29MJyHbVyyxbWhneZBHQHCSaY9
Qv5Xtroc5Ia6Ec3MrtkeMHiThYCEJQRXj0KNUnlCCIM5Zp+VPQqUCHo0FpIvo1aogLSBmG8q3Bsh
7eCKAfCXq6L8aHJI62DcRo214+YnRO7WmZv2GGOL2tNFaRB8VnkISMTGNBXtHEMs+8Y26+NEK7Bt
pNccoZi+2ITu+HltjEd0sHs24dELGUzZhxfewtJCkliBxuErAfRHVzCCv6WGRwyDOt4LHrnqh/1s
1zdi5D9usSHMMjh6IR+JGMrNoFlbEnuC5/HFqRNuupCw7aauj3h42USPPVW2tx8Vf0+K/EBQ37xv
Uus1SxK0xcmYnsIaC5bRd4Q9dA5j0FRyN1JoaNTlqWjPk072MtXRDpZ8gWEfHSIj4+cCE5dhVnjO
8uDYDG2wsYMu2RL31O1EWJ3jEYCNMbLbM2WTbkl/zfaG0UeHJWF3A8ikZBDqnFZ/v0XawjmZlbMZ
zNg5LgRUEEvGpBQMwj2s6eaYLr0+RnlXHuekBYQTquWU9fFDvoBjyjQV87KDvTmfkilVfpzEnR8b
yW9EcPdgDDdRV++sAvbLICgZgTyPQAuPadu9I6ph751bHzU/4jYTKUFdHBI3KQmb8TeCwHVi4eB0
A8njJWC2of5Tar+nCo6Vyj/SpCqPiyR3JhsZ8gyQrgv1u+zyD0PLgX9Coyzz/gUUlgT5k91F01GE
CO9d9WZN7hcW9maLyxZzaId+k3XQ5I/N6pKgKqEBb5YTWj8ir6x4wJ5kQc1Bqn4uOc2wtdQWaVXN
O2NpJJYQqfe4fsqt2bPlKMj44X1ZWLDmCHgKXc6n2ES7s85Wid8bn1QWVTtLrrR+fNs9oZ9AlJ/M
xrM2wu1Jm67HL2dMbp3BfSDtY96mBXH2yC+xESXFwbVQgipnlyLFPWrRIWFO0M1ieWKCRMUm3Ugc
kZew5NbzatRTw3uo1E3pNch+5I4qG32pxKS2AJNEU+siOCJVbhcMeCySvL1k3avrpel2GNrxXjLI
4qhboKmt5NIAmXEdodQxa3RCoMcNtj15eRE5UZkEj1LNtA2NSmXQN8+W4TwMOqS9Z9Ze1+4O5VmD
Y6u+H6L2mlfjNcx6uj6uzZXMUbr56AeBHs+QLMKtHqe/ze4uA+lguderXRxy7irPeo4teYvmzIZG
gvIeaZmBOpdtYBcJdxeZS3ysab63aNDnR+iu1wzoxYZNI9Pqii15grawnotbHMnJ0TCSn67MOj+p
zeSM1DLaYhRhTGHw01Q0WEQTeD9FujAMyorvIRrpLRJ+V3FnG2dhmOpMzgL88db4FpgLYbqg/mLV
gBS+slHql5L8YgFJHqG4tYmUaGEDtZT8cTddg8X0cHHxONBlkCSG/4UW1Hriaz64br+f06C7BU+M
66tC8xUYQNnzKcFfLOSzroLbkXDcoHS+A/ZsTmI85rTgx7qLH50RLTmN12OD0vEis/k05+GDiwJw
I3Ig4mQ8wj5/xSb7G4UZWkwU59tmKQkmGVif2FVT7Cy7HOnb1IqihjDYvql4tvcwmZ4mhRt6Ufk9
BqqvDNKxE0F0DTplYo0hiSypatcXYIGE0x5qaYE5Wu7KnLRQoVEUFCgJxk835wpY5nE4zOE07KIp
MZlh4N5NEZ7v84JTQNLtkmwvflnkJB9sady3kfuRzdiSpIuyY8LbVlVENzgT7hkQIEtRM1jq55+h
tgofgXEBmG/8xLy0hhXIjdUg3WY/EW/7mnpITsFyyMtZA36w5mPsWt6+H7DeIhsbIxJXpV2fm8Y6
VAkQlQHbxOMUtNrvV85wboYPq7BjT9DzL9ITPpTy7hlA4+TVWbwdwn5PyPJ2dsM1nwNXQtI9GN3w
yrSBTLmqasiwY+uDDJSXVcEUl2Dt/WxJsTLNxbVDkTvpt7ksf2BkEVIDLwSqTn7vKU6EUGr4aZ4y
9pbIapJvGKIsMtwyDSYwBb10WcX5HumGt+dsoHOgmYzQHoVGczHj7hb9fbwRaf0HVOQrihcMHvJz
zlOcI4FLE2TL1Uqljw1DFnzzjMm5nettm+UQYGb3mq3qfMf76mfazKnXj6mHZG/QleYBXaotYPMO
BQkFY6aZUwbwg9kU4+9gn4221DkRiYK/RTSPbmvGm8isw125Zg5kSfeUMUHxvQJvx4x7aGN0EF6k
CeoXDy7kFyuBvszedaOy+sUYzY/UZmkbTLH1nFnVK82Yt4XrpZHTJ3d1aTyVi/3RdcW3Lia2hh6J
wBZoXzHHaNeZs6B+kyufU//WpoZi1YHqExHgizG/KkCJ22mNa2E0jZteFA8G/5DxLd7CClIj4Rnn
whkYhSq0PQNfjpQ9YFOjPYWED80YYxocz6pMTR/fd8gTDxOyNQKem9r4bQeYqmXs4JnHQOxrwhE2
qkwgCxRMSSLZvaW4skRo0W/T8siq/rGN0easY43e5lD984DCPTSJ6mNkSpfIcefJLSARcn5dIXxI
DBapGysFKZlRdM9ezSTX+NGs3I2aaSOKTtTd98GUnhrdf4buPCIdsV5jLUvftqLrnBSbxkBLOMEC
bnnlFlFPOAlWExkX+zXFdX90MPRwDSfkkQ2rA5+g1n1kut7OYzLlI/5wfGcuyAeY0kdmEZu+47yx
qxPQIfUa9c2F3uqLpnk8xObNMJHB6TX3EI5fpnQmf2YI1zlxcJ6omNuMeWf8LarkHDnDe48lV9Sf
sQQVlfcf5Nio1xyODXrSRZ+FyR1T2sGpw5/v2xw+pCj06SE1UUDUDqTVVhdH4S5YzNSrI+2vrhOv
adJGRxZJ6B+BTi9wHYzyj0vhVEWspa0s3cpm/uiaFg9cIt/pEKEbTNLZGvXibhheQQAF+or2IN2u
WKJWVd8VVx4Ym3Q6s5yND6mQzsmuR4nfw3PQSo2Eyg1wDxfKOxzDD3NvMIjPnt3RgohrvDsWXvoK
6xg55x0bCSgz6NWW35HZ1bfBYPA59B9uiYfTHXoS4VB0+ToK0l0UE3rUEIdKLJZbb8gvby7M0S9T
5l1sy7vB/QrVTy+/yoVIAllG3qbU3IG5RqmO67j+o5dxmjdBEyGZcK62RtJOtO/D1HcsYaCwiT58
LgP7Pu/t+ykJ7ynp8GK0JgId+HlF7lxZ5y4gjOJ605qgZ7NBzRtEPTl2hXnZGElLJk4s6H1G8QBU
ETgPi19rBPrWx+3WCWK8tSDPuFmwv0atJrVDjeviv/UeI8YQfl+M5RX7BDtPchz/rQ3xf7n3/aft
8H+3SEswB/91oOX/yr4+i3/Os+Tv/x1EI2DKsHAwhWmzJBYCJPLfQTTeX/HAwbMGwMWpwqb4/66H
5V9XDIv7d2K1paEw/H09bBF0adtsjk2BXI1pkvPvrIf/heYghcuX8WwGLSBtlJQrI+QfuC/obmLM
MhyVNHPDQ1p0jOH1kBBSnVVTsfmHX8r/Aw8trRUO8Q+YGUYvpoaebdqu4lcBRudfvpyTA9aYsX9z
4Njvi9fFX6auI7BOLasHXrWethUTLxTjXI5frUULDw9aDnczvZd1xLRIwnPcO8kVzEAIZBadNjVh
XyUPdm8rsY06FaOfsbz8wmglL/0c8fqJN7wo/NiD8M+bYLrvmAK4EWy4BXj5FaeTHwaixHqC8uKV
qx8/sGAS85CqprxH6TjwvTCQ24RprNcdWGYPW3R68TskXlgijPfRVS9u7vqtnYwL6vOK/Y3ZFNIj
GjCQHzT/ugaSo6PX1nMIlzVXDgw1TU7h7jgGNLSFQBzoxbTB2kccOdyFDaC0dgrySwlt+jEsdJMc
AT2grmd6XbFyH2smJOZAqYdHsKZVGDSTegGMa/iT6LRWeM2X7oM9vXONAvAs+3lqnHcMmECHBlLh
1MbL5Eg2IaXgqzmKiU2prEruUrw2NxpoOAbHmT/xOVPrXxA6g7fYmzI6OGdNwILr3I7cpwsNhWWO
44dt4tKngBPuG+5LvIvzhCMjz+d4ZBAHeQKMORQ+cgddd/BxGYuH0QiJoSSqonUQjov+IRktRa80
9nnHditG9EpEwkAqBN7Vnu6ucS88tZiL3Wb2nl1k9KjzchfGRliwD8Zco9VHNClbIh6X9qeRtwa5
PwuGsB072qjZg6Op72eoeV+4TXvUQd4Ch6aMezw+OZkS9cY2XWjrptMsPipY4KoIDqIDiFyisstx
nF+6ap2aOQWWqI2y1XAdgigjfXzIG2xhUUk+i8FKE7W+mA5WZzd/4sosix2lIjJ1ySNz4zZgk/Hl
uOp3CNBdkMEymwwtZBtv8Zo2pA6R0YrwwCRaG6r40L/biNEUpS9tBQaEuJM7dsXjRxhNU01Npwix
a8rGRD5Pwc60rJ+lQ3mKpe6Uzyz4T8rO2D0jGhA/qUSn56tOFhaS9li+cm/kmMUW9SuBDT1tCVej
QDWjAG99ig2OWwT+FC2GmusnIOtuQ6hC3pf7nq+Q7mRqy8k34hibKvlorE1jBCnYXtkJI1kvYw/V
soUjk6srQisJ/b2iWu2IC3MXx/rpgp5GPKy8LPQNWwNdkBXj9q2KucGYDEns+aUxVxFj1NljJELs
5f9m70yWW1e2JPsvNcczIALtlCTYiqRI9ZrApKMj9E2gB74+F15mmuXLQVrlsMxqfM+950okELF9
uy+PD22pV7g/CyhwvlwKph2rhKY752l95O83chaM0OFWOKY6iPTEs0fc8UA3aRTV3KfaiduvZbCP
+a+GpeNH7pB9DlPblixhqwDtiB8IWP4cyr8Dq5j2vHTMMAFUS1MtKO/YOnokF54jksdEkcaiLrac
3O2fLJoBAHZ9rstzOzUp9z9SpMMqqyOEdkA4M/lxO7M/Z1ur+Q2nrGAAWPcFeYEIky/Mi/7R8jJa
0WflCkXhj3Tyfyf6/P8T+//gqPofTuzip6zrf3F08ef//cQ2/uG4usTYr4NPtLBogfL6jxP7H3Df
OC890+HIxpOM1es/DV2c2ODcOeSXpglbiv9i6BL/wIjB5d0wOPJwgf2vTmxvOZL/6xlKI4azfNfJ
+tuGTgHZv56hwqPu0KyJs+Bg179JIzuPC1gF0BW+/1lHFWs4Nw5B67gvvUPlVoCh+yVQ1YMCALHz
Ms33qM7lHX5I8PZfHXNYEAdj/DrWnCyQK/HN84XbeiYVQoAM/uR6/TnTkLyBi0lXdNbvHJodWDEs
7gpRpofMRj7WG4axHi/0J4G5TzW6H9Uw00FdyhPD2ItuR3JbtFO0A2HNlizX1mosXirb6C50gv0N
OA1VOef0F5hsnof8jSG495slnCJE2e6kaCffwFXsJxpslNYY2z+mpt/5X8nPfYq9ohxq3xtw7RQm
+ZG6msQ1nN0YXYFJruB5W6dezCE82D29WaW9SYf2BIxV2+LpKfyZZq9tO9ShDy30pzQx3cSDm9D0
ke86N+qXNdldhpjSUu3N7APBbzqmX2k0jlBEoucgrc09b+O9hyd+j6hHUCyv5uPcu8Xpf3/PfmZv
Vub/3Vz5L5fs/7ur+P9DREiDL/v/8FB3TVv/6zV8+Rf+46l2cGnSncBj6FBOavN8/vtD7f3DQnrB
vWmxUwf+qEPm+8+HGh4kTSaGri8lLP/CgzTtfzBAQkqR1NAI3dHl/+YaLri5/+tjreP19KCpGRb+
OgQE67891kkYtxHo/2SNvy44Nl2+9rIJD43zHgB02EpHHb262ekSr6a+j0ey4eb46cRJh2U7s5cb
YfTsUQ4PuVuL0pchKUFp8W0PwegSRxUYM6PI2gUS+jIC15qDCxZeWsUrOpO2cfzcTGD1DAwYPZyq
msOWPSjQKa5suKQOy7pbpO9tY5UP0vuu6446TIZ3RmYyggzuJreWkqLYhGtBOFbH0e6pVxYCIiBF
r417U3RcFeabhsDfehOQDueg8hm/nj5fI4Jsm2CWO1iDiqVVtoa042v1ecCCWKPoUn181LPpYzSG
dpXU6U4Z1VZp5LKhrJlN8N5P2l7AiWAr0/kxrv86/GQFscKMb1SfbevB73XfbUoxoIh18mPZq1bg
nMe3npLzzZQKuXe8nLX3Asy1m2Pd6S8qy3dFM7x0qflnjriupF76Us5HMZH59VJv67J4z4AegQ0q
14RNTvC49g7Fc6aBNmqm4XEQXCG9JNqbw12OwXGIivHVURLv2bPjXR1V83NaLlEFwqjleK2TCKul
kXe7lNQHQLHophLK7SMSG9JBHiZlNH5GfeLdMsat15Is+zOW9+5MU9xr24KZqQkbeiWLNffNaKsV
/bZc3CtWr3jk6idS8escNuAKPnhGfUALXgszGXpFSZeH8B3ve3ZpeWnmU5uN0JbGym/m4YjY41JP
Kg9cdFc9O4jXuoP8ATdthkZe+24S3Yt5ehro+v6eVTeglb1xpSPFOX1xXm3CgE7oJHus8T1m6sY5
ie+DQHwWkBQfw02eM2bkwAwYw+CnkMfiJDOfHdNrXoGOvcBYxB0Gx3cfl1OyVQnOrlYnY9aVBlY4
AyaZxFTcE8d8wWbiDwYRxOyGJHsCrN2vc87H1gXWl3gX0In0+4HC6OJ9nli3ygtey5Jf6QSTND2a
GXaeFFiaZ++GMmennazsEI/WIbCTtWQrpEfmftTKTaixOBD5i8vVt/AA5VDMO2SPTU4Hiaw2rnWy
BJsJFqd4Flae1zyLyHuKsz9zeKKR9kVUJ/7o2Zbs0gViuA39M//2mpttJkfJwmYsd51XbSLUnjA9
eWyaQUUtvpvphKH5m4YLzIgIjCbhGoyOgQRDoOpgXSMmkyAiBtasCxW/qEl/rFl8T6F70WcqAvAd
sYCRk0ctwLiUCh0zt8gePNQkTHDPyg5vlXOQY3Zg7ys2uWWQuQOfGY4uVr1ELZxsrLCVHPdao/2O
sUMnpJs8Gml9lqr7HWLw1XVH1+REWWM4Ozs6H33Vy4tH9wqBDBq6WcBPf+BohO9zVbl4VMtilwVF
u2FcFz4tu8+R2fdHBjBWYDO+Dq3qqY4HH3YY8NisE9zn+MJrAhTWUy3Le+oO5xS/GVWxxS+lh9Yr
boLBIFbD0kkEzxaAmwJIDp9WFTf3NIy3xDuOod7s+0hjyaVv6Atnvd98cmyjU+Q2zB3xDXpmnwXt
qZ60p6B14VonHyYbOGxPLQHBHp4tEsZac1Gww84dwL+Y0RqVPlRfwUior6Rxp+zpeZG/LHZZ4Nrj
e2eeSi4lWdX1b65sQ79nufFDpd24kvgfcC8y3057JF1AffALJO0mUL1m/XPoUgcrAWJ8VLilHzct
rp9U90jg8h1V2EdI4FjaplFXtNmJ/kMTV2rA4p2F2TswqufIqPVd4lFBjwar/+mprF9jozHXDaM8
oSjHV+pNOOo9cXBFB8F7nR+12nPvKsaPAro+yJw1HiVm1huLwZ4nA2W8oA3Zucb60SSeTt9oK/+w
IwP7kpAs06Q60QZ+yMP+E0ce7gg32GehxD6ib2lwXlUlX1n5xbiH+Z6FWjyhWFK6ShtBsIzdo3le
2ElsoWjpMoCOT+8NLzPSUx80ElHLSCsEcPx0Z80McpnDrsAVzT0P392hehPu/FDlyT2y7CfkuhA/
MUGmE5ixi1PFn80IAz4igujy0yGNII88xeIBTaKz2R2QYtPnzezeXDP8yGOqf6gzDWJ30zUPpvmk
eLcqwT5PDz+J1m5Eim0bvGhYsiv3vCsWxJVbHpr6oQnfAYB8amChInXsJRoKmluXs1LhautRqhI5
NcDT8KJ6YqoYtXBef8TOeLDVC1b/dxdDLIvS6eQaXJmHUE5+oUOAQcCmwwQcSuS1zsWuQlBmJAqi
vlYYc40Bbkn/oA3pTfB3H8y5atd5GGIyIYSUA54OCYRGHk3j0QU0OyQyPuTJ+zEndp9gVZj2ccNZ
LXHWLNt1PYnYRJGiWiZ2rhjEXGhz77ETAHamuiuZSF6nH6VWPlOSR+1HRVAWQDQxug07gHXOF1ib
7W3Zlv1TV1CAnLo/AmcEjlbzp7W9t9bwKn689oizhgeowXY+5/CIsTlop0AjSoH3sVl5hbvWHUTx
7GO0Nd534yx9QsUrc4DtGU7jYVQEA5Qg2OFqFFfl/DB6/6zG5ADqBMqxFoN+9PzEqVka5M+aEdwM
NRtbRTUWUBlUC0IiFLxk8c7kTRXhcTM43VMKq9tZnip73ELl7yRV6XiCE7t7be3+4OQmv/xK4UaN
Z3ZGglvJXPqpa5zo8yR7ejANRBx9EPpOOfx2wMbbRbr0aIJcdBbR5hQXO24GZSfjAwcYZvEm2CaZ
s5tzb2OP8bWsxarTtb+9xKGD98ib4puRq6dK5jdiKldhj3ctgvlGeP9DwlnNOvspVe2Hrv/mudx1
5a8xyePQnOghCy3CKrI4DDqbQ5xAtOru0pa2IR4btpZhcY6qc+9+BuKo96/YZ9YBcNw49+HkW9Nb
4RVYw6Z9muyXrrICcD+O4Y3mvVI7snaHryZ3feLc+HQuC1W3JxjNx8lnR1ZBtxiurHVRjnuy4JwW
+WeyXO5avRAQDC0w6RZ94y50f9RSoFB7MaAMc80+GTOMhT5e6Vr3lFD64uNtW1o+f3VsPVGXnkJz
eIhL+hScur8k0cEwyWzDNsP+qF+QzTZxZ/6pOwUSVTe5xZR7o9W2OlohBWv7KmMIFhULTasweIRv
eI+4uo3fRQW0GEsyUhecEVccRWwfMlKstKONWyp8XmAC+Xg17kZzFoRXyCHcuvjX0dPNbNBuW+rH
JhJHORePHljezZy77J1aDP1O96rIUHoYvwL6aljDB35BSrnCk2/CpYm5Nl20jI60dRMY5A54b8oI
T4s0o5Tqvny0ieCCJyL7jGl1lbi0Q7U6iMrmKK1zR9CZl478tYP5pRz4EQxp0oXMWhoobrAnY8A4
kYjHkiF+1ec3q6q/bWjcG2/kMyGkSHuydmdv/DlOrT8b2hW20LWdKJQofwhGEZ9maMgjkxSCzoqM
w7axkqdufingpnhwakTZHEiLbKKZtItTumc9a0iY1q+tSXOtN71Z0fCKH/+cxcaJY4ICM641pX5C
wtjEIjoL2oeEJlhL0001NhiXKhMjRg9xRLPpqChAqUdRgj+eXIJfJdFJ2bpfsUlczezSFERoejuf
k2beY8DdMOQ8T/zKtWHp0OOlkuA37AvhbpqWCILdty8ui/pV0umRP2C2T0zgBXpokftuv5qYCWDo
9D9cW+sPu+D9n8KeuIS5bfLy6IvdTE0RrW31VBDC06xNkMD5X2O/goCgqZMTVHDDBeVnlSHhnkvr
kOHXiNvgCWmFBeGo0QDc1NULuBfeuFGZD85Vm8b0CsqWSmWjwmDao9V71JfMRLS5R++gMfBPbHdj
F97W6TKu/YpfRlRob5DlgsUK5te9FPhY23FLyP8w17LaO531PGraxXUVea3S5RtZlSjgtUa81cIi
BeR/3pcuI1/Zd77rRNpb5DIKJIUTfMJHf0x0MuDEQpqVIVL24c68JR/SHLK0XVayJa8D00FkKY8p
7kEqE3XQLBUdoWWFG6B4rPsA+0jxEyeWn9Wt2NhY0HwVpxqeq+LLsOnijoHa/EC0bfZwpDOyRMZ6
iLm5KXDx68FJQNOVWvPA4gAqEuEEpBqct3HnPdgtB1kdwpEcde1o9eaz0LIIYDuujYwpyyqIGYzi
qxcNtLiCWH3MfmUzKCoOqdRic93X8sD1Z0fJHS8/zBfT0njceLPLh7TFEGes7PnaqvSAQfHW6N41
5/YXxfQVpf0PWH/sDkSw7AXDp4xf+kgeitm+4vDmqsnDIjoSRTmXx9bQmPxIX67noYiuY0G7LJ2g
nd/S9r0K5sJeV5BZt1MtBUhZMJKt3nxWtXgfauMuK/zeDbEyBfJcFteRb/YpjX+V6X7UGJUHDx5F
nOCZS//WvbWKm+DLdby9yP+43ms4GK/SaJ7qzHy2lmLoYIr+sFj5surms8ybD0fr7rHkp9dMcc2j
mgDJbH9VIY+CHvuTR69ZNraHRuCIKYEixD85A/wpsuEruGAWVz1e+BVLH7rnOxDgKJozBj+J9fKt
1q1wW1KFvlLUJCVuddE0jeXKfBPVGO1l9lmxRGfvhEOTNoJr6bDqsjLyKpgEz3OGNd1JWGtYENBy
t9zOFJ7Ouv5KlB0/RP7cLONg3H2D4gU2WsyUfsY29MI22YkR62IYvtFq/1QW2SWwmguJrA3O6GJV
zT89OGzJwbuOaiNYKRxwquW4Hm0ubdPgT66OepnsmMjvWdVv25TMx0QTOHrukXat/sFxw9+Yaw6J
+FOm+sdC7+k/stWGT5aB32HhORfv7uyAkCD4j9rMnb3wixpiUpLzC9JdSuMrAAQCJpgjNmFifMZJ
+xgTPbFmygCXg0TYUJvcJPMdcxlU6RkQM+3g3q5uyJUhWRaGPGG9XelZ92IJvIlR7uyC0dn2rrFJ
jWETx+kKPMra4iq58nhTYZsEPzKunBBtqJPijVwLtUkm0obRMGKz9aFTL8J7CGj3S8qcP90du5iT
sK0OnVwgFsHCkOpS6CRe9kBqi0L1wHiUlby04E9bqb3SEQNVVANtrazE1VcR19Z92FTdA/bQiKso
dUzZxI6R5iTsPpQgP3hkDZDASd3PGwME4YoYGTpaH1qXfhpGdi3VaBwiOcWX4Z9FqnCS7GE1V+54
c4Ywg6NJx8MtaQgcomQ8SVUtBWtUl7WVOA5ViiDlGdYKOjBh3KT5VnhKvfGH0N4mzdvnKB4vfSz/
lsWCoy8HdQllpQHrNOvphUJkugNr9mQCn8pyxcAENnUcwJSCOSza9sjZ+l0FxYn/bZyVevNUTHyC
Mw+J3w74+kY5Xvuy9QG4rq1+gWPY1TXjk9fwCg2lOkd6TCm8DeG0dYsNrgIbuOvyOye+5+I7CmP2
h1n0GlgloEMkmW6gPcBCyLkAC9LXgAt47qb3KnMPyObmtjAb1k3VQDyjKe91l8YPHf5QWHwF+3kD
nEs7HmfJoZyODjaUIkmfVY0Th4UClskhAqEAF2/cIAOt4nz8k5eEno2qfUy6aessIkXhmEwi+6GF
NUPloIE/cKuzKlQg5/nat31oX3jJp28uwO5VwizA+/qjm9p8FQ7cX1o739VWDFIzAyzYWc34AvJr
+iLJFf6mBUJndyHfTMA7/MPqIN6FlQzAkVmssiOGLTSRI7btVarZxz57tQzG6DJYh5iTVm5nPXVO
hGlrRNDH0dnLQzOavzJG+kgnzc+t+DaWxVYmM5HbkIGMEo5z1FVvmtQP5MDvAw/xqlfRvdH7YBUG
1i/Y8d1yR5H24Af6Q5ScNEPflLa5NrF90of67Mo/koQtO1bfM7u7V/QT6GB5drrhR8Bv2QpVHvp6
gTrn2Z7+hntiqjNxkp0+IktNJMH3fctXP1t+L1EW3+tcP0MBH7fEqkgRKhm/ZcFHk4wPor17+V3Z
xZ4mwkMAPuWKLgUMBY0zw8A5Ep52lPE5N+CXmiUE0uuEz1R2MZsRJvt3JZ+mzqSyz7rEtXyHSFtb
7wJJDjlvJLHr9sklHrX1zKmktZG2IaLnA7jpuYrM70geR8dhtW0ggOCeOYINWfoomQUM9dQTNaK4
1vrQ9Jx6GNhRK5sLOgr9yk3de4y1Imntz2m0KPqkRseuaRE02txBV1GnBJZK6Gws3mUtR2yHlFCE
8Skr2dPYaD0x+k+DwT7UpzXWALzvAyKCMA8hU8/kUXA0LC1yk/tGnUoNL51SYM3MmaSxz2p4A4r2
o9GuDYI0CQ6XjgObg2eyxh17rpVNQ4bpzLyO5sADWRqOwzumr1/NCX+Xp8r+p/9e7bRaf28zXsB9
Md+rgp9XZkfq5OvigAZ6bBzrYEf6SrMAFeKj92ichIId6LcuL7Fw6pDsYFOJKjssxRHd0D6Vy6tC
ey4XRvhsrQd+8cnYnvve3Cl9eTl7u2L8wwr/s/GogAzebUQJChmHyf2bMOFoCJ8pZsQcrL896Tvb
6Y7p2G6j3C86PxWUNf4V+RfFC1PW46394ZV98ureNzqxttOPJn5B0dDzeFchs+vmvEFTuDSZtW0a
RgbDuJieRriUeKtVNKc8/K1KThUjP9fByNpP37mdhy8f4m+kTCB1kgsbdEgI7GDJ6Q2M3hzKERly
MbeZ4VFEn5GQh4J2RJCuGb0LOPtJxOXmPoYPryz70SqeXEk1kFwsE35finueMdDXJl3n8J1W7FGv
mJJPATMbHgjpGzb+VeIOxYw6TSPSzZ6H79wMf0qDU5BsyyPtg5tEhTciB8d/eg+L+JC5BE5QtCjm
1sVbBaDSVm+qvxRsQILh1aBWtAp/R/YIKl3X4q3AvNhaKy9/LaeRX26zNu05f5y1TgcCVRyonE97
1hBjY+/sscXj4R7NuH/QsWmOJbZl+R7P7SGuhudMfGYDRr/eufeNuSNit7JJsRsBzbsfZuzSkdgv
fXzOS2fhT+f+/GCm8S5W2alsr4HXlc8GRNBU0/YKBqvBIpk2jI0TPMVJcMLhtaa2ld3rtE2s0J9T
TLMCsC8NIG3xqCIH1xKAg/xODApaK3qbyM92DHjtsxPHCa23PRCoYfZu1ylshl4/st8x6gfmKNM4
5dUZyPsqQZuMjql7aOL5oIXHgtsxbe8UO7ixXxSv2XzN7Hxr6Z8aR3jyQLwdXsI+4f4Qjc9mn5yH
GDAFsTS6T/kOehhA4hRSsaKylq/MMhaaWrmP559AjhsvGSmrzFdqfHNNnF+iWfUZPO5uWw6L6jxf
DDqwikFu9SLENo7JxqDHQ+6BqFxqBW6a7VVJ4UBick1CWYvdfmNa4uAo66q4LAVvvP5XgVP4ujpZ
xcnKzjaXT21ftkhFWxkbq7L6OxavsnkTgR8DHDUq565y/qhRnmlZeE5YIWP73GpkLFa59grsyW9j
lhw9HenKFD4W3KmS5M+qtUv7RFlfanLpRbhT3vAhk9vc0JGMVg59BIvSQ0EahvQ86nArebEAv3DE
1vS4MAFegc1FvUyNWZ67A0sK9h6utTI856QJ4oVhnrP7M9myZ4kHVBab/TRIv5y7fcrsxd3JT8v5
IGgtZUuwAVeIF65bZars+MLpkG1l4OwnlhkJtNMV5AXB265jUQO2OcjgVutufjCnhtkse6iIpSRZ
R80XUapCq64Uhn8NdvkJMxUhs3vDoKDekp6yXUwa3AiNtDpPXv2Rju8zVVsrvWn+lFn8UGO+B9SO
0NPRwl35brRpdXebY/0N2tUij3tANGpH410MzHe6Bjo/9PRJDCQGQG9qlU8eP34xTf06OebDpIJ8
Oza7URDhm1jXLorvc8oaQs2N5ecJwaeOjVrFn5y+hgJS7utkvKrkIkVARJxQgqb8kq/oRGAiEA+5
7B+N5s8gtUNc1gfhfmGIvCeIsCJ+DDBxuU5Nom3ahYR6uScMaXmIMvpO/Sh4F8OpsJ7QuGG2Sq7f
7bwWxPRXVMyyN1Pt0wwLeI2l8MOzBhAeH25fPVS23HhUcEIjo5hNubxN8kOSzWd9kj9F+G2iHW86
ZEoaUdUqCpx4q5ziglwgkaKqcZ2a/QMBuDtFL0vOiqZrqwF9H9Tphz0HNi23xPo5dQCytS4Ufkh0
1crTPhizeaKAK+PX/EjnhbI2b2Umb8DnKwz18d+AQF2TibNHm9sxptC5TYE1Q3Jdqor2oQswN0n4
MisDcRo1dKNNzr53NHqazZTlbq19l5pHUSErXE03LxkRi5Mbt/1zP5tfts5DXnjj3UAcGr36t2vV
YUqo36UKvWXpheDvoU6ua7hf2jjePJJ0X3Bz7H0zdy4pZSbKGcCh9TWxY4fqZYwoRSgsYW/nB8eb
zk0nlQ+9kiBbEI5IgpG6aRYF0R3DR2dFL54IJS2oiBxRUOk8VU24T3JD3nID0CHpTCe+DhHZrkkj
qJ/H8suL5hgVFcyNZPlxVbySyFtMw77EiMmLS4+DN+ZCj6+QN58SGlx27uDRhKw6aoZw96VbB+V9
Y+b1vnLGN4jeuPjJWvhm/TYM7l6LrC/4AtsUeBTqoXjFyckEJrYNDV+pmK92T3WBmW1DV23h6xwq
oT+0nn5xSGxliQYpQYzjMZn1VYUb6GFMa31DkYu+8/gmPTr2dDLKsHdXNN2FFC5Y2VavHKIEfZJl
b/jrYAUJRJJd04BpJYWZOB1TkiSxRNHQMxwqKPIEzdEuYdN7+oZMxo46Wr+pZHsk9Wj7LHHkqTP5
mRqWDki02G2DdeDG1jYIqnJHhOFuSVHcS4P1qDcFzrUKhdrJIqHOzY7Fi0N/djpAWmDSxEHlDHRy
VYw2PQiETV6iVMyEBp4UoouPoG88Dpkehetxstu9nDPW1N2Yk1azRTzdVK9Yj5vYwbeVYDTGFO6u
cmks5Yd/Orcz0gvNn5IO8rCUHyBU1W+/aLyhMIZ1NSA0ZbDtf+eYWgovnLu/PIM9Z4nsrsTNHF+m
NeJKnrAKxpB7zvn3MDFMxNydWeM/wTLGpMvH8EafReZPX03NKgOJ/1jbziu4FfASVbBPcG1so66Q
H2zbWUuXVXftxKz5MMR4exSDsaG8B7jiHHvvYRpxz83a4ROr7d+oUGa7L+zBelDNIL/qsCxPAKzS
v1xih6U2jZu9bmA2GbS9F7R5QSRNIbTZUcfVYy6AmprFg62hORGE4bMA4sy4caQF82/bG9XV8iIG
R5aRHLmjs66MGak/JCnG1W7QD5HG1QzXcXcxssl67wuPihMD8vKvHhN2xrmr9Tvq7reoHoPlx0k5
bSIGml0Vaci+9ASAIglZZzEGZ1P2tzad9Klrg+reF2PD/mQuWeHPn21Q5Fs9n7O/XlLG9Ybgy8wi
tq8kB3JcJLemCwE6z9zeMP17fMgew13vptwNcrH21CA+jIJKCgV/DMypoQ4VVrKzGGa1E7UlLjnz
A5eciksVoTpTbIhqGdjFlUn6DC4hC8pA2TzXIFCSxEMdHCJ3VykIR6Zb1HxuQHK2ME3tXaHTgz4R
vOlG0/2p4Kz47LMBiNsYW674jr3vrNaMHZBtx4d7Y50Dx9K3OleEIwI19yjO02vTa+ObAzkLU7Kw
HyngaLY2hlS0ysqyT0T7vIubAu3oqxYTjGSqkB6ow9WoBsVEYfff2RBa9Q72OmPLAuSvZV3ox7px
OT9FaNyNlvwR9zOoIAHsbKDUrKdLwAYIcyke7FC2zRk3CKj4spzCxw7912fO7B+p1uHna12NnbRB
y7nXtaTdDXbBoQSSzqPMKIfOvgNPRLhYq/Q3NwjmequojNubeeZ+glMK+7We5jPJfj3W7oJGQ4JP
2o8e5OQXIeX85PViGy/YOdHKDQoPH1WBQhF4Fy9ENKkz6vvaxHH5WGLrYDTW4whUi1MTWCR9riSA
CwfmCstsx3gzs0A+ou94NZaiKjMudpp2C586AGaM2L9O8Y/4muYmpIIMUT4gbSB/J1a/ccAJuaKE
xDMl7s2pQsqNgiE56XVCi+CAWyh06F5wy7q9w7WKb6Bwf5Vw8kvCXRLLxxD8xlU9kUlVoXuuyviR
WtulmIP2MdrItx0JScq7gYhPlSBw21fh+5A6Jp3v1ttQFupqtsX4KATB6D4RtMPbhuB3HQR7NKT2
pNLAeF9ehVvLY4wSVTG9EMniQ+A7cQ9TeOBTDc4GZynfIrPWD/QYT892ByUoHXODWyH+mRh54qbX
orshVFUam3eSAjAWem8BvCY11QeaaVWAV/KXiEVC4A7wY7N8OAXp1B7doVE8ESGRX9dw/1LCwpLG
ctstBcT4xBkmd0ox8KwMbvo/yRBNZ/S477JjYU6+eQfhnEUyJGa02HEuLpCjmKCShht+m+bmIapT
fQ+/mK/wIGEX4ptpPPfgOGSkG0gvazJUR8WofasKszuzszS3xP2ms5yaydfajGcsqeljdz37PgaF
fRbu0MFut8Z9Xqr01S0TBKfKE7STJsPYXSRLEqz8sR5w3+nTx7Ed4220iLGtiO4T7WbXic+W8Iel
SV8j2brPIjDdiZvdaGXoHnqTWkN88jqCW/oOAEZf5xqFH/M4lvu6zLdebw5bo6dDK+DW+OJZ3bsn
dNevhmVxW05Z90qIjm6NUoU2hGK7RU2anbba14p8xMIcPycUV6zCsNS3XH9YI2WUSLkme8qZ/eh1
aZrecSbStKgNJ2pA5aVRJPjrdP5E6EGfofznOwikvjazEevFQG51tOGijADRaX1jkZ4tT6PwqzHH
F6zpActi+nxRSxz4blA5NlwYWg6NJTqeNtV2AoWdI+ZBMMQ1jfjyKcLUAC/R20RDvWoEgVt66ZdR
8NEFAl8BVGGqBFKar8mkjAMxjhDHSavy4G9BeP6BcrWDwlmzmaWGjwfYLVgi2pr0QT/yBU33HimO
7zz1cGWyk7zi4ZD8RbWzy2YahVaDIbSLLiJ+7jLd07RcI8KEo33Qh54d0ChDpuepBdmYTozmcUNx
0DwG8b3F08gV0+1LP6lEvG+5f6z4a923LAPuoTDVTSs37vlYQlrG+03TiMheoQqOV5F2LaoRBraL
o2fGI51F4yERFEutvY4AhOk0yVvFjIDjC9TuhsKW8XfIVXw1wdkAFu+RptMIE3UweOMR4ysLnYj/
HolDa+6NB9et1GNKcuq7gdSmVqXdMR5BofmZ2nL+TbOsPHqzPqXUu2gsCmS/LGDH8BMDhnXVeJNv
BRrUUfQ95SqDZ0U3jcpKfw6N9jQAFdsMUWvs57FvPlqKnTcAK7lNS7zXHmm1MzJW6ecD9Q9RNH5k
zA88ifAHEDnweDx3wTj/ZmmSn+kK6rdlNntLCy/9bo3l6OtOx/QH4qUmK41q4QkLW2wW0ZBazwoD
KySt+koqaT8mab6uOJIOtlsYR+FwwqfDWJxVA84jTqbpSpvPQ1PHzh1eltyOjkw+IpfMFWbXuT11
1GlvtNH2yQLPnyoYq+eGCpSDSsAWZc7YvtIZg39qjPUaja51TjA58SYON2mHKIYNXgR9qi+ZSuSu
LUR3HfWA9XScOt5LbXfVvrSpFyLIo3yt7JqbhArukzDJOIUcyE59Oy/EdLfAvUSK+jLTrrbhmdEe
ImmY33XILzOSAvh8GFLtGUBs9102QyAc5uE2J0nDZ2frhKqqBa48OrwiUisx3niZfHcsFQ9sheGD
oi74AzWQWyCnyTmgA8tZ/xt7Z7IcOZJl2R9qhABQKKDY2jzQjDPp5AZCOumYAcU8fH0feHZ3eUVV
Z0quu3cZGRLuRiOGp/fde24QJtwLg5yHD5dW1nsVXihE3XbR2Zd3QR5B0qn95qsaHd5OwU2Vznvk
bHL9LSNAHcw7j44ReAbGuQqRKh3c+f54ltQT2XW7Mi0HN21+doq43bQ15R2cqOaRm16JsGYNhNrA
gCJ/spJw3nhzBHucihkJn9KTPyHaBS9dXkSHDDmD5Tkb+pFQjmkw2CfuxtOW42yo6qT0xalgTKpo
n1MsQPTvxUQB7NZqtsI7JU7KM85dQOWorgd2xyUglMzLkGlChJiYnac96TdAJysjnW8C1b0YJf9G
RPxtNkK+nL7/fyqgIMQ2PU0aCvPPknrvenr4DtkB/icWs/dP07nX7zb6rrOP4qv5L//VP7IB3l+2
7dEf6pLUtWyitfx5/wgHiL+AxElpmrZpkxvwJQHa/xUOkOIvvPomgVbh8OiAIfJ/MrrS/MuTAvXJ
EkwdpAucfysc8LfED+EDxyGB5ivbNfnjloDCnyFd0vbNOKX0jTS6Mp6mBkfxqm15xJKFryAepy1M
g9Rp2m3jRRHeFDPJt4aH6CnpfoIFMaIYJYPN+iPw3zCMFK/VSIf3WraGynYzld9wcLFAP6HK1Udf
m9An2Fnv/ghj/Dfx3+Vj/hFcWn4MyZdB2ZhyhSBI9Z9/DNOZVCUWF6FKCKJq0XOvm6HDY4bm2YWV
UT2gcgASMPz0aLKuX//zv1/8HYT9+wMs209JgT0dIX+LWECoKvOabQdp/CyhO8FML+0Qs1xqK/o2
GUcQqpuQ9AWrS1z8XcrBMTSw4ITNsdATdYk1CDR/PvApm9u5T6tb20cQHOrK32vV1EfhOIwcZcM6
Jyq08eybwljHjuu/JV0zOxcHGRcamYf4JX9zeX9/1fnc/4sfdQmV//27JlVOQM2DyUC2e8l9/5Hr
LkLP7Mn/svCMU/2QNljeG1x2zW6ete/uqJcer4OibIlRXBHE7TQxXdQ9Sokz8F+vPuCzD+wKzOo0
z/pENFPSAoz/skM3HZKEK+6f/3Ys829ZdK4PV7lkYHxJZbtnySU8/sdnHgQtIlaLa6PtWDNa1vgN
E3oGlScc9Mi0P+dQM0+tPz7aIzYxDzEAlFgrP6e8z297MRbZpiyg61pjVO0DsDL6Cs24OzvYGZ7n
KFY/8RHgWGPjyaA31Xn1DDvHQMjyhxM1y91OuIV5p6ZyR7bAwUwN0dzI6UEpdCP2Y5xWnyzE6ovl
ixrSiJh+lctZp7Jy4HEx+wMUJ/uqscOvHdiwW47SKcuOtDnrsfFu1VSobdkNxaMne/+rxH5Xp2p+
YfVZgOlj0WF4mbvpLEzqLhPamdoaf0t8bwLkU2R0vPFgpEQhH0/kZtyrnnRzKekMuq3tKgLy0otX
UdvBDafice3TzO71c3MN2hgHQgmAa5fW2fAomBSgQhjBkXEeeWbmD8PUNA0XTsI3yiYBFDZzfB2T
5pZaeuBsFIf7i3OvM99AqkQ2jkLVbpLRwFtRGJRROplv3lvxNBQk2ntgiKMkzzGq5BJGIcxNODsU
D5Xc226Jca5iIGaTq1+RLHxOEH17V3lNuk3N7lSllbWrx7zc/ovr6++PH6Z+PDbCUQ6ADt9x//b4
0Uz3YylJPNNOj8TnjprirpKs997WGkGYQ95hwnG1MZJ4Ai5CjGFyvdeWFUi+qVMOpsgcBogBi4XT
xhUhBcp0xRzwV/t7zt3sW3zPuvkXn/rvsTA+tStcR1quuxD8xXKj/3FTFAqHuFdS5JJrA/lToyb6
A8tKmwg0hYjzM00X/bcV9DRNhpbYmuHUbHzKYd/++Qf5+wNl+RyOFEpSkY5p8O/PzpGzejTTL49v
t6+e/Jjfb+JVMQ7bydrZdeU+Odpq/9Xv7L/+rbwsPCxKjHSWZ9vLt/PHT29abmgb3WCscvJrQK/6
ofrheHX4s0sFnF83D4sBktdcPKfYsaELAVzWBGS64K2vQNK1ke+8VV3T3Bi+YscjLHV2q3GTmnk0
/4sHmPv7CvrzBUe8l4lgSQouIWFzmUr+/LT1sPTPL7uk2CcBJjvvlg//GbGmE4jpcEf9SG2supqo
vY9luW9799xHdlgSxiVr0jSxtTYK+0MjlNBgkNXX1J683+6GvSEzazM4Qf1ZCEwtRhmfODTAH5PF
q5gqDtIWbYZx0QSPrmvnhAVyk24a55nuMtRczETTvq87sUGX9x8pX8YkMOB4bSwwBsCuve6qTP5h
bfuuTe2A4ez9MLsZI+RZzA8Y3CY1reaq714bWwBXY1V0J4lRrOouoMIPm5PasX6L3gG5T6fSVWqf
lEm9bfww2FHVQgouVKWEmF+5j81UEmerIthdbEFAZ7kkd82CN3MVOW+In5JkMUYe8m+W+2MsDUR2
kASYJKZ0uCkMw6E8e8noka67k7Jq7luj6L+cMLZ2PM7Sq6ltCvoCp59P9M0vzl1tewgAxoi3E0tN
JO37skmGvbaF/uEGSMhhgF9MEgi7MxJhn8IAv0rC8HcckwyeKnmI1VguaPYUM2Tj1vOpzlw60YQf
gufrwZq6ZggLi1ZKMmkaDMGBkgznE+UDHxc0SAWjIxRbmQgaTDuh432hYZvVSoj15BjNYWzUtFVx
Ggeboqj1h0W3zqZdKoiJtxCbibsr4pjLUjwYb5JWHZVLv2Ye4LsxA3EWVfTiApLgjERTTtPHF0Xf
2qrKSU6YQ9FcM4PsJrhlJFI5+585b5t94VZY4/us/A3u0iXgbxKks8ST3ar6eYYFd2nAud+qntbb
ICn7t8DSVP155p3ZGO9RE48PEyi8hUoUDCvdkxWLKkB7DeYZrnab1j0IZxQDs0gQ5f0wuPDQsKev
BsYgcumsSJmg7WMZJjgSw/SIg5c66Am4KMfp6Qlql0EbpNYPLYbnMxBUwhiJ+1oYEI1cWiVZbejp
rveN+GQUCoRrziSblWoPRJ2dSgeLftMr7KIa1Ba+QeLYXFx+s0niYlh6Stp3fn3DYybbd9Lt8clv
R/sOeQKLHIm3E28470eVSoduZrfcue4SYQkN+oI70Fr0bsPE61hU+KOAEZ/QBn2aK3C7eTQGazdh
0wo9+bt0AG2wDmelOqZQZ3RvPQUFXpaYsP2lMxlMdzV6733LvXJP0UD6WZThBd2STY5Tlz8Zw9i5
9v5y8ShXnQT1Hg8OJRvrWdXdS1HZj7QzOyf6hUysVAKF2JZcw3NcgukExdVu8k5Oh4xfwLUwIufD
4nn/agAZP5Q8dp5VNutb3djlD6ZUYns4Am8awfYHZd7wkr2bULXZAhHFT9XEETXeUJxDAK0WPLjU
ZydttC4r4CSJv2tc3fmmjfLiEjcGldClM5COsG3awKfq0xirn15FckfVtsIHP2GoiMhaWlSfnL0w
bM9xFs+3DWuSsyeJKyhvfhWx+6vkZt8lbrPnrejvQtPOaY9NIG+Sl859uJrYCVwCk57z0cfuoYRu
szapyjowyKTei+cv+9XeL3xmszkeXqjAoxaa/s9sI53MqnY4h9rboSrDnxOAMKCOPoDOhs37ai76
ed+FVb+qZUMhgG5h3NL3jjBWxtcoYsXMFzUY16Hqi8coKfAgAX6M9xljA6O1GR6o98vx/4Hf60kc
wFyexs+pC9W50mVxMWKZLmYOGtRbePxfsYvztKnn/FUVS4i7dp3PLpi6x6gzeOZPzjZoDDwDyLmX
xK1qlnKVdaXU3t9ic+U300vPoBdZ6QKL40jmhp5J2kDDQromFp6xDvYoqWwsePXToVFNvB4md6hP
Fo8wDLTY3rkDuO17rTVyDBTDgxmY+W2cLU0wWlqBv+0DzEF4Ngt7fI5dycHOLFiHjLKDcNcK0/oa
MBRYtz3QMuSb5W9KSD9eQiHIZAbLbTBBeT/lBFQlvTIWfgDeIIN9X8ew2r86Hzh0ySe+si4UOZ0L
AvdZiDB1w4w+4Vao6C9vWrUxZ8m7F9EcA1rRjXdDMWFtqfCb75NxtugM0Goz16Y4JpLnLuD0HPvs
aI13kGdtnsEQ2+SWNUqtd009OmI3kPxaahAYT87AgTKu15YabGbDeD/ERYzGrdQNr3D/hb88qx5M
FgnJZzDSmHrnuBWN6A5zSMoAbOlsF9eBSdmnpTR+HUjBX2yYB4aYxrrqJK4Pvz9q6ofOUdcYVid7
sJ60ye5eFqyO8o7L2KpD6wquYKCJl/cw57ZabaaWtxT8G+jQedEs7QX89PE4+FvCkNND7U9Ev9gl
lUTXZ5RQO5yYfkTZj3et5NsyWs/tH0Yjt67RXLLOY5J0PrAmc2lYI7xxzFPULu8SzpLA99Mh3tNU
yR9kFsRim7H2b6Rs0FWFyN504PM5+pQYsWfW+s1ng1ehgCv9YJNRw/yVha1a+33CBVtGzrGLO36Q
BuMGcSadeO3GJmYw8L814PIkAREJVGW8Q/r2t11mDEsVxVAf6saWIOwsl6Jly0fbLApaA7LRnKyN
B3vpxQ9LvroxZSWka7v5ckoPQ848RSSjYD26DBOj/MiIgr9aft9MK0hNo97p0unvEtSQX7Mykovj
E57CWMM6RPtcoOymlZ2fNJTRet1F0r+jUNggn+XJzeA5AxE/XEw7PzZoHOmnBetYsODCgwLIx76A
5z4ORkFFwtwUVASMGFKNebhGC/h50/QzzTWjFzwBTayxaSTyZ4kcjpbKQYp6jGw6+HWW3iI263u6
eZzL7BPMKrOC/64V9WnIWEOSOF0OaQD8Nw5DxE55gfdpsV/g6aMpzV4qIs5Qwmx8fnH21XgMHJW9
TyOTTkkxKYYU3eWYc73iF70X4yUPWvNJR8Tp1kCNYBMSorHiXVHp7m1ucZi0YnE9Drgkb3WQxoRJ
8opt4SwKHFaVwCdmOFx4nm5qUn5zdnBxdU28QUV8timnXXttaeFEAjnDQ9Ni7VdaAd5x7VrBwRyX
PoTGGL8dMnUbdhvWkdDQeLKS3sIDza563XDoP8BsCS8OHlbya/30QnnYK+PloxeF93WERdiodH1u
JtPaZ137AGKnX0kx7dB96k/sGOABvFLSLeOFt3pkhppkbtwbw8SAruJ6P83GfTSY/trHELE2XDlt
G0HF19Ihs25tOd6Gbd8R70zK2yafxwMCgnoXUWHf5a1Pk/yQitskVEDA6H7YWpJI0jDV4aXJ0uBK
m1JzX0RV8twb4lWX1JSLRpVXUXQf1NCWL7XUJIGMSFOolZBAzqCp4bBoXsKyct9oTfHXjRPWX3VM
19s8q4broF3Cvy6hSbtWzp7aph1AHId3Ztve08phLrgwhTpogZag08Thty++4oI2a3u6zGBTaWOo
t/+D8o1ySAAHk9dRV84t4GcHJ9syhD4XTJzxZN6aKTJ6MXJYE1b92bjtAzb6n3ZqvRY9z/TK1A91
0D2mRvIURaB10/jDjszn38fUfwtn9f8iGMdG7fi/g3FW39kHMI4/1e/lP/iH+C3svzw0blMhWAsh
fIUs+g/x2xZ/oXkLGgNdz+OoImDm/G/x2+Vf2Zb0bACUv9k4/yF+W2AtbfRqVxGjl4ib/5b4rX7r
fn8eqx1wiCZ/i20KaFxK8in+PFYDEeRaCaDFWgGIOfK9aFLWWLFm7WZviQYpLnGPpHRnberOUEeZ
hbcoBTEA8WDOzlUWe/vCKd4r0Ha4WrG3z6UkaTMZNJyDmrE1zlmbH2TVNeZ9EXbTgdBY9ugZJPIz
snpLiB5hKic5lRjU0JkYsYjC4qwCpLhBU2pO+HH2U98unvaeXpHOMTfEufDwWwSLQQr7GVERblhe
/aShFmCrhcfZk/n9CIfl0Of6TTvNfQiHc9N3TUoBc3NbZPOLTAcQ2UFk3iy1oHThhg0dr1Q+DfVb
bHnVXQXh4ejXRLFCj4jVRJobhfWd08wlKpUJztf7Bex43MreJJ6bsMpSonrMonbBvPsXO+v5+NH0
5vEja8f6aMu02eByOA8WnY0yGzaG0+dXG5fOujAj8rZpB1ybuoVop5yi2yPLEkqt4TXzZORZjCKW
vFgqIOU15+UXZ1t3NyS8siPpeHsOkjeWNqJNbuQdWjjBG5Yzzqk2aQSCZDQ9CYqGTyEIl2OeGx0U
+8E/Gm5HuSDheL3uSkgTflSMz1XqfPlpXJ9bKrh2uKFcLPmEtoPZ/6AM6hYUQb8m927veozEeLVQ
7CO8Lzg8qd8aJKBOoGlUZ1j1HYe39GJ45TvwL3/i/JT5x6kqW/C5ibem6JvqlLk7igzrRUC19qov
4wGmdSpXIbDUddXG57i23jlhGFsNq71kwCaevLxGWNvOAP+JGBPTS5Rfv1tmNnPyq7JDNFR49StJ
5CyjOXg1qX5vtu5HQhZmiStPlnETov04WQUisCSE0Imd1M3NgAexstybqJSnsMhfOQrjPX7DdU26
CX08qa3ncdlE0GaPCBBhda3qVR46hx6+LJFUNHC6muYDU3W1NeH13xZjTFSi7GrJlQ62ljvOaV7a
MZOojh6BdVrDqzPKcf+ku/kYcKeACCBhy7eOO6yGwcH8Us2stZOOo15NM0mDy4mKQcXLMFa3nCfF
z8Tg0jOEnaybsGvwHHZ655gDHigqHNp1aRvtjcXa4dTIyqlwuVXetsRZu80XQ2Y7rHGCU1SYjJC9
G4HOkQTCvc/aBmuQH7lfQzpd/bzdEtXbl7EoN0VGU5RWdr8xJQUZdoA8QbA6f3ZKnFo5W1mSfmFy
l2sN8NmW02mAi7UOerwbg+jG/dLtQVamI9w2y3a8o3n9xmvs7nEOQxtOlkG8zafI3g6aJS3VHtqk
A6fji41VTgHYCINoWaWQkPouk6cO1ixYUeyC2TDsoxDrGWIXegd9ySfhfXhu5Z37vjIPHmrQ2p7q
8VLXHWyniR0lnl4sCB17BRABjCQUJrMP7BOeLLQJrKNhDLacnZ5d7umZ9qmVsNXeT/PgGPbeNi0U
wqnyHwCT0mEReAYHZ8rFWAV4O9KrPCqTMbzh1E4AQ9HTU7HUwK1GldyVqmc8cxHPgYjmnLtSY4pm
SU8qnFBd7BrgFfxfmvBUrsGr0L36zolMXGYGA4il7gVevDywo1z+3l7SRRuQLzVyLlhGPAmEsOtu
e3KMN+TN2kM0xqTeKwxtLYV0oJOqa6Rk9ozjBc3Agg86Ajkk8qSHE807elvVVCcJ0Vg3pHe8vcmb
g8QAAdxtn7cdpaUOR5mIyhknEYA/ejCe8Yr25iUH1Ge7LGiAVOAWGfJtGlm3uZ+/TVN3jOb5KeWJ
H9beiVbNbULsmgPD1uk8XkbTOvHddQJREQchAXC3WXVu8+liVcdrzMeObwJMCZ1jX7NR3YV+fJIU
uCKkcjOW90FCwKK1CcxLi8g/dhxOpr0E7tqBmaEWtX8dnOhRZjiGk+ne4TT1s6SnZpUpAy4PP+Do
Z3e0dZO6BAIFJ4C8KonjzvkyE3jx1mefqMtkE1CSkEtgn1ZxdO9Fwrz1y1LcgDWBNJqVzLjC7trN
NEI18seSmAGP3Scdqi+aKJByTPkc6BG1vfJ7PixI5FUx2GTeZNWfe6sPySBxNGvN6BdXmDr4Mknt
jax0THbbzLf2OLBjbTlzkd0cASgm9IZTcRLcArZ14LvwyakMxkaLGYWisIsdBS41L80QHrI2jS82
UXDUVwWNMZqGiMqTSj3oUoUfhptaL67Cg7Uiw9Tuma7jBe/lxZdRWOnJL4LqMiNF/GgJ8YztJD5p
xgrXYZO4n3WKn7fpIq4cf+DtL0Ycsg3T/IFXDg/l1OTtQ7pgOlRFVj2hlvtXqk31bdPQ27GKUoJE
vusW+1TnFdfc8v+5dvhd1pihqc071p0Pl6hVkXuXJki1RjMdc1cSUFP9KWKX8IZ7xwGdB3t54ohF
T0Pd3ddYJ7eELOi2Neaf84zXiidTjaMu6vKbyGri94En/g4oymNJNB/He/sZFJRnsM5vcEimE3yu
2TqG+LV22BrrrYFy+dn3kX/hwnovJao9v6KwYiSS5rGKMzxetVQPUd551wzSGB1ys3vAKHsNVPRG
R3t7HPX8Vsh8SfbX3BCduarrackapubTkIzmsU397NBh6NoVcixf85wmA5jdFL23UXUxKNWDNxjP
wXHuBsV6waRBWvMmA/tm7FggtiAMonCraYyj8ItitGHG4NUReE58SH+EQqg96bqB07sfcu9x1Eyk
rg+gvrNXVsvQOhcrNh0PZO5jjk1vBeGOnUPWm+4oPLgb1cCjaSKymTTLhPRAyGxrC3Wfth7A/iZP
9x1IsK32fSJNGSJPZw35S27Z5JWoxVj1AyCbuK+xLFAqsOc4vgF4xchWX5oQh3LFiMimRl7oZwNp
0EbPmEc2ni0fsR+841d8zFLkN5N0aktssQm3Y+QGd6EVQPlRxAKxHxHgIxBNO8/0NM+pfP3NpZ7i
ae9nZfJT4cuEx9YVp6aI+ruyURRvlNiKU4n7PI/py5uD4To3ljGsBxz9HOfRvLMovGvrPn31cNQ+
C5INt64mTaYsAXNCk8Or47B8yvgWb3xs+ZtYIiSX+Ag2XT8RGrIHal2k3+8KizxvS73jVxoooCyK
XpWZYoMWBjLm5vxnCGS5tYnTS1/vvHS4spGAHkM6FmHHXoRZsu4riabvjfMRkQrkT3h0OxExCDjb
hgY5GEEnO1E/4nF8HaQm622S3qf8DXP43nR7Vmom466aFiMqqLEpKvtDHkQvCeH8CaQc6evuHu2R
cQ3ujYz9k0XrogqGYIOu1+/nuXtQmtZsQinNQEVZ8dPsvA1hk3NaTIQ6RFS/54Z678qA2BWEj16V
z73Kf7FW2WGojIBfkk4e1BUKxrCeG+NS9LC+VXvCm0GrK3nJonxMsMJb2B4gSFmAieyHcAjzb/wV
7qYkPH+quk7e6LQziUu5yRm1vLw2AxmZTDmsKMAqEJZhXgo95iMvai4G/Srw2d1bLzTfjIb375hj
4HYcipFKnnV8pDg7gNF9BaRPqIrmj9WMrZkXMsQVq9xjf6fhV05wZeByjAD+NDFLCiMI2SDjpcmU
XbxWiUOvY+tOwwg5FJ7GijxHu45Ir0H2I8XPzsMxNNERpHMNR4i7+JftPe6+lAuJvSyhyfAhx6Xx
gciBzShNgGyZ3beIiMEViFxQ1cKOFVEHB4smq9sppe3ST2g892cpbvPcuQrV3Y84+BDfEuvDizO9
Y4KKvtE/WLWMZvIJE+WK54AHmMe90/evtKoUzz50UECUoG+iPWDUJa5JvhHoJQ0AiE2pHq9Eb77c
wqJfTNQtuTFepcLEZl2khCdq6X5HFk7NqQfzZWq5GyrhXaaS+iYSNNWCdQzEKS7K76BrPGpqJvvi
i/CZlcU5DpySxGHzmSRY1MkEkivWE6kIK73YbRJ++ImiqrodmmRGzwbWGFgK1M3k5h/KNBuMjnUM
h2PepiIetsye9rpPMwAwDR3ZXu4apAtUfpjgDYNjvbgUjjwSm753FbZpr6juSxk9RmH0A/zzxV2Y
HUEYf2J1pUgtRB40/IORlCfebxHl4l3MJrN3LiT29ZHnUXyOMDesVIPxxcxNF6JqdhM0jG5+Vcww
DAhoYjcXr0E9UmPqlO5HUYn2rXasjWihWwljk/TgyJhYtyXotEjLlxwS/5rjD8ZNcchY7xZd7R9q
XkD7THJXDz6xpU6VZ2cIn4HtG6dRTfesHD5dJyBHm6t0T3T+oy8xqHaSdpn0ox0I7utReATFbHMn
JXN0o3kWkaYDfY8Bk/LX8cZ0sbdVaXYHNvo2CExvZbfiYBkffY6xwOixYjnuIbZB1uYGkXE3+2hH
ChprO8mOyiFdnRvcgGEIfgALdHqIBymepMcFbMla7VwBF7LB9UmikoSgtsy1K+yfXYwfDCbhGSda
cnXmbNz6XtqBSeo4Wtv1IwupcCuDZumP0e+KXpuDApt/SH2MTAiGrLwTi4erP98JI3+mPpHojqMv
8YTlm5/nJOLqpXPKeF0bPbCdwYGsFHOYO1MRy7GKIb/YEH5Ecuf2XOFZSvDemTnTcu484/TIiL5Z
DfOXbRzbJmuIq3jFjeFJmiEbVpmtl3N3s68jQTjP0Bv6CJE3XigNmSXBiuZ2dBdrHMSVFZf4tpk5
qGfsb0re898+KTUMNSbkVDOebnLpPpMl1QdhZ/lnUFr1E259e1vNcfFd09V76p2p2Hmjk26oj2Sd
J9D0fbzuG2GLgIeOSHclhLwfFX6tNxB33YftqR6wkPxO7M48kkWm0gwU0M5IOB8CZA9hF9Ae0Udm
eWgckLreyGunHCJ9MheXV0DV5NbHDl7StqQpYQwyQz/wG8FSn/kaS0AMBGRyRwxyQNTZd/Teo9Ml
1Spx4a0SDRIPrfAIh9XGmB/Y2nGE6saCX8hUg3+R3Z3oK33H4VvdUCY3rEzYjOfRiNh30ji6ThWF
FlOC6boaGwaPspxpBtThtpjraZd5bnxUsWE+weSJL0FGiRZL+/SSgIubcgtjQJA0pyQIcY/URt7/
YPPY37SjPx0dszSPbNRAzRKQcdUv2bLHUKGruWNoEkKpBTDoG7xjXKKl1BBfujo0cS97ScKXhxNq
oyvgB45X6T3TSwHSz4wOHrvhhy6afwgzv4RDV13NjO54UaZck6FHZ3vZWl9VUOMFsBLe/K4kfbpK
C6iu63JssscxGz/pZcJSBuLqMWvEwpn0fGuDUeQN6ikUS/h2w4Zdu7Ec5/n4kUGLQ1Hi3JwbRBdy
UN51cqjgs9PwzY4VaSpqWRbfQXzxDa/FpmiARESIt9+CLmsOodv2PJs0X50TA27VZA4D8zOQEy0P
fENnRk2kM2eOP1qdPbKaeDOG+oYIgYVM1OebChoYS8cJh4GYN2bjCabQ3qInpSKuPOVqySInJM5S
Q+CJHy2V0SHljMdqyEI6MxduYQDje2M1FkV8E6JF25vq4JZd9ipYeh4otyMDhlfiXHNZn4M2im/T
0BkfYoDQryozb+tKY8JrdMAjuZpp51GN6S7FWTEAaR1QdUumfDDnngtxnq7SSyXHuSK6L8sqP5kz
+BsnNGg382H2M5klVHgP7TfaTACRcJxPcMNt2gKMepMQ23ETYexN6DK3E3hQwhtrFvY7IVJYHeMY
POmi/FUyoW2CjhFhTU0raQMfwng9sxzuptBYIRQSI8YmcqxZdqx+S8wrtxHV2jZCIgVNoAGFWZwh
R2L7A4tawD3xQFukGoCM+7ugdiEZ421MBD+z6TFqpzBqK18Q1TD0+JhZQXhDRY6964wgPAI1BpPI
EeTNBb7IQmw+1EVUn/OBVBdT751rsiGPvOxJy4ajko5RTvSgjq7MmDnJcBAPq8SZkl1enGNjntp2
AneT4QgsJ2ZIzp82fsE23yQYjDBd14fOmFsK7EpvJ8nqbqy8/zBt7yvA+59FMcMtJZI5CG4rw7iF
+Za7aQQgXUUWkkQTgPhIeuA2WZqB7nKid3rR1pCKDSsGiH4Kh3LTS8uBfJ3M1r0zlgvPdN6BnwC+
Xvn+Hk9byZBX3fuYgegtuQXqczGxcgw+Q/Bk0l1S0arkoLIQfWAt6Opu6+bdC5c0x8ZI3ue90a4C
3/zBmezkD8zf7DJ54vT7UsXlL+QL5GDjscipJy3HKvwKoKTEKnN3ReQAxZtrWtl4eL9apn9qe+fB
lAA4iOX/AsHobxHOixdi/t7KMQsAOLPVg+kbP60iCXbBkFJwR1tnnQXDq1tDB23tyszWSUZMtyet
41oRS2XQPtp5MFSxEvmpNMhBGnyRfuaTeSx3yCJrQhZ4PTrca3PUnHGC1pzodX91W8vdSNPLT6Je
vDLyBv4T2dmko4Gimx6nGd/iFE4/nFoCQjGLXxYFj2VmBvtY09JDfyYBqEHtB8TnQ5wU1XnUhbHt
dXTCJN9dpiYfDuwQeabAGjqnvvfG/jr4stE2BxyaRO2qp9DNiGvFmbDOQ958ciq38B0jETQpffHJ
hHGtktO6ZPIFHt/Hzl1NPjZnko6jpVJSFphxOkypyLUJSfJuoNFReG18a8Yzj5x6skRDzYxZ7hqs
qtA3vJROmz7tyAdNuo/yT4JMtMqUeVICzQIqa68nEeKKTKbZWyToHmoBobKZigBpcCAYAhms5yrT
X27rO9cyCY30FKgE/iDxevVm9aLR2OYtvEk+aOhNZdfxZ5sU48luwmHdG3R0I1fTSKVpFnsBnJCv
nXl8b0NAd1wrryZhQNLrPOFOyhAPcumCTbvohkcGMpvpODcmp5LHwqvCtTMKc58aqcm92vrXMGzy
x6FIo/Ocx/5SnimjrREF5qYP+g6F2Jk546SJtevIVkNY5YSnzDA60xaU8EJM3COVbNRsJ4TLAQ3e
d4SNpOe860hmiCnUduDxxDHq7SfvqwX8uxqtEhls+u7iJH+dEj+9uDMiiwOHQnSFt9Pk9lbuVFR7
fwIYiEPCX+M0R06LtFpPAJn3xNbfibzdt1afHGeNyTmchvCBDDV8QU408CaQNmmlfw6ChHFEt94u
YNNlM3rxcB2S/SybbeoBGkqd7NSnnPEsXJxdlfQb0igUpBBtgFDCUiPL0baTNlAbmVQPVuWitkX3
1mj6P2krHj+ayYDQNfP6WyWzpLN7pjHCLbjj7KHFrEilUnefd9NdLhOeGmIZV1L3ShfusHXKgZt4
+J/Mndlu3EiWhl9lXoAFBpcgCQz6IsnclNo3S74hJFnivjO4Pf18dPV0W64aV9fdAI1uNGwrU5mM
iBPn/P/3V/lIEWfszWSJj12UPnCxeeAZNfwWjEBl6s8xeBuAh/fKXY5t6THfHs0P2l0ktGqoR9do
ZHURl1m+VVrBUxHa7T2qKLjzuv4tGgGt5AOk0c1opkz3E36rEJnV5NSXIAPerYXDGEqTedUyz7Ek
4/ERbyOd+wVD94boC3aF0EK3CF4fbwB0ss7QykAy8IfFKeyDgqhUyW7yY2uRPqzC21brj2EXMg/y
uCWzyYMSGrC44vYQj2Iy3au5itWxqVx53RcjselhoXZyiMCC1xFo06nNdtbkyCdPqyQbix5+qCxf
gzgL7SnNoa4t1ozWQwDTu80alT8xPiuDhfKVC3F50U3Jx1K3PrLHN5hW9tZEVfwMUxITYaj2KMW+
uTzRHOUbg9H70oAdNhLmJFlZNYew4tbco4nac9O/90jJprlNuVMl7jeOvHyb1FhpxQIcMiwvUtOe
4aWVSAz1rr2zMO9erF9b74BWslsTBXWT36I3WmPbFiK+EQeRjxViBNFyAi/wI8AdX66KtC73dddh
RhqgP4HbPHaSuLyqyN7wIz/IqTwb0RwRKs8E06a50pbtObGdjy4joG3Gp0yRjNvC9Agknhvt2rGA
KLAArOLKmIqBO3VyQI2JbsAy0ae27viVOvymT4b8MiFG5NHRmbSxN4YBGWnVbYkvl/ojs9ZGebrF
LByfj04f3zZz2mKAT9wb3TChDPWVA8fWOzTEP+zKKUJHk+goFoGC5vcdtWFQwAAPpsLTjm7vpXfQ
/7sdz5rqV2bi5GOYmHeEf9YBW50Z6KOEOS2bPqCWfeOANPYNjnofjTxvBlpcil4w3PdNcme6mjyZ
BZpo2WbndQxabqxjStgcTcey9tpgp3ayeTdEfxRQencQDmEAx2hz9c4M3IqSBQSegW++CmFA28aL
ktLctpMLZD0Sl0akV28lnp3N6vb3MUHmxKxz8etrvTrOoVdeoiG2T2QptkGtk0dWRLchb/wM54k/
Z+vEqoPKE+hZ2HGXLK2TR3wZ5zKw8zr90jclK1R3OLLM/qKaNOuskc14AOyG97Uv77kDAjcbjXsN
zPqmtqvrUnRAKMEqbCKvs8lRqKDXzcymYjTeVgs3zzRDOrmFIgGd6pVTJeRmpE1vUhkJ5FPiKm9k
BTGu1kp939LhzaT2DWk1SYX8NMaXkJbStGGyXbbNdySZxRC4mS4sRLxs0ONjr9R7P/aY3Usu5F3O
LaCqntxomjnp6bsaudldx3hopjY+88Jx2yP4HDrBzJoGsV81xn0Tk0Hcp6emkR50ATIfb6LVk8M5
X20XozUBeUL4R63edCLZJII9NGxhk/ZFBOlJhYEjecqynulDS/gjmp/u2A/5SZXqxhtkdpZ01Xky
wBJtZHKRQOtg/LkmzNZgEnbjWDDtdayHgdHIIRq19CpsSi0A50KjVstaeqCl6Z71Ex1kjxvRlMzP
BQOKiAV65BO6gqMgfAwL9HF100+MwoNbxqDPYiRzGLvQ2hPqrL7NKRSubor628xbaspUbKvbtEIJ
rIyw39ol2bebUaTTJlmcrzbdv5PoBtrTvdx1GO+RnZ5oY5vgjyk43Kq17twqThlRT/XB6iuJsq1c
0aeK8OlE9BRFXeZDEEr9Yoa4rjd0egmxjA51Ia4bsj5OauaMiklFCLyE/O9N1ekuuS9W/wrwwEKT
K5/HdafLQrDP0lGMJyTTxaLEFmGtciY8oNEpdNC54v7aI7nalpn73GEZ5l3FnKYYqaEIKZDTbLLw
Ps2Lccm3cBEPUdx+60AuYMj0+6nZp31+60joRMOJbpofG6gXGpZ4wnBXkAUe1k+CL2gNIPTS/ILM
TEjl4imv6R67zZ0GSg7xFM+nhn/Aptfby4U+e7obkUqHjbHvYR6gHr3sJ5cAzQFAkeGNhLig9NNh
fLlQM8F3HGnH0j0biNAegmIotynrqGyybQ0PZcInx/Jn9JvH27LPZlixCH2LhOIT3elmUWRXFMax
hnSfaOLVSVGOs1JSl1FgpPN8dixKgFINVB9A1aBF+2a/jGApPIyiLtzwpaWroJ2NbWRu9NXKjtoe
/MteUFsel8oSV0ahep6ZAp5aRaj1Rmk9yL4c+Cxd0WtiEd19luXTZdwDtRxrdUgxSIJrYlsNdf1h
GbV9XE3ldaQlvS+Uy3ZlufGVAaEtqL3OxIBC5ITRK3AdIY2njB7ihRiNr46D7FirRHZkbVjZOYmV
zTWQDULBIRySc60o9isOM7Bxr5O0tT1b49VCHiaEMTlyalsPgC7ZvJI4f+K0QBKAgtHn8uLt45aI
i44JIK64HAJhvQROp7+7CJOvEqeGqjJ1ivtiMiPEVBH9aUd+WQqiqsecKR6Nc1TPezxxmzZ1uHWb
zya3EvIh9h6aesz6G9wOcK7GOlANoF26zH7Gtri1K3EInSawJBGTwk2+cVXZtk1FMh++sCjpzoDA
NFs3m5YA3wgEKewYUDpN0rpMmmBP3iyOZmIwhx6DFOUf3vnaC/KB22KbXVeQt9AxvM+Nt4sBWI+D
jNlqk4WAQfPCIfrExc5fdF18h9TE3hsNTHjK6OFCSmtn67TxYW06QhM3HRc5LjTubQY4VLNgHSHR
Jd5CUWAA72d6R5naJt4134R2VXM3eDZFx926D1t3r/D4nxKrS4zLkRbPOnNhBK8CB6VW/WFyk2Ng
iNHwMAxIqzVE8ccsBfNgx7T5Jy+p1nHvA3PvUxcxsjcEx1pqrgS93I3OPS2/80bydVVoNxDHyNih
H8N1LEw0ihiwlWZ+irjUVykxu6m8XkM3nKS5XbTkERTsfuqivdvK68Rybo2kWGNHYw3yNCSJSHh3
kdEwnEIuuRUpoKHEjpdTaTUQTXS+r81kx/qHI9wUYBd27S8CUfhWJxsVY6Lppg+l4CzbD3EcpTvG
zsq7LFxa3EtjXuqM9ehIO5iYyG4G01TUih6M4NTzdL7EMSUDBy6EBBMe2zodZ6dBbL0RhgeTb2BF
BovRLPLeWzMJqhi0WztE+sMEwyENuNrb+MNU6nAlqUL31s4zVrou653dL9VN5hbRGYUk8baeubat
dPalQYjoPSYCAN6Vu8ESFOApMiAiZOTpNFaxddZ2JhhVEk1mCiJEZditnNzvdHHlVC2baM1SLbE5
Vl54B9Vq3WJxP3WWER3R8LYXMSpFKHke6ZVQTIpkjsF79l8GTLRBY6JIqtoiuplzjmaXEUMKgBMF
17sOdncZjQQZOwYrk0hJQpTw5ElvgAopUwTmXa0DebDvqe2vdbahqYcHzgMHWKI9q/PqUp/A2mTV
w9ry3HWI1o6ry9Q3RyhpuDZDzLE9Ay1Cbh/maWpxmWmXbWawKUi6CsCkO8bl7S1aMoaXy3ait460
NtpZ0XLlZpG/yHUQPCxmUAnzVmjAgwxAGrae35MDV+91uwLwGy7MhMmqcdDjw1lq6GpxS285w+mR
FU2nXdZdH++12FMabBhAsHE1vxbaBLrZmT3whSryzZhmWto354NDvVo2C5khHYG8ozNXt9ST8uQo
XXH6lBqGAlZ3bnxfUoRc1VZjkImQRr7Chl3O3Nh6vdkn7jRtnVBvEMQDgBoM2vK1FjHxHrh84XhG
3ySU7jtmAskJbvhuTuCH4wY41XWl7dus6olqwGWYmHnxHKnY8B3w7OdlQsXX1ONTLc3xANiAFKmw
I3w6AnuqlnbZM5pzL5OueR+YHIDFj8YtwCk8fENnoHhpM+C5+rbzwreiVNR0cQSesesO2uCNu2JY
K1eLqoyeTHju6eNXxqzdAUUmx6ejmYFmDh7GArw74yLpyC9jdK1owRLjIewgUwxXwsrSL1HMtb40
6okURXAxvNZDYiZ2sMQzuNHZRVZO4ygE8Wu1OADZH1oDBpd0huyeSn/CjY58z6CTc93GSXvTVMSO
YO9mnN+E1mvU6uPJ1o3lApBRtPgSmsnWc0P7aMma0shTwPKEUgz6i/TGzG3jxHVovKgNzyW1GTUL
5OwZa4UrcS3Q7JpvCtg238bCrrkzp6F7bw/GNWXk4gZlP2B3mhI0/fAZmIg8zXEL0jNDxpajOs/1
QGMEzJCCgWeg8e6hdtkkgYF6+6hqI26+1iHObj9HzPthDI3NpoZwaxN7s0nKl22hwI3jSZw6s6uo
j3Cxt308JLt+XjUeOQ+pi2PMjK4zo1puaqOkE0OmJ8VYBZsnJtw6xohSkkPNaWYkFDLJUujkQKUS
CWrbbGuzdnas5zYg2futtud+by8xzq3CQaFhJVRtVpx2ByCTGIjca6MkNsvhvpKoxbtRUnQB+lX9
ZLUMw7ZWUoKCyqxReNwmUX9otPQCL5tOeJ/ua0xma35lQspfdj5aXn0jBjL/YNi+VI11BXiYfG0s
vX5BiPNZkQGlhwTGeq0wZhoRnbLY4idL+oYQlMQF1jBQ5FW1CV1xbaaEHQ1VtTVL56p06bY7w1NM
TQu6eWtCdu/64aTz7SRp81J50Ze0ZV4dx11AI+A8lN5xUvlWN2jlURtu4SDKfiMGLdspTkcoTxjZ
z5oIGK8z2QmXnFk7LYCJgrSPrT1VkAvdfDRPUWrzmhhgN/YwDl+NbsYoo4dkco3OTsSAAMiuy7ce
Az+8ZpF928AJpjaPQ/HSOalCxVCHw+OSas7FWIbpS5+l3I+wLsmgNUPCQ0xyp3qK2xiBSBueQ8Hv
nyjAbky3IaII1Yd70KJu2GfcXPBRrm5gLg3vskiyLT3t28q01hiy+So29PfKhqVUa0c9Hc71tNrx
kF429eB3RAQnrXWuVe1dWNqvBNFwRBPiTg0C52UXu6G2m1KtfpAGg+ANCuzLLE3gwzdZix63SPdp
gUlsmDi0EcdLI1Au7u2XvHWYBZhYcPx2KcFiam3xPPVUdnGUgMFqCXfkkpcfzbG0t4YBWa8qxZUa
WzWC5I3tcznSbd5wuY+eY0DBGyuv5GMGQ2mTQbY4xlkBVJDAlSDkTHTG/qqIdeOhyHIK+zhB2tOA
VyLBDQj4IMKdqWnGM53VW53xz5mTszy4IGjf8IBqCNeTynsoah6TrJqLM6N208Nkl3TKCnN5ihPS
xgsGxO/IJaoLq5jT+wRxLJMITTuWRsPnUYuXwTbeao/q1wWHeQX7/1nlyrrgujJ/0Q0jPKCTbm9m
pD77Ds3Kq+SOcFR101zpem1dg14xTgZhPucdH+4VuzLjijbPaVrzTWZtOR6dNMteITwh/UWG4U0C
tr6is2fOrTovjSW+LLS52EZFi3ExSrdtKzwg257+JZ2c1zQe+tMw0mKWOdJtAhvEZWrPHtEA1k2B
z3Y8ZE1ufo3KDlt4UsV3rFef4Si8vkTqRyTQ51kxfpC9dVwgjZxmshyQkAwpLlpVw8uyrel9LNF7
JfmMqwdKehWqNrDV/E1zBng8SV3deKomzCbrE04skd9A2qCxqLtAfyuwGVzTZnmXVvxg0JkYl/SK
+EAn+4Iw0/7aWxkUmppMga531TeHDQ4Nh03cNrpV4v6GmCZVt4h6nzgG6JGRwlWY6WsVacwORgty
cdy9d/Ageuh9WbGrNOXccQMztrAV4KOlfDpJUn9NB6aKo5awbFwibOpifqg0jF4e7SEfLNLR0PAi
0Q+yTvTY2I7XtT+nyzPxTxB0oFF06BMhmwgYYYCc5XzoRvk1Vp53XqyTDXcqS/ILScRaIsCAy8CX
WmboTBwnYv8GYlFJcybLuHikcUrjdyl1Y2f2a7SSAmK6N+GYBMAPlt3Y6Ujrizh3Dn1l036ZzK7c
og0rDuYw2IzRsZ6NzuI8c/dgSNzLozDVqW/gcTEktdRB6nZ4EoBW906vEdPERZbuhwiPc2GlvhKk
IjReCozdcfE99ICkY8LWstGBCeOCpNVp69hZhsE3jd3rcOkFmhJA4qyIhanTEt4bOSVH6XogKnHM
HSgX8gOerJRsKiTWOgXXC4o/dI8GrV6HTjp1n5iJaI+1rd3GnIKR+DIQywF730O7O9JlZN8mXpKe
CYWRbPW7Ypzw9GoRvi8pu9u88848ExcbILaLyonfkgVYGfPH9Jz5p+cLOIzbFGkEpMOS+47ptPIA
RnDZ1jATfFg1b5g9HslFfZ0U6OhubNSxs73p0GvQKafFFruqg+Ap3PlxirUr9Nb0o8HRqWS1tlf6
84CYAgAC+NVEX6XCjXeUZXlZ5tadh2EV8VJXEuVcdP6AeYfGuv0gKSL2ZRnq26Gpbg2O6Zuxy7p9
QcLjVsTkdJiaJPDWRfdE0EA+PhhlfYPAwCZ81evQyK5D15lurJ7OHnzS7JKxwXZsyK1qvj8cZWnf
mmg1ICzOy7ZaHfOGQQeKsDtG4r3rriElHT5fSJmazvU1aWXgKZM0BKH3RxSbyYFam20Hi+0jDipC
3eqGdl6lNYeG1DHfkxmxOyE0uljT7IPdpvZ53PNMuhFmAvS1/fcIBLN8QyzjHJLMeo4gC/hDlV3o
WqJfKqUJP26skM+FGLiCs2fn6XgpKpuKBjEI1/Jesd8guJ3MJguiBTuUwjc5SbLn4lTU16PRmFew
bexzM8LYCvp9Uo+IxMdDO9TTOaVXyxBNe1sGXH1lI0yfhxq/PwQxMacFfaW11oqKCSiqOZ6TYzJf
fjed/S1z3lX9Xt717ft7f/FS/xxev/6kNwBA6Ez5eP7x/Y9RSgcv/cun/0OXCircjXpfaXAdAT//
+G/+5T//5n/6h//1/h+x5VZ01v/trDtP3t/i/r3s+vfkM5Nu/Xe/G+y835B7CdejRSsdYboSys3v
BjvvN8txuCYizXQsj3kD1rv/jZ6HSeeYtqVbULEMidnuXwY7y/lNt218cBJiOTuV5fwdg91KsPuE
ChMrzkd3Lc/ldSzLNj/b6xT6dqm3DXQcg2NUybk7Lb11RR5bFoxhr3aRnZuXrBqkEnTRt+a0OIFZ
4mrXmbbfO5nZB80Kv10qAkgyWGZGH71i932iS8BSswvSCKV9xSIZAyjoXD2z82FBeZhkULRwGWza
3KWFWTtkPKUAuoAxpiM1PJbATZOAuNtERfXBXBYdWjV0zGLykE6lWh7wjjCAyAznWKeYm6XDPafE
YLtz3dyCk7tmgQ2QmVI9vta0auDYYvCABHRgypAmcDXLeOchEOW2mzq3VqOs4O8/8/dVwX9+fth/
fNb/cZG8tTQKP/pf/q39e3X5Urx3P/+l/4frRoJq+r+XTfBeFi9t9qMhdf0Hv68XYf8mwChJT5Iw
Yuue86/14v6mOzDtWC+6JxwWxg+GVAfkosGfGYaDYZX/+dd6sS1AjcAYsbG6/Bckqb+1Xj4tF+lx
YeaVeSXDAshFd+7zcmFiRDeF9j4w0Rbcb+Mh0+lrNBZJUx1++Ez+Epj4/aVcgYHWcnQhTNPlV/rR
+JolTgj6lOH0HHlUh2nuBkyXqyvGruKcpOka8mCRP6QwIPZ1MsTHX7+8+Xln+P312YNMgIn4bvnU
P78+bZs5LCJSLxIri+JrYcQuNh6kHzsQRmWDoColQcqkJXYxYyt9jwS+NW72kbhzQOG8RakTXhuW
1yIFzmedOKoM99BmES0azTCDN7EzFhKJ9g7zs49mBCdDWEtMK6tx+VhbLS9o4pHaRDB325QfUwg5
YFMQEiGoGntxF/VYa/zWasJX7B7DF4o/4wG5WUmKyKz127HM44dffyhCrBSvf9uR//mp4Ek2LSjW
pinXT+0HJtlc66jSGIuRN+oxHFFgUl7KwXawatY29jENbegXHUbBS95JGmwcABDN6wphAgWE2Xxb
CoY7GyIYGPzGOVaOLonqNwAGtITpSBaIbjQDAoKd2ma5zwtlvglEYYIYmKy/D3sD81NMfsarrQAt
7TQEEtMBUzHcniFdajQnXX+mWonLuHXjSeE9y6UK4N0XT8TvTfeJ5pTjFtg19yeEXZil1wTds87i
GnoVhyrNyD1wiu6oE3pMjnkKyntTeDU/ZJIGxp+MI2PG+WPFbRBD14d9hMDnRc8ZUG5KOdMd7ZTh
yIvFrRwNPLVJbLRo3OxAWToSQTvgOwWHMjkOFlMvccjbUv0dUtEoujbxHxp+2LgxAErHkAejMmx0
pajmBl+22C4ZSZdLs8361f5Wd8gaYL+ggCCSk9iMILUTl1sGc4lVJzlYisBOuueWPw+TjtluGTPz
fNBC4o26kNgZP7QkkT/McfUtbdtSBAYuBxVYLpf6g42EJv3qZX3sPgkLFuA9nhdnvAgjzQt3gNgb
uUP9nKBga5lOYnHjpkdjCFYHsQFZZ2wJkfTKq1Sk66yySDHWADjLzSBnzVwZsiRvwsyd0fNHuyuR
mIdDF76qxYqTnYW6OKIyp3CFg89onT62hzvIyTxUEIB2XJoHWdrWmBFRPiJ2ARav4+Icfj/Gfq+a
/sOtiOsuNHETiaRu/wTiIwBwzgZd9T5ucm8vYyTgneyaqwxb1LJRYz9tl0GrdoQEcojnKvz49bL7
k0XnWY5FuePJ7zSCz4sOLGOUkPM7QP6KiAZqK+uE6zU5M6xC7CsBtuTXryf+ZO/zbOF+b+Fwbvxc
FUnkmRUgaMWwj15wbzFma6cSbwe8jBdw8ejwjMUKepvWOpEn+jFvavO1AhQ176Z5TcJi/rlb0CGf
wG1Cj/mL97fu/Z93IUs3KNoQLlI4WuZPNEuj0L2paRC8Q7Ourkkt4NprptbKJkKzgZdQcD0CiVIO
BCzQNjWEb/YWutFC6/dQC/S/OKvWs+Dz++Gkpiy1bI9Tmwzaz19QqXWlziVb95mXNthV0hHZs7Pe
K/7iF/+MhFy3X5vqwOI0AuLl2t/L2R+2X0GGyoh4X/fjahyu7bzXum0TDtp7YXXOuzatrYMpXQlX
ehu3YrPMCee0JWMG6UKNDIkzQjGeGnsx0QbKttED/HA5980uLAJVFRgbfv2W//js2gLgscc0hQ+G
CuTzR+Paju0M4fqOh6V+FWbVkbNLlFgCruEuYSKw//XriT9wjuEsG9KgqUtsA0vmp8WKQ6BSkWas
opLcemR+4IGkbCVaNTdiwIRAh4K3gMOEpzLLHsexZSA0Mj3a/fqNfH4mKFooW3RTCJcqRqd9vX6V
P3xV8WLXohZp41uuNt7k3D82xCbM979+FfFnLwOVFBY32DuHB+Tzy0CL4EjM4sbXqsm7nRmvEu7e
FPIWYtf8NuUpMnvKGLJOdJ6NuUsj059wiekE45HHssNikBFxyR3hFq1AfvvrtwdX5YeFsX4I3Owo
Gi3DcLmzeT9dr2isGp1F6JCPHxjiru1q2ykX8R6b2UOksnTrYqgiBxwlKw367u7vv7pweQpsKbl9
Wj+VkAncq8jCPcs4rRe4s/NqJGk7IUubWLEuIKZUuyBqEkCFYKy+bXGSff31O/i8Xn///Q0Ddgvq
/vX+tX4+PzwErqPHlHc8BAO+vMXv61CMMAMb+t81DfYwzemuzN2w/fXLrvT1nz53WwfZYsA6YbNg
iX1+XbOppNHWjAkx+1ck8+DCesijBi3pAE/mgirN2WodHli7kKlNyiXchF1i4y8IKhsS4o6bN6yv
X7+r9VH89y65fhi2wxcBpIHNUv8DzVdjR+vxvZNHCNOL78C1wqeCC/oW589NCDys9kVHewRcE1Fv
v37tz9vQP1/bWW9NHkB6w/vpxOD51Anc05S/wMXcOFbUH0H0qUcrtxYwtK375dev94dtiF8WVoZg
rL9eH8yfrw/m0KkOxIDyVe4Jf1kSDXIpbW+yRu1tJrJ8o7Vuf1fUjku7LiLX22i1v3eOf/+tmQxa
bIMeECMkxZ8fA8TWMrebdvDzOi4OEY3wC7M1M5T/orxX+Ro9p7RX1QlnZxUdKeiJEz14faRfWLPw
zrqiyo5pa5Uv9mC7f7E4re+n4k/PgwB0zg5BE8bT3Z8eUlT4DNI82QC7G6+jBhd6ohExsSlJZd/M
qJQDIOY9c+F+xU1c2qrYAvJA0E3aTpwBF2d6kp3IhYONA1DRJcTPJEBpY5LFhfsx7+VbQf86we/O
GDKAcUJ4V5yJ+ElCrku3jBjIRQN6umdlLGiKvS9ppEfnDodKuM00F1mA0hPnOs45aTdUxOrDjr34
ydImdIYlJqUFdEyNCKWAioTpf6rnN2T4TbztR5o6o7KLKVgKrHFBmOFfa0tps+e5uGOsZtSvtFq4
Bb18ifi1R1iA+RrjKz4BTwxOoPdhAkR5RGcAR8Y46jD4OsRuRo1vyzOQZ0ERt+/GChWPr0b8kpvW
ItzHL+d5WMNPJVo4Lg54QUrEhd3ZPBNoXHB/zgPqa/fDbTSNLJ1JNo9SQEnaNNzpJqCwGY4kuyeS
zghjp/BNu7CXoM5hzJZpR7kdodJHLqX6+8k2q6c8TLp3NzKbBUVuURIe1rXpeyy4Ixx5Ni13Y3Yz
WA9ILuMrdV3SbhZKpnvdouG6kwuq2gOrE5dYqodZtEtdI9RI4xXzValy8c6QcXp1RRxfcm8ezHt8
ccmXxHFm7ghJZ13QPy65MVfAWZilVNVItWpAy4SfxHwk7AuYIMak99lWEl3FED5ik9uM9cI74+ho
3Mu8NpOn2Fw5mSNNB+RwMxQFYAyMC3qGWk0wGbG3h7SF2auqEYtNopwXrMs2GcxtjgwU2wmqBbAc
2bdZZcujFbLrwkuww9WzRCqsNmIr9LN6HpC3g2jkS8y7lAysWb2kAyYT30x1GPNUr9+4bMwNlJti
+ZAYZZ9iAiBL7DnwOo8zwX/AvfDi3bda1gDQgNxRGcK70XIEOQF60/SMCXFEmHnJB79qJr2J3gKp
B3jjKpRitTk7R34v522VJqB9LYjR2BjQRc/sjJwM5PPGKn1k/2q3Rm1HwymyBq6PmuywgHWEC+Iu
hWSKTbZh3w5SpqlXqHEznBR2AgWyzyaSl+ix2xvSsUx+F+XqyZkpszYLEow5PKVhY2FZDePVoyur
5kUWWd/5thPWo0/bAH3AxJSd0N96aj6IyopfSGJlYGRPi8JSkiDQRhWsmDJHyOwZQuUKxUuGpt49
m1tp5X6TZdpxgJ4OgjbOAVL0lASvIfaYaePgHajP+PVxw6vZjgQEyJkiTZkcY0FbT7CSeqZiYoMu
iQs+lgnUuXur7opuQ5Fe637WS6sL1sqq3CcdD8sm07rI3BFww1146SvjiVs9wc8wq83LjDU4bVrw
VsXBkAPgyrZndL9d7RpGYCElvfcUg9mNE2XeZcUX5ZJTHBEzOLDMa77GpD9vtJVPFkk0GRikLZcf
SArmU5S4xLwx8QF3stipfBzRrQ+B7BX9pBzFwRPgWPLGHc1V2hFKiAPpi6igYMC/9S2fneZGGxqG
MopgWbnXEg1kijGH5alFCVhs6dE4t5Vsk9zHhcaiwl3oPRua6X70nscxbpcLXeBcrZ/rtC5AYjPu
53khqcpAy1RuBYRGAIpJxFnTOa72LOzVjtub+BXJv7ZNGCDoWHYN3LieiRO00D4CXLKVCx8N0p7c
8cd6aJJdUmOyg1sy2Qi+3Q6lHXfBGDK5Gu/qmYMGagd1xNaaU4WHxbBJHouWoThPEmFDUHD7mDa8
V+knU2+WawRT+Z2uw8vd1DlaDFTprU2vB2BIhZyaWYyvGF5MW9euNTQO8Bz9bpJQa6vUnFbvQ3SA
V82TX1Jcf8OtGOX+lE36WcIT4QVF3grrQuDYJTEBgK7yHS5s2s7tJTVZl1tcWLNuudFGo3zHp5p+
4SdYH50Woo1Ip6Z8dsltQXuzZGAvcYLouPGRksUBBRRisFgyRjZjHbTMmLfJrQC7s5zAmCDOwDte
XrkGsGZk+zjKfb39nsTXzI8Y1QbHpwMwfYF/PtVnc8fDcrA6xs3A8lqoBOBYhBsQGpLnh0ksktYN
Qh61EeO4fLCHiksvDbnsN507RnCb0HoES2r28J5qHZ39ODkKyFqDK2ejk0WmmF1XGUnydlRnBuoP
S43ncSy76zzGCYoNt5KIVBhbA/qJXAA3ZhrZ9+VCKi3c6i4JB0Q4nauhtmyteV+PUu9PpYsxmTEo
v+80QTA9ZK0H5to0AG8RH2y7mFRQ34S7SldD71u1AFQ1ixjruEVUT1B4crjJKlvt0KrLR8bk2i3I
ZhLml7wAWTF1HIwxsM7Vh6uU2gPS2+ZjpZ2PKqyTgxVmDSy39jZBTVQiKY6Y7zfdReGV3XuR5/UX
0YzXLUF8G0qcM2aMMAv+otj84zULSCTZSIJIHQGVe61+f7hm5BVrNGnXTCOIo+h2UN5EPtyRGmu/
3WZviZ0q6RtpulylxiQKPGRrnYB3GVkYz9VIP1eybW7Q9Lm8fSdWX9s6R2bWN5pVBjbw9RKp6oxg
ns5Orv7iZvAn9xVu7Otbpx+sw9r86dLeTKIu8kmS29LoRCK5Ji7FuYDgq8jV+KY7zZ2V2Cj1Y5G1
R5pQOrI2i16uOdFXHnS4VX/1kep/vFjTtmACidiYASWXl8+faR9T3ZcElvpNFxXWfiEv+6GGAPhG
XS/7A2k+NGq9OvEQdRoooh3dxXtXt1nj+mJM0sdCN1Elj64Ybryy0jGKRDrtVZa0dDc0cr4DAUX8
bhsyLkgt6SGLebFL0gpi9WEGnFnOlMCaFn8be4krA0AitEFDGRAGI7POX5sW2cbZQgYwrnHb0Q5K
50vbDELD0jwMc3inCoE4eSRL9j7kmX/p9HAycc0r84Mutv6cLxFk4sxrFBlHOAQxAuCVnoJ4sfrY
t0LXy1A08NgdULqJ5CSjQj5AQke/Hodm+xwzcLqDMlbYflEODclvAC32qMsNar6+R4Rv2U2hncwq
tZbAjhSCLikha+dken0kXbpOXhOqgs1IeWEHpB2hD+8w+WN+5ZByh3Z5QXGUIpFD3lwRh+3pWlBG
dllvilEbsBzmmBGwzRF2voptq51dws7BdF6F2zxSzRfltVAHlO3Upl/0NHL9svPyr2TPRhSHdpUj
NrYHsXcJ4fmAt/I/1J3HktxI0q1f5dq/xxi0WPybhEhRmpq9gVEVtNZ4+vuBPTOVhcpO3J5Z3RUX
NNIzEBEeLo6f46vgm3rVawkkcUpQ40AiiO3SjuKE+UHQPe2DNS+TFRST0lseM6DzMPyWNGcT4Oo7
8s/yjphVQ3C5EBJhN1hhYf3tjJZpAlVnKpfPr5HVvj6fUKGbndjgEsfaLDzp96xIrPAq5ECQyhwy
+OtO5nVNeLkAFDAoucr0HuWlJ//aHlhZURtq1LIaOdduLCbaPkOgkHkS47DBhq23/kyj74YNSpyy
8aa+26FlH6V+0dqJ1KQuK4VQK54D6ieIDlIIz10ZcVm4mmLxXs9beaN0d6FYoLBYvqpKS1VVlNdL
lWAYZIJWaOwa0O79jGD9HkoTuEK6DtSyDiPU9U+7fLpVIow4E2TDoqHAGmysXE05zuaQNAQaOfwC
X8ySkahc6kbPJHT5aC1wAJ+yxdN1o9LiU9dWTTp4IKdFS1N/t/rOHg3aSHTMYGy0Gysqb1MLWsK4
EfvTZMFWMdbkKoMP9E4IO58uK2Ih8KXodmiV9Z/ImL9sr1xY/jIuAM0cDS0Ll/v6cwuMo1KZCPkh
BdMIDcNzrjUMPUytIOeMUCpt1P7E4/XlKxfOGMdZ/l0QMuFxXj05idobEP70ja2kTf8z5zTADN7X
vDlDBAGf1wqAdBnyrZlXzfURei0f5vNvYQv1lV0RFzK1XMp1zjTDHHgVFB9AhNOuu7PAL0GrbNSk
KircJ62XlJLwVVQagmWZudp5KsEwhbEKJDKZXLSblDtLg9sJ8DkwbCYb62LRUe2BbCi5OZY7gHkp
dGpyHjhgROrRbqrJ152AnmOzBzDY0MATBVQyEIH33aI1/K362dvXUDNQDdRlQzdFruSqzEyjwcjg
XB3sLMvkZ8Z0KCMrTQwly/VteXv1dF53UEIIFJqofq12ZQ4QpdVHOFJ1OZT2ljbSqlVj0y6tZRQs
toaNyOOCPRXkhEp5WpXFP2tUZ5dA7OtihjGzRbTVmu95VSvQc/noP7RcwAiU+hQJG0t8+ylp4sEa
riu0r5CjWjluo4N80ijbJeQCLx22JmACzhREGNc/5dsDTmUFpg+FN9iQuGCvr5XUFU1TqzhRY2qi
R+5dDH8dmVgg1cKXLqP+oBEcHykd9q6SCfHjdfMX3gvAWQbrY3SMVv9qJ0XRD2exBz/Rj63pdR3D
HVJXjnYmisWX66YubCKEYxZdEB4NWVOWvz/fRMboF9AUKzXmCYGYQPZ3BaywLghU2FrDpPn09w0y
2b5sHq0m8DWvDXIbRKEuFgoq8L6eSXMDhWs9+1AZOihWfYg37MnLC/DaVzNzpsv0lOjxcPtWj2+R
T3pDskMbNsspJyO6Ef4aTE2lzgi1hdTA675Phm76UDLDCcC9stRPAlSGjNUaFdPEehKHJTTsencf
UnJlVDoO1No2tbF7F7eCFjtiCSXXbiqsUnSGoJG2WhIXTqNmLe1rCvqLmOvqk2Vd2EiTQsEnoEZ7
qrsxgeIwIj+vNCbvDS0ITqgnKC6c3QqUDuBtN67D21eG3gMIPzhlKctTnn+9Z+D4rC6H2cg2Gh/C
MDND01KcyufWT3TS+gAtZBEsxfWDcuGu0/CQRU0BCKPJa7eJ5MvUNTV0yyMTAbuZ5tNJCeP57u9b
ASpFo5WrvlT7V0srgAMBuW5tnXl0xD78kgEZo7y5bkVawp7VIUTxDcwm2gZ4aXl1o7lWBsUOxqIp
K/xBsbe+AT9LmZrI/xiVLZhqBjkfqdBS0m4rBuWjUL7v84yRa1EH4R/06Exv7OqFPgu4DJ3LT34F
KEmTX68dVVqy/WRkeiYQ/AcY+cuDiQr3p1Yqp87WxUF3zdLPxB3D3vFXDkG+02R45za+zWJm9W3o
tNBx43nUCcpX72PeBkoIU0pnI9OuGjDnqPLHJsnk9xX6COi5GF0bUpFXQTqLEIj9MuvegoI0CqUf
hLJwNxeJaQYbbcALR96kLywtTUCZb7T6Nk3fmJmhNMA4BP9brgbTUWl05ST24+xaEYnaAG5h40ss
C11/CE2hm0Nhjd6XuoqdzRRR5TEIgd7nyPYhK5g6kgobCUXbyjZ4C9yZaYvbEBaeH9f34MJqLYkH
QFGIpPkFKw8TjPjk2GIofygS8TEUNfor8pTtAkobh0mr2+9kisW360blt1ZN2AMkVop2h0mb+fX5
K6IsWIpX3D29qKEv0jq5vSeuYdaz4X1lKjZpuxl4u0VPxSc+6+B2YmbllqHx9jOjKDFpa6mGuT2J
oQxXc4CGK+irLmWeK8mHmDpjiTQVtFZPXWKqv8JWw38pEmpazMKMmjczXoy8AVGnvg+HSIahLmim
u2z2m4139u2TDkqBR10EzMJdX5dEhBT+18KkqIcCBEx3KsRFBFYNwyNRcbz+Xd+Y+p39GcRmlgFm
dcG6nj/piR9DiFSYs53J7Ye5EkYkjRmbRoVJ+7sHllec7HbpANPUMNeXJDIzyCQHSk+U2iNnkCr/
yMRlbouCBKlNI/kMV5fNO0XOG+/6Gt86VA6rKS2ILm0Bu//GdpzFLT4jGJrvM9FqAYN7rMCZfqhN
vTjM06w/pjnQPWGm0UZzQ7lv4qZ4kpiS2HVtYDDnXzX3TbF4jus/6s2LpfOjqGdzfYEPwN3++sOL
VqZAVCnNNrOS/l1odvqNFiTK6boVigZrP0FwD5Z5ARMb1OSB8b/aYC3p5KwqZFhmCiB7XiRZQogC
VZnKrkHz9EtrpMUXcdQWUJU2QjPu54io7HOlQCNgovgG6yBNxBR+MYokO0Zo6z+sMTG/oz81Sm6Y
D7l5J5M35+6QiOJ7Qaj6hwxa34oRFxF9QKKjanZ8meEzCngiE6oSAsfhUR0qGQK5IkBfVgCDTBeI
GlDojk1W1Z7Ud+YdLM0+sh8GhCw7RO8o7WWxII7g68FuMUuXdF8bSQKqKWc1QCTVyJA7oM83/+qq
DpquIkzh2a5D6GtPQbVw6A911/QLC6HYHIdEh39XRzNngpVE8Omg4eEFp0SMozl09CuNd5k5QcE+
B5yFZ6UatI9oqfU/NRM97EOYZTEjagYaqycZgnrenWgsFc+ok/nQoNc3QX85dx9qEMXMI/U91PmQ
Wv1Biwc23l4IsnaH3B61cmbKKmi+4KKA7ybzgSobQvBLMwLotBsRfhi6p5X6I6pUudhNbdV9TQpf
faYnLN/MowziU6gTBBl1iLlzGG3S/I7OjBSf5jhh1FkHQAUKRwna93TkIAoQyfIoU0+/SZbAqHQ7
UZ9SSFXyhuzIQBFRcMZBYWy9Ucv6fa4xGQ4lGLBhR+vbMvKGNp8/5WUufixa1YRralzwAFC7QRdJ
uwXCAJCile90zVA+QC86/GBqbxSZ5a6nP9rZXyhBqjL7KIBr1dwwaek1hHqiQC9GSpfx3dCaBck2
wPcxgM+FEXaWEgia5CA/iICI6gMJvJl6SVXC76bGIlRvhjBCBw2wG8xAlUzQ7QL8kJ+Zw64b268h
miNFwsVB2CWYzKeLElI/uYbyqDXIxR3IOtiJGP+mE5llyRDY6IouJfysEMpj1SLZ6IJCGyawPh0T
HD7CZlBd+IGh7GGkH7+XtGGVW7joLI+RlUZ1u6muYmiK9UWwNVLrLzVe7rHQQ7OAJr/q7gAN5Z/j
EKKnjgZ64Tbp6HdOx6gjQHy5tt5ZcB9/iFEcZXyekuh3kT7f92buBwYofUv/khGs6SjuSDOwdwCi
gF0ihvAQfai0hVwTDuAd/KeCU0tUYZfbI39UNHqhdT1XP8gAumOWKAoUPRlj5U7IIOUPCpyQaDU9
dJ45wvX05TWVD9M3THox7GmYlRfSpmWLJ6FI4eugybmzUL4dYEKsKYiEWWX91Aq9+pLOVJ/h61dU
wCayVN5ITGL/moY+wCHoYc+tbvQQ1fiO6etdH+XM8FKKhWhMAVkEaZSp9aIH5Z8W3aREn/fE/z4C
AkIhyzal2kDeeKPeOuWl/opMmaWDl4EO+LWzjFpG/6KB2qsKUSWiGCojD0I5b71Hb2I3yi4MkVhU
XkBqght7bab1/QJoBSP5dTfQz6w5Ln+kEsT9oS+YJ85Sg9as2d+Uajnt07CovoIE4MzAC8/k7gKu
glblgFY2MjIgZPa0eL/CcCF8RGUPFZjrT8hb5CMvCCpsDKSYdGneJOENta+etqtoM6tv5F4g58bH
XDfpH8S0vm5oxqF9aejj+A7H47+r6PseYYWKnpJYLivbVHBNdgi9UGNPqF9UG6nfhQiGNFc0NH6e
ZPHQv/6YBKFpzkwHig9ZrHxvaZrDdp83X4si3IhB3+ZA7BsRL+Bj4MFLJ/C1KfANRQozCFQKNGIR
eAJ5T9hpxr8oi+gP3WhV+6KbTJvuTXAXRmPBXLjabaSHS2DwKvDnR1C7pZJKLCPRi3z9IzSUw3g6
6UFSIBT2wwRNolmNXxWtVe/7rpQ2cpuL5mhH0ByQOLLrNY89sBPToCDZh71yH4hZ9n1U54SJ22U6
yYr8jcvxpn7B8uh96BZpnsHYzqpGn/DMCPAWoRUiQK1vJllZ74Qsn+4QhQtc3/KNA3S35ruGzpBb
QwuZbJz3twETP4ACF3BSGTLTdZUcqZ9pmEfmocTCKJyoywwofWfjmxbHv/o4G76Moap9vn7H3p5h
bBKcUbFRZXAvq0WLQhoiqF2Mth8lMR2tqDyOADbAkwbGhot7I3RIEi9BwGSClySDk43lt5wHw9aE
KjdNUJsmE9KgEbCSEaZMFT67wTI6yB365iuVhzTYIwxLmRZi/eh29n3edq62+g4hne5zJMTy+xZ+
7XbH2MjcMZReSh91QfIrSF20+4VT+0mk/Z3tKnFMU/iZB2g8hbkUv8NcoUa2Dg5wn1Jr+5iXVvgN
xtUA8BSJ8s3Q59bdHPVm6Mlqv5DGtnH2CAv91O90xOYMR0bTYj/oWhY5cQq9sFvVcf5tMqQwcjNB
Kb9rTBxBBzQOKhmbCnalFZhJ3zGcJMqI1QgQiBtK0D9TfEZ5QW6YfbbbAX3DO0bGx+qpz0L685DV
RujaKsBh7Ip5wK26wYW7JXHKdPJamc1Y5yXU/1u0rCtSojGFN1GXb8eM1Qn9AEgK7EW+cbQv2MNn
UNkk06MT9LtVc7b1aHNGaDwVRDAW9C98GF8AMmVAOoAcTOpwsMUtl3nhZCs6rT2TBVowlay8FWNX
miBxn0DGzvP9yIu2C0qluAfD0nwr2hBgfNFIDhCI+LaOR9BfJNVMHulfSkucDiDKTLePkTaKYe6t
N3zbxR/HSy+R/vJdzFUlQ6gGxCtUcqNKGqPPSkgTPm57gxqWrs8bifYFtwIylrsN9oJe53p+oO2y
gTfQwJYFqUtUVdUt6obiDUhQ5HGgTdv7RThtLFC+tOOk2gqNNwINw1w5lq6I0dHTWGEfWsw1QQKi
+zd5ooeqV6oyDJpdg2iLh0C7/BlJSaYfoecUd1ILTtEJ4cuADzxnnAISDipauzqAarc0fSWlGxdX
nwFPte+hYVdnu4ZuefTmrDIf+D9VA1F7uXN79NmQVijj4hn4Lo26TujR5b7uPd+iWpYAheF3ZrdU
puC1Jaw7O9c9F3dERAMJSL2rP0WUpDxKuGjHlVJuuYGPoBnNb8EO0CWzw1ShcZ8IrcqAjN7c1pVV
H67/oAthJL/HNCSLzFsU1yMptYQ8OQBnEJV5mUSEsTRodvSOgo3snpnidSywjGUR+9D2YVx53cVD
9hAiqGYYbDGYokMniQUk8+BYnyZmLyGkyYFX0v6Kw28zJSDIgvVxgMqzy4JvyIGoBWKgSniECElD
b6jQs3cisYVxqlTib1LzBlnZzpjGJ0pH4+coFUSo7aMBGia1CRGc0lDPA91El/EmCZJZhVRcL36S
BEu/Enk0yMtFLX/HBG58a0xW+JikIH13ugDRrWeiVyMRQfrVZ2kuAVMlhoQmE7Ae/Tn1qxQdW1Qv
uBpyrG11Bn9X0F/FUODt6EXyxtPKUhn2fn1ggtYwYV8s4UsOLfjWdYGxVmH2lQGIytyDCTSkz1Tn
5HcwW1jA8ZK+zk7AfbMPSFnq75JezYMnQo9G9eANLbpbwR+zb/nEMDNirQblCotf37lGU1nFe8OI
0RblRY3qPwcP/hbXxf/bUP//b4wYOrH1X0/2H2u0pvOfryb7+Qd/TvYL2j/IqZZpEOaR8LgwXPyL
CkOQxH8ARKD6SClQpG+n4vL/JTat/QPUExkZh4Iy/u9SaFPQLvjf/9Gkf+BBmYJcfDcDNeSF/+IC
efzzWEEj8pcwjFVCRcEe/AnuQZbAqC6/YeWuyrwToM0C5zTYybfgABsTFYyduhO/QFJoR17wPt7y
kK8dxVuTy0t45iEZyFItSkuLSdGenWZX3fkejP/OdGNuvDm/uQleLtdbW8ubdGYrQecgm8KytHtP
OIin0RmPRGV7wG4sNHRgiQbahbDurtxv2V71b9/aXmXWUTVJwJNz8M5O/GF2oAPdwWV7w2SWU7rd
LeI9p+Ao7OVdvUeZcesrv85d3lpf5YeapsBEbrGxySfxubsnP3INr7orYxtSewcqITe9l9z4KfPA
yW3Edqsi91vjq2AGFedKHbOqtEnMZ8//xKC60++YlIAraTc8RN7Wcl+/cm8MrpMWWJXHMdMbngFE
RqRpl0Ogd3ap/3lz/k/eZTD95m3zv/+zetjfmlhFj9DrSlnKOA6wlJ3klV4MtHGX36i76lg/ha7h
XLd3cf9AizAuuIAA1u+2IPdSrLd8QvGkedkp2Q+e6qWnbiM8WNUR/rksTaMIRIBAcLa6jQtjDSMk
dWnnt+Vx2PvH0s0+tHth81Bc3KIzQ6uraCp+lmcN1MpJpXgRPMRzpByvf7PL3uzMxurKxclojGBK
S7t2/L3yIzpU+/QzOl/e4EBP7wYP2obFrUWtblmGUnAUxny9mQivHbKd9Ov6kl4HzW+3Z3WT6GKo
+W//PFZHGUSuhhTQHdzd160sm/zGTb58t3WhgzdKrwKV7xbPj/B8NM0JUP51Exf3RqEytoxpo8uw
ZhGh0yA1psn9kZ/kE5NlXvQUOqTehCc7eYf03KZT2DS5OnK0UcqZ+XgmYveTm7nFHv0jJ9ore90T
b1IOydbw5aXjcL7G1fkbJ6WncZRFiP4kcGTQL+q/Xf+Ml3bq3MLqwI2WCAdpzIMW+e4YfY2Mw5R8
uG7iovc+t7E6cy2krZBMcRrUPVqcjnEDkavdef7D7MJ6b6vvNuy9Tkf/PONn9tZQWPg0LB91t9Ie
vfrY2OmD4RX75DAfLPcHXMzvGLV0GnMHWdaGYfnCsT83vHLpDJEwGaWnLOlJPfE67k1H2vsPiz3B
8f/LC2Asv+YsFlkollvm30q7AfP/MDuIr3iBazrA45AbcWp7OwrYOC1L8HlucsxRjtANTDIkqVq3
Yv61qD5f/4jylo3lTpwtq9SiPq4CTiQ9y2NzKr8gHu6kx9GRbiGX3xuu6sae+hO2Qk924PjtPwV2
4eX21oO5ddvXxcSgC8aacSKc2JH5KsLKfX/ID9qeic1d4SDp/H0r6ljBqd+e3JWDQYQI8viJ78vg
16F8jwaujeVb3QtPyuP173wxlD0/rCvf0mpMKgYzy2vc0akfE7c/iMfcQz+aE2R+WVyoxnSw67ub
NY3Fqayfh3PTK6fDHAo89fTiuCflLchoJ/ZQL3RDW7rJ9uoOBp9TfQ8bHVHQxvu65YuMlS8yptyA
IBfT6a31MN5GJ/URIh4HQnAve5/bW5f00nN7ttJ1jaoSYcaVwJPZXfaLzHoXFo5f36nNxqX5i4ND
xLWA2ADWrS7mNOW62PVs5mCrJ2YJD/ojm7iLb+rNPOQvDs6LrdUFzUGS5J2BLQYXv00uDtazvMJG
Nmon/qiOmVPeQVOyQ8J4w+Mte/P22LwYXjzHmWeQxr4xChXDEjzUU3m7iCnOe4msYPjSDTdq+nD9
ilz2RC/21rcxa1LmKbEnVp8k5TAqT5tDa1smVpfQgI4NWTTYFFC18rpS2be15FlbtbSFuu/ql1td
OJVJ/VmAXwlXFr1L3umf5FP+YUlZ6+/jk04ORenqm7aH8WhHT8Cr9/H++qfc2rrVtbMUpjPKhrhW
3geHbp/skfX05MNWjrxhRl2VhFUjEWSTwUUijf5Y7Wu8te5Nh3BjNZf9178Pxu/S5dlBtEADQueP
mVz9VWYeWLtyzu0WtR1D8yZzoxJ6MVOkQ/2vy72moOlHS54KMCU2utPH0E7c0Bl3TDfs6vt2c6f+
4tl7sbZyJQlTq7DA/T4r7bF3Rqd98I/gC2/ze0SBnMDZ8skbd2BdMkprJqVmn6/ZzXc5s7jSHnzH
9eO35R8Xatlz1xGYVS2YJkFFfqt42m3kJgSg+f18t+2lNj/gym2YZaCJ4fKwSg8tpPi8qYWtPoK+
c5IPRCy8MluO8S9etZc9W7kR5rkZsF7cv7qvj8IP1R0P4ffRRoXKgTd5uzxysRb1u+/FoQTxuG7U
R/GYZvlSTei93pmdY0Ob53dFKPqD7ggqTS6CLHey9+20/QC9PS+MMCwkPAsyGJjw6oCqgFJjoVje
1Ej4g27gF1WLnnzR2rjkK5rKJRh7bWf1zoFCIxEH+0cwtqxRvCsf5gP6tjZMkMVOctM/4r1w3NrL
rdWtTupgdbWhJEZsj1V2aBKGf/MahonNce+3T8Lr1a1O6TQbbV/qwRL++fvsFHvlDT1Me7YVdzow
jH79Ar51zECPYGvSQZFLMi361/dP0op8TNAm4QEKDrnXH5Q99eD9VvXp0sc7M7Pm9AvHubGaskrs
uhJQmvXdoDVvharegKlcNLM0fhnrBNOwxqfn4Adrhmb4dr76pFnJrzqZPvVmvhWiv61s89XO7KxO
YJvMKHoLaUKwKnnLpQ5ui2NgJ461GVtdWpIisj2GIeqK9CZn1mfmKkAJ2mD7e/FDH56iLVa9xQm9
Dt8Yyz8zscqOZUkYQ01r8IvSL0VrjvCmwg0q3CLZfd9V+ZfrJ25rQavsWLZQ+kPAILHjMvQ603KE
QN6l3Rbye9Vu+9NLgEQEuK8vQ4C/sf1nsQAShVk7+GZuaw+oVIbIJriS0/wRO9ke0ey99jx4jLHb
tS0+pPeanXhRu7u+0ouO6vwnrKI7pZzoGQVhAox5N9n1sTiFXk+tJbeX+wy97x4s82khe9lKby4E
lsuo8cvqV/e6UVDghqMXDag9VMT2MO7mg2G3z8Wd4aKniMotBR5wMobTuIsT1d1y3xyur//STp/9
hvWl1zO/NBu9SGyfoSEUAvXpcZo2bvzbiO/VOteDiHFlml1XRsBuU38/qZ8t+XsyVpD2fi6jY6tt
DDO/zRqxJtPf0+miQdm6rPjsTIV9npeNAYOJogu3+vhR6jQXKiMETzfc8qUreW5o9QgAuUb6r1c4
KIzD16HhwKxia8hoj+WnvwlA/edNAcPIWMAyl/87iDlbVRumKHqoem5LxscKDed8K8i7eBCAtS3x
CDyha8LCthQTc5JiuCrsigrf7Op25Eb7RXnyW/4J0i2m/Ylf5Y3duhB9sV1ndlf3L0pVZvQEkrjl
Ke0fyofQA1tdus0x+7HUodF5uX7iL56PM4OrW8dQcD8PsFfYUe7f0pcTd5meOcYYoBAW0Oi/bm1r
ffoqqwoNqwmKJilYX/oBWgFnvDE/9H+6lqfhZqvrsrGNa1gVyD20RUKEXnwzdRTYoAIF3ZNNbK10
2Q7ElsyUSszuLH9/dh4nRFTlpBAo+tz1t6G/qx8b2oqm03naHv2eb5BwlPvNquKluAsk5L+trq7c
FAAFQQa2tJWH5aWITtGdZesPhOo78WB9uL51W0tc5QWLtJQBeqiwZ6Q681Pmf0BW+rqJi57xbD2r
w99Sxov1AKK8STwNcCYlykOi7AcfWpRq3MOQvuGytuytzn5RdLCt5ZwOc9RcCVXicQ6++nK5k2b4
FU05Q3p5Iw676CUtht/JOuBMXiccVgxmtexCmnL+HyGzn754VEWYCMPMZi/317/npS0D7M08GUUR
plJXUVIyFwbgSLasM25mCQKy93rhXjdx8eSf21jFRkUnNRFY6z8RE7BcOrmX3Wni706+RPiP0MDT
JivDptVV3hanetODE8ztkLIC8pReRESLaqCHDDxF9epneJK3qCAu1E6Asp99zlUIPTRKUgtA9Gx8
42QX98qBkad3/bPsLT2ZrcLQX6wRrmZwNLQk13mOUHZEuCa71zyPTnRYeGhdlJj4snEKNdzOOmXO
9Nnf2NBL7wGAoH9ZXUdAvioNY8XAsj2mtx11NQsF+vte2nh1tha3DoLEbGnpwmbJ+zq4KnWoXL/L
HWR/76G2dKFhLD1j3G+ljn+xhS+rW51WYrt8YKiuAPeyeMwFZ9Pv5AfZQxp2//cUQ/4MUmB7ViHB
NqG+sFYeM23alpm0ZQPD8SnWyq+FqD3Xo+rI6H2NSk17uafJzJ8bd3JZxTo7Oje88qPM/sG7tZyc
FNwEPLsnhHUfBqe1Qze1/4MOzHItXpa58qI5uhhG0NCpRHblN2YqeGd4sSfYdbCDLFLiPkJ05SSk
Lo/zz+tLveTBX2yDOXv97oYgaySo4nNmrHsIuCKEfeL0Uarbr7PS0R6pGVYNNl6Ny4dIArSK6JO4
6LG8Nlqnquy3+W+QWO+odrNrPprHyDb2OdqPdLmuL/HihTyztnrk/UxLslbyKeLIg12ibTxVO8UQ
vXHeaFFcvpNnllbnFfWNccgG1tV/MffSbfoQfERvt93NBLt0gN+HpxHN141saPlYb87qmdHVWfW1
vkqLpfOsJtHB8LvvUljvx3TaoKS4mFvDPMAIAbQMiwLA602LmYtss54Xo4FJGY+jo99+UhaslKfd
R7eTIzybD/k9K92H7+JDePr7+AuuydkPWL0eswSF3QB03MYJ3QmddGyb4T95789MrA5mbKC2m8Gy
aEdTcdeg0LGTxm9qH2zReC8/9e2evXzL1ZHUx1rX2oY3v3oeXNHV8DDisPM95ioJfUFmItu45bqX
w3fN5upwoqPBtPGETaj6d7kJzyW8lsK0Z+ac1HkrK9pa4epUKpDhayE3z060m7w6lMXz9Uu99f+v
fCbq5BUE3LxDRnE3Rb8USEivG7iYaJ0dt3X7ao7KylJajlsBeTB9g/bG+AMRRY7EqTmqNx30yv9J
7npuchVuhlkNSypk1Pb4Y3CRNL0RiFXmk+gt7mO7OXLZc6B/yrgGKPh13yDN0yifNU5EWjCxYf2s
ulOnHq5/xi0bq3ghgiQXiU68kzXpj61IfhUXPxNrenfdzF/s1staVt4pmBvZEAp9SfsntwK7me9M
p6c7INkcDUTNYGF2rtvcWtpyRM9SVkuOrUn6Hc0O2W0az14cIJPdbvGvXF4aZRoVGhR871pyoqEs
ZU0lS6u92WuXUA9SvfYw2sqp+hlJu/zj1souP2QvJtcFaCOT0dSoKWJmuxsB6jtXOixh83zSH/6s
nwrHLZsXX+kzk6uzbyYK8vY+4MeqePSLZ7k/IEhnK/3x+qZdjHdkDe4ckn4IK1ZeMO8TUZ0Lnuio
9HdqmDyiimUXQoBgrl4CLZ4Y6i3Kr/+d0ZUzzK3UBLHNRbOk5yEXCakqdOmF7nsy6Sip9M29JcbD
hgO7eDzPVrrykGUcSsGgcfMqbXynD+lD2xkfAkXaeDIvOuIXM2s3GSldTOWSJ7NslNNk+sdhi8Dk
Ly7Av/ds3eEvB+bRs574eAFiNRrjYt4CLZ2Ix82F09LO77Zq6Rsfb93lN9WuFVsF519Kn6rwKBVu
kH78rw7Fum/VyRLKISa1k356L1MW1fpHiIQduf4aBV/7aGObNj/iyltV4yjEXSLEtlbelQyJ2dIu
oPE+xqd0tlUvdpEdjv+7I7hu9Hd9Z+aBz8Zl+Y2VPPn1EWKY619xua9vohrGpyUNnUz0UJaNPHPC
ZZ6Mqtgtx69S3TkKbkbhi2A91vMBrceNt+xibweiu38bW4VtvZToAW05Qu0ncm53PjCUnH4Pn3/P
txyMn9OTaYuHLc94+Sy+WF25rFQpEzWvWaIepo9CWnY7tUSifdiKSi+7xhc7Ky8Fp9cAIRwhVeCL
iWclFnyo0tA4cPhYN1LR/1IaLdgPZf3r+hZe9vwvdleOKtF9Q7BSUtBkyI5aPnitVKFE2u7CMth4
si87q3+bWvNdzUPaR1Cj5DbKDakLwbQPGci01ci5aIXpUFgJYXGguvz6TJqtINDqhnq7QLZtTJ9B
k13/YhdPxJmB1Tms07wtodWmFZ2IN+bEVFcyfO9MfyPlu+wzzuysTh7yJnkT6bzJ2kPzSf0EX77j
OxbwkmLXOYjx/dGV7vWVXTwLZxZXZ1CpS3Wsk5Y2ZYloAYl6rjc3GUSnjAtveMSLx12BzAOiZnLa
9atSZGiPMD0LSxS9WQT/dkkIL8rQ7f0hRHHCgJVGjzfO3+WNe7G5ioaVtrB8ISCU01Fp3tVzCAVz
qNhatcW29hdb92JpFQ8XfRxpyeJ64dNYSiw030IHbVYHKgQ38rZy8wuYLpLzs6+53IkzP6x2hhmk
OZ2HIXOXbCl05HiXDg6lXQ/Rjq1k9vIVWzgs6MoudNevzTVlaShRRBdANj/P/t6C5+k/OYj/NrD2
FNMY137Qg/xJhngfKlB5TW7awR4fbfQzNlby+8OefTgjSAsmMpaaUfulQcWmUzaqUlsGVmdOUORK
mC0d5msx0Vu7FSeZBDOWNsxcPtovH2x14NquatXUYEcC343zu8y/26QQvAB2Xg7Zi43VIYsRPARR
Smm9dabn8KuS2sGh2bcHyvn+wZrs0QUI5ub70km8vw+afW17Wf/ZPtWDFLaSBgxgUD2tvYlE3Ykq
bxIh6j+lar/rzf/IWagwEtMTNaFRX1ksKugNtI5qQEF2sGuV8j6yhGo3mO1WOWrJrd4EUWeWVu9J
5lfC4Jddbgf1EPys5vQ59A3jAL8biWZWJZ/CSC8cwRQflKmPPlbNCOzV7zX3+p27eFKhXKX/C0EN
ZbjXn7jpY1/sZXyIbj0OqeEiXmdft3DZTZ2ZWJ2gQo0lNUzJxBYwR2Tl90YehND4iqot9oJx6qSi
OAAhKFzdbNJdnVcPAUTDG87l4l05+xWrnTUCJJiagtTMMIKbppy+1WL5oU2E5+urvfjCnZlZbatg
WKNZSSQxuWDsjYqcqUB1p0btKAq/wmm9DwLVu27y4srIqiGZQRsUkfXXWzhLEBdBdFDacOHYfqvu
jBilNnOrurhlZvUBp3RM4rKDoDhS0xulrmyoOD9ChLYRIlx+Rc+Ws/qCsy+icbmMBae3yb1MwB/s
q9ulG5M4uX3Ymqy+sCpJYhiYGRUFldO1IAfT+hpK9EA7JDRwyv6EaMxO77eKjBdOxSsrqxBLnhuI
FDuweI07iHcLABS6zO/xJ9UTqZO5Re1MzgIUQ95y4/ZdtCwv3G5o8KD3tSrxNKPqT2mC5V7wUFIp
FBB48AlOgz2lxWlOtla6+IuVW4OA6sXe6uUT+0hrKhTjbEW6VWEIP2b0uNWfFp472Pu7zImcrVzt
UuXslc2VDzMS1YxUCEPtKIOWcad4zFPRITU+JsUuOSa3ogfn7SaQZQnE36wUZha4Z2UoUtb8QghX
pmkamKTzgQ8f+0lOnsQ0cRqje7KmjQmIJbS6Yms9TmzIZZDgEhN7QKJdTAHc3QyzK01HuX7y5Z/6
JonhlsHVsWnD2NSjJMOgbT5F6U4dHESumFQDrWC47bPxMf5WPnOeHgUA7lvv/nLF3y6X0BYOMwhc
1sAkuamGGXIwXIAWHsfuefAP8HZOeeNc95yXfA0wvBdDK1+TINaXCpDX2pPdudW7BZcNdRrD7WBG
OTLmf3Q74Dcn+QG2Ty+KhZ8FNMpUqonmcxv9j9H9bxz4jWU3TvlpduVl2G9rfRc/5Jm9ld9Rp1aO
4hp74pO+N58l709AYHSLWIWduslxdrcHaLaMrvKELDZU30L1DcU/65DPCEj1moPGE8rNVvPr+g4u
b9ubk/KywHUlFFUpCgohkGq4mLqdaUKz2XTJxu27+EacGVldhiEeS61Yhn7VHp4pMdUPmQb3cdDJ
x+uruWjIgLEMEhv4I9bTxVGgx4Y/sF1Z7YXRV7M5+emX6yYuDOcsL9GLjVW0IMER3UmpQaFkPoKz
cNEmsvWI0cXeFXlmYcrbxCdf3KQzk8uyz0593PeVWWZcZ1NQb3Qh+27VorexrIsO68zG6iaLjRwH
OsqFdv3j/5J2Zc1t40r3F6GKO8FXLiIlW3ZsJ7aTF1biSbjvO3/9d+C5dyxB/IRk7sNUTVWq3AKI
bjS6T5+ztHb2uCZ2C0ChB3gVwABQfqxiN31MPoe2DteOhMPook/HeXacJ9JMmhk9DohrQpzXj8DR
PwaCVYqscP4c6S3p0xjZylCtKVQh82dIr6k4irL0lOZLfDNAlfSeWste6ohyl2rlzapW+TcoSRSe
1jXJA02pGpTzLGoGbjr9yf5zTm+EWW3qIQqmBWmWQ7hUL6D4g7BzVECzFzyfT9d3QmCOHysmvV6i
xoQ0u8ndVH6q1M5W6pdVFR2rzXTmY1mUc/3RIgMUZ+GRenkf+jUOk+WMoWdiUhuuwhK2f5WQQmgc
QEuVyTdxFuVCgz7BWME/++8VhENRl22TfxPQTmxwSVoEysa1h4CWo8Xkp1zMvxZlfsp09fn6R9rK
kMCEhbkQEJFiXo1bilJIBZ1aLEVWbqcldfLQK00nt+4G6CldN7UVYk5NcSvKi7VYtF7HwICJPD6D
2pUdQgfnupHN9QAXh5cyZGLAY8vFMTDbkSbq0ZVFfdm8zQpvJUCp7svly3VDW6cbsgH/GOJW0wy6
Uqx9ga5ANvlLkXj1iClGqCK74IsX5CRbOwfCVxCgMSIZyEGeLypLjRW6PVDbNYD3K2n2UDSCbdsK
WipY0dD/BfMSXqnnFvKeSZQtfQXQYHGb1kpgGdUDNEcFvrplBjSLOGysXw+Ot3MzRTLpemmajRMx
qFJeHpS8d4ox/herOTXDfRtSZhH4KiWspnqzwq+QKrXnSZAHsDDOZzWnNrgdMwaN1jmUEZxUwsTQ
dCitIEIZYYb6jVF+xQ0g8B7R1nE5QRjF1Eih4wzBxF9QOLdr4i2LqOAlMsL+/SQLkAg4frPVwku0
cSHHAGlpp5ntEIxFwDzaKri47iq39nVBrXczx4ciLhAbJhMX4odiOlCcK7FC0N44Sr7mqzvQGQf0
trHs3gNtUdCKQACbKRYCNygFTR3SQfzzpc0rUItoGMKU/JLuWWUeEuFg2rcNQGQwF4x6rfDa2F7m
iVEWU062d4UsMMQR6swpX3s3M9Bszt0xyG+K1l1RoCUuEfjbVjQ8XSUXOPKCrClmtyoH86h7Ij3q
fWQr5JuVv3XlaF8PiMLVcYkPuFIWUk8K3qOH7PuIEg16K4x7Chdx9ZkR/omeTqLVcflMPs9ST2R2
alCStBoEk+/Z6BvpZy12/7e18eB1qGtDR83Uc2dKD+WeVbzKF2KBw8iWHRQufuewsCB1EWA+DgsP
ZDeNidZ9jKDfuvlnEHO70aH8YTrSjmnCCsHAW7n5yUlRuZCJiTQoj3RThVn5KFAD4k07Nvssqhps
BpiTRXFR07LiCKJOQwUBWKl+UFardZVp0P1mpp+vf7Kt+xm1CTzTVMjhobJ27mtLulYJON0BhNTW
HbrbfhGCInEowb5ZVEKJhk1rQP8zWQlwAV8QCmoGWU12FDtP3g3gKsqC4oE92+bHBrw9qgOW/CWY
v15f41ZeAAI7XQNZKuAX/HWamOFiVBL0FqZkv0qPoyJodG85GOBFiI8yBAUvajxTVKH6QqbCkdrb
OLqbO3CHUx9E4tCMEnnY1nE/tcXFxkqflyg3KOYf/fCo71j7KrkdEBcZwlMEY9r8XCcL4+KirIMV
ux0sxMXy09jNtkbLu0z5RM3+4foX2jrvp6viYmJnYTRwrfGFpMhMbX1A87dDfULLM0E6IvpUXCys
IBAuNxo+lZ4lPuk9XcrB8Pptlr9M4+v1NQlM8bGwyyDSrlf4Uguhfts+UokAI5Dt2nDw9FHU0d4a
ipBPtpCPg7VE53Yi7GA8LKFX7zUv3lnoyO3RREcuIirGb7XCzuxxkRCtDWMYBuxk5xWro++SA3HK
INtDCSnbiYaiNq0hPGEsH2N0mKfjTiL44EelsZbCqde/KIY5s+S1Wu8WmTrlcq8kuh0DAN8mrzX5
N88xEKRjzsSCTBUai+cBcohBVg6myMSJAfShUJAZzT+fwMCIM9YExgaqX7D7j1plRXERpU67aF/A
QvGpkdVPqdL8un4et3oLIJ8HcQdEcrAgHrHSVjWp2giPV92ub60nBdxinY/mzU3bYsSERZD0m2h4
ZiP0ntnkTkkHeZ01VWcIzk7W2yolT60mIt/dNAElaqTF79LG3A0GJdtpiMYkdabeRNz91TeCdH/L
AEaNZBDYQ+kUeiTnJ0AlqtVAjyN1wJJu5/lP6+f1D7MR/NDuhK6DpBgwwT9bQ3OMDMjVoW+9lPPO
hOZ7kGkxuJq6pBWEvy1TuHwh6SdBNxuP//OlZJZu1hBYyBxCj2ta2hO2rV0FJZmNW0M9NcJ9czrW
mrywQZtSuY3yG0v+GqceLQQPvY2vcmaFS5HKpJPCOoeVNNfupR4Ei0Mo2K2tmIreBnqp7GIH+xA3
3VYMcgyBvhaMbniIVHeDXziYfVneocO/0eLYuNuZaBMEGdD5Zp2c86/TWJB8b1X2Hj8OHuMnpu7q
6z4jHBHf7RvXE/ieVAn8MBZUpPmXXZHUVhcraDdIhfk5y4EcntUdRAv3SaW+Atpg//khZ4SGCD9o
70PK5HxtsTkXeT9NKJzH5VMaQyyHAEGPVsfjdTtbx+LUDnf4jEEvpESCHWgm7jEk+FhlsnvdxNYL
7p2/7b9r4b6TsWp6LqlotaGj6DNw3HoDOYWb2WHguBxiUIKjvmUQ8hySjnc4Rm0gj3m+efVMQBzE
auXgy4KenCtrj9r8NjcRUCcSxC9/UGhl1uNjkd5Hsjusggtqw6E1yWJSdhTCJVCAOjc/pKNRmDLD
ceYgvEFtYvaiqoe035qjRQ06d8EGb9nDPcXQh3AHyqPzpiHNxnhaMqfpTAcCmU6SPBdhFORUENkF
hi78e53WPM5JBq3o/GmakzedDn9piY7ihjoHglOz4XCIIP+sikfqFWszQ42wwS7Gdu9KDrH12/yN
wejVFeWUyW3t+Zt8FHf3RavkXKJV4gkqH2vmmGXpz83oTSnIMaonTfy+Yyefe4xr6EJbeOHJJtjB
OM9QS1T7RuhQOWb4zfD1Xb6j7tLey7HDlofJRDFigv36ayZZQDgpFo0W/CJTWC3ubQGeD4N2gfQ0
O4sL7lJfmIcyT7u0ZoIpDDgzVeH7ALkxG3Sq49xJK5BDKY7h1J+Lu9KF+tgeAqHPQwKWJCNIA8Uu
fSEjAbtvOOsoxOHixgQtXIN/PrdZNddMac5BOP9pRGBY6Bt6R4zJi9Pl0Hah2zWD38T0S40aq+D8
bnxbXUb3Q6ZQaAIsnfu2VZ9EbTszspNsx3Z6emTT+xkIXDFMM6MjLmSA29hs5HQSNP1wUV1CrPuk
qMJFgsdofr+XbxJ/2cleK+zpbvjHmRnOP2YNyMTBTNEBk25L8lU170YShNNOsH9bH+90Ndz+AfBo
zRB7AlI3uk3p1yT9K1730uLL2m7Qv8igaJpQdrxudCPfO1sa5xyKsjbIOICqndpHzFeVioT+8efr
Njbi2pkN7nYICwNzLQoSsXB0E+mghpqbdf4MUvY09/+NKY1pueMauoBtz2j9am0DriRUZSkUo+Lq
sHRBvB4wzuv8T6b4qyHJ6znNLZhqpaK1G0XNbLNq7tcaj/fyV5aLtL9ZhYN3bWSYkHpC7neJ1pUa
vA1bFYdwpINpF6P6oEr7doL+brUDj4W36o3glt38bicWmVucBE6DVmU3jfBnJWkds7hZx7cx9ypV
tSMILV/fTXbOrq2O/ZYTW31slloBrh9QUrimfr9Ygst104VP1sJ29+TvQ02hGjoCrPNQ+BQTTuXw
rGPECrLX19ch2jMuESOkmsmEAU8HKoRdHHTkjlbHGdye2v5/MsRr1phdFrcgwIgdCkYLNbmtRndU
gsk6dPm365YEB0/nEvOoJ0pGSnbwlB7cFqH0CYJohhMNeFa1WXtsSfcgQcfXu252q7OEPtY/B17n
oi5qqTWEgRHcxzdIqD13GA4qQJE/vJlgEy0P0U7EGyz4dvzrKh8IbSzoRDsYArDnVLeL+WWYAohs
OYhfgvCxGXhPVscF3slq1imu4FyD/LVZ/biI7UgExd22gWCBmgQGgPlkK2wqCD/X2MGB5jdmD46u
zm81QWV2+3h8GOEWEpWpHBkl4K+YPbZWN1VvDfmGLScGN73555UDRpL4z4q4qyRP88rUIuZeEDXq
8UQEK2PyXBUC59qORh9muMi3gFBAlqBT7tDqbZa+Q3ZIcLa3w9GHAS7clVEa0jZu2QOx3Su+BpWm
BvoyJkbuOzcFx0nqWa7ofP8/HvVhlQ+ChUWtLkT5gPE467vMI3faJ4bJ7PYtuEqjXfbj+jpFB5CL
hnGTq3LU4ACG+muLATHoNNYilWP2Ny5vDmjAapRNa/EJd7gmswEEBMBYjWljcCQYWnCfLp0zqubX
iGovMmafm0Q0Iikyy0UnKNnXUsxmxosQYwKlKUt2PORfVqvbQ4pvcnSp31VQbLUVpRl3/2ZbP5bM
JYoDNCtBVgWXq+kChdObQkvsXoSb+n9Oy4cVzrEzdTWWOYGvybVuy5gQipSksYfMcKdO8Rf0cBNi
OBmYNmPMtEip5SIvs/EmctWx/fMGGvz+47dwfj/pqw7mP/yWOSv9ZEVRhag2DbUANXO3MAU33nvu
du1Mcf4ftySBdLnKHKXfF4fKyZz1oEEpQQSS3naQj3VxcUCXS9UAkSmrsSUYC2r9TNWOYTkLspLt
ePZhhnP8bOniKq0RbrKss5HSgfVVUAESLYTzdCSnejgUeLtocbSvZuNTq5Y/e+hkXz/555eNDiF1
dFpQAMUEL8qt1vsA/UkaZ6rh0NTTgPZwl7gJssVQszsaGJZLIecNoezr5s5XdWHunRD5xNwwoUXX
WEXrGBhYX/LcGXPykybx/roZztXe7aDiiUIreEl1evFskYlUActag1TfyffV43SXo+P9lt02oL6z
werxVdQMPL9/Lgzyj5e4WFSJqJTVC8F4ka936yTtF5DaQgpYhElikfDDmS5tcfljDb/NuhrfzDga
fnLTHXPJlp4YHkkJQhgWfDOui3Vpj/2ek48my4VCpAUj3uMru+XYfEzhlD/KX0z6BIBo6GVGIlbu
cwe7tMnFJ0lvLD1Nwa8vlT+N+E7OvesnRPT3uYBU99Eiq0DnOENX+eM4LnbdpKIqsuhQcMGoG8sI
JDIhYEDZz6z2FQsciMYrjUTKaRtedXra36dwTz5QQ/ueJCPspOFBAxgnO+gieMzWfiFCSwgRFHkv
zzwlWX2u9hPBrAtoHtZpV6JGfP2LbC3i1AJ3yvKwH2mCfqlTZLInQ9UTJc/9HD5ft/KOPOGd59QM
d9XHTN170tKG0U45rJq4BqRyJ7/zI83WMdSyuAokP+iddqPcFvfkr1X0tbjewt9n+/QncMdiHlra
02GFEu1i7HRrson+16g3j32VBhCGemsKUAyh7dAPoWPhGSoBv2aTcX65vhWiDefusGQq5A6KjDid
fWFr6g7S7y6Z/hB8h9WizwoQAWbAoW2PYXBuw6u4ByP1ilA/tajfZkH+BBC8k9+ld2wo8zdkJln4
O/vCnEG27hNvkEtTn5NCq5DMaU4UPyzLa9H9oJkb1y+oOwLicqyaY/3HEYUaEJRGMUnFOCGEoLmI
AjpswLgq9JR1VP5Imx2ySpRBXnwxzgR3cOQlj6Afj5UZ4+1MnybV0wtBf0Zkgks75EXV5zDCoSgz
ct8h7dRmoF2N9k+d/WwlGh9OhkaqI5LJaMDLX1GngrCbv/YCfoNLP6MUqH5Q5YHTRQW1C3fAF6qu
5siSjPJVOciu9WMN/q52qJ7yIp69ENrj9i4P1yhp2UlnULvYUW9KqEpCRIINe7S+lXoisNhFUD5f
ID/HkoMuLEwpLua+3ev1S/lnQgrMdc820OI8CTRG01xZuCQLpXQNKSDIChfVNWr3eiS6zDA4Q5zv
hGHdhEbVIx3clV1A3lh3x/K0+4xN/SqQdO6dJRBxFW/tHqZkWMcT2u4QVTiPE2Fv5EZjYugromu0
T4k5BJrUTYK1CaxonM+anVzWQFaDhDjVHIqIZFU7we5tm9BUgAPBOajzSK0EhJC9qb8nuzKeV5k3
v6Ck6DT7ZscEG6rgzyTH/j4X6Ef9Y5BzrCyF5N6iYcJA6ZvIndj8lCYPs4dReBH/A/sI58Ec+NET
U5xPWfKSdVZT5I5GPrXjz7A65uGdDFKP63vIvsIVM5RLPsDy048TdDWhJl7cmcsva+46uy2mndG2
91G2BtfNXb5PcOBPlsW3FUEbJ8+RhGXRo3ZQMGdoQDowBd3P4Bp4FRtgyvNFX20zPp0a5Q58rZZy
MkM1HVJ7fgm0IkMBoxKhfYIMLKMDT1z16/V1sq/zsa2YvUaJ4d23wMVPoffEvVTQpdK7OIQoSg7d
KjXoA6aargjP4yVqSMZEFfjG8Z9m4P+4U4JhF5KVY186JKCQKoYsqZvtZYf1v38jzp8nGGxVZ9Z4
rk09GkKz0GHNepJ3KtDv+U3yielKiRWDz1370hS3gXk0tsYUg+dFL5Nxv2jVS15Lk6DUsLl9IOMD
B8g76pJP0cx5tZqwxoLSW/ONyZ8WDkAnlv17JLaXhwJ38Yk1tuaT/Gxo9FRRyo4Jw6HHHGR+tmdn
XvRiOc9k3rcOPOWQ/5EwbHcJEW8XtR4WikVJiWGn6ZOqHFpFEHqVje9zZoRzKbMraW+UXeTEoJ3v
vNqdMMYCmW5iLxlgJmBtvP/Jevbyo/mNQvRu9mhiSzeGYAxv6wvidwD/YbD2DpZ8vqf6sKoAuWGx
632V21FQeFACducYoIzKjYUSxO9DF+eODcl4wNTZixAVQR5ACZSXFTfzAuWjvtnli79mktPNz9RA
bcX4FC+7EvdCm0Dp76jm3zJwlcTfuuwONaVi/UyjDrk5gKlN4/RrfJevh9H0i+ZzWLth2oBIpdkl
0Zew+7UMN230qOn762Hp/FL5z9E4+fXc/bUMFGmBtEaO1R/qvrWp/AthzdZ7QZF18wie2OHCEtHM
SbWKGX5V7vTlqDfgLhQUgzacSTFMlPGgwgN0Ke+62rhGNU0LYqcYFVODMRh21kEJRM60fcBO7HBO
G/aQaDLLFuca7HTEjp3GCfeaa/qVm9z/O2vg1dYg9YPnFH8dy60i9YaZE7t1e8ieMWuVQ2+Xnfob
Amiba0ODFWHdkDA4y7cpZdCjGEkHaN/kGAAXQqApCG812/KrHdmL5Jm2IoaJgVYKNmM2lcN5KvAG
ZlsWiBiK/hrFz/LiXz/bor/PZTKt0s5k1XG22yb38Ctcs327bmHryJk4aThvgLVf6Pk0+agiccYK
jBA4XU1avusrLfYasYYDnYYFHcsQ02etnO0atS0er1vf+lp4ZwO1jyoUJFt4FhSlyiQwkuNrNS0m
6nVqt1LsmoCcpmvvtPObBLtVHuuORLMf5qLZJNUFv+Fdh4YLf8BmGjoFMgwAWz6vicY4jpeijZxo
cgdvddmYHblh43d49vuaXYAapfkCKjag/MNdhylVxtxrPrCUpHrKHdG41UZAUw3U8fFgA2YVidB5
+DdQwjfTNomchDpNmdtFs18xiTJ19vXN3whoUJPAC8PA0QUkjXvM4Cdoi0565DoGdMtVu0IkH2pB
cnypiviu5/BhhVtNDqLlEYK0MaYmRnd4lkBmZ687yVODBfM8GPhd3O5p+moeMacKGuTuR38URiBW
leK/8OlKudCNAREygoIAMrz32gG/5AZlwmfDZpLA6YOY2H/DaxmHmA4MJ2jELP49MKHbWYHJN7Qr
wLTjLrKpIbiLNv2GyezhtmCFOP6mKCIalbrUhPa8A/0m1gO5R2mwq33llv442YMICce9N96vWehu
f1jk7gzLMKKyjCjk0f0Zs5tgwe9vtL1xzyqsbeauqXiOeSM2wSTmOlQMa2OVXHTV1xpCTmUFoK8t
OcDzO9VPJug56S65A27S1x+k3eKOx8Q8xJkdC/Z4yw1PrXOxF+yPqPnFsF5pktMnumumwVB8a0V1
mU03PFklO7wnGbQcVSGm4WEHmbub660Ta6/hpAqi3CV5NvNDi4KFD5PYYGDgfCAbMrCXKCWxmTBj
+lZSOwbTD0RRvfaBUU6VPgV1p2h2evsT/mOVf11plbr0LYFVxh0vB0yEXgE7qOg1vOlxH4szuZMS
oRU5yivMaKCIpYMdzn9dj5XKZgg5scCdBiNNCAnrmNi57Ba/ZhS3INs2+Sk0ElOAtDsXQdrX73o8
CsJgfqz28x2W6V7/FZtOCHEz0Dap1DR1fpJAT/XYUGIpxEes98SefALCH7/1FAB7Uy96EnYntw4n
m/k1ICSqGdD/OT+cWbNEShlCebvzyD221wPzKJYc7pYdnnnHYiemL9g0aYKJDdNiGuoN7N9P/WFZ
qLIqNbFXsnwLkyYw1bpETTn6fH0zt+xYOss9kC0iieP8TiuJ2k2qCparxWjtKAp3k9ZBtmTtBV9t
I5CgjqfB5XSwA17cs+0Eyj6qQMZLIpa3TL09tOVNWz0ZIm3GDWc7M8RdtQAZGrHRymCVuAV86RBh
9klGii1yNtF6uEgSm1qh6BPyEwBbdkNW3TVq4kOw5NBalQDQtnXPnS6JJ3WTyAqlqfcn+Z76qrsG
rN1U7VktSEzcpV2mCWfGuMMuGUWWLXkaAT7xbHWPRiY4cYLvw6tazIlOpCI2ojPhd/HzbuNgny2D
O9h9TiYlr3Gw5bwD6EhTbSuUnHnK/nykAUVqNAFR/DTwPxcXtKnNabYMCEeti4Fpp96RAl3X0VEQ
HEDR+uXPFZo4g1wULmJZjlf1JP5R4K58xqqOTO434h/zGC5xZOUtBiqHA1v8pal3fUxJqECmoB2C
paalC/Jk1EkW6admIPOfzJs4+/nHcYnNiGBQjQIRdjG9tYwp0YZSDe3BeO3kndw/SiKa/61k4NQG
D3Bp6nRZGmaDqVeyAgBwXB5KAACx2RQ4EMbNmvrFy/WVbZx/XcUkHK4T1K8uBK+0flaXvIHVFAXk
waf7aWeivCHSQN9cHdJi4IUAg2LPmPMbBB2Mqagm2GGpjhmkOwtIgALwUd1PAynQ3eVgCbketkIV
JCcgVSuhNo5BZC56hJh/7usOZ4XdzeyRAWdgZ7PZd/fTD9HNvBGrzqxxnlCRIiwHna1xSaMvU9tE
R5WgBXv9i3EAC5b1g8BKhVA5qvF4pL8nJCeXMcnyhjQ0qlCL72/r28UrvOghOzCd2vlAb3N084yA
vaAwyOjFnmg2ZmNTz+1zn1LLYg1ILEbu50lO9ViDlTXamxjpBaHjjeideBk4TQX5MbIrCQvHDNj5
uQkpxizGuUZHvlFtMvzK69S2REYuP9y5EXa7nuzoMuZdbMUWbs9x+gERhU9NKGIBF5ngHvaztCph
wzjj8vJrGD5agwBWcJkAmIASgzQQE/d4UvDzpcCyNvEKrLmjkMdE+qYV36GeaiuidGZjGSrYKvBJ
JMBikRGe75SpG3kxK3LpFPH0TVrHZ3PeXz/eXOfu/XireJxgHMrCRP/FTB414rgoCsx3jeY+VVCc
BP2RZ0F04mZd0EUDo8MB9V6BU22u68Qo+/eTE9CldJz1ApBsEPpjbiikD4JVse97fmths04McOd4
tmI1TDKsKo++r0BfQ3CSAA1aJ5PXzZ8Heq+FL+36SybtHheMpmE6Sintnthz0rpl+uP6z7mM+iZI
AFDGAnAT34wnANGWSFMLxrav+bDnZ3iuAFAv7BBtvI1gB5VMdIk0cCPxhd91goIclTCQbz4hn2fj
/2AbcKbX+JERAMSe6DNecqqAdcQyIRwMEB1At3zbxMCyWpPgO8679NPkh6AXb/ZMuf7fvImYKXBn
wuUssCdyrpAp+RJlI4RySFHbVuyvKZAUwrGLjfh3ZoV9yZOD2UTtGo0MRs5KdSgU2CqUPNB7wosF
tHzfa7DiV44oHm76oIX6B0sige+hXEBM+gEFYDYh078h2wFWJN6Bxra3IxD0MvBe+uXffDnUQIBa
AqcVg31zDpKqkVU0cBOH9DiTjMg8ASHxbn4nxxNRuMgbDnBmjVtgvrRGFOtGjNFEmShOo6ntYudm
SOwyNJM9dIIGWx3kDsVQQEv8Lh6/1JCL8xpifk77ESTMnbV4FUKyW5WK6cxmDnS3koOhaCb1MY3S
xLvuspdpL2QVWKqNuMgYE7hUpgDbnWWOgKvXfVO5C8U0waIME/Qy6uw4W4XlTJE+Q55MTx+vW964
Ws4sc2nNiPe+pa+YwVHyIGxBsBJ/ydPByUfBCjmQ0nvkR9kURXYZSgiXVJA4GrLSDhhQyWJV940o
A5VrOie3ZK7ASwsOZfA1hHY/9c8En2CXo9F9G+G10aJ8Xc4F9cgK7c/JUCLBk3dzB6AJi4AC/gYc
Us4JO9CKLMwJK+1AQ90N16fW+GTmopHSzR2QUaQGpBO5OHrNnKFG6suMaYU0gHL+WqDbCmUxeHsY
rBhoAd1gGoiJqDbuPkwmMJ4e+LoJ3Oy50RQFQWjYwNnpkD8WbfU6gkP3+hHayhlhw0CNE0OQ6G1w
3h2ir5IrBWxgeuxWelaDCjeB7Dd78zugwCJrKn4xd9lqwCQggGl4cyAjOl/ROhXWopbgDxl3TDQ4
8foqqMN38A/KqoGiiOVht00iKQdZHhqq/Kt0ToalhSIQ4vQ99ftP+GhOt1Pbd1qdZJc7oi7k9lHB
BMZ/DPJVXEkaihTFHkATm1TZzUYWuyPIxeu+uKu6JYYbyPJ3LZ0C0Cf0O52ClqOMZb8ophdtnuNP
8RSpthSHswgUyjb3cvM/fhh3hjVpslpojCB/G2xG2TZDsrn1zC+sHpDshPwRInPct1YLAADA8cj0
aNpbEzOJkU+O8n/0aER40K0gjCb2P5vOTsHJbTyFALyApzl2wrWyG8vX5Jc5A/EJVGkw/2MvkiAk
brkm0ibwj1AFbR6Vu/2TaMUAYo+g3ye3tP1mysF1v2Rux3+r90oKg7UwIM/5euZqwPNqwUj2vLZ2
KN1I8feqE3jjRuYLOm4VjVzQG7BJWM4GBCFLfSVIHPKXFpP43QStv+5JJ+jVilh2thIXJJqAUWDk
aoOsZUzAfYPnIrqYv9z5td4PfuT1duv1DKjDZGZEsWZrB3U8ViSQceJFRLl3XaOD9nulAFLUxnCb
xNOtrkC6WBZt4mYApToo9VCCR3Wcb4jro0mVTq4KJ2et2n7fgOWu2zWJrTo9IHjCrsaWW53a49yq
TxLMTVDYMx5a7CLGbp9kB41GzHZNgTAdY+eMP4en1ji/WpUOWTaU5UEiNKHbD52svXpk8JBoJ4KH
bGV+aGKgl48OLUhYuA8m96uixNEAYtN3rsA+UH2GmBQWvDY38MQO9zzocF5iqxpYb2/59XdcKm4n
Bj79HcagrQzFwkMBK9NR7eKJbOSRTuNahoWjIHnW76ugvO331QPxwp15jIu/NSdfRKdkay9RcoC/
KWgKXahzxe0AGEEG8KTSWfotSYx0V1bly7wohVONi69nLYBoFZ5+wKgKCh4XoRiegBkQPCzx1KOY
fjkPK6ac9J0O/keH1A+ZvI/q70UMmg8rsxPt+9hq9vVIeRlZYA/ZqQK1CcCyVZ6LtAIzmQJVZcy/
H5rncS/bqL+B4TrDN5WAJRaT2W0t8NQg54ENYECxxrgdkHsfrFnz5fpXQi1bK6BaqpK9DBLC62vc
imWImsjTZFxiQEucb6lMKiUu2yJyiLGvwlvMKQ+NKDtgf4P39FMb3GdrhiGBmax0+t0Y/VcObA7q
oJcPs8citIjf6mIfmZwO3ueQlkAdUedXNZlruhYq0LArWLuhT0nITosiu7Vu0jqxQ/PX9U3c8Ikz
c9wCFwmI4rQqgXU7MLxgdhxQUMd78c8hxaaB1AD4b5x99aLgZ0y12owZQGLqADjq4DPpE+OWkYTR
3b/gW8MOnljjmxNFrnStPKHYsdS9LTW3Vqc5cRIo8pfru7dxBGEHN5wGqBUK3Vx0Rlt5lrNUKp1W
/kWS4m5Nu2NjSN+vW9mqS4HIQJfAt4T5JSQn5yc9IXqLjKcCdLndKVkgeeAIB1FLO35ZvcKN7sWl
sK1jcWqRvw6ScE4UCYXTxaTgfMjduqZeoTgSuOuK7sVav2Xdk2CVG1cQGgSsvAdiVPC7sc0+yVbD
ol7oyDazf4s/M2GFeIfUa7D1A3DngJZcN8f2jPPsM2tcnteRrtLqBX5mTBKEMIoB8tvDMU3D1Y6I
eqjmt+v2LiMysPQyxcFEXowRo/c+ycnySNVMsUba0qHf6r2MPjTDlYL30Buf8wDcFkJQ9uUKmUGU
qCj20sCWnu9nGqdliMY3Gh966JTq92TM7X5Zdll3F3ei1V3e6OfG+APT9VWWVTDGCB2yw9+qiZZH
jsTPXIJc9nemITZelZakgIdMA+gSiSbfW+o6GTM6NazKss3IDouDimH06JjcTq+mbx20m2gn769/
yEufP7fJRcwKE31g+2ErlRXMlEaDduwm+ahnUy6wtOH36AQCuAYCXBDnyzwKUJOitNAIsnWmwhH6
TF5ttKcakCs2nkPcRhSlL6+7c4OcU5CiR92qA6p73qHQ7qgv1l38THyG0aGe9Un0Pt1os8IeYI6I
bWiPo151fkTzsWmNkeAKZ01k7biAq6fcGZ/YtJp8p9nKq+otATBZ17+gyCzPC5+qU9T3gCLCbPWM
9gXETQYwQoRu7WWxh1kr5Lz6V0MQcbYODkpKLIIDRycbnIs0eLhKJht+SjSo06N3MwP8K6q7bry8
LDRc8YQF7AmgXD5/wHhGmtEBa+vdv2XjUzc7amghN7vSF4rGb7g9wjUmP8Criu40X+btjLyTQ4o1
KX5KMOnSJja5ZwD9DhLfLyaEFDHVzYauhAV45mZn8VtB0RWc4DrTlAAekasFYBCVroOE7jUSirGy
MRWCrxgiq7COEKn5e8zljx8QnE0ux0UTuWnQ62bog9DXg8KvvfLuNwbzLk4KZ4e56clV0bV1OOQF
cACTo75KHvhxjv2P8qbbGXa3l7/UTvwzebnuExcXvqJYGLDAyWESJBfbmdZDvPYGmjOrTI56NyPX
RZQpJwfdzcelepXX3O4a7fN1q5cLhVWMJ6HaBDZXEKueL5SsYY6xDqbpprYeY0CSWuJCeeVPPY8t
DvUovL5QYzX4dLDP03EJR2iGFf1tR29WSGiYgpfC5XE8N8Edx1Zqw4j0OPUtzW1zegZ9vCBqXbga
twju8JVmayltC0EanX5XzQOtvs2rF4rEaDbPAa4ckJ9D9gyR6vyLjFpRlqWRxE7WOKoK+ZQQD0fj
Rq8eVQCkwdZGZv/6GXjv3p57MrbuxCR36eC3pH1U4OtMB3lXRbYcRAfiJRiUnz3rV2r3RxCbIlSL
XlqXGRnbUdQDIPImo1XyPsx34malOsZSJOsV088o/fYzI7JpA5DLr057F/2FoCacm7rcXlYGwKgI
XgtI53l8iNqnuM5VPMslENJ1vgH8ElMNE3ZELy7y93LDhx1uT2lotWMxoX8PgmnMTHxnE1Mxxk5Q
W2HXm5g5n3nq+Uc8XxjnyaNpLlNG0QyDhIwtlwEaio32OCyRPeY/BAfmgsaXWxx3keZDnWSLwSh1
Z2rXM/Kh5Cu0cd7Aofm5L/SAxE1sg7gCUhHp/Hzd+KWfn9dVuNBcq2ZLKxVQCPSF71pQPKfZJBjh
u7zC32s34O/GGdHhhtxeJuim9nHHyuiuvBs/g4nmZ5fabFS69RWgtJ3rS7oMwmxJH+a47dT7vPqb
GdZYj0Z8sJR7RRO8YEUmuDyvgD7IkFfg8jFo6qhTvI9L8tpjfFEQIzdc+nQtpsSOzolLz+DB6nUQ
kkObifrmLjrUNyCpsL6zSZ3SK4/kr0iEhNw+Ef/dvosBvlVe66UcUfhKZYidYXY/Fhy5Ldf6+D7o
SpyvKRvSTpZLXJLSVHlKe5dNLk3emlhCjK4EG8jiAu/Gp7a4423GQPRMFtwYsNS1bZFcfVFUAClm
QTl0a9MAeAHJHHCc+sWAPl49eatSHHGji/Uga9Dw6ElPHq6fbHZy+dVgHo915zXInfGzDjny7ZrI
KfrTmKIyDT8dO9tEUzF/oMrzqj5dt7Z1yBkEjL22ARzlMW1qIwFTEyE0JIVH6gC6T8b/kXZdO3Lr
yvaLBChS0qtSd0/0zDiM/SI4KudE6evv4mycbTWbaF574wDnZTZcXVSxWGHVKvN4XcQlEARa4Ng0
uACAKtDGObeFxKAAInSIDBkSSvveg9wD8xvaA3gjrQcGFB2R9WIDxmH+rH77m1cFW1hADghkLKYe
+HS7W7q2TvRB8WKCnQJol7ZRc3DuttUvdI+GbHBMljQJPiEyJWzIdQBkBuaCU7gsFDvPVaTAgwXC
Uavw87l61kGRqSdf5qKOSlWTXLfLogI64nuR7I7sfEif5UZezjjjPjBetcA6sujbuWPRd3pcXv4u
+sZwDMgWAGgAUhEF4HORrtJ3s5nhYNlnZSOjxiE9ymn2LwsK4HVE64/Vn1A1wcqjczkJtTQFw2JM
jhHNj9uxAmnFPXaJ+KpXf9gep0riT0RvGXCwwKGwCJ8Qh/P8+qIvc7N0GDS6cQ7Dc3Hj+tYXUFVh
I5p6dDaZOIFf2YtzOf/fYa+PCoC4AoSbpz+BKi00gUdpj/qE/axMaCZfjCaSCRAryCUZaPuizmap
sTWUpsK6gcpL+qONsgKLaOmz8Tz7CpqC5RKSZ4kfkMnkPmQZT+aWsgaa+lT1kVL6akj85kCCwvCr
NZpDNrUjDZh1mAfnT/W9ptzHJI0G1uYJmlpefVJ9rC3H+s0MmHgwTd7+eUsSxqo7BNaDGUpA/rm3
yIwHWruTCtT9i3kzHbKbOOiC/CubFk1DU3aiIt1AZAj+U1Tz8TW5oGuirYst0mgOMhAOwxBqYDLw
N394P2KLsPZD8gHZjeaPEiTbKNGAkwT0MdwHTBV1ssq5SSCuenCj+DTfAHGC1bO1L4NpCd50QJ8Z
GR32iwILzzuXqp5Ws0YzJM5df9WOs3OgJPaJ8vW6ToI4Be1GTIgC94d6EE+YX08O1oEVkGP3nZfZ
UUEfa/MD+Mgi4Ceui7ocCYdtwKVAGkEP+WIUtd56cyixrOON8pQGWtAdlgf94/A8+N39+nkGx5r1
1X0y73q/PsTf1qOsFPRWM+A+IAIKwLWwCgPNOt46N73JM20El4eNpa1TZI5R7pxAfBCp8YEsP7C0
0CvNv8gMsPocJOKAQSNm5z8l+qmLnjWgWRm/13fxAaugT/TJflreSF1kKgrimTNh7Mbs38Fuq5NC
2Rhi+LEqv81KWMv4ct6YSC9OcacQd8fzMjZc7IzHK5R6r1uEhVa+5nXgaPBnVLltBkir8FAkwS9Z
1iO4FQC+sYlKkxHkmJwvU50NwJwVHa6kyT1t+tUk3+stnCcZ36XoFJHIoQtvAsF+sbzSjrUqzgjk
pJ0b5NaXQYWKMuJ5kRBdV21GyAJIJP/KsmLhVll27Rup6cXroTVf50pifIInB/74Xxn802rPit1Q
ihnUmGHltmBZq+D6rb6Ew+vGmQjOU3XqkGu6ATXYqPeAeXw2I4QWMZaKHmScP4LA8kwWZ90z3htw
10OdhJb1sRlNr1CTow1m1aUi4LuaigcwmBwkGgpemTOpnL2XWH+Blgc0HMKe7R2vH+NAb731e3qs
Ihdhy3uJQOFXM9k+MAvfDm/A+SWuKdXJMmDgMPtIM28GTzOKXN3im9h2phGvi5ooDWXdfqE57oRy
WuqJstR6C6Gk0g5tMXmEKPfVKh0elSnH/r7zUPWkqAstHXaaS7i4aABgYOnTFDheE9ibD7BNYEgO
VPDIsRW0/54nU30nsrGyuIBrhtvXUw/oIc9JbzYz9lP9PlO96x9PdoxcIpI2Ogoz8QgoyPZu1P04
vaWyxarMy/H+d68OH/WsSd4XFUbJGCEf22TN5r3lcALZqXHRDhnaLCt7q/bL/nWjrtcpRxtE+Qr9
mk/Bfzs0zq83k0PNFfGOnyT3mvYuHgKl/XldhMTs+HaCuw3T1HUQkbu5t2HlrTFLrEzy5d8c5c7K
asOmg5Hhs2gYPUoXr6BgFpCQk4hqCTBlDFUR00XJgge5q/FmD3qC27PRSLWw38JjUMYOODH6nJzU
KP/IwKgtqKafLL+KpPE98wKXtvdbPm/eVTzrWoeIOz/RwPTXKag+4A57Vu+RqL7Jglo2siE+1t8S
OWtHv5Dq6QqNCd58jEMM5nPZHK4bh0wGZ+otyFA1N4NWznRH58idn9FOvy5ClFSjYwYEKuaEUd7i
cxVnKY210GGAiwXYwwQQUJi/4LP54McFTP7vMr8ziZxWZba447LhAkMjw7cjsCiEpmfANm7YgJUM
GCC8YUiMMJyAASuQWJ17WTIlSzbkUDCzgwVLJ3L1VXKE7F/gjQ/oSEzlOyhLAFh7LqG1Sb+uBMgD
9Sa+qW7mN1wtucXMui+RxI6Gl4QHA2ksimaodHKSzMnpx4EiVSlAdz58ZfygddR9IO9MlCSMsDk5
UY7O2rOcLFTk3DHNCLYX1Hysi2Jhaq9u3rPELzMq3xg+FXXrpS329Wne6D4v2DxOn68rKwqqTYcV
WQjrW1wkRW5psw2BiW87jwTVfvJhAsnxH48ZwCr2Upj17LxjaiVO2zIpzVJh98DkrZ3kEgsjUeTM
mq0CQYEqBPeKIJteZ0PvkGgF6y893I7aQ3ViK0UzOSOP6NAA/ncBZAU68qL4l3VWORQdRWB9H4Og
pP6cA8eQnDDi0GFrVBpiDVDgnmT4N5Gf2kvlAkOtaNbCHSA1UzpvpR4GpMckum4OonaMsRfCBYLO
UNntjPFdzOIBjaKG+Svq1WB3Z2F9/Gh9XRxPfuNkmnHmUatmORgbKpvmGiZ5fUzVYzYmR4lq7Hz4
a71Xjf2KnREaSdKsxIZq5Ev9HvvrQrZH7zgEQE5onvy1lBkJ+/tO3Kwvdd4wcYl2jEFmNOiDpym/
RoVIHheR62UYCR2AbAJCRU5Qrs/dAE5BQFrtLSAUG3Ny6cILkfPdy+BdYpo5Pehr8YWwVdbA5u7Z
i19IlN+4kjaT8KV0MIFqYSoYIAO+4K32mIN0WTTI5pGRUx6yw92AqQb1WPo/rluE+OB+i+JchpUn
TqFYUCqjXxLjVgW0/7oAUfUeo1z/SjC5VxG4cHtoeiiD5PHk3rqf6JHVmJfA8BdsA/zyV8mjg8FE
1wCKlICI8NzoBnx+LW6gEmNm7jF3jFt76hZvQIaF+fjvyxYULVheJHoKT3InlnNNg1rF6IdALNub
QE/xxxx5nXNnHRjba/ZdPj4kulx7PTk3RbAFxG0sHGy1HnMyeDMa0zND2xMJSkj8CUHIycBC2OPM
z106G+oO8QjVQI16MDNkrMNP1u2Z7npv0n15JCVQDeU1lEhZqGig3Hz+CZVtgRPuwL5StEZY9ak3
O+1Ta1jIxLRnyXdj34VziWeyuGutu5ttDJrLLhtbzD342icXGQRjlOw/yLCqAi9/JoyLSFcwEapl
DcUo+Z4MN0ZzS+3wukICEQhkMGgI2DYKzbz5u21NnToGc0yr3OdutLiP1vJ0XYTIQaGRC8pmjBoz
NhTOawCw5trUAhGK9cLQr4jJPrtgTTjYN+XN4tG/SR1Y4xj7vFHzBLkR92yZTl4PJQWxywL6QRPf
KK1BocrIjclx+iYbN7zkQ8d0BBrWaHTAA4MEkLtZpkPbpSYpYHGYlJv85Kvq41V56h7M0MBKFGw4
OIFTzAaHq/2LRMbNBPYLbGyVPdbMUXGWiZ/BcF5YiYHWNefIekWhA1jZgEkFosa4KyOjAvQW/Ov9
IX6Q7eQUXDlHA6QRqxXQ97wYM9toWo+LyfAauNFx+26NP65ajplmiXkKEoszOdwN2BSn0Rh4B9zp
J7cNynzxUu2mWDQPQGOvqU/XTVWmFmepGgWn/LzBcrJcv53tPtCwAlxvxl/90MrcpEg19Ptt8CnD
/pGgnXutWZu1qk6hWmclm1/n9X3bxH6+Lvdrsh5H815Z8TPq06z1UaGhfp8ppz5uvTzL/BrjKoCq
FpE1YrDDqPOP189B5BXAPUAsV8Nk2AVS1qVJq20Ev20oqtOwzIfKLQIMoEbXxYhaXM5eDvcKqs3i
uB1xEgRJ+i8rIAiVQDMSFG+4SODBttvKnyLGIF2g1XQwgZKUdQ5FqjIOdPglXcDvMMa1HsfYBuwP
JVgAo819KBRJeiz60nsRnJZ9nud6meNBLMtoWu7zrQ/V9sEc67BAnTDP310/VQHYFONaAGvhajKf
y2fjjj7mRm0zlUJsG3Cj7h490S5YcmQkm5/fol/o5x8cv/9efbsuWnR/0BfFUDnG+i6Z+S2VkpnE
kOwoz2pReUtxpylPmD31rssRfrSdHBZd7TIFxU7zCVEkilzrvdO+o7TwzFpSOxTKAH0sJqg09CN5
GNLYLcSeGI1hRi00Ml6JTT1tjYPrmohODLEn0E4gC0MaznmcoUyMRmlx08wx893pV1XMfo2p2XWT
pAkCQS5KQSCrwQzDJUVtNllNoc3w2GPTekkZZNkDtQFUpK/XFRK99m9z/vBqBBOKfFmBas6iOPOM
1x7pCKu2YnMmhjOaUxkWj91RIk3w6qFPjJoTQGkoLvADYHbeqm1mAzGuHxhUK7nRnhq8r2m4eDKY
liBkB8QHAwTAGIAFn586Kc1Rnc0csPHNGUOAYR6MuJeFSixW4B5xjHmhnsAgBjpMmDPsxamwRs9K
fd2tP7vaHLoqrq01fSuq0S/HPhob4nekwMyie9ev2julyz938bJKXNaltaDzDjwa2saAjV/g/Pp6
Qt9JB3aRrprvjK6v5v0pySi8ZCO5AYJ8AbLYRCRmTFlrl9M5bl2w49Y5I09mNXLW4BqxtK70lAMb
ADP/eG8MONJBd6MzDCPk8uHh1tsOrTqQJ2HNRsQMNLnRT9/dQ405LFkELyiynQtjB73zVCVtex0g
Uywvv2d7k7ajc9ecQG0Lxf68oHwuiktNMrUiWc52mDeJ+9K75lfdVmVnd3ndzmWwp26nju6UPTYZ
Qx0WWk8PGWB8o2eDRqZ6+YsUmcmCSQAgjjCej6sbkuYV6PlQYi0DLfNMnzH4mO9IjmB+Y7gJ+6t6
7D5JHAp7jM9v4LlU7mmxG12Pkw58MupTQjDGXUf9J/3kfgGD/kN//8ck0W+2+FtH9gjtztPuRgyf
tGwkKT0082ezeWyT41JI3Mql5zrXiTPCuqvjOreBeHat5045de1JcmgyAZzpgVTe6PoRZjECTvrP
lVo/j95wV2PBGhrHNzLcjuCVgUpYJ8NoLpDt8I4ySRFXagsDVy8YiOuaY9N9oxjLIOV8RD/wVW2A
9qzKV7PZfBPjL5mzyO7Cpa/GT2C8L2jhoA/AT65utDK3tXtTmtV9sYItpEeCbQH5Q35sQZYmCXou
RzrZcgc8PqhcAkx3EZWb6+zMiEDwAGlmqMTYs72RY5vEgd0gVo7jBrTL6SnJ52OpaY+Y4YgMG8xt
KuCozox9zCDA17MPkk8vui/a22IcPFsovnAW3NqTW44bflQfINhkfJLj7ey7PdaUWKj1yD686GHa
i+NMGX2ZzMhqPJBmn4XERQfynqxaMNL3/1EvzqQHLGFEAxJ6mfdTyHADm+1ldzAmDKjEvixwFl2g
vVqcXzX0xuraHtKW8qUZYLpGJ7MekbnuRXDPrKrmZTnWEMGIlwEm9HO2gNENBzDRlOEy+LLcXWyv
MArMrYMs2OEZcPRksd1ygsT1aX5dV2++w/KiYLxVf+Srh409iEN981MS0FyiK1OF9+EaSo/oNKGN
hp7kuVfVVpDFgE4Vggeden3dHoGSOw5zBvBpiW0QW3nSAbPv2lgWjgpvw04y+/vOn2sDURR7WVO/
WT37kaALWh22xDO1t2WTCm5peN1ORfdBxwpmXD0Nm6Z5gIM16WurtZi0tt37McN2b3K06MmqZRkX
M3f+SPdyuHvXLKh/0QlyQNbkKS2Yz5Nbff0Bg/NdNbiuk6ClhhQSoRliemyqxSc8P0V3iHV7ThOM
R0bj3RZomM3x2XpGJK/P7EWxF0/mV5ibutQPNUNAJYGY5OugfdPPpk41FPGmDtRI0ZhQT20k76T4
Y/0WwlnH5ppl0fUbCFWHGx3Dl+RWaV/SVjYhIDJ/sAj/qwt3fN2QLgPtCww4Je5TrFj3urZF02zf
NFV1nO3lg5FpUTbGEu1kR8h83M72Z4xj2KMOsek0AuuanhazxKVz/evWIRSDpAQDMwY6/nx7gWx6
l8Q2xFB9DDub3pLJ8FVLdogij4zA4n9ieDJHQyWpUjCePwWYkICYDWYeKi2VmLpEGX4jj5L2qemm
UMbESgGlUu422oV1vEiKjTIxnOGVudrMLhJ/Xy1PQ/qumW9K9/n6Z5GdF2d0a4WKzGxAE0Iftx51
d/sv6vqssgQCNzZ4BtAH9yRraq2PZglscWv48x3jzjGD9KP79EZmIY00hCEmClkOHgss70AWcm7P
mdFNeVFDXHpybuZHtjl4eHXA7qcflXd/5X8Y4B8NLCw+499Ku9GURauRvC3V5qcL9coB6+HX+XD9
Kwnd+E4Md0exTNeliwpDaOP6zjWz12wC+SjRQuDgvdrW/8Yl7MRxRxiTpBq2EVpRxfZs5XaewRcv
250njDNAf//v2XFvk770fYGlDKikh+7jfMd2L8y35o8ZWaLhN0HzuGJwR4mun6SwbLGXylljS8y2
tlskispxi9j+5dlLsOlB81Usn00CGauq+MthtgXmCOvn2SYTvcroyL5crixRj027I4KoqX+mRenV
mky5S/QCrhrG9MCsBzaVi5bdatU1nTt8uCwDS6h+GMwocYNhOxpL7SnET7HY3SASzy58t8BMjzol
WBMvmMaSPt3mfEBCRe4JhqGUhzbM3plHWadM6Kl2YrhYu4mXYdtYsoqAxtPy97YMOys0DRBxaKzS
ihyVzwwH8KY71FpQ1L1Pvk4fTQBO56MVDhNw/v8fYgKRe0cOauKBRZQN5p1zT2W39jBQB5XJtSiC
AhRmrb5EFVkkFXGhXibuGfr6LAXl42qMlBIjafMUnf0tYqleDMBCjSieEWhKFxuKvhPmSTAyCqI0
DMYyc9nFE5jNTUbEiJjN0X5O6ke19q7fYMm/zw979DQf3GXFvw/SMLCG6dkPokwSkxZ+md86uFwm
khT9kOdYuecrmANNsfTb/azKoIKiqBIrkGBomIrBwBjniCgoTOrYwfTNYE8nTS+9PFkAp54n4hux
IslwxIf2Wxh3edYBtaSph0JEwYM4KI/jqv26/l2EZwa+HBCzIIVDTf/8u2cF6MDUEvpU+Zr5KgHI
yKRJ7rUVlXwdQacMdDk7UexodyZWbKRRaJog/FrckxtjI0Wff+8G8PG5WG6rGcHt8K37OJXfc6oH
Jlrdaj9+KZX8JsVKFK+sZA1RYbkYPkPHgD2WMl/MMdpLP3dZDxKJMk4JRlnYdJijZgcMRH0qaAlC
eLP8quQVqMzpMAaItEdvXUdpqYl5DD4d2v8OLmCsZm3CZlb4/8LDC9eeiF/cjN/ArfLVzLwRUyey
uqvArnChmRPD/DuGDjkjjofZdIuONRzIHHT18JFM6Z+uDECpcC+CM10VXbbETtkug/jT2hzwH5+6
xggK88t1+xXFIw42ZhALZLgYtuXj1HlcQCSmoidFo/SdCq775t59qD4UfnZSDvSAw1OBsZUNe4lO
EO4QZP5gLwCul7s21qTUC4BsjZ+4M0qf2XPWpJ+uaya4mYhPgUsGDw4r+XHvTOtWca6VYDHKZnu6
H9sRJIhtt/klqRvZ1RQEA2iEATCk47PhMnCyrLxXE8wZtKgralF1BA7irrilR/P9dmt+bjHnvt71
hdfe27m33sqiccFZYsO1gf+Bdhf7azgUormNjt0sbevX/ckeP1r1HzdjTReNWFDkATDkODxWp04x
DZ4UUC7PvF5JQCN0pwD8l8jglMykuWvswtZA3YqaFMAmvE2Y/WqUNvQwDCT9T7Hxkg3hVL0nw4OF
9vx16xAMujLgJqye1cMZyem5N8UINiY2Egz+Vajtneqg+wAQPqgeFN8K66/qafxl+ATbMhLNl4Fg
Lz8YuMPhOhgZO+P14qyl75e8VpIesKoeN6vNXkH3KyOOvDzMcxnsN+weC7V37MQs8dGw2QXjGo7h
TXb7hbTpIS7pT/SovdbFvEjzRLU10jMQghb2IZkAJC2X2zKZvcGx/ZnqXuXYf2xP7Kdhvgn9aaCy
+OqVYTTpMBl4FRz3BUNbnuU8VM7gFZUsAmR+/9ygmCDYFDggMP7OF1+mpaVzrCXlW3OfwR+zMAnt
EKvmwuxRdgsv3Q2wnBgpgRMAt83FJHg3lHZpj33pt0MwTPfKeDeXz9dtViTCfhtJYHsksTSK+6aq
GZtLOpZvGDbn45rcpuMf117A+YetXhgWwS28IF0ALH9I8gRaxOMHK/u8NJ+nNriuxWUEeC6Cf9nc
Ipl0BSJsO88+gavJDDRnoMemnp0Pjl7I6uvCU9upxEXm4ION886EvNrJs0Ns9EDmKVtyHGd3kKjG
PgBvcLvT4/Hgy6L1Q5cuqP5qYHczvysaiC/Lyq/0cBwkX0pyjHyKXSaxZuZtV/pLH7/qKtowaWXf
b1qLhXdm8/76NxPEnuyjoSgKECVKmXx5SQPB2mi5DoAO5nONpSx51N7On9iE24alRuHQAP+gekUQ
P8jGtcR6/pbMRb2tsjVagXDIH5xk8mx3zP1pxjYQ8FTWUV13oyTwEpvLb3ncJSv7VFWbxKz8AjNa
Jn2ft3i4Z4kLFCSn5+fJXYKBVGUCiqXMb1//QRmzkYvulbzt+5Hj6Zm3vzTM30pxd0AHr+fWETcD
0+2rVTyl8Z+3l8/04SdwRxc4lVSBPkt2YkAq5VMaudgKcz+9zXbEvv43zp3NkLyRbrGW0rkzJPpm
q9SBREQlc8B6nsVBfZnApthF8k6u+Gb/lsYOePec2pjNTXIdFjENmHnApGqppKc4AUpSVwpPs2TJ
3mVAyc7ztzxmpTt5ulITak/QznBdv21PnfM4qUckJGGtJcFi3XYAGEvuuNjyf8vkbppux9PUJPAo
WBX2HezP/nqfhbHlWwwNzpDZsxkUj7LGq9g0f0vl7hum0DslzobSL43xpamWU1K5Es2EHw+dOUAp
bBYNcKEegfFr42xlwKHBEOdjPY4HZ/hZoqK2jLEksBTqsxPGgpLdl7Oo7Q6LxZ63Mn9nuhSEaLLE
W/ChwEKJaj9DdKgXHM9NXm9Lh4E6lN9vLT2k4BaRbayTieC0aGYTmEEHIgr3k54eVe3OrKLr9iYw
8TMtuAvcUqWuR6pkvp1gyF0Naa+D6SPxjP4210DF378j8/frImVasW+3+zbOmhjuyLTSrdaraKjH
MPb583UhgrII0gqWC4K4GaPSPNoHDBgKGWYoRqP5zgAhV3L6Z/VRFsh4PQRRvgX0pQ2cJzIJi193
YVDqmJ0ChfL4kOHQGuIG2Wxg9OAHoFqesknSCsFjDKQ0RhFtEwh0kBScH6BiDD1S6iT3+/yL1txk
zW3Td4GVl5JLJHofIYgNxmBBKsh5ufcxBizcNRCKIqEe+8CKymg8NiV2M6h3VYSe+rs/Tz4BzyJY
zgiSIfWyfku3mHQY+0FxrTxslepVy1PFxrK1e0o+tLIqqMgQd9L4au449poxTFAviT/N5slQ7qzi
IDFDdn+4N3+vEV/NVdEPLPpkReCEob3xkZ6ymxZsInpA78d7+ZCv0DQY1RhjTbwsgaQNrdNmBTl1
U/6qp9m36jLSzSHKEyIJnoSHBygbMjuU8DETfm6EdF4w1jYimKF4FNfD1N7HMqC7gHIS5gCIL6vB
YWCIR7o3Wqo0CkEkP2D31Hv6PsN69PZ2fTSejJvYI8c8zD80ksslQJKcCeULObDNsgfnUetrLw7+
rwH9B8MXI1EGWM9XQJ5WfpEBV4Wf7bei/FoqE8hpUm2o4VLtbtBvneSejraPKy650YI3eH+gBveg
xHTOgACHnKwDR0DVJ8Uhb1q395ticCxsZy9faqd+ktwBsan8+xn5SktlFtNWrpBqPq2Yc6On4qnp
vP529IinNt74oHvrNynppUgq/DHWA2GoVLtIou20nkaa4gGYqp9F/rEvB6/740VHIOndy+AcZIsB
Yd0Eitq36881GqxzE1ZS0gX2UXgXAgozyIEbBhkC90T3NI2rqYSbco/mTRvljwgA8ZYBmObLyTGE
7+ZeGvc6u4Ubu1le5YAwsNUq/+ziwcJ2pJUyqhtBkIbHEnVLTECCh5Ef8jQKrV2qrkEqWbcR6jm+
00vyE9G92kngEyJrK1rwnkICFvWWHrYvB84yVp4BXnu7+CExc9HlAoOsBi5QVsu3OI+4Wso0rJkJ
GrgoOW7vp/vlUAZu4pWf6l9s6y+a3y5GE7JH5b1EsvAgUaplIyYYDOKbrNQczXVD29BfkcbezSfl
Ux5lB4pVpi4AcFqoHlHy1iQzYzKhnC9RCZpIRQeh1NgCZ8IInibxViIJYGlBocOG7V/0Dqp8SEmu
9Dn8ElwFFqlY9fP1k5NJYH/fhaIpRuoHlDaQQBq/xqH0tia6LuDt6PnLu9eBeamdBMuOx3TUcEqj
62UP1cOEjZ8wCCxG3x4cYAlukh8gYD9YQfbQB0kgJ/QTXYH9D2B/3/0A7BnMEHDjB6DMHaTbt7L+
aTSHTguvKyr0G3s57Hbs5IxzvWX50MIcovJ9FTbYdt2crLclN7KpFcEMKEx9Zxic203KRdGXFDrl
pxXX+pmR983H1GcLqc339GYK2IL7IrBP2g/ztX7Wj0RSahE9LhjBwE0HuB6tR05bu98adZodbL9O
7WjKJp+YxUFXN8mpijIL5400FusxAdPgXH8JGu98Ilvug9nVS1a/nqK8PVnkMwVjkv5y/ROKUsG9
MO4yFGY/NtUGYSs2BdE6Pxp2EaZZ7bVo1a3G5hOQq2RElwRcwjvI6IUJ+HGxL5Bzm+ApHKvYnXJf
r9L3rtbcx1niX9dM5JkxlvmvCM5VWWozNq6DmmVdzX6y3Nn65KvpbZmHsyv5YkJtMP0JJ4wSrcqn
ncvaDdsEFCAiLKwLX45FKVsiLLzQvyXwfMIF2WgzM+Ofrbuu/VA278y49pZaUoEVJn9oM/5PE/45
M/K1zpyJXTJ1HB6mRPkKNOhnTKaVXjOQ3qsSuhzsTY09d0rz0TO2HEwG8/K1tpYYWINUBnwVXobd
D+K+YrWqY14TPAf2mt8bDfWazXoF7fkJTC2eksTfSCob7pd8Tb57beRq0dYtDKdaJ7Qk7VYLmqTQ
JOYpfiR2mnE3bzGaFoVNHLV5mAFeL4PNy4M6qJ6cwAoJ5gDI3RqpQRGknonrebTfX78fQm+2k8/+
vvPd2NiXNmnBPjXWF8yzT7EedJFiLtn3uXgKd1K4l2goprgHuBMvxOsSJrcb1sWyHe9mhF2dkYxi
Q/zlbFQu2CA2ArJzlZJtWnqznyFs7CK63nWV7GmXSeDUoUDET5NJYY7mgshV80Ctev2zyCRwj0yB
dctxEq85CIYUz3HCQh8lEsQf/vcpcQ9pppqL2iqQYOWzN47vLTvHzsjTf1ODvTs765rUfNXj9O1T
aJ5qDN70cl2A0CO6oDsHJwPAk3z4q5WqO5AZX2KJpyBtH81hBmsx9ZxR8lSJfeJOEueCVjtNx9QY
QeWTYiN4jxYcCNyOYM1kE1GA6Rxk/WxhNQJG/K9uxvnhzVMSO4n1j8QxIMj/wE2DLlWf/L9liowC
FSSQyDMijwtwYN8NJoarYRQkG0E2avrUfdgcSflI9M1AkADUOgZ2dKxhPdcL7D6uVnQL0kxqfhj7
ETxCKPf8dJWpPM2z/hcODj0qMBlgS8zlzoQ+MxtCU7vyu/zGdEI9fWhXyXspPrXfIthl3ll50inE
zikosuvSV/oXBy+kZci8mvCl2CvCHds02quy2HiQOm2IV69zQROkUpDq291kgzi4cwJq9VhUPWD/
F3ZQGl41pGrg1NsTLdJX3S6e1nUyvWpME8/qaHekSW9G66gP91ZL3tMp/9x2nXQBlcj3u5qGWjVI
ltyLamFtDetQaLiiKlhssYGqO6Br/TTgxwc5kO/SBZzsWvBvzV4ed1GRDNOOzPA5NcYW1xCkYmiW
u3413DTT2zymG6jP172QYPgDs0XYLMwWniAp4IEhieuWJR0XYAH8WvesSDsiB7+pTja4YP/SM2BJ
FNAuaKdh3wJnCrYVKwQUmbk/pD5Fs7eOklDFChsPFOZZjpUZsS8p5Ineo71E7sXTO8Xp9AKFKNJj
sM5915fH60covEM7lbgHT+uddp7ASOUvJLDNu4a+NLIXT6YD9+IlzrJRG0tu/az+NSyfsAzvv6nA
PXbbuAIlqLFpmXnxVqQbNr1JpCVBUSi8+xI8xMXtZqxbZgEb6yoY2MpS/Vp/ZbcFkFUkmHvPXT3c
LR1TJe7JkNR9hNn3XjiXsPXDkmm5liJaHEJyyI597T0WxzyyQ7Q5rHAODR9pPwtYwQsLLAq6HIfr
hyy+ar8NxeSud7VVbp4qI7B7NxMY09qIrXEkPxgVoinf73U52YKLvZPGvcF9SppJzVASZftt22g+
agcdCwIU6fiC8LXfS+IekQ28DoWD6iRIEVodTBIlhp8J2IlLVMrNyDkWgRvEg8RkpVI5TzLWW2KV
FFVSOwnKPviHFIcE2PjZfnSSwIxG7Exq/ttdNzlnsrULxaZRVmeu1SOx58dOnSIl1mXKMVO4eAlM
lJexFQeVRJOzVoJdNMvEaqPbY/zUPbPVTH3Y6GwmD4hq2QMt9GA7aZxhpo6tAEUJaZPpeCk5WaBo
KstAYv6C1w2hrgOeLrCdGBdT8v22ulXqoMiw+O2d9ZgcDfCOd98nMJ7Sgxx2I/CZbBcxQA7g7QO2
mjvChbRJPRCIc7AWPP00/QWS4uzf5w7NKmJSYUoCFaBZLz/PMQbStVhRGcJHxrErqHGdieKu8pYD
pF5aUCU/gWL3OB63G8bOIEMECMzgTAx3j1WldpY6QfjhWniJq85r8KiV0gl7mRju4hpjPseZAW0U
/acx/TK7YNZer9ua+MBAzcqGw1VENedhbT6to4NJYKSFbukV2eJX6U1THFPjqztloaLXnv3n/KIg
WTL+Fck3bfKma3GPkX/MWFy79RgdsfT7ppDhkcSHh9oAVm0iA+ZLuMVW5aU1wurS+nOmnTqsCGoK
//rpCWUghcJQOPrXhskFNDmtMI/AzC0bycEp7KNZgzO4N07XxQh2VjBeKgNhIDI2THVxZl2D2mss
U3Zk2NKmIinFnPPJwkdjTFVuaH9xn3q0C7PUA+QmdcJe1lgWKYrhKwyvYFWjbdqcwa8JAeDWQHxP
tY9JdaNgi4krW2EiajGg5M5CXRu77ZHHndtiTLfUbHpomfWt6WVpHEzFcsrKzEOTyPHU7VaL6avr
NA/KFN8A2y95SwRR114+b5i2uTlEnfE1k0x9sbcicIY8tBPHWxbXS4cOJBcyRyJyvTuV345kl1V2
dabUXYMGc25+b5yQdt8lliN4Hs904nyvQUZQVxF8uP77FLqNxzZi2w/TK8hC2dS6bJBWZ5bIPcdY
HoB5ZND+YK0nj11S10KZRv2towGoQ2n7+kgi1xrvMYr0k9IhMGz9vaZ+tHTnJZtujCQAe7iXzGmw
xWGrvRLyfqtST3GCj5b1TU++LrOs8i04c/xEgrYLykkYWuUuUzNPIIrJNRR9q055ZxiV/dj05c/r
By8Twl2YVm8wG2JCCBmx2qUGQVkvC5IFJRZMd8LvYN8zSI35xkptU4emRQb0TDh8TO/+WSNXYiGK
fkJAOYdq0PvmNxk9meiWQixSfEz0mJd8hJOa2obiqtDsaQntt024zQk9aERbMlS68BCBFjNRIXMY
Hu7cIbR2MQMpnxa+qixPVu4+EVc28SsKjqHObxnMKexuoJ5tWzZlDNw3+Uu4BRNCSAwwFCDKAupe
85toOc51dN06RAnOmVTO1VmVrf4fade1XLmtbL+IVczhlWEn5TjhhTUz9jCAOYNffxfkcyxuCGfD
1n3xuEpVagFsNBrdq9cabAvuYZZ77ys7lGS/PHg06K8LKOB+Av4LvB32EXOAmvdx+lzDsIkzsigA
3uvWmANq//vawZkFLt03586JqxrnXlEe1iEaYxlYke3Ih8CyWQLnC9M0lBlS178eaeN+OmRHHQ8X
mXsLLrqzdXDusI6E5E2ZEUyT3CjrD5qF+vyJmHxmg/v4YF0xKgS5Fgd3Cd3XFtiz9XYNYn94UI6y
d5god9ha41GQ6gpiy8xIWmidqa/eX4+JWw1NqOkwoMuHwdDbCP8CnNB9ooVyZpp7WKRmRTN9xflN
ne7PaSkOSZpIGvXi8/vuFx53wb09lQoNyzP3NvVdBNtdhfQI8rwPtPZLHRqhoM6WFTyFsdcDjxiw
sxZAQdwdMplW07sNgmCJwRUohvq42XrtN6sPSyIF82ve70EaAU1GtD8MDL6dxyfGxg3WS+yhuV9C
0DmgFsg+HgSI8/DXX5MsVQLg0fDtsmFBMgS6aAxHQETBwbgo9+3WOkkbIx8wi6FNh7ggr8T81rre
ya4wS2gB+NHLnomiwhN0ejFkCy5ik8kQnS+1WXKaLgsonM2HPPZBtVncA/NxlZziZ+MB+e7DCiKV
PJoP1rE4ub+MwDzIjr+oA3T2N3DuNEJqFpoYbOj8bgjjPRiFQuMREz0INvUu2UkpY0RX3HbNnCN1
IPusQGtaB8YQkB806iFnPZuh8qP7TcPxWMKmVGDxfywSM8xsMvTjiGOtgCvLLWBUUUPzRA6IQPj/
4Bctdoy4QwllF7kwaXgT4vyPRS6spuOcLqOTM5JYNUiutIN9tFHHLkCKKWPFEUXwrSkuuo5VWw4J
ONwDUp6K9WboAkOVXN/CjwbEPFQeHAZf485k7WW0bnoUgS3z0dN+LLLRZWF6wCTH/2uAu017j1ZW
nTCuHdTo0IUs91riq39M6DbowJDZqiTKiMLZ1h53uTbpVNRqhqHwosaYVYdZqL3SjhD5lIxTCr/N
Zl2cG2hd0hFzeaMKmcO29yAVCKxyoh8uxy7h/kGYXmdiBSAM4cfWes2cY9riJVnSaHAOGirIy2Fu
fDU+ub6NAfu9rGQtcglMWWOgF+o26ocaWjHqVqx1eMilhf2la8prOslQTjITXGgyzbGpVNIStGcc
v8h7v9YlbiC6a7aL4INRuyZKm6J5UmJ0+Xvamg04x6zmpa3S6lpZF+zerMXPlz+WcFl4A6N6AmL9
DzpwqW4qVPcQGtT6T63d5aakcSv8/eDAMXUIz3+kwxynRMnaNKsDbb6v1Jum+3757xdu2ub3c2c1
GSHoYfY4O31mKf5odQ+1Zj+2efLYNsXiV1A5vGxQdIiMjUHusMZLgrkJF8EBbRI/8/SfEzX8eBhf
L5sRTWc4UI0AbwOEIxCKOG+gpFWBCnyL2Uvt0wgkw1fwiMHvXjGdiZQDGn176U0hXJ0HkQAojaCg
zzOlQP13BmMJ6Oz7iP6mPzTXdxm7tw2gc/NY3SbBQEJoVUg8X2aVC0yqR5uxzNFwWlSFkds/0jkN
qWFJfFEUZ8EA8/fiuLsJ0a/oJg2+YnWqHlht+60GyNCnjTtFhU4knikOg+/m+DZiQmdTyxhdurlP
DgoDlthhee36sT/dgItRBmYRnjQPVG3opQE6y1+LfTEmNNUwvrumajBTAp7pUOKTzOf4bBgXLviu
DUiLgsbkPEXU6iwb8vlNx0QNtDeifu9xgogJS8/y1pdBkYWp0tYg98VQlGh7421iDVtYgLp3znGk
gz6cw3oHXPcfmdSkyEk2JnWOaabzpmKtNKSg690YQRrzkGBdz1aUmL4Zsu4rxFpQi/wD4JrLuysy
DKIlkCZayA0BPDjf3GZsYstRRgQWzdin8XrXZOTFNKYXa00lSCvReQNrIW5oTM8BJ8TFsMRFga6c
O+izml1UmTeElMFCPhPBYACUPUwwWLc5bwEz6OymOiKYU/kUiaeJ25lpf4XGioYrOwcUWbeUJlS4
jxuz3D5WfTulK4WuSoyRAygZkew1TR6S9hPBZLM6no621pvGyypgtxdVffaG5Fo1J39024BCNOqy
Z4hwSWg7/L2TPCltZZZ1A5wa0yZM760jcKw6nqFMfeE4BZke9rs1uGVAmG7/IDMu9BWmzIneHWiY
eSabJPXSeErUFkEz24Po41oxXBSyHYm3iL4apokhUQPWl4+jlePSoNuQYjsdUj9nZH11y8zYxfr0
rdGJ7K0rCpWMDAxcdgZgU/wt1y6uppDJLjAaFUFSNdCMSfLJhMF/a4Jz/rhZvE4rIQkAmfPfZpSc
BlBflEc4fBg/ykK/6BthgksHuIGN9vLVgq51BtMa4PJK3x7XLL0rrOVlcNrosh8Kc5KtHS4HLlGY
NqZ+JIGloxRinxaotZADumDAxZQdqwh+SmAAaSlkaCCVhPoL3svncVG1KfRmExu6WdAc0duXfMr9
ur4rYinHHvvz+esNyRYIjTHWiFYbFxYHDMyNdLaKwLibI2uXgSdr3NXXf7Fpyr6ZKHFl2otQj8AM
OEZwz5c1pNU0EwM6Ux7kn8r6t2OfLKrsu+InpY+S7ya6tzFfDnIIxnkE/jTOlksxAzbOrORJULpa
fUYT5Ya4RpUTu9Dk0jdCj9xY5Nzf7SetHQscZ6+vrmJ7CvTRflKbcS9ZGStKffhkHjCBIMECAR4P
RG/KXjfbySGobID58ggC1HsUj6/tXfVdWpyS2WIhbNOrALrBBJ02bGEUIzRmKEjGEZlUHyrJQT9/
h5y2nxdPWnxQySce7vZmldz3W2xzspYFvpLV7cFx2+d6qq4gpHSQ7KbQTzZ2uK/mzL1bG5SV33+3
r4zXgeyTo3eTPNOwiEDjJssnRXGYPW4wlgR2Xih2nu+oAlZTVekoeqJPMx44QwMN8sEHHMtA66d4
w2N1n6kdOxDRYlIx0BXgVR5da5jdUUFW0gCOZdz32X4drxPnE9kBaqjsaKPIBxDE+cqMOM6L0sJT
Q8nVyCu8kwM6+RiqCeAelOyi6OYEOQbof8EUAIZW9lE3bpkih3MmFUdt8H7kw3GdoMzkviSOlE1Q
5B1bQ1zEUqlXOXTBU75ORtuvUtUMJnPCxDnth+vZcrsAAJdnNKBzTCvV5QGH80vnznqkj+V6S1C6
2V32V/HKTZDSgtUTGSZfsbZitcohCxMQ86s7XNvWfQ2tCIXIrj3RvQDU8d92uGsP8+GehUFqCOh1
pylcQnJV7IAEV0/1kR7JTlbMEsVO0EajcAH2UPAHcr7T2C1S8xWnPa8gYjRpJzvrTrVX/Li8e6LD
xyoyjKeQKXxzQSXTjJy4E3uezvFOUZodQpokoIg+EES80aIB4gjVVPbzjWuC/GnKVQjUBc60d7qI
GL8KcjUNnzgAKDK6LrvbQNrC7VenjelcZVjIkFR+1z9ozgOZWr9xJO4mTH9cvI2AskfHH+/s8+Vo
ZM0HY9FJEC9+X0bmycBkLIh2nrWHEqnJ0xRp0AqXdY/Zn89fcWDYAbof0rSoqXLn223mboRMOip0
pwkXXAd+EzZzLqMLELbytnb44w3xrmwCQ8x2+gYK3gHmb9gDvzmlkSwHErkgMP3sFQqaE3Dknm8o
ncp+oA66yikZJt8ioBlzyctlNxedpq0Nbll4yXft4MIGJb8HDS+0P5NW4oDCZaCzj5c0HOMDhQSN
rbTReh3NcQy7nyBIPt6kFjWCywt5A0DxjuCB6x3jPAbTBucO7DT1dZJVgBHoKfFuFafocLNoBAq8
yugdQOWS/poWx/qejtB2sLLmPs8LIjkDwqUaSBFUE3A08Lqef7G2TLW8I1jqaDgRVJ/DzpDUJmQW
2M83MYP0OGTLgOZBRSbfgwwx+K0lGykKS+ge/70I7hzXRWMMWsfc7lq1rogTvg2w4CSXX9sxqHHC
HtYI9aVA9paWrY2Lh7lDBki0amXQOWXpL2p/bD3z9fLqWI72wUs2i+O8xPXoMmo1Fkd68FO4iXm/
Lt7iY6wJ7LN/dm4cJIUsDReeMVT4URlkZNQWlzdOjdEts521ECX9ko73dPkSy2q37M/+sKyNCS7I
E9epNCuD4ylG+y3PxufVJv6im/6IuiPYdmU+Ikj2kboxekLMU+F65HKLcRhbzRyUKqCn9rY8DVeF
314z/s8slLEdCNzxzBSXXuQYpEUT2oY7LsAZEFAvLaCTmH1jktIfylbFHV8Q19t26aCQ5N7MkR61
e/Xe2qthiWkLWTlT4BOoEGsG6wIC1s4/2wd1IcCMoctdzE862U/pHQRyL7v62xAW5xRIfCGHDggw
pJp5OoApcZu11inGjRr9xR71CbgI0DnHdQpeorXsw7GqFQgjdJDLrV0r0qEo5mtGisrj2j7G5tpA
xpxmJ7WG/pZadvdlqz8uVeP41ASa19SH544Y2RfNzRK/jfXmqZyswi+SegGXc9+Qa7J63eJPqMo/
DXSs/X4ZlT/Uyq68nTksX0uv6I6To6i/M2/QJcsX7TBmOyH7AQQiWFy4k27XZgpyGFBsN1Zy1eFQ
l411u1AZj5sgaLER0r/NcIe7rxIyqgPU+WbMpUFhwSeyqTHRAdha4M42pS0GOWwsBJyfHV7RZopj
vmJcXsZdLNkxl6vtGy6Cx9Kjd1ctdoSi6pUBphZHnSXBQ2aGix1dQzpFV7Fji7JErXLlLH94k6yG
Kdk0l4sa7WwYYLJGz2zVXymozkfoQqfodjoI9JePmWw5XNDQEj0zMy/GVGzza/WOzrQywaHLNgRJ
7tbJXO7WR08JHA0Z3pZqduNqV3ZPfKMJaZvu4unUQFHJzCXkVbJVsZ9v8gyw0KUFpYhPyXrUpmDK
n7r5eHlRgjvrbFHsE25MOKpidnmHl3neZvuinq5jvYtab9nrRf5QWdn+sjnZirh4UC/UHlQddPg6
8ES9YoSKXvuuLcPsyhyPiwckt12qMNb9ocwfc+1paPIrQHK+4TqXLEgEZz/bQC4wDCQDKTaKNRjY
m3+rUbUbdB9MY5g2vsNN6dPMn39hEtPbo8uDtnR/MCKwtu1kaZtkYz9gOJW1mpFdw1UWSIcY2RF0
Z1Eep7vL308UaMGpqmPQRAOXP4+MX42maPt4xonG5V8rt5U3h5ctiD7d1gJ3ytSUpumMcAsq2srX
swcLHbLO+tbJKhgiO6jnueAYBWEEpn84x9dS6Pf1qCNm9a1GvgG36Gr3xJacYNF+ba1wjthmq+Zo
BWpspdZG/TpdD4ktOcGyhXAOWJuj6+Y5GismTXaQqzk0A6Zha+cGNNmSKCtcDQRjdd1GHftDvmQS
t62KbAUIDPo+McquhSmJsaJuOoCsf5vgJ2x6GlerFiPIInUewu4IDt2/+DXY+/6f8GsI1wTsCpOM
weASX9+diDsrcWVCLwIgWbX63XSG5MyIoI2MFQL4IvRtrA/6F1raD/j5ijJF3Pq6dldpWmCPobVE
ivFjWdCNJVfj9GuWoTtES9vY5du/gzO3uZEwu93P3nhqZfx/opjDBtuY1J9qfGhR5lkGKSlCAN7u
LL8agsTMAQiUBFiRe2+NcCcoHnolB3kHbgv9OVUQxYPevtaUx8tRR/iNADBjnUMV6j28G+QT2NdG
gzAZwSU0A+2K3Ex+iakV/Uo2ASWq0YE07m9bPL9sgbFDCJ/idnJSv7p2T91dGi6Ov+6T53E3h42P
ueS7WKZNK14imq94yKFL+QE3VTdpPzlFj7t3z2DL0JiGDJ8RQCMtkA2tCdSsLNQB321xX83MxqHx
dCBUhp25R+kigKY1WOzdEAyLwfo6BIzzQ1aqE2/sxioXClsKtTPS40GcH+dodkOQfj+WAdisQIZw
HO/aneoroSabfBTGrM1ieRAVdDGmOiuQS8d//pcSyD3aKUqSS8Ski2TrFB2JrT0udx/UFHjIFZdK
WsV76s3Hrn+srWM5vV4+FKLzvbXDpe9rOWDqiQlaeTVmVnPQy9iZdVxrT8Y/IDPEZe9xqYLkvoIh
tQWDbm8eSekexsp6+sR6Nq9EzowzQbRUr/EcKTx7N3nTn0ujhxOY+y+bEX6ejRkWljcpdVWkaoUm
GAlQjv2pl4afGgme5t64T5r433ddt9mnw3Z2Y8st07oHSgQhmN4agC2n9avhfr28HnZW+QrG9unL
1ruxUee5rXgJ4sY05F9poYY1wfil2R3WEqWKKVnDNP0MjAP8uZBtxsi5CX0ubmFx44xO1+JumZFs
+NU9I+BObgooG+6soAzzmzyqAtnBEp5k4NtAQwmOIsZMfL5Up9dSU1EcROanHgN3gPMlEXCmoeOA
WIGEcr4P9gv5vd0a5OJkRXsKfkE0TiAdf/CGI7IPPx1+65nrDzJ9XtEpg3gc9AIw8o6JdM7928UB
4KHs8CpR7qmG8ASIWyupjAttQFcUuEsLk4R8tYu4nT5jNAFv5HKf6EdVQYlJku8Kozw4tzFmDi4K
iB1xH6npKq/EmBjkcXcqyMSdQ33SrpJo8JXv7TEJ0ghJvazBJVwXMD5ME0/VMXx+7hixPpOMqMBV
0NHwIanpt8qNakgOswiQhUbTuxUu4NqrpbgTQ4q4N81Rj9aDE9UA4+KOhrN/pvi5Nca5Q6l1pouY
ToLWMP+wADQrzbLzTWJHl8OH+FBtVsXFw0nNbTpmMNRHQ303jAHLPoaD+bR4T8oDgOJ7S0JQ9D9c
5H0j2efchKwOZ3BYGQxGcZB9OLs8jI/VE3Sk/NQCDhGyrIc0kjG/CNPtzTq5OGlbSj6uDG1JG9U6
QIVyDPMy/nl5N2VGOOfP1EVrdJSMA7yUfqSOBSUOTPNKPtlHb0ev04MwhofO+EeYdgO+aIs6mF6i
7q3uXqfKvSkrDbJU7DzwnZvgNmss+9qjYD19I6V2myi3IhdCnasB5q9Tnb/E8cPljRO44blFbufQ
93QJ7VHBHXbNEWxVYRq2oNGPfQvKtP+ARp8d1ksr5EK7OZULTa0a75XIpL6zWw9maNFgDtl81ugv
Mp//eJUANIery9bAsApZby5Ejaa5TkWH9Zl7zwdl4679wUJItp9OE428PSMZd0JUqWSYxI8ueW6Y
i1pjMdrWCuKqoNce1uZLLIN8iVxluzA+UI1LCaA/fn9+TA4a8F7zjjH2yApCH9Oc82VwYWoubTem
M8wYeDG3ECVyX/ImzJfIUCNp0UYQoWANFNFsognzHvxFGXsAz1gUX8vyZ8x49z441OKQBPkPRlz+
1+yM/Xj5CAg38t0mzxvdL8vaJiNsTpq/YmamU76NEJg3HxP111BFyO8v2xOFERRUAJW2GZkoD3wE
hLlZjMLEbhbpPvGuvGKfjtr+shEBJgQejzlVANg8FPP4nTSA+dasFen2HIxgZ+hBVu6X+wzzQHh9
7QriQ6A7+IxNoNlY8QM1Ix6sai5GjPrym80l1APQL7ZRHGagg4j9BWA9jMqPks0UnTI0Ev82yYWT
zvWUGDxDuEXzY6E+qum/7tSxwGECwQOuWZDrM+fZXJkz5tMc4Pfxauny63XSjosyHXLLkSSIQsfH
R8JksY3JsQ/T6pkBKvYxmbPAGyGWAoa7HnoI1VUfls9G4iNWAaCkHjRL8smE2wfgOYbkMa+G6sf5
8lZ9RhdywQxJlmZPZNDCZBp3l71CYILVjjBDiLwUsE0uAEPQbKqmFOpYaeNrThKt9Si5lwUhXtcw
3vA2CKl+KFINWQLAclqBicQA49Fg+QUUZ6ychCSLGv3p3y9Hw5g0VGegcPehXFSCErxoSV4EOSmu
aVse1EE22y7asa0JzqczRVOV2gaDgA6Kw7z8Q8r1KfI2fWuB8+p4Ui1K1xI6ui/9b6jAghhhp0Te
jymO2mumoFM+FXirSM6qIPDBqoOSMvCujOzo3Nlyy5iUSoNWaurG3Xerip+azJ6O3jT3sujHfhWX
ZZyZYlu8PbaFWi2FtyC1xfSZ5s+tPwFEAz3Y9ljvvG8d8N4Sk0InxLwUSqU2OsQ8f5PiuJmdrPho
bn60xod5jQyz9Auj9pv812UXFO7jxhSfJAJVkNgL/N3wDjm9m5XQNiSrEbrgxgRb7Wb/LC2tzSWD
gzS9Nh6auVoP3Vx9YioRBSGGtNZNA7GVf3snqwX6ugZa2+iC16/JAeXQPWSIymuD+vaO5Z/W82f2
DnXmN4Vqned+amNrqpIFC0u1dZfOxSnXyJfakXFMsU/wwf/A3/1fM/r5/k0k7j3wtkBqOav29hrF
PdimrAl4akl+K/QF8BK9zXXCHPv55kPRLCWQDoDb1dmKImE2kpDOxl3dGEVweeeELrGxxHndQtd6
7iAMHGRufsKN64OQNbxsQrhrGxOc15nVmrrmiOHGpkjvZkKyh8aOvZsxLTWIKc2vl63Jto4Ls4XT
tl5HECP66SXRUZVe4529Pl42Inpf6RquCvgCY3XnMf69lrjOkDWMbCwu3ohRSigAzV/tuyWqw0za
8RZ+po099vONQ5gTCNqyvi4DD0xSzviqx8fLKxIGOowkoW/HEgc+IyoadfCKBQqyq/Y6ZGGpP6XD
o9XspLq4ohQWCYOOVBmdVbgF5w7p1KH4DVKpoATOs/NxuadBDgKfJZjHwJpRexz+wfyTcH0bq5xb
IEfK42WAn6tdF7TDryS+GdTvOTlRaQmIRYEPUcIBaSNuDPUjKl3Rp7SyMWIRDEbAMr40dJ9nZ99D
JZo9S5f4cPnTCc/Xxh53hPukWUaLYENXDwS5S3JK1NAoG39VJems0Ak3hrgvB/qGtTR7FivS+Max
i7AzK0mskJngPhMYcI1SqaEpAGaPNWzKztuPep5IrPwPH3z/RFympM4lKSYPn6iN1h3m5vd0fsj+
89R2wSJBAmP+RA0S1yLI69l/ccr4uQFiOLGrJgSCsmCdS+jDSr+38/6yLwij38YG299NnOiztgUC
BMnYRNUTdm+XQV1Wjb9etiI+TO8r4a6ndsD9lFFsX54NXyHnA2yzk/W3qequO3e2++dO7ZuXyzaF
2S0YZVA9YBUE1PbPl2YMk1ssGmSmAJbAg4Nab1RACRubdO9KgEzfSglJaPxx2bBoS0EGxGIVtHVA
9nput17ypok72B26cX2i4Mr05zhN73VFkWyr0BJT/8P4JJ6nfN40x9agjDo+Hh1e9PTJ1INY+XF5
MaIvBzYeiE86eOXAEc8Xk+nFkNcJEz5X76vqsPQHiNnaw1cik4eQGeIOsro0NKvSAo7onVbrutBC
TwlVoJyl/VSxJdM0MWsETl4+V8qyuE2NFd/HA0rLtE+59aswHL9nh0xGVCkKT9AA/tsWF2rVZlqs
PMGq8vL71IK+i/5rCBWD5rwb4L7PqjRFluVtGSR9Bsjtj6H413OQ5wb47zK5UHHXcc8vQNxS+s3R
Bl9t3cC2JXkYC6H8LQiQEfRBoEn7Uc1yMegwOvqAlLy9SYa7VE/9DvwukNhBwgQ+27qJLru28PRY
KOcYaJPZH+g6UlSpnCShmOVQ9KBFT3Gcb9dKVloRXbYYj8V0HqpHKPRxdY9C7VWn6bF/VafcpdYa
DE5+aIDjC7xskeRkAm/DlBkotEzM66H4xjmDpWUD+PUXcDc61LcGPzGlcgEiEzp+N3JYtJ8xeHge
D4aGTEmxJEyvewmh594gT3kp912k76AV4vZhlez0g+xVLej9YRIXRqFRZIJ1mB/cM0nR5l6H901h
RvapjKBn6Q8qoCsBK93TA5FVZ4UWLbDj2i7Yz5k8wvlCKSm71rTZsyCi0fKH5tf7bM8G97IRMBkZ
QFX0PjC35rhA0eeDCT43BIoupNRfr2EvAH/3LrXR4CzDLJT14wRR8Mwg5yvjGKuLMuBKLhLT761w
Ao+SWdOwI6+ru0hKPgJ0FQ41KpqodeMQoPV9vptdbZCxjQHqmoN11x37vXKbHZX9dCMvBQsO3Jkp
7sMZRKlGI0Ud346vh/wlXe51xHlnlrSjBdHjzAz3wdK2V2JtQBN1WJ/q5Hc/flWpDDslWwr3jbS1
7kwMEyMhc11fs08JZAyU2yn79/MBLOSCVYuNLCMUcmUKAnq6ZI0VEozq5LuGbyf3zfztX0fbMxtc
1S9zksVwc5dA/6sPLX257kFk4ZTK/v9nhnM0ouljW1keJspB6O9mQV379mTL3Fn48UHmD1wna4u9
jTVtsua0gOyD7oAbZgbntYL3aPNEX8Y/WWNlDFVI0oQYPpIhI2VGOY/TvaFrnBxFelCd1sXVPHxz
ZxnWjN3m3CWMr/S+MM7j3Fm1B0tDTbHr0h1Rq0OiVNe1WkftPH9ZaXOozOfPfLB3i1x+YTduE7cY
rgnU3vG7DlL3w9fWlGRJomh+ti7u/QbM9qp0BSqM7IMxAYj43opMX9mXGBL9hN44O09/r4mHPFp1
NU8DyZk1tOz7HynIWpQAvlH7y29zx4R1ZOAskXNoIB2DwARmyUCBcx5g296y54Ug6qnJ4tvlD6++
mr3d5U8ljOJbI1yc8NwKNdwSRugp3jMN6woa1nWIaSzp21fkiFtTXLhwG8fKFA+hD8i6Nnl26eRj
5X7sYOQB+P2DZGXsL+f9HtkM8k4biouYGj3fPmMmU59M8HtzPxwx/I30wn1y/QTYoixcJcVaQQ4F
fNm7Mc4ZGy9J8npghftm9tPuSywle5dY4MfkpsouNMoehkYFKUz9rutfPrNhyNZRsIc+DLLo8w2b
FdCiWDrEE7qvFJAl4xCH2m38xGhmEinNjOgeZLg8sIuhmY2e8rmxye7qPkUfAsySjxkQqlb7mlaP
ZS/jQhc53dYO5wXZ2NBuzhBh3SKqjs4ueVCgZsCAUXBzNqXkAg7TBbN/+ASmCNnf+wo5l4BqYgLF
Sli29NfM8vwW2EqiSa4tUYxgc+V4GGDUAowT59vo5hTE3DrqSaZdlE9rMc5+Pnj6g1LB8GX/EDng
1hQXjjxDG2dM06Js0OX3ZapCUUeRmBA5xdYEF4zqWDGUymZNI/NKB3bCfli0g1FJrAhvjq0ZLhBh
ULjqgI4qA2UI4gczKEIGes3ncImsf8CVxlyZD0Rbc2xjN5lFNbmY7hqxKqM76Na3BrewEZbQm5k+
E/K2lpi3bCx5KWRSM5e1l6FDkh3avfHo3fzFEC/naZe5Hpe7NJaXLwCmoh2BYlw8k4jqzr4oZWuS
uR0XKEDr1aiADqHckvnFtf1Q3ja7dLegAVv4WuD9luOiRJVhQJTeDxUXMxzFnp0JjYK3zCL+rb+s
h8lXXs2EUY3iZVpfuZ+AUsAkxgzxOAXU1+R8hI753Colaj7QAn0cp6H2jS55vHyA/4ffvxvh3CMx
ZzfWlreMqYPmOlg/n7J9G3p76EH8/Ez2sl0R5x76rFEjtXEjJnXip9PqU+PQmeHlJYkChol6H+oI
jInQ4mKSmSsrsQm+VDu+5HbiJ8ngV/PjpEu6HiJf39rhAtPaeU6ruuj0OlOCL/Nzzu6IlFya/RI+
TmyNcGFpRG9KyQr0SJedtiujdLcm/nCaAvqm19FJw6DoZG3tcT5X2BC8bj2EwS60fi2h4vd7F7m0
FRg9hLYBAwRQuXUeLn8xoRNurXJOaCqr5Q0Va/1Rf0HdoIK4KN4keCQgz1A+UxPB2O67h3Bu6MYN
GWaGCnDJ72XtQBAPYkc98T2bhl4lgZQJIwfKdfBFgOYxYcn5o1fZS59UsDYH5qm/rXCxOLfqnXNC
Pzh0jvI3gvAbonQHXnBABBy+CIORM4c2OU7ZMrRQMbotDMn3Enr+xgD3uVJFXyDMg5hBlyoc6fOs
gbtj3V12CtENCZIa1CANJDLA8p7fW/nCEs8a20asnQWhLsu6a+yHCpLOcaL6l20JJvVAWLoxxq+I
Gg1mklFRHTt/KnbDNZOaSndWRO/GX8ObinAKDQ7nnny5bFm4laAfBP4VPQpQNZ2vsihiO3d0bGU+
7LP1hVTf5lnyDBHGw3cTNpcOjrma6WoNd8g9fzKiNL8z1qOi/Hl5IWIrSG1ZsdjA1Pj5QjSSeIvX
s2YzUF9+lixFaOdauGCAx65sU/LB2G37ISwa79a4sLhmbU06C1cjVZtdYy/3WZV/78zEr9r44Ezu
XlczGXudOEptjHIeqa4gIZkcbKS5NyCeVO/zPlBe1J0O5aT+UM2SlFS2Rs4n8zxtSh0nICjWxc9B
EVXS72an+WmGniaKDvUo41ISBg4cA8MxEK8AYjn/hqMFcg+1wWXjzE+1kvnUlQQOcSw00Y8zcKwh
RczFQtVYYksluDO91EeG+Pb4OkENzddHX/2agki0CnTZc0+4LMRelD5Z+4d3zaypancg+G7zyfq6
hkbIVLInKMR3oNALMsCUZUV34aezQXYERSggzwzuVKNJlAxQpS2g8uadCvR/sg4EDstCdpPWPZmz
EsRFerh8AMUx7N0oX43qWs8ZR/aCIa+MoxUQz1uyAE4/+Jj8xQj3wX1Mo/HKlGyvcHc3ZrlP2vZD
0k0p0q167m/7tL8bAGi+vDRhkIQOIHI5VG40fjsxlKB6w5yBBRxFL0NfMbv3Y6SfCWDvRvjtI1Sp
3YyBWKb6mwXuKEsDHHG4K2XtSOG9trHD7RdqLCg/QKUvmFZ00maoWRTWfE8SFBAtLXTXQeIXwu8D
XAmjKDWAY+Z8MZuctFsxh4N0uPR7F+hyiXyGxABPVmFR03KNFpFfc4iv6HfqKGlNiwPv+xL4omdp
lVrlxfBs74nJq2TR8NOJIHt26+7oYf122dmE1ixALSDqBqA82pHnUdDMUTp0WCfcvll37MGc7ck1
g5/9E8UvkWtbCBQulOvAIMvjLmJDmSpthNfZRVQYL715jbGUywsSOZwF3SAI1GFRkA46X09Sl42t
ZHMZ2HVbhC017yxk8N6MQkdaaVdqL6t7ig0CFQOZJ9R2+SZuY+pFlvd4nWe9HaKRgXL/lQHWV135
YcqQt0JbkPsDDAfaFR/GDTpIILexjQYQ6cYgzSKkjb4BghEle7Xy4+WNZB+eTzrYgxwoDzTPPvDw
uoldJWYN5MI6F5GKN0OVFU+tOV4VlQvN4/ZgkOR6zhZJU0OUWeGtAoC7jq+HtPv8+/VoBrTriCKv
uSTJz9UpIEdsY3BpnvL5sNb1J561W3Psz9nUixptzc0xBmwG0gRQIbZ9DZ9uUmSdcKHjb1bFeSWp
hrTMBoTB0Q2tsY1QCTBW2T0s9I6NES6hKZXZTohuZ4ETfy+zh5Rg6lUNafpMk/1l3xAuB/yJb/S/
OqLH+a5pZmqbGUGb3bI8qNHlO0q+Ob1M+ltkBTAdNH4wzvpRRx2N9XEABSUC4YoLfvqzaH5l8+7y
SgThnKmzYWQNGhHWB2XqYa5obOhKFsQ4RmpxW0OG7rIFURZ4ZoJzsbZwUqA8oCUMLOW4/+u5D/Ji
B0qOuyXq75vFT3ZUNo8iwl7YUHlighF4iqM+dP6NHFtZtBLllKACOPBtHtr9ZkX1iIE14CH+AbZY
sJVAA7ls9A8U8zofeYdOUTW1n8ADDOaerLV8JPKSrRRkmgwSiNE/ZNXQIeXWBP7rASV4/PppN4T0
NTWD3i9268/h0KIw2R7Nu/GafIU8ZmjIUAu4PQShCbYxwwYlE1xffKSnep826lxAZgSoX/BNKu6P
zOgb23cwR5eB7tIeTIDtWiec6DhcVZX6xzBC7arN7GeNWpjP8dSrvKSWigGu8WdlEt2ve7Xa54NG
d/3UQ2N+qu8My6RhbJPHaiTflcx6gHrP4jfJSgNaoKVsuqUVOFme4blZtkeUsMbFH7X069jn7v3k
lvqXrNZLvzGr2o/dQgnJOjRo0mZjGgBY2UdZ1aRXOHXkWGAReYgLgPgrOniBumQv2pRPuxztXkba
qQZUW9qw6KB9MGBwPNTNVfVblp42S/vgeYN6qnQXz+3/o+g6luPWgeAXsYo5XBk2apWD5QvqybIB
MCIQAImvf62DXXbJ1mqXwISenu4e3xgYxuvstK1jRmCFZUrVhgxsI4mCr/Vm3o6I6ph3aoKfJDNv
oaD0biwj+5Wk40sVix7yFJLVxZap08jYUlcjuH976IqDWaOHfZnyf2U14WwNU1DDvTr9TAovWlUZ
zDbZEraEuULWUBpewVUgfdXAGoa3gi7lP0W2x4GYN5zP+KjKLaydyWFwzDd2CFQZdNaqpF23ytVO
ZG+QfaAHhLoQRvRzdfIimKKWeI4matZjyylQrSmem0hnH1tM0mNhiwRE/tTWMpKwp5NugG1QP+na
sPQhcNtHypfwbLB816GXmh6cVMVh4/sEMo9/WwSZriW3tmZ+SV7GVLJuUFhG3rw17VSMUz1g0HWc
U/dEVXFbReZufpb0RsZJNRH3y6POiwEnIv2rPJUPrkpITTzkOPAgZ7gQ5vNBggtxKmM31XKivuNr
PhyDAQy+2UOSrGLgykxgVj+vq1xamHQV3/se0yN26uSzzucSK/uzf0lMBsNfnWIqGtCllqsnTUTS
6pP5Oe4mRO2u/NmpnvdNQfd2UCco10IuLN2H8kiwB1NHxvwzYglPuDq/djRzV2nUH1GkoJxU2bOs
IDkX+kKgthm+02kULTwVgseQkb8hIhv0t636CGIGTdxMA3nZ9qSz2QIx+KFYmznNZLPOo7gKv8c1
pO3YKTZQ34+3bDnBksicsDg/tGsGwTxo9VYw96hG9xZkybcj1d4Oc7C11uEs5onNAAnvDKrm3nR9
WNgmRcfbrhJAIEzZINLpaNWVfQr01rI3qYYvMXjZqAxajFqMcTdWIq41Lz9Q18UHlbDxuEEgGIo6
mThzvWaND7f8Fk8xpgRMTu5IbSlBIidZa5yA5G+SP+LEO5C8Mwpa5wb1mJz3J76PV1NFW5OB8Nbl
G0TZYJWMhXK/Bjdji/Ji5awvDhTEUzWsfTOucdrQit3NxrxuGJd14wooIsmSZ5f043mm4XQieB5J
XcqifwD1MmiXJOS1FiR89FE/1zN+9KMD17jlQ+rOpSLrienIdHKEOmQ8J+chzbbf62a/GOPu3RBC
sFGP9jykcrpbFhq3cuZFN+Wxbtco8p/VwsN7V5X8l53j78KQ4XHto7hDgJge4SFfnflKgrOM3b8J
EeSZZuSeR2jvxmyGnKMb6NoomqhGj35Maw9Mpi5JktfhrM0RS86+y41LL3aLljpWuPo5Gau7lKrp
IFhEPoOqXK8OBps/xmwRPWzDWNVRqFidzfNLbqm9MhNPt21ay4YIKa7Eb+sz3aLn0c1jF61a/nKu
L5pghkGuyrPpGEA6tq0yS+oqgvR9rxMDU0fo3xO61ykVP3agn4s3edPjxtWxYH97kuNjUctWb2yb
z9EQy7YP2XSy6RaAlKc+g0y8ejoNByzqsvPsy7AtrbRn68IvTiJx8ag37uwoo0NQKfO6wNbsLCw4
s3SXst5hFlvroMjPPugDtPyEt8uafCcc0oRD1a/N5pSphRllO/u1+p06RA5URZHCwkZCPkliYqSp
wiNuJqqtVBk+afgS197ECbLwNth3U3GtsKisiqYE7fI+Gco76JLmuKADb3ZZkXr00X8wobd3stDl
eYj4do+X/Pb9OB9S6+xDKHlwDWARj5QRYsl/19mDFzzKIamZn4jTwVSXU78fppzCfnTQ2IwWFiAh
ddn8nG/7Yx4s/p9NwZakFEsuNerUX0T16TnAIkNLq+nRMJ4dc3DZP2bW807BsukuyDO4NFmLb1yG
Q2OViy57gtGT62HqzhNbNHIVD2rIpwdSWtbyZJ7+5Avk+gMLsKaIiL0bnF4B1pLx0EOv5TrmW1l7
D1fj2CNGpownlzXQcd1Dua6vdZSau3CjwXEPNnFwORsxoQkq9whfB3IMjYG9Bon/DgU8HzmWNGpi
bXxJRCpuu9QfMNmBkdU8OXCXQ790RbS6S0/FeJt1IZsgC3TautJXJ8YUwDjCna8X5NQ/8ZoVTZiT
b2R1aNVnrE/+4sUR70cVLK0WJn51q6LHddZTjYQUdWUlYC4CudZTEYCoLOwODGmCd5fky97gnfzd
o/6lgLZbAzVRciptwS+phTeljvlvisyDdF7SVyrK5c82bT8jCIwiIK5kcAWKKb/bYfnY6+kZPSK9
oMWnlzJft2eSiOiEGkmh3Fpl5yiL7mHKt3TLQKITah/aZNbKph8LfvJe9g/zDMufQeZ4AGFJcDLI
kP8TGw6FN+7UVxqnTwSv0nt3hf+flV1lUvPPYee+SbVMOvwn2c1oq85WyXfZT/So2GZ/FzKfapul
EiZbWza8A4slj7qP7iHMB2NOUshruEOgbcwm6EMkStURgVBbopGjqFneIcRtammyW7WyjzDri5pn
pDzNSSxuRic/3mtl3+H2Dm92W250dAWm4hPporKPm8iSTyo9Ap5Q5SNW+i6DKvv72Gh5HYep+M2s
LZ+mfspNrX2i79NCokhVQZVCIRhOMTUPZXD8yZiXrNTB2mUh9C9Hlb7CR4af1FQO31Qt2B9wQVl1
iQwWW9vIfdEdp3X2GAAXolrgNGwgJuLCvoauruvyea0uuynDQ+/GpBu0cW04VKyEOgeqAJtJKLSv
OulfxwB8zHqCPF7rt4U85tjZh2BIIJ5gKrOdF+goNbnMNTQCSHQoF7EcQgJPhRmeiee1on3nkpUc
NkYHAHx99KSAwJyjaWfvmk1vGqhGC3Fu/Q7PXnoGZSwAjFaxV4ct9nq1vX9d1PDqhik8KkfNZ5VY
4FB4I9kpS6e+HUmQXn1RTI90CqIjdviT2qPHOg9BMn5vMfVHvlcGKYBmvh7cdmPx/IxJA6m1KbM/
kJ3G2uOAHR+sTY14o1Lfx17DngcHZDk4TCQanxNXSzuhErCBbaqdYQRBstn9UxuDXNEUFryeFH5v
QjZi5D6pvZlnTQ6h4dkFm3X3E7Txg2aSZfKYjovYW0oYXiNanH+PJfvKfqhKInY3XPPxhOX+W1SM
BMFym/jUzpFHZnIY80BaT7sIbpOOHKshjA7xuESnxUbk2U64n1A2LI+hs/6TDusDjthLZvTyK99C
FEx0Me9JzPrjzOx8CAuaHFJ41Z6DaBd1lTH2WsJr6SCnabwOGU3WOtvS55AycS6k2168iMbXSFIg
qUX1hA4mOm4r1BnMkgQ/nxQ0jitssSCC6z827/WtzFgW1b3bgsvOxvh1rZi7Xz1uKn49VQKKyCCY
2ANUM1hdBlv12KuUHUa7RNi8Mt8FKEKnXOzrRwhyLsUsBj6wGV3720p7jbhbiJNTszoBfSCoJ1C2
zDLRt63cY+iYDTQ7DFzG7eTl/hFkI3mbpGPTdU7x9Nqd5tFttRnELapQoLXfdosNI6lUy13qO6+o
aJf+pz9YUKff23EPo07v/WLqSs6IV6WqboWmwSGGtfpVuZW2C01XuPvlpBWi+gNvrBXhPlQdwqp7
Klz+kLt1eQ/63MJFwssvu8bDk9kchLqjLeXnyG/sPpS7+t1XeGGnOWyzM20fIo2wjkp8OaMDhJMl
Cftn2mOrvxKrboN8X57tmIQ3pIzskxRo7epcCJi4FHCaCGreT/fl5iFstUuoqwlNGmE0P5S8os/R
LNQxi/ICoY4qd7cFsUZPJ6K7aab8M6MGun1lesDW7ktf9U8u9JBsS+WLVzk77Iqn3WiGx8SW97JK
vmxiniXNP8ox0RDVlKVsU74nNzAQ9r8Izz0SLI2hUb71qLJSXf60yNF7uP7MSbdZh8CctfqcqnK7
Lm54FjzTRQuHDWwUzcXigFpY/1wWQ/KM4IaGJ1/Uoa/S4V3on57IWH0haOZqa3qCUoGiKUC3dZz3
/YVX0x8SeF3TIJf4LX7flARLf4rQcbgs/g1dS/R941ocje2TJhQ5/0gC/ubFxD56SKJ1bAzHFxuU
aWcCxA22ibfUI5nE+Zh/m5TYDQ26wfYllEZP+8Ye1p3wxgmbHMUwyXsvi6ypIgmLFjNkLfaN0qjO
DXL+KKHun6L2PIsIfQfXzp0zFnvb0GD8vatwB8Ug+050+ldm/WdEVHQgc7jWGl3sU8EM76yK8TPt
BcawcxHrJneo+EMJnaVyyzFmr3BazRb05wqPBO0nCVExSloPTCEjUYuQo5P8rrRAbhBa5K1MtuQ8
Ixo8SugqQcRpLkmbSNQMzpQgIEw2Rc5MswBuQYP5XVQwxcDfKbtu0FO5zSxpFyZeYl74swY6cjY9
4//Ne7yeKmdmWgu3cKTFLT1jAWR5rVDEXmnPwn9F2ftztlThRYEFgfQ9iEZFAT9WPY3BTRzmNuer
ekpSnR+0D+xxjwPsyYNXcGJSgZWGe4gaSqIpm3ufYl8rLkFN18eimuVburg/AdXqV95D66uGLZVC
I7IsrC0msYA+wqh6qARqXkh+Jtn3gvx5t7Kq6vzGk9YWqfljvf2PJQH7QMiKEcDDaY+bHsI8baH8
97CVusNa5JmMsC+FyuwbKZJrnoZBs2NvB4vjMNkq0sNssDi+FU+rLdFnoTZKSVss5mksCKw5Hmh5
J3BEM3+l/FEXWd1X+ZHtLTTr7x0Z6mooDxnZmiBNajBvTioW94FGN4wFRrF+Ly7tivFCxycfVd3o
1nqVb8Nw59OPhEGOC4oG6RJ0q/SwZolviR6PBAmp9PcO/NxUBQe/7d8imFtOpn+M7JgmcKhUVEuN
xchfGx5wSiDYG/StKnLSLDP5l9P+IsRygvhX4yZ1tTFglPAp0OI7st9pkNTgCHRT+uJmGAhl/alw
WKkLq2ZXb5GgnZakYcn0gM24M5Q9O5S8D6xfTxBIbXWaP2KRp17kck6H/QipPeiNaPQex3V/gL9Z
nUAqvgzOjuo6hNm0OHFzsCmkrXOoFrfJNr5Nytc2BZ2aLCdXnedSnafkw6ThiTt71Gi+8Sr1aJDm
ZfFBMQ4dVnsMI3QK/B1Z/Fxk1d1S5a1LB0SNq0AYdFsK1PDJJOtpFe9WO1T9a602eyZGPUdLXAdR
ArypeJ9KWPyl+kBd3qj4EnB/zKu5E/M81KJ6zKukVn45Z7M4mMng7dhruqqrmdoim5Bep09dpXi2
VQn9E3gN5wn9KiVtnI2PLN6vVSauo0UTgEK2KJY3uVXPdADAGELdZr+Ufn/c3Ds+7oNwKAipQgaH
2M2O8iG9lOCuTOQnIqTimBvxEIkAbIHtPUrQIRHcdZtelkQ22IY4OR8fNxw3avuu1PG9ifY7v/0e
KgCtY2eH8CNRoqVZcBLxaxGJukiWY5b9yifYmC7y1m//0eyBIoIEhX91nj6WAFi2Pqr3gHQT+w5D
BGkCqHbAs8OXFm06ZX7x5VuRI2X60wPc2gaY1vA0bH1+5MnebKbs8uniLdA8LXEP7BOP81ouzxC/
6DLc/Qzww1DsB1TqMPsUnYd+AzwATi6+KRhDizg7JnCC9MWzJFWnlrCe0A3T5d8GLM8cYYZcU6Qx
6ABf8+QTlfdFoepYsMmDOnkOt85hfsTnd1K9KzgSVr2r+YSKc0X5Y580jR+zQDWWyCbnTyM0CAqW
Awnej3QmdVAm2AVfkcfUrVf+gHLqsO3F72GKX8kQouNXpkUCXCVrd2T0mT4W7il3MHSnw2FKkfFf
l822ubvbnWumAT8c2OPAzbRE1s2T2q7oMfZDsj4ypNQV2x++v2bbyzq+oftuS122K+pwoABDEgIt
eNjD/1AQBfRPOJ5L/d8+XOf90bL/JgDM04Kk/25WcLbRWu5WHgtkgL78DnaoNMafnGY1w9wJZgTd
PpeHYlPPs42/OJyB4cTC5856IPR7/ybWkwb4V0UeqMV23iDOvtNfyVgid92G+c5pNDcCAYlQfQ+T
2OOqto7pQrQZSVu+46tuiW/RcllnF9VB9mD0Q0/l17qOwI9L+PX6rujzjpfkGnLj602vR4J/KpL4
0lt7noPyaTHLAyfpm4RroMrUreLw9iE0/viJp7OtPrYFE6CM6sMwRmB1J7hDFWNdXGyNQl+PPaiX
vbwO8X4TgTvAnuEfpeHc0IncV+B+/axl6XBtDHHIq0Pr46QeoTHTVpV4H7LypCdfe7Cq8vEnSM0H
8AsO6NWOq1SnNFaHbAUS4gvXGl6eYvfCtvIcadVtMsdKd9JuFEaYK3a8NugyhD3Kx/Ai9IbdaHV1
wfLKMtUu+1oj+baeRXXJtzuqkD+UPVQp6fiSNsblRwUt6hVRfSmXOw6wrcf3LGDbazGokkN0DYg9
BUHSiKhqmMseMHS+35L0LmV/eOQfsF6JCPTI1HzJc3rK5EuwXqLylXD4P91b8cr4VwWIckwequKZ
Svyp9IhApJHJh9WnrWojck9hPkivPFwOO69uejjuc3wdSdqoce6U+z2MSwfO2XmShwGLbdjSp99K
zldb3jkAv6QS5579kupjgNsBYx9WBG3Rl08xdceQb4BCXmgS33H/8NOv9xOEQYbvkQYnh+YIxzOC
2o/XnxXGO+H7nu7HFWrgaWbagsMiJBfAzoOOMVvn8JusBncN1uESxbDDgHhiviCGJeAcHkIOJUBw
lw1MsLNHNt79qAvM5iOK/nNwqS4+FzIjs2Vvi3bdJHxRL+q7QEnRCzzQ3t6BttWu+0eaO0wWUIDP
jQAytfdfGrFoYn8Abv+e/dewCti+VLVPirMDhpnMG256eF42UedhDKB4b4OBNTN72CJ2KcO+zXWI
TFecSVj8qoBezKO9rj5/2POoryl/GhCWxkyjq1Z17Ma2cL8XTKuSgACnDIsmVl/V8KcCnrC+zxn2
8Gcj69Fehui/OYeqxfyt43Mlq0/NeGNF3pSQW8H0fiOAhGH4PILKbbIWRK52XwHuDnVq+kOxY6u1
f/Kru8JpswnYduJIflnxFmNHnaK/WjJs5I0WujvnDAaOSkBWJbKH1MzNslYd+qqPzX8ZLGLMcq3F
TjpKi2Yg2ymutnMw780gp/cdS4s1wO2OjyBOal9XImkCAOFD2c1F+sHTvk2L+ajoeB9NIKtJTJzQ
vEzwcFJw/tYl/Cs2vJMdvbsUqDN0swMiUZgOLJA6JfpXVAS4M48UZzhZCjSxeBF6Ed6+lDD1IjFE
h/uj3v7j7iz28E6qv1MUdvu21j6KWlZUeIoH3B30KAEqDHJMxXqGqkQT06xLKhiGgJ7geDsnaFdy
YGwLpmnPitOHWZaY6AQtNtce9XhfiLIT/afhjyuyGuv7/hM6s7J1U8XRA5dMfsqIYjbD/Stqihnp
hePpcsirY36p2R0fXHriiXG3daApuokcVcwuyrVOsD52HCuDlFoAHIGZydaKpQ8f+4oi0dAsBBaG
d0pnrt5p5fghsvaR7Zx+AOaITqnjfbdM8nEI8v6MaeJpKfY3N8Jbjy94/A5lXRwA8x1BbOxSPu43
um3LfWzHrNUjFt/VzP9g9YY2Ct7ioIZM2ZkT/R8HMn7UMUk6dC95O6FYPxZzAOH7GX1emhYogATM
EoJtRsMlZ9vNCQagthwA9MAu9DjA6OotWUN56X1kGgobu2b/wd2ZlFkbg5daw76MdaOm48kKu3YJ
g/xTue1vvuTZjfgx/CuV//ujSPvhNv3ui4GeUoaEyiB+dB3y1dcJXdXjumQnRon7lWA8/5ebdIaX
cfU2TO4jroDQwdsJBx3ggGnjcg07GCSYZuKAS6HJsV1weYODBJ+/DswMn1agI3eDRdozg4sXXHm0
LlC2q45Jzl6nGDKoeWDRTXiBYTIBxyGxSrceb+tjAuJUF5wCOCBpj81KGjIsHqK3rIfCwQ6nmthL
5q04prwvrpX4KT68n85exFvn9Zgja1SYnMSA40ZWpD9A8PA0ESauabCQOgJ3R2AKEBZdlRMMcvZ5
6IBUGwAJP/pPEBKpJxFlX31RVLpJxlxnJ02ZehgTUr7DuvArXRnsJpLwl54muDSxNON1FrjhUu4S
FZ2OBozQ+kyfiNZ/MDE1QS2ACx9FkBCM6yi9YcAQPyVqyjGxzmEVrGcAgmIQ68GFWwphf/SjeAtg
y8ALefy7VFt4b832TejYh/VGSY8Lsui2Ej5thSeY45cai149MuuBGoy++crMEe6X2YVxIIGZ9OyY
Fru/KS0s8Jj+y1LI2XAFe9G9H+m/HcLrDAmnyh9mtT+SEQEjEjIG2OlRRtl9+SOjn3hGKdRcYmPK
swnm4KILbV/0ilEOQQX2GBbTk6O9b0ri5ms2OfrOdGwO44JuqQNhgz2MCg6CeV+BEp9Q1k7jUtaY
Arm7NAasqqjTZ2BK21m4KT3kVV9i7pkBZ1/T4LDsZDhuPn4afmyzerv0Fk9iU01V7BBulw716Vjt
zYpSjHp/b2AziTJjqE6x3XUtPQwhsFD9tKbipUpBwuA5EL+EhWkdzeyl1PyUab/dTxBw/RgX80mL
1AH6IV1QxH29zn1cVzpqlsj8s3EedtO4GtQ38pQu5Dc2j/HYqPsZzKCEWSi72HC6Mjo+ZuWC1Oz7
vuYshq0sjOuS/sZV/5CxoKzjPWxWMpeYpseQO1sTGr8VVR8cA7InRz1HpPVqQFskguwuGBFW6nnY
5P0+zOo89uPDkA0pxhqZy17CObNoSnlEui2OAbOkEH7HqLc2Vt3JaEJPuVnzvspsB+i1BLReJrjq
esPsjekeff0QJ/468CK/mi1zUPAc6c2ht2mDmK/vaGijjzIZg+c5gmhkgs3Ddh83+7BM8VPBo8c5
jDCxRYveTTL7jfAEcGigrkmy7W8AHOgp5arsDJs/RxIDHlp9/F9ZBgw9/+bB68h6+6Q0FqwCYVIk
uUC9ZjhhYQ2htuIZANNJhPu1F7SohWWPSfWz6V3xPypcMALW8OwNTQEcF3PnVtj4ZxYty8eoh7us
tzkOcwkfQVTFVdWGiI+t4HY5esYw2vB98UM1+Rq0HO9ZDsA01oP8vZLtt4Fj74oedIrPbC1GiNom
awv2W3zxM5H30FPMznSc/tGCy4dpgi5pQ8MVdi0Inh1gT2yO+epts2K6U0nxL0kWeAyZeEfVO1LY
NO3bPQ1x1SDh4m9FOf3KCctQ/gJ2yuCtWMMdE+xrUItqBi79Kzg1ecPH4V67CvmQBO9LYrGfK8SL
A6XEp/3d6FJdc9zhi6Q7/xOsMvgKivR9qKh9D5ZVHbgDNW+bYM8Wa5QrQRl85osvHjxmbk8e8r0I
LBFZ2xBWPLWiAWRcd30PECzrvFx6gIUcfBv4xT8EYNlfBz8Ox0Vn6alPGXtimVYQ1RmRTOQCv0ts
p7IuMSY9DGLxkNNPofpYsG17Ydg1hiWmQag1+VhCzYsk+LoFZUHkB1jJpXWfjZ0WiCFbiOKY9Jwe
XZ56bFnn+s7IHCOLQDkkpCnFIBhml2EzVIZ/az76G+aYewuFj/gLvUF5QnYJrsI43vk1AzNDT2/Q
YPpLBMqGAEBaKzACvWSZsd20RH+3lVetg3GZb6JxyzBSUuiDNPJ8iiH8KZv3t2nFQoFdUSqbaSUX
FSSCIyb/THg2LGoxgjKsVOs/CQzyZtdNtG7O/zm+JG/Ulww6vD+YxjK52pTpgneNTsoaXQFP3XWT
UQSGcMAlnbx2x9iJ51nHMCyZV31LiyC+xISbJuFhcarGcLkL7bo3vgggbxlhuW5DH83n/9JJ6DbV
y+9p1ssBtWNxWFy+A9r4odqs5C1jvmrKhF59SjEvz6kFvk8WfrWC5fifZrsrQgqcBbkhXXHasImL
Uw4+Swsv7Qi0tm1JwCACbCJ2yJOW4Pkc4AZ4WxWYx3YT3c+c1ew5a4YFnjIyTkTnRneWKnU38Ll+
m3T/wOFQbSyy54QH5i5L4ncyYAsg+TUI9bqq2dUbhJiRYc3XkOBvQT7KQzGwz0BEKHtzVbYkRjcq
YsYPvlq/+90nJxmOKH3xqaG+y0JM0iUKT6xjvWYOjk5A7/1RJRJrRErPwMSzi/EDvybhqDHbZGBi
GpBUBr3iFEI+oOY45bXO9/mUrxVKGb7R58BFIJVpwM0Rsx9JOce8Tkv1ukzLWscrSBjAxH4BLIVQ
f2r+qwL3bEQg7pyc0xqqzJ+KrUCNBQ3anznoY8EwXo/B5mvNENwiNl9TVM648ENep2P1c3qx+upM
yFGUC5AHBiCj64zCsgymASBnAqgOY3+kCvY82OhlZmF/5IpMXVoO2C7qFSrKMpT3ZZIB5t6X/Wwq
t7ZUoIGjxaxrO/WqlTl9N3bEGMMBvdzX7MNILChRNJ2HYsaKORZeAO2MfXKju03u44mPx6ki+esW
kb9J5fLac2RfNaABCceU1FTHcVfF/oc4GP4MDVAI4sCM5ygTfzPCof/aL+OtUHS6350fz2FY3qXb
uh1Bc/iVp8qdmMGbVRqsfTFOz0uEeXOPaeJbP834NBGrKGyXNcCPbPfHjKNBqkoJ0o+TV/HzAii4
6XWPIgK0qzq6UaOxN3Q/9hHYDsoqf3J0zA8UAEkbrz8jkp/RUzGse7u5IH2jeSFqkyaYZkFm/ayL
5D2KtX7UqH4u6Zwu3eo9O+c9qMnb4i7l/xydV5OrSBpEfxERhYdXhJBpSd2t9v1CtLt4U0Dhfv0c
zdvuxuwdXQnKZJ7Mz8w62t71C72t2MiITnkqtecl9zItMHPxpStj2qQV4wGLIYtDvniGmST2qdbU
VesEY04TrYKaw9P3Z+OugK4HrjMTXu+Jo96adptYcW0TDpam7d1GUdFvvzdj9E2f4+WYmWZAp3+9
TTuCAU5aAZA2s/EkDJKJG6ttjxJYhzS1S8/IWlbNfjY8FXqC/1GVNmZmBcWXM4Q1EOZQB/SHpxsj
sxiXE89YWI393IjKArpox92K9xx4evlllgxFH7IRNqxImsPY+G+pOfNi2rOOtkkNfp2DVxjdH1M8
7I1KedfmG4ihJakb1avV7Jda+ZtRphJRtS6j1BrsyNVntATTfK6YIh8s80yozGfT0BDnMdDNKaBG
583Jx4fCNvRNsRrrmd+IqOCydOQEs6tvJpySxNSFWsszrNuaefIxSKofV8/8QIMh7ObplEhtDiJH
LT8Tcui2FdanhvEKE6mrwCHzG9Njk7OnyOTezHswrtzqztOUIuQK5zLUuty3nRg3+qpGDqeRnPY4
uL0bVQOel6o40HeFZ5xab7SCYjazKO1whSzKT0Mjc4qtJxKDG3SivRZZdjRWyMq1NK0Ajoyx5qbH
hbCw850HKrO2NqyRl1+RTNiwxbpvPear2Hh3IT/j1ed0F5GQti/ItPVjp8yveJAoR/XHjDW/dZji
924P4hC3rXxscmwY/Nr+LHl/GLLqPVl9jYUunecutkgC7zp+sQVFrCp4o6wEzW8uO++VuZcgr/kK
71yDHgcwr5oe+DHSGS5N4T3k+vru9I681+3mOSv7aqsxNnjo2FNELeqDrNse+TALM+Mhtyu17XVj
2k8MBQRW5upYWQt6Vq4tiD75T9MAXHiWHfpe+ZknXb8tKbW8t/U5u1s6a4kGdTs9jstXXOvJZlAN
P6TteJyMy/oEjFY+cEi9WeUm+BbxmZuELf+8uDrLZQAczvQXy88fZln5OAfIynEp1WYSB1GWURNP
KaKd7A52x5ztRpvSyBsLmnebqd4Vnf4au9zx6vdcFeOF8/0Ymcr8VZ7zEBviNDupt4NY07RPah43
tVrWQzrrLqqq12zMsfrIhAJQMau9U6MmwGUp0t9mgm7mJBcwITBGngAutZ5SbdCu2W1hrP+c2DoX
Y80IYctFUKnqo72213wdaeG38gJ1UE8LbIAm47g2U9yW5DfdkEX3KnXbj+QgLUxeeDsOk8dmmP6W
emAsAbMM5o2uyvpAMBG/ZOCKL9N1DHx3wAbBmV+JHpkHsoPFybPVlWqBh2bKTe42Wbq1uoI557ZZ
hlWv/pmcz7YGk0s3Dv2dm7JYkINFcZcwIZsHRjeCmYrmbNNV+ZMhtfGvmJry0JQom3PrVKGftBfj
f3TJg5DZJUOz3MV2bp8Hz4CSdV0sJjDLzWDEy6nIMzyxVJY/kI8iMm2u2q2VzxF+u/7alQB4jdTT
PLyBYqGWVG9J1p8TJ8cFq9A/Ru03c6Z1b85sMasSNGS5LB2iNWSEtT4wadDCQsi1woeKAnRSPYL9
nACCmY4pMb6c18JoB4C469TQO8kgxIUHpWajUcfaIQYgeuu5VPYKM+mkH3SOHRPe/0h2inyuDrTG
fwKJyORTUU/JizQ73NNljnBW2+XQqwbaOMNBT2dnekHI8Z+0+RI3K1JR4PnF3u/i/ZwXe8NVrM+x
dY9aKU1O+RaiiYbRc6+SrIDIL0p19PV+ejZd/9rjtR4Z+sqFa53rOPQauAiU5knth9mjAl+J4dwn
cR11k8outgVJkah53GDOJCXrcfrrTkMOfANJ7Q8w6JMqnEsi7e91wEh3ZDZsy8z+0pbJPXRpJ+99
PI6giHNY8kJHjDe4MTautaOAEO/Kjb/9VJNcpKuXOh/tEx3yaVDG/NyzDRSiiczfau1tmHbj6tuu
JJlgxqkVlJkPrMjRIY6Zlee2TkMlBC0AXTeKo936wymO6WBGI5jvNLcfQrCzfJPp0n3QOOfaPBWp
fvvJU/O7bOonG0Jg6/cC8bVtqkcl9Qm43Poy7Mo+dqZ/zWLv3PHME3ThkGMsjEj1gGOe4pYHqaNb
vd9SdjkcqkxqR4jqXTYjQhQT2GynaQTrRqTaNSlRDzI66+EmsZmV98wyAupqeWzcznJqOkIMWZta
v35hX7t11g9+qysKMx37kUtjttVvL3vK1fHEtnGpdS9+Mtjkn9x5weB2iygZCy2EWvOO2lJlH9NY
VWGJQhhNzRrakx6uDct7Xg+QPaum2yCndR+1bgkrTJLkX7qm8yahCYHScXFkPILYsHgMmNYG7lBV
PmRd9smkPR28yZwOmZjU1nS5hqLP1hwnmlbKgz5OADU9w/GG7gYGN7L9HTTwCOLqHkBN7Rz6LOPi
b7sEDv20BwcgzBsuvVFvy9iOgzFJYj0oOU3h+SrrTaH7a1l+sW8YyOhMpIFyHGI55Jeyw6pWYLtv
AgDpafa64kezsuld9wtz47XJcOd4atzIPkmYito6z0R7FpLWTAdGiWfzlRhQim0SvjBx9zb5lMBx
1v7TqdWlbqy/Scse1JIqPgEWAvGI78WtuQ4OeXdlGYSkUKwX2pCuG8erX6t2eHK8/o6TIOfrAssa
jIDut7kQyJ+UH0Rao2tkZPRfYzHtJ9s2vhonqbfMHEoi13fqe+dWgSCb9sQrqh+TwU7jwKJm/h4N
63YLAbL65kaqNr6xuBzwnGLCHO7Vcyla6yNbJ0TF0fAjcgjvZieyc6K1azQY2WgGkuXBhxbNOpyt
kroiDRuVHCFU8+j5XKJ8LNhUodIHXMDj4+K5eWh0fY/oxTAn1J2svjDSGUTUf1jKiTY7zRD7yq2m
qJxbGZWQFpHSqjFwY65S3MdYt+zq7OQaqIclXG7HTvXM76zCTjev/WL8LNhZI8YgEEdV/3SjcSX6
RGmnxfK/drKH+FftIbFaLEVvTk6Gg6rsefLKO7088aUsGxOh42w666GAEn52WgePpuGU63C1+JUe
8M9k5KSDU3mXk3e9FXgZOBBCnnLSwjvrVr4Ckl+EOqGhfXy7ehRtjjWxgAQYpg8yPM3YzyWJGZX4
dhxyAzY40iQfwqfdkSCYc5lK7Qw81+/N8QZUYFeAcy9cNNsE6b3kcBxmcmaOXFy9Zv3S/nhOYu4r
OXPHy5xL33nuneMrE8KVUzrfmmBbbfklyFJvV7NGSigTtaU37sFCO4rELfdeZ7ZBYw11qvQdXoY5
ayMhDGMDO5IGvmq8oz4tFzdpEFPGFTpbn6Y323DrEOiN/yoWzgvSdA4NaZM7vpLyEqfj+8SRPmpk
PkUDDgVuGjoS6ZIzPjHj98Ybs4vmxIVQW3/7vv+1mmXaD17N0mjHT/G4TlS/pbz+Tm/gUmdZMApS
XuP602fAGRdr3nxLs3hBINV+5QotNdRy/Kp0/6M0quRgcYQ9NovZb+bOtNl7c6TRW3QmlcTAijRD
xvefCDpN297x/JNhOsXfmnfmtesL865JS/dTUPb9ZBjiJ7vJY3EK7kCRL+hnkomwdoQKy1mk35xv
0edYEY6l5p18lv5tDgi5z8rZigZCkAG3KS1aLI3KXFsCJoK7oJOvfo6h6mbTd9V41oBFKisoF6EF
he+bPzVfY6iZRLrm3OfmpY9ppK8LJ4eKq7krB7FzjHp6iJuR+1xh/zMbNDI5SXFcu/ylq/HuvAKl
2aibX62kd1jNFBCP/fijm40XOQXv15qzcrakphBCuoRloOG16lFODI3mJ04bAzBSn9+5ePWIt8sl
SevHgUnOgSFzvlatPmPhMJevqGO2oRnBkUryfLxkqc25LWmgQ4T3wFuNROBD+Tfj85DK7toI77Ua
m2Fbs0OjMYDJzZz4QUV1LRhMJqXYiUVYYOnuHcs+dUnzZzKsaDtkRnMZYTC3Zqduz4+Lz+lVGlEm
im+uk14h5rH+bvImfx3HUT00lunuRFnUD3ZaG0wPbCGAFg1p32pR1KcUBixzAAahoCr+Ms/YTXwE
YG6CgYxweSX1be2a2J+DFnfuIXcGUrFwB5yHwcrpwYWQ7EihdeXA7ucJEepNiqrS1z/UuuGo1JPF
M4BIQ64ifonTwb9fpRL8DVqacT2ELNmX+D6Af38cMImqIglt3FUaW86nK5BLf9CzMX9BuGsOaukT
pDp/gbWzk2Pdwb/B1dtpkJuJE3JCvsOciu8ybmz7xSgR2niAEHn053VQ7QY+2Q9ldxOyE43CtGn+
8Wftr81Vufe477yPSP+RKLHyFqJuO7LVU4hLMX8JFfMGrGwALZXmoZ82y9ts1nFEsQ2woMh/Ky4B
x2q124+q9EaYV8jjTetb5o89WJy7naZmj3L905AMYAgdN+esk96vrOuJKB2Pp0Bg2jG2Lg0qX/ah
kbJjmZ3PTsCKQslPd80M+4+ipTKobYq8bj31QWKqf3GWchqojTJckua75PgOxcCS57QAuSPgBhmm
cgjB5Vm0Mgn01VYPHhhWUosK1V79OF3xTitOfOyN5NVI+jdLek9rnzgbSfb81GhWc0rMOtsjCklC
W9W9XjmXZRGvWefc91qyyyz71y6wS5ysLQNzaI39oLXpRpP5iywg5G2X3YiQGcKwsNerXBY3zD37
1yqH57GN1xAf5Lm1EsSvG+HA7DQnWJzZ+VTs1cTMYAD/HxIBEA+SkAz0cXHKZQ9t48sNESVwaFWM
e+ydU5rMyBqcjg7guxCW6Ej360rUv0n4Q3trfNGHSu3Woc6essZttl02+gHwCfkm2T+Vs7tw0F5u
wEE+MV9jFpuqlP9Gw7tojY/nP/mvq9Gqfd8vaTDV1odRr8wyJuO1IcSMiKJDKeWJpjauZsMLeE29
FS4u27DUM38/9RjLnhNrzBDYYtUdiAjvr12N07JY57Is9X1Kyjiw2njZ9SDvUcww4XtTlk2Em6ZC
rpr3rRXXgYyTT093+x3zDovIoME7yo0GOqmLQT01iPkNzeuQemRdo2Z1OnKzMFkNISJQL/ENR7sG
lq3bB4163eeZjEdEX3YOlz2rqFhj3hS/HUNbEq+YKi1l97+hHxp0TdOgbeLGjNYuNwnC5I3HsF4D
t/Zi5Vn3HacC860Aa/VS2JBkdZ+rRDuki81cAx2dklWxG3ZG7KCimIkMRTw4r52JsiWzPnuaW6+l
ucNY7tfktkS667InS9zjfsizIw0AmxaiYvaTrTWVJ8+dX+uk/DTG6S3Lsue6LokAFLofLgZ7+phM
4s33+ZYyre2uQsDj6jlySGfikZZanz0ks+ZscTXt3TD27+lNY7FdTYXmahiPhgbrKFMOdwXRid/Y
l+WxSvGpDeF9sUK+9Tyw9wSpx89mafIvYt7ymPkuNfQ1Ssw/bVrftaGfI0V4kx4v58HOyJLKdWrD
aqpefd37KvM2O3oz1oDvzk0UF7W/A6+YoODYZhtfXu3BsWCYNY49uV8uiDll5oYmkYFtYy7LLfjR
P3RonuHcqi/TroeQ2DXWROsABfn5aZrtXYt58e3PI5iv6T+Y5HimuE9OVdx+plhqZ7WoJOo7Ir1O
jOOtrUb+PDQZUyaV1j/mtZ8EMegnWk11XpfmS3Da3Ok5o2FIHDFYXtLZ2Ph6dRwKswm1xSl3iZP8
Ixe7PAi/PXe2UZ3stPP3AmvvJYvFWz8v1U4zGbWc2M1rZVTtYWotMny1uVESrFG6TlFFsWJ5hRB6
7oyx+5yoynldhCajvOnHftN087pvktvzOQIdlBqrDu4QzpvRuP9G0SdhUaR4epKSR7dgJ5oSfdtC
028NfcQNlnGvNpJ64eOq7J8lqV/5g7m51GUqm6guDOdOtC6PgN2i0sN/Qh5Ia1oCUxJLN2bnzU6q
/pdhRq9Na2g31rOlvQKaaN4sVpH9q4zsjJ7zJbrJO1G2bwRkEJazgWRZ5LP36te+uLbLbV54tYb8
u+i/UJa+qwY8K+4buYp0LU4/tXXlzOR04q8qOI8Ikjmbjj1IdG35liyJFwMguHogFrQjrfdMpl2m
/RbGJ0HIV9reH4b3mW6r1xmRaVeatbNTcrC3SPi0oWTeeudkiLnxPGYHyV6wYxwU5Rxj8di1Q05T
ay/rk5cuYzixESebUXTQlFUSP2dtP7zQ1JhFLMLA2QrqEoaFbysjGT73YEONsIe3mihAMBOQ2CNw
qCfL06t3BPgYh6QVO5p19poxuE4kcLvCIc7fRNLcxU76SEFEcRJd1jx4gtugWNz4UpbISEx8XVdI
lKLJyLo67mdp2XdmWauQ08WDHsfJ3mu1e+KQCG2ZFFGml/0dKcr+2OYZXrFsa+a2et5wJb6QHcxu
LEh+G3ii4FCmlepBXIwfEouDLxZCp09yg241v5EsSZPzOVeOvEhW+PtKW9pdyju8rWtYdH5Mqo8q
EtXW3Jp7Rlav57LQ+5Nj2DlTIdcqyJkVHxFT0jbCNa2ND1SzZaon3sFi7WXGUGiGizX0E9TZ/ZAK
prHX80fBir5dHeWGbj3c+ybARzlfFnp09q3ePGtL7f5bXehrc30a1q77EGIAiKDetyPQL8odax3I
apsUZ+ZgAvHO2jsJcbkV5Du2RodIacS991TRKh+4xTRscUJ/ii5+wq7XuFxpI2dpRJztamNOOcTt
j5MnL4ThJK+UII0xY0UQWzVPPUzJQzx59RbkStv3Ym15/d2Hzs/H7VRwG44XR4aFgS1H09pwTgSL
XFI35s4w3xPLMd78DJHVQzbR8siMiwN9FEFKHmBo0NWdgmtj4z7psxPqU3bIJlLhFqDp6Of3c/cO
/Ywjof9VJT4Wrzxn1gUPuUb4B4MEltedanzwEmVuCgN8QvPH9FgXK/NxbDLy87qwraf5uVAVykrK
Rao9tTpcwtrvV9/YN/1JqLNyi9sFjmKAPd+S6+xncgRJKugeCJJ7rCuijlBaAasQuqdQu+rmV4ra
fBXpr1rznY/9auJzUBG7XV3CPms790CGjF3SnYPyNKYfufa/tS34XC7XDpBTxFFuVSx4HiIDZ649
C9Xbak+vAh2ndscTd3CXwSElVosmcdns/LEwf2dI/zIvNtaaHVCqfrqlvFq2hWP9j7PZLxxXGLfu
Y+fF+zKWP407PMYjnWRLt89Z0LyaypAaSbR0X2fIZSEFU6TnlBjpkk37doXmE2n3YnriqiXWzjL8
Z6+xAk7zV6CEbb50M/Ki/cYNnXyXdseR1qD1JVYGChGj87K2y7ZcInquCICpLXWvXlvd+5KgbNwY
Q4AdoW6xKOdYZ8AJ09q0OExdvmdNwDxM3Rdl0V1QZ3DTWW7dddI3NlZOIqGayiyyyEkdKIb51Hvu
Ytz0DqnhH6Ed9qq1SVrpdHkMEQ4lL12z0Q0tmMA6lWA6mWpCvdP3hH/285w/Mvj80CUj88u6w2q1
9EnYV1xviAgeiv6v6p3A4CBpejZ9ASDStXaCl9mNcOClBq4q2n2jT7AGIird4qhZ7WfXlOHUOTu4
eqCOWx1xTC2EPwI2Q1/ELFQtV19abp5aljvlqh+JBQQB2x1mIhvGMgeuME4NfurQcXYzZLbv7TfS
L4/VQqp29nSxUS117AkDvzH8BlFGpZ9wZmA/sYbHFYe8TO2tqoEqoJawo6xPVeTMIxdhinhCOpTI
xFht2Tg28S15IMePlEx/vw6cPzFYLN+I2KlCs0n+sO8PsmdAsZz5Oyf7RTdO+TxG7bAeqNDhbWFK
40T4oJ4kBRI6Ro3+bdUwXA2vDlIDqQLMxdoOpYmhtaAol+vfioPReWQL5tqNJqv5UO6AJGl2Hy1F
QdXcM9iyCedO/RtyS9/QuAt33sEkFcxLZLyIzRtzi51WVROCgvz09QpPKn4saUZZrL27cj5mpKPG
vr55K1tVPeiyu6ji15zh8/32GdTiZJJWR9DypIp880uvGAnkVaeBc0Gbc5vmNR1y769z10j67Ys/
NO+yis+x5kXVRH0HnH7dTARL8j2H1BbkcXmdKH50Ew6ci3tftwYjl3ne0xnSnXaGg6pTlDRjn83L
yWrBXLI5ajK14zpFemt6z/R202r6dZX+pmpvuWRKMrmvTwA2Vl5G/H/IjIoNlujMytJo80S0vDNZ
3JYtV7SgZWlwK/1eX52wLDjgo3LduPFzvbbXrtNuMYcXGMhPJ7FfwTS2tjKvWVe/ui59GewZcNfJ
Z+lX25I8sNCnJxKX5De1XUsgRaviqPbMP+LmpFtJQFlj8ZZyTwlm09yazgzB0bgegKy3IxT6Kkdn
E1vuxhRyU+jjue2ng7Y6dw0Ym6d30bSQjbih62X6XZdesolXuq9a+lzz/rWx5J3rf9cTB7aYtX5U
v8OSnoTo4SXLH53bEKjBUZ9B8eyGnE6fLC+akeMR9pu1z5Kgs8ytzLJIOJyPnPY9Tecn+9b14bPd
lWVzJsnH1p290Z1zbDRMbc/YtoXz5s7aA79wwIxfIMN+fR1G6rdoubFxXEoAnGZctlUtTuy05N/y
LcNhHgoPM0zzQ61qeB+NQ+U7//SpYn+xzi57mttOoR/zCTL9q+WRJ2HZLAE3SdAE3B+348W3sSmt
IdkqcgxVxobPGirQXeOiuLPX/pCV46Ndu1dRoabI4mP0OVwOEYGEreq8Q1YMp2yeoyrFsinG+YQv
HLYqyzdOAtdhOfyitAH23GN5rOTWU9luzLsNW/x1VdzGwDOByu7q7Nec6KPw+l2zeNz5ir9EKvKk
+Hw8fb1GxKSMd575DdMgwTDdv3nNwjSr4bm9SCfsUDvae9n86zK6Ng08z74/T6lGiL/+aqlYdKoh
oS4wjcRgfI1OenF65nPIwnys7fqMFrd1ErZrK9YP+kS80mgfNfetLk12Q3uzMK2Ji0oVSaf5jR3j
dxHVg1bnF325HQbFU2KXIdTmFDDT9eAU6avnohtqq3mfOjk3LDnve4sDzmIwdJ3NvKA5ZKDmZeia
QwcA6azVDtpkU8brAQvovdb4dVbqvPrJvhicHfN4PPfZLaJkb6xiPUwpIbqx/GcW32PlHvSkiTze
/liY0cqvK9o6ZI7Lq54QXRiJKfiQXPz75lg/pqP9hFL47I2sHIidhORfi/m6mPyEzas9podiMLel
axxTreQ6tWzGdMJ7Q7JMP8Wiv1aYb5RQRZXU39IBadj7m3zezXY+ev188bT1Z2gROZBdkyUlpdvs
pq45mXF8scYqYoCrCLImPuSQxADNEwI6rj+ADtljlEIDHqeOJo9okMlpafhJpXWa0KgToU66zyUN
4qbiajHNcpvQFs6RWKF6FeqZa8HG6bozKg/HAy/EEOck6mh3upfeSTnfLe4MJuJHmqPtq4azcV9c
kuyry/GpHYfNF1KEmr+NMQ6fBpdCxLeNr1VR1zPfh5lqlN7YZbNjKihqgLERJvc6b1D7Ir1Z6iQt
lMIBUMlZ9Bnw+PCEKRQYdFbpTha1VnFI0j/XnQOjjV9xaoNbz0pV1miAM80X7pfXpRsLRbPDIPOd
8Sic8mXV/EfaMA4tMRzNFuHsLGZQAEWbLWcrxjH7xUjZECueW724s2CccPUCerqpqu4t9Vxyo0N/
3zd85orHuCTjQTfDoVLOAf8z7G/7PdFJClcVojD8kWj1rdaQYoQf3/v+rXSlPPor847sbsPNjYSK
tc2K9TtZ34cKT1UjE6DH93OtPtcZlKylpLpzq0NhN2SKa7RJt9sCZHNVHLYE/sugdFp09LGL/PjD
H+E8EP4C5M6dajmbJI170+r5uBbRa9d4zGPvpOlYaPkMup1A0IxfEvoPCWbTxTkwVPYMrsCx29hV
DSCsydI39q+Yf0ezfhEA2uQVRKDIK0GhhgizUHzeqWl7htGT4Af+1AYr4h8KbHs8xli3TlEehccc
s87YaUv57FLcFigszDpunoVA5+bzB85gvNLI3IU0RJ6UwFsdW16j9Gmt0x1We4hg+V314zZP9LNz
eySbH70Sh3l0Qjk1zwtninGudkPevljpBxfRjVVWUeFpQU5c1nEZEmhIVEDGudxWjW/if9csn3Ks
uQQ8qzv4afLuFgU/m4GDa9LBMaTOTNBt3GlcRC0EMVKZ8TauaPHGtvcNyZ+miZA9BfWlerHrvN7E
OetUXZDptqCzpb6LYTe2SIBzUGGkQ+87gW9cK5vGJ24QONmVSkmhI/+nBbV9wh3eyG4CqhX9bnSg
64hUqYkYhdEc1/lnNtUMAKgOjJdcdxQY7GE5682tf0H0OYkEFicTTyv3Ry1kdQJAn54nlHLC1Awv
yd2zsNtjC8N8Lx0JEKdWHQFmfVt8yR6/zN9+0/rbmAfDy6r3uUnpH6vCG83vTOJo8WFzG61DuPdW
nX3QB0VgTe292T2ZIzKeLC7OytuA77uv1OQGhe2/ZaVLO6P4Npv0WZXWXleJvCPhshN5fWLYex5Y
q0QlmvwrQtulKllYJ9Z9boo7Gn6u9mpsZ23cd0VxIBJCkwZznoEASf7T33GXd/m/hEKIyqA0Ehs0
md0oL4jGcvr1eve6FljDptPuNG+6K1Lr3CasnENJCJyo+2h372OBmE1geirHh2wd+Y0XSLLKffM0
W21wcb+oEd1Q2mYc3QwAs9UCg8hSJ2mhs929W6xnG5bQmcdvT/ldZJmIdY4wQm2OyVuBwMVNhOP5
NE8z9Fxub+mzoG6OhqNZdhNxo7+ao5ZP/w/o1qMY5y1kFBEyZ+e2EvW5GmitWa5thQanoVX3xnas
Fjcoa7qv8uxDY3TFolNuVTuXIuYbos0OaJ2OJC6+9Xs8je/jkN8aA/tu03rJoXL4IPSR3M68lCSu
xkPmchKusXJZTx9i2mgW1b3WCtuqJ3G3sOVnxfgmiZXxRg3Ou2mWT5O7pIdWVWNIIRv3OyqqRo2a
nGL0f/zaukuHig3PenK4xoAHO8wr9ps8LEhT+TFWfg4TTpXE8kSjTqC6+dzGA5+RiJv/T/KiW23y
tUwSODKfLQr/uNIvlbFrBOsmUDjXizwc5HyeMu55Og87bZSuzL+93mZPqZtdwxMIjA3H7JnBZIoG
V6hronyWd7b4Vtl6xpO9I49RhvNI0UBSm1TEme11RVLmdiTVXdLV6ozkgu6YsFdaCTp86nMXvulM
rlpCMBIOxCm0FiKuafmHJAYqNDVKD+P+LTNoaEm4xfdFf8Ahfbe74XVKkwuyi4IQ6I6NKu9bd9qU
cnlO0O0hcYf3dlYbNqgXc/LJgBqC43J+vNUlCJXv4hgT3UUmtbqPmtuIPlOHoWe/NFdUkefXa6DW
0SVU4P662VOjUFdR6yiwZMPMSVlZ2ISVlYWFpJ5UDbvEKEB7krAepqilwafv1Yeld3vJDTy3rC8x
2YhO7b7P2Mea4pXbO9PVqeKzhys4iMFyLotANzgyZvFZ1wx40XnrxsYTt9LDmn2ngCWzkT6lI6i7
8I/ZLN7UlG5z9hadMBV6H/cU47p4pMtGtbGcgWP3rVpLI/FLJhPz9T5dGX5021TUP9/2/E3f9i85
l06KlHdLilPdeejEDiwT93Z3dfdoKseJe95EuQhJ3auqKRhCY0knueXiQSdlFcGNvo8clSg2+BW5
D7eXL0RL5/emYz7bGNcbv++uLBin1uUWProdWFIddvVy4uoaiA66qDR/eU+QBpZfrfYvTEAPh3E+
/sfZme3GjaRt+lYafdzEMIJbcDD/HOS+KDMlWfsJIVsy933n1c/DGgzGVgkW/gIafdBd5XCSwYhv
ed/nCyiwD33+Xa+icUWkQIhGuTqvExKd3l1ETv5eBvm128Q5pnYr2QU5iWJDtkZ7CLlHzkMXbLTW
KE6dxJk3+BVG+OriRAakzNrFpq8/GVZ304UpiCaZ1sCaXO+Yt/7Oz6JjactFlvEn1J5apIggcF6u
URnstEKDsdJscI2sJGyZqPa3fmn+GG3zNZ8sCniUC4ppFWruAYLJXRpQFk07kIu9TJ69/LFuZiqe
taOEsURpj8JXLJFxHL3QuZFGtwkj+642+I4NwQRvgSIv61GDMtQUrSKkKa6DSc8fKjopAR0Girvd
1cx3oBzM73W4oQuCb21AYKu12Pl1NEWmSaMJeheCBLGSkdxAtAsXkGwa4lbKKjCWwnWWmha2Hu95
UJj8/MmE7lngBIl9PPxEvxBg8lDc5DiUl7r5Uy/tjYu4VGHJbZQ6i0E8lpM1cv4UO60HB9eSOhVT
vMaK9UgesS65lhuNukyq33Zlf3ArZs8Aqy0AcGXCuhWxs+vt7KbTiefSfC9VuUAqcUgq2RLrmU+j
rB7xot9wwT/kMUGFUaZH5vZwqVFPUK26tZzi3kGSI0dMzxmafZhd8sEC8iOraAMDiVamINqN6DMU
aIsDf4XB+TkLm2MRTY9hz7+qEW8AGdtHDfDbubyLOvXgJl6Oe1tefA09ZIkXqpO2u2xSOj6za8Oa
JpwS0Uhnqy/D28kYLhmiT1oPwPiK5oziANNgJNrDlErchrHca7osUUPpMVW7qNunEW34MDkaWfQt
s+EiKZP0H0u1aDbwEsZl2XvPjkTgrIfHxDFXUVa9OIH3hq8I03FyLrAvLzPlhDOcbKFH4b2NBhF4
63RdiwYfrrX0AhSP1IV3EQ5XkhVqKumTbPt3ZWHvaPUiXeu1x4ZxEbU6js23Ex6rtIGTQsk7J/RG
m3QDlPknIsL7yfbN3ahTFMIdc1B45jdejxJTI9DpNHfj1d2mdqdt4KuTp8pDYiPX0L0ZV+q3Jx1r
cpFir5jGfpUOlk71VDuklgN4TljBsip5rOXsTnCzDN3nZBM652igEzTsnC4ISL9HGfjexjqHPb3+
xn2UMAVBHKchssR0P39VY5HRk46uxia9pHFk7yAOltsRhggESgSAhuEvUkM31iiAmddL92yi9NaI
H9RnH1qWqzz3BopHswyDcttYA7rufF8zNwyMyS13NLoS1084EtpskXpOsU7ygPA3pYCTwPEJHZDw
2EIXlcQWaOjBuQfL5vfhfSybmbFABDkYgIQSCDbZ8Op6I31MbQPnM9uINv4Z62+T3Z/1iBszmV41
Vb5osbmqqQh1TnFwuwrtm4+823Z3PWYhZ7IudoGJAorxqCMfLO9M5KmpL8gcZLXMNIB/aP1Lnb8P
ZQZ/KQLQRnPNsiBLYvogTESKAjX+k7AjIEWKEXM51PlAeRcQKsToJfUKKM4QIuFuLkqDM6o1cc41
AcosCRPSHdJjGKq9AVFg8nmherVS7UBpb1xgXFrLpH3Gp7rMJvHTsN1buCDHAnIHPRpUTrFrZZCr
QlzU8crSriKjfQriJti6BvXbBtxS6fCXQAYxLHOzPvqMRuhKqCDQva7yvjrUUzstS7twVgwpfXSm
F577UetqlML2jTc262FEBJVojdzCHMloMTvrzHcX9E1fQ6fZN3rsUAxA1D4M2g0glW+tGa9FPYGi
SUEKFfu2T6+w1vJ5e9s2cu9LBUcAbNBisN9L36lfUkRyTl3Z5KnZBnQAlrFo2+n6Wlnm0qTrRKmo
bDWq6PESk/0y8IK1x3W57ka6aMrh6Ld1xOJ6djCd6nUCERPOuQWldR0P3uRQLGhgga6aRt5aOi6i
nkLaJkT7iOsuP9u6+YjilP1cIxhxwssA16gybB1BCVGMS98f2DSX9qOfdfcdb7uEABdX8XPjghhJ
BTWlPN7lBtMtDGpYXevcqSngFMnXvZW85ooN25LbRWFNo9O46L17G2UjrYfYWRfEsXwjG27vZ0jx
NE7SPQo+giBMezXCyCAOXgZ1culaIt64j1vzUBCTxpi0u9Hb0EbaC1qxrda/pbqvb8j01prUts38
ULoRrldFaXVELQ5MYmd2WAEdF+Wejve7hM1mx+PJtMefrjC/NZyGAaL/1O9Q8gXnzHzxeSnQE/Id
pWMIMgAiguQa39MJtmJHXQOzbnA3ueEGndBzNNRXOInXSLp2WZNelXqxb/ziGsvZPuq1dUWJn4gD
lXopN6rJfmZ98z3OcP/QJfGLlxZMMYXLGbsKHiUqL1aLxGEsf4xJboNLLd6NJo0OLnT/FUeBt7NA
hG4DGpV7A1Xt1sZ7RjaAu0vzquLdazkGZBnfJAnIXkEEzKDafqkobSHjBJvmFNcZugLGkdvtJqDs
f4B/22/HEPwmzb77viv2nFnTwq+o/GSmPPtJvM7a6AWQHzFC3m8roizamlS+9TGiXmS2y7pp97pp
n6IuuPLDZOO6wT7/i3qNWkbI5lyhOFFpu5lM3HnJqLI9yCO5bGZhhtCvAvgfNzVKiUH3n/vSzOGo
W6SVjdqFQXGVzaTp3lcrNHd3cSHDA4gR2ihc9dQguzPYkdcS51tbxfeFI54sOR0lPR7T0S9ubzAQ
Id+PNWqsHr2qQVgW0hptB9CUul3Di1JzXS2BC1Lf+CgrUi4Onz55Mb13efFqULtx8vrIvQv6jJOg
oNqkJK7oqPjmVbjadLTsGcY51uFTA5Dbk2xyjafoYVp7C1Jmb4e4EsP6EJbBXUDmEcc89BKhSIKI
ytRurXK4mjqoFplW0zG1AfVoEKCJXVtIS82wFiWxdcs4CCO9mwbz+wCCmh9Mt0tENxlJOaKEsyHs
U+VOV5Mq1BLVJ03u6SmQFZ9qcQSfSnu4O0Ye7d+x3kuLvIb2nAMBnvwJuQr8pEhl6KPFtg3ba1fw
GQvoH6tG9hc3wpuBLLScXQMmmnng/ewDfoNeGLeDCcBr6MntGhMqvQu4ctn00bWHXm41jc5rbFF7
Qn4EJ9PstpByvoWT6qB4QnsIbc4ig/kyESXsLex9+3oS+jkHszpOYj13rqukXBZ0eBE2f+vyb0A4
xkXTNPtad/qN4YY7GYP8K2w6M/YZl+zSMyY09xPNVgXjgz74ytQRQVTKWCkbUoBZpNApdVrWuY/G
uR6Te1CjV6nfeNCwyVV6wzUPVcbbh3dqwbScqq0tio1w6VQkmYb2J6eEPdKWwr9popNMJhSWYwYv
r2G7jUBWtaWyYFQSsB8jp75L0vrUYN9Y5hWGcDec4hsb2CMO6R91F6xL5T/otf6kK8ofgAKQBQzZ
dUH1NjQiykfDK3UFKCW4wVCVHqVZrUzaZG3o78OxOFQAjbyqvTizsMwJ9G3s3g7W8OohcOvpAuai
OnKx74OczjPUQiTBxiJIQnrIiLOiqn+rPXkprOpGb5zz2AVQR+aqKLZITx7ZatyaaOpohS0UJdJl
ZVcPOGVOYWq/G2Z49nEsUh6E/uIwkiWggDdwTK8cwQ3WGM5JMs+galCzATWoAvGdBi5uXQ9rECpL
xkespJOfhqR9zK0Sb5dxU2TBQacbipZuIUZBiAfO0S56pMf6VibevtaSFWy2FR7WxyGUtOzzlzaD
0qeB/Y+IE2pXX8dk0Iq737X83WQz9gmoM9FXtFOJuZ8qeFCGCXc7pTWs7yZIPcBIhl0AIGnXZvyI
unfHPQneS4ImB+SPc1UG+jUkIFyrwtkB6LnWJufWHzJKNK+2Qe1hcjddkT81rkArQse6s3r0TO6+
EvNnVlKsobLYtPJKBih/s9dZdtRa4r2c2gM6Mjqj0btGlQe1KNZI4IGCKCk2f3hszIVVZbdMQtnn
nnGv5iEyinJ1q8KrUIMonw4brvpHKygPgEkPLkQPa8KfH1FtynJ6Y8xhGKMCiEp3kXyojUXAXI9E
IX4CORzWruKDjArr2odDB4d11w75d7vxvVUSjI82jLQOtFVlMYenY8t7JaFPfOuM5npI6zVK0rkN
nb37RvMtlpTbhbO0gBBy9S1HSgeMg90Yo3fo+5GuGQCtaWokDh1myKSy2VUDBjdpBt+bOmXn12eO
j+umgVuEsabTHwoDTMmYz6wd7ELZQ6eof6KaC4fsZydoV0BcHIW37wT4CioRsaYdhij4RiSPtI2W
jCX5rzrKnpB9tps6VQ+22W/dyqaSA9UmGQ9lFO5MP33B5PRET2Ev7fGYYIUFb0N2DSLhTGH4wc5t
bLsDFNHuEiTRg235N3WYnrOU/CtgVGBGesDlLuBoMQ5UZHI/Sf/dKPUV+Kg959d1jNM5jo2rwpqe
KstdGem4HFsq17YVbHMDKI6ZXPkIp/N5GjE5L4bgJtyGajhAVJY7E0YDjWUsI6gDtFPq+/2y6wJj
k6YmLwH0LbJZ7A9T+l2YP4aaxLwK7kEVvvdJRirZQ5uo6mA4RXECJF6D4R7S4sbl0K1SQMT0w6jv
hHYLtgqtj6owo/IXwMjkL8J4HlVcJujc2vtSmAdye3OhGXkEdiR9oJ8zrPUAA1Qs/BNym3VjTO+W
hn6gluTbtZd1KGrodcWju9CZk5TGzaMHJGKk6bVBPf6D8QvZBj/v2qfjWEYOyEJKo5PYZZq7NtEo
ZhOHkpcjA7CKlyR5ZhxTgt01ooCXQKNFFaw5yavpMaOhpnXXpORMfVYsM8oWftdDNNLfaqvhdmFE
UGc94+h0KAHK1t9OyYh4b4geCxf6Nw6v0O1oIsJN9XUUUwPJRNXdKhOwRmUvJztaO6SWrVYdScz2
mikfg+xnUbu3OrK5un7GttAiwO6DpSjsbeY9oRO8H2i/Uy8bXONq0htggxTjIMEaXvXM3KsN9vlT
HGnXdul8a5EWllO3HTLrO5iFbZkbNGJxvFFmUppDc1zb2GP0VqjogVLseuRIXfipsyn4BCrcpAa3
DJ6lrV9Hu16SgrXmQvkU9B39ZwLiy6L+z0yNpbC9k983Pwd4G1Fprwr2fhrT3Y+Y1dOATxgUulMD
CBcKbWPiSVXyKVfZKjYhoFeDQCGnwrs0CQ+1h4JaT7iztGrtWnzgIwkm/O1lPvhnLYFT62QMQtft
HSqwCDV+gX8kJo8lPCk9qHR+cetO6mJO8SagFR6kPpS5bpPn6MpmTKiDU5PYlXCNvlcEHCjSXHhI
+RoUwc5Ku6OhpfveMa/J6UGAw6fZ4tR8sXyLhHrAGhA+SxRc2yj1btKuzXZk9NismTbAn1Upcd15
UY5EenKPdThPPNHcYeVoEAg9VdiHIB7xKCV3OVjMQspVjgC7zp9Ms7tKZb4tXP2F4WFXo6YI6C3m
88HVWfAlI4Hr1NtYGNu+FN9b10lOE/OkFSoQtjaB9yB3KWKD8zD1WyHVt6hJN1onq33oc9dVelIC
tBFP7phO5wkMFwKVdENdmo5Ded3M6uG6pw2DXOiYc2ljW7lHaUv9vsdP06QmRlQiIq3XDYTXdINL
fSSXhQOyNzpLQTisn0PDfWdKRLATbvs98VXGYS9eIIcFxKUU3iBvA5aIFaWNkZ6er+Y6RkUbDTOF
arYdji8I5CklweoFbffP0G9t2IJKgfQt3v0kp3BGZbMY4npXTTgUav0tptdeWnG+caYsOsS01yiK
0pa1FLJyCxdigjdziDZD48Lci7KTIzSOnFlPnxDH74J4WIU+mK/wHPq0Tx2FAKipmHdjDKgBqJPH
0QNF/ksRwYWlR84FwKTihK8l3DJ7bae7fMvae68/5H1/KGo8ilm5d1ofsumbANPg8Kapdy0N1ABN
rL0wG4hm1kxHLQcN6RtqL2PE0la/DHq+xbeDzQnOuf0cZRTmjOGYaAGjRqZ58gOZMU5YJqTxeJC3
OUvX9dGTMEpnI2sREqO2YIhyPHdC6dSfvFUN2XOIxkVZOpd6qIHo8R1KcztTmsf+LVL6tQEO07bg
mwYRHjMGjk3pLpI0V8JG7aFk3CXNS1wj9zFDa+20DO1igJGCrkEwzGdUE8lXCyWNg2dEkF4q64h3
/2oIGFMCPgdUAv02c9qWVnpflSi+iwgOhlHegRWgooOhQ5U7vXl0Ecw09ZsWIgh0aQIzcWU8cmHW
2xJg4n1Y5fG30oGBVufld5NzhpIDRfQBaNNO+XOvYdJoPjhwomw2J9VKfWEEuVgIOh5xnf/EM+Kv
rcE/JBJIoE+nzB75aoNlFPbOug7ap5wGwz5rxr+u9gcb8vbS9bERFQKfhyzTOzdnJiO0ryevM352
WX1iUBIZJeVDQzQNOcpt5L/btMXB7J4aPAl0+lFXJDgMaqAAi4kGzLEKdNwYWnb26EhWHmwLT7tC
MUpzOy0e8RRoW7MVdyRE3Sqpgec47DdmbsBO9Cy6k7DcxhstYB4IeEziIV03ThPBOMRW2sJUzTrQ
nQ2RnSKbQL1ir4aZ+oKw91Ya1UULmAglGXpToP9dEeGgVyqZixilh6GLz1T14qtUMRUGDMoiFBHR
3hyPaBp/tXyLN3MNHu6e9BBIcc9Jh0zLrUHPVoz/2WchrVFc/vLQh9od80oEV+iI+LfHUB0+taX3
lIqB3jI6dwfLCy0z/7byAsgFnC5liT9HxdRONOuRel5j5zfpEExbGXbViV5ep4NrdqtzYxgg6OJk
Qs5Yc7yBDMH6pVXaCGeJuRWNmlCbEpIcpOa5BzptA9RA+s+5UxWEi0wPoO5LmVaPzDNOViANhtsh
uDLZ8Z3skIZILDOGXmP1yAly4dGislrTLeGisGt3bY2p/66j8DFI+dJxO2mFsx1q+TJ5XrUcCz4H
hfkEwqsbcfGLggzaNpAVyABG4TBV7qOTJC+GPyVXrTsCAZ+S6TA5GMo9nAuzUz9Y5+hiLrAJSXhz
LdmbQvE31b3ue5opMnEkdmcUnONqNhoewxjeauXzXTQzbqSaow/ZKtqmAvPsSCHtRtqyQq6QMXml
1bpbPy0vSVbHKyNq8p3JsLmFGDjacXTXNyG2Zi7LnNKnssWuJjpY2RhvNsMUB3wtpdx7KLfOho3S
qZ/caxq+FIWNMp/uSBdQuzFJCV+Rq5dHU8ZQK3vhv1gdksckxEphKVVfB33dvI0iuGVUJk6wASX0
zsAftcoLm0gRU+DO08PHMLeyPcr0b2BC03Uu6iebIT13ITfGxqeBS6XVDo8yGOXG7gFByQrYYmvY
dMWoZS6mga5IS5Bl0mOMpl3AKOuVIYfyu3CBFDIDSzCTJiHQyicQYhROfOa5mAweu80wVy3RvDQ3
kiI++tESzARldjHswEvGMEp948rMJRAHUT6b6DmY0jn7KJ7MikPdoNiS62v+tWs/a+8b+Nk4CdBF
MyrMa6yY9g4EFzZ7705Uk9MVtqJl1M8g5ubguDrdWXrsNQMZWpfRhtTO6/RqSPNjQ2l22Y0YoXVT
HOuxnmDGRvexGL7hUbsaRQ9tFLKW35fbeNIOqutPg518N6LgvnAFhlDzOk/xkvYKk2bVcKzQm7oN
svFJ76KLlMNOq/I35uSQsxAU498QdKVQPpbIvMdUnWP1hsf5HRrInqEVG1ejvj6QchsxwXFv3/Mv
POa9OOBuePMlgOck+lHlr3FuY+xtqLX7eXjV2/lLZ/OqbbyG4zic+AqYKpFuFYlcBn7Vjp1bu5oe
VDohHLScZ+W5m4SIwGaUT2e99Xb5oCJ9T3/vrp/puRRSYidbFKgoZBfTKyxuIa5s3dYlQsiXNtWX
0C+gqiFiQDk7WsM8eMfaAHRvMUTQE2uoKiM60q8i+PWjl3CHqvKpqVErgtvao1SU92Eg6rVbxNaG
2BjcnIXHJCgtuSFZIYGiNs3QzL6g69Wl2cLvTA56+uLUkC2+1mhgNGlv/nA1w90ZufY4WdPApK4o
w1IGqjews2LdlEywqnItf0E0qREZFbZ2iQIYVGyKtF4pEE0U08ryorrhVrRFdQBLxqiWQuztHgWL
ZqiJMzMtlwPYjK2VJeSwBn6SnU0evDYKFmc2MBeyHvb3oFPjo0sP/5jN46F45uayd607WJn1utRm
12ht4K7O3PAhl5O/9wtNe66Vd4liER8DFUwoBgNOzgTTIsq0sFvrTDW9D0SrLRnkhKDCickNIODf
BtRJ1o3AgCyYNIOGPgR2MvdDfExoMFrSPiYZI+hdU2wC5hEzebZ03beZdkpZLb0RTRgjEIbUU0VC
3Ge9nK6MsnUohnpPel7AzeywK9ODB8E8RUCZAoxCDhTOtQqoE4ajTcE6aV8GxGokKnFnPxXdbDRm
V+7gw007ZwD7YxWDuZWRl/6QWkarlNRpiW6cwyir8bvWRmS9AaaMn+wAWEjfIqkoihZaGL7hAMsp
RTm3XcNaeStkhb4qB7aPp8nejjMpjMER3MIIYPC8U340iXBJQRmXGvk16RnsjnPqYe0vKeKKQg4/
I1710ghwwiPQjY9RD6/fzwWBfjlcLMohJ23sxMXyGmiKST8XeBr9aTQzZHSRUdQU4VV/CFKmOGI5
QMXM5CImmFTMVkm+lxDgVq0xZAzxLNxLWhKvMix3nsnEbBUiH1wvGsLWyJXXZuz/aAYHYScvlraW
ZUPMmsaRgJ9/BE1XxqSnUr8C5TjEK6ah+rvKilL056H+inWR+XThtE8YcQqJoGEKcGK6RCdaezHQ
POpbFzpLVhD9a5713ij8Zn2STOaCOcHIaqPvKfgnv7a55L1pJkCG1N3rcTwbzFBdNYZ1oWGf7Sd6
naPfiTVQcLUyRzQMqaRv5rhpe2qsIt7qDYMo9S4U23wo5WscPaGTtVJG8ERmtKnssdlkMn7h5WHm
UMOwEInN28oROBGn8AcwQnhaD2jWjshLaqywoDGX4dS8CVu/ro0CFWIN75DZNwSimk7WDpX2khaV
8wav99UJFcj6om9/pokbrbQ+u3e6wjiMudJXUYcezQ017HNuGB9NyC67oqzcZ6aBtVBq4UeoAt8W
6GPjOvcmJPVQ+SNGc17XBdWjUuRw3uyEccyN+Rx4erdBfcKcAlhYhD+mOE11/47Zcm4z1+OMTuAi
zCOrOjtTZB39EYewDIYOHb/PfLR4ukPv413ZFci3uH3PfOeNueW3vnvOaz7TthNPRA5gUITUH8Mo
kzRp5XRwdOSxmZ77iEbrjk59WvJFdtK4M+rEgOYiBYL/AoJkiZhPN9BuicB6SCPG8VgJia6dmrcq
Y8HOI9HU8m9aAilLVbpxRYXNvgAPRCzfCo5CoDZLAr3hgg0AaHxZravG4biNA9gJcG8XghbdSs+8
eXIPY2dSmnJYFb8bddTvyMspfQc2ukxumyFuCPYbMJZr6r42YFdUm6bv6gSH+LHReIaWi7ILva7C
vU0eLbVvKjIeAfsw/NQxkm3A7EHYUZRGmR6FQczLuNQjJKptBSakoZsdyZn2WjXPANjwwzGfZzky
BxZUrtQewfcWyLhMd62L6tC4Jn8zgzHOC1NgqFM51gytr9xjxp16K6K+voOYSjoCRpsmnhHfjQ30
t6CDoIOi7h4wJLebl36fTC1lBkYiH6rIvUTSILiwehKXPr7AHLmURiN3VmKdY9pozcUMDfGUMN4x
2fQN/SpEDpgYG5ogy9DNfnQZA8UdK/duB/qIjJi19QOWUnXLTLinpKvFgg/qqhlbKokyVk9kEiUV
R5QumlXqSxeB2Za786ZvGAFAucS6YcvCcTUbLp4eQQVozrfUpUeGJ44SacIIw9z7Mdi90yNoCs5x
1+WrqM3OVlmOt/bUDscQWcKa7iQQpaC7LRDSnCh3vKa+TA8yAeFDVMY9yolHTo6ecmlgk/+Bazxf
xU0zXDjcqZDPApKKxnsXhfE9BQc6IrEomORhNvSJab8J1Z6KqR3DTZfQHW0z4wmShnNb9XFNWFff
4UILgFDEP1TBz49wg9/Wmd1/G5nWDpkHI7UuannqlSauGoW5QDA4ImoHxq5UlX4k+nyguxIv/qMs
NzVzK2bkEloIfTadder0n6CHyeySCEE5ItMKxGmcgtW///U//vf/+jH8T/89v87xyOfZv8gqr/MQ
Wc9//dv597+K//u/7t/+69+KPMdmBivT3XWpTB2PD///j9fbMPP5h8V/KrdzzMpFoNV5rxoiAjFc
4ISETIMZt39eSX22kpAOuZUhbKWL31cia0cw2ngYYfvikGrD0cqs7Uh/xa7CQ+fHjEkOvv15yfkv
//HH2Y7BDExHWkoI4/cl2wTfZG9hKwM1XyVXXXDnxtf/YAkFRsi2pRCW+vj8jDFtEhf4mop2kkQy
RCtncBb/eZXP3hKD1g1DWq4JKPXDKnUQaviToYYl0ARIr9E3Rsx3XlJbgIg33NvD+z9Z0HBgPdhK
QXf+/cnlyQC7owthyoVXGsq83kbCg6Ar3ZjTFzvQ/OQlOZZlc2e6jsL5/ftSnjGiiO/4mDsUYvzG
J1Nliz//GiG/WMP+fQ0CZrxx81dvXAD4bcotgtYNaJhltCZVW36x2rytPm67X3/R/DZ/+aZUQKfJ
q+k6mCfESe1DsUGFvVTIgJEZr4E+H6Mvvq35Gf1tRddWpuMowyX1/X3FgdmvIzxDUASYrzX33qsZ
jal/8RS/WmR+yL/8LCa8plUn8R8x9YN+nr7ssWF1oFf//Pi+WubDR+voGX58v6RTRiXJoWA8ql1U
7v+8iPhs18FrkspwLOaZSPf3H1OPmWbZU8CPWbqXap+tyhPx3rZb00VZJwcavl/sis9+FmVT/iOU
5D/z8fjL09NDJxlmWB1eV/OmpopMj4qycV5+sRXmrfxxKyglHZMeOuDnv22FQdJRHoGeo33Btct0
dD/4kfbvf35+X63yYS9AcWpaehDFMtL9d5MZ97bjno0MgySTwv+8lJg3799/kS2UIXS0fR9fVdsb
ZZcLprf0y2kzrILldEyODP9ZF1vrq23x2adLqm5im+MudOX8Fn95S51qNJ3mKCy1DQrJhbnOt+Gy
XiVn8uiFv2q/2OufHkyuLRzHtCSWdPnhqNDytust4IJL76VfN3uxc9byApJnmW/ClfPFSfvJFnQp
bQgue8VVoj6cEhbIH3g6ROc2QCs9MraIi7atY6z//MI+2Ru/LfNhbwyakwZuAaVW7+6FcV+lR3uA
WxZ99ew+2ReuMAyLiII5RBDHf39XzZRqSW4YTD9rtubBWPkHddfGG3ebr5L3f/LshCMMbnqWM50P
p5LnVJYhJBvDNugmMIwRzxup3H//yf26yHxo/bL7pMFAYp0a9hLJGyZ1JtfZ2c/e1U/4Ua7+vNRf
sc+Hr8qVupQuqnPbdj4GLspiEMkoUU/p2+gOfcIqWJkrdcGWvtMXwVr9948/yIamoAsJdUnYH85b
JyomKx+A7dYJlEWYDK0k2L3584+a/5CPv8m1uARpy2HPcT58TTi6tKaiYb8E9rsRu3CLWWJTbL+6
bT+7PAjCiJtt19Tnb/f391TYk1A5ZIxls2Li1dnZTDtGFYI+WTLRYhlvKKh89brmj+b3n+boPDn2
O7c8q354fuXkWL5L0Rpb+prratPtJrT1t1DNN8lag1jwRVw7P6o/rCf0339i7sRtCHGLFAsIwQSI
hmmcGX6uH4X5+OeX9snT5Kcxj5jtIQ2DmtnvS42jlhVGiWiJuSCHU7VP1/4agOGCpuK+2Vb35vmL
Bf9+cMAGgXGumwScKLk+vL4BjWaEqpDRxyCPtuSnRGd1stS2SNQ21ebPq/19T/6+2Hxa/vJNC6G3
0jNpCnv68zA9OtU3PXocdIbkyDV+jKl6//N64u/HLwtKidmCTxs624eTCgAQ03ksl1Me1+YD8i5r
F940R5S5QEMv/Yoyw2W4R8vxxRf++bpkQdLVdd00P7zGLkfJmOSsm80o0RBt/Dz/9yRF88XBP7+e
j1uTtPX/LWR93Jp91wIh0fiBA+THkAnYWfCEQ2H/xYOc/5y/rTNvSHOOq8XHEzK1es2NKNHj/MH7
ezLVQ6abyw5kXJA9qGQ72i/lGH/x4z6JCHh9v6z6Yb9MKMHo0YD0wUi1x44VbJoFQP7ldGIQ55dR
6ZfLfTgyQ+X7FErsdKlOaosygGugObhbe4NPcPXVFvn0zf3y2z7EwH3muUls8ERxTmXm3rffquGL
K/SrJT7sQlWBxLYLJjN1nclMmOKIVP2IJuOLZf6ePvCWlGlL08QU4Xw8HsdGw/9UcYQ4dDTAhDb6
7ovd99kKjtS5NAVZP+Pzfj830Fn7AYXwaEm/b9rjVwD2euh2zql4kGrLzL/5nll/sehnJ+Ovi863
0C+HVdOjhUmbPlliLN3MEVW2y8mS573wD7JkJCzSUbalK47jj5d1FePTdaB6L8HbNqtqP55w7S8p
yjILZzNsw81XIdwnicTvK37YfszToIgT8EjjcV38dc1ANkjX/Uqu4o364ll+9v6UQY8F8BdTrMSH
D8tCZjkPL2VkSnTb2z/ifPXFu/osIvh1gQ+/hkFo0oMsEC3lzfQEBG2nrcuVRe9xna7+Se7gcJU4
SrDl5Rz8/L4z0lHXtbQntMrb16Gh7Nki3Pliz38Wc/y6xodvtx0sM2XeJOEb55EZ7oRKVi3ALQBA
dLq/OGg/OSgErQoiOIZfuBRNfv9Bo0W9PgwQ0ZYxcpjOp1qLsO66cBAt/vlNfbXSvFN++aiSwTam
2KQcZAXJwckv4Py2CJ++WEV8vowtoPxJQt+Pib+fdJ016PwgBvrho96ZS+sISXjZrnCtJDvQWWt0
KF/s8k9eGU/x/y86b9JfflsTCpepK8jdOCzf4mE8DALExdTJR6uFDMhgon/wLLHoWOgC2fwf07CJ
meGoGSiEZu6ls0+DfoKL8+clPvlw6WApVxemcKg3fPhwuyBq+sam/d7xNwC7aTbeUvOl/fznZT67
eX9b58MXZSZkRGMbYrlYi41YhWtrDnnbVbDTj3Rs7v683Ge/yqD4xOn+V0X3w7eF/qztIZzwbZF4
/R/Svqw3bpzp+hcJ0EJtt1q7223HjhMnzo3gbNr3Xb/+PfR8iWWaX3PGDzDAXBhItchisVh16hxd
JmBmFWwNz4Iuy7ZuK8jkwfT92hUIpozjeUZ1Ie5+9Oj59YLHHW/B8OKiJWLLNHRTZk4s2TJalMaT
pP3nCQSaGif5nT3Q26IJRbcF53NeWaN/33k2wG0t+MpxnOR5Sw6mNVDqm070lKSLwuSYr6zQQ72z
0qH+jva2jHAXxgflMBz0UPGBePzvx1SVUb1AMou9xbX72kwx9x3AXRXQR33m6/ahHXogqEBlCeKk
TA0vuxrnIQBjxDTQWSIq0Zh9anWd1MMKRY4MzN/zdBwSgHtGoCMFdng7pMg2YrhuqIby/K7crR0a
afUyAh3spjNmkbcEMLA1UQV3Eu91isYOBIFVXYNMKPucyrPYMuwKlU6w9oaqvx3K+DCjz+PKQeVP
v1JPecwG7/IKcl1d0WUNNQaCBEljkr9kbNoGQ6A0NtRPqh+fgPjz80/I+TzxG4C7jnjiKGAxom9V
5j2l5aO0QU2DjusX4NL4leD2vfw9nFsCL1JVR/nMtvF0YywAEqrIGCjBKztZzUdzIPfgtIFuU61Y
X2M1e5JyLS8FLs/zQoQhbBkagIplMWHcIiPqdSv2bbRAd1PIEAAzv9XJdIu5d8F20UPKHmJ8HTpz
aDbKBlvab5ICGgcDHH7tvpt62MdPliJYQa4b7m0w0XWoNwuj8+iKAO2Aqcdb5WB58lEPN78+Z4fS
iwPpv9+DdM/+fJXGbFoymMDKLLAoWdejCmLFD5edgud2KqrQKlJKXOQGE5MkzBSBCx+4u6wEF485
l+Zd0YEX57IV7t7srDDBKDUsXOY0GIHS2cEsll6mGAYTVJRU/rfAc4CFQhudzRkseQQnmAoF3/XU
P+k/xpNyj9IgAIIuaEE92wW4tPUob/cDIHRu/wnMH3hUxcIHtsqpWaC9/vJDmKRimEZAPUoNk4Te
7Ks3vU/bnWMo+eOjedNiUDAEFbOTelCv/zwfRG86/mK/WGectMm6CfyNaIbXFGc3tQ5AOP4G7Prl
PeUd7ZePVGTGM4GoNeaxhWeSCNN8dJ741Kq/+kEQ+ulavTnWQCDi/UZUFS2h15cmjOSA5cN1oCuB
GwyA1xYcm5sUAjHzM4m3k6HMApPcBdyZZIIWiGGqCJRmpavZGPrEoPj1KmpxcRcPNWvLVi3ZQCfj
9VdJVQu94xHHrgA0sgOvMfgeQlCVCvv63EsMaT+60SpOuWXRQ7O7nyHMaEHLgK4fJu3Ocxj7E7ho
HePD4oMwTJjjcNduZ47+fW+uA+9zRdcuxrg4SIPNh1q0dpymCYirdzYYl1glAqoYDcyB2TEK55vY
B/j1WDxtfuemAYYqBFUm4RIym5VARKyeSrtCeljeNAEYFx0osR5RDPLBifmeYwWYmQGOC6Tv7I1J
5qhaDB0fhzF623oyAWyE7Hk+frl8ern7tDPDhCijAK8mWLDRSVulEGQS4BHBizFPwv9uBk9hnSBF
RDKqMoF/IK08QLS4cqX5PjUDab0eyNV7TFgET26QhJE3L+5hqCoyDfC44XtmLDfQbLkCksW/bIX3
RKBF6D9WmHsSCX3aGXXWuIk9XyWopjda/wVlyRD0tyrUZ7Qie2zw2L5sVeFFP5o4ETyELRtlmdfH
CSqjKNaqeJ5igNhTPJBFB6COvQaM1U3P5RnK7357BLtqWH4XWOZdpnvLjINYOoru2ZYDkhasPnDE
3vIFxOa0Ci6F6kECu5CwNMgLinuTzMVlGxj3qIAVx9C59WVQ68M8yYBCZgRjPP3D5e/j+f/OFmFu
rxj4uE2iM8k6phchP5w2n2RD4DPcwLE3wjwgzFUCc3WK7i4aMVpAIRNKiSWcfkeO6qxXqWDPRN/E
+KimjzNGJSCPTFIVglFeApGvvr6+vHDc6Lv/KOZIawqEWySQfbhqDQlBDHq20q2s36YL5D76LyBW
A2til1wnJtX1CIbpeNm+wEkIc58NpTwqnYITsZlPYMpo8ArUqqt2vL1sRrSW9O+7e2wGMa0kR7ig
G/taIQeIwamiUg2vVohe8t/DTZh7TMbARLlimMGtoKVwUn0IUWBc21M/kQ/9GaRJburZXi1ySl5y
urfKhBQFZFpaUoLlETOIahtuul/XYAuOfi71zxSNgHkA+c8kCmR8q4DXoMwLzIvNbJtSy4nd1oAP
SRC0J6CRnDGvE2/KBOoQKHooBMNeqoZEUl5B3FglneBa5e/ni31mP9NRTltQxlfgpoKQznQGzQHm
LQRG+NH6xQizoXOCmdBYx21nGj90UJetGPuaMCwMnnHNCFZDdBTpgWZzY02xaK8IUClUFV87aQyh
aAz3SNgzd/YhFeTiXrghHtjWfclLPl8+EfwL4cUYc+6XRu/ypgFWryQxCOvB7mF9+98sMD4CsSbd
KqCsDdZhMDCW12sldEPRijFu0AwWIOAQ1UTqaJyaANT6ASrzrurkgbikw/e5lxVj3CFSIk3ONhjT
sqcJsxEqlU4QQFL44fDFBnOarbTXkhzT6G5k3oCj4Es2gKrdsE45aD7+t91hEoJZwSRRNMW1m5rL
Yw8+Z8OOvvxvJpgEIO+b1AZ0CLXlBGIbbWj2ItQCXY4LJ8Zirv2OqlqllL2fFHSobwqB9PHR4jhI
G0iuMKD86/IXcV1A1YFhRDqvAQr6+oSm4NGBgCayqJEE23alEehdCPJf/oW8s8GsWgOpnSGBiDeQ
O1FIYTvxZ910ptNzd9ozHwddEOaecedvVvGvRY19+oM2x8JoF1IAewWyK629HsIeUZHdEHv7pck/
2vaHVoApOAZ0WAY5LWiKthF8NdN5GhPPGia/6/Vj3oAuxFTzh62TviXQm7q89LxGMypbf9Yer5DX
a19BXGOeeqw9baOXqBn3wQBgMTT2xGBzbnDc2WIiMZBTBYi+kHpNoM0PZb89Nbd9GHmDk4Pf/zd4
D4X4N+7JB8oHb3oLDWGTceU4BegmS7HtKWJZ/AszMef8B5qAgoYP34NfzDCrCKU6vWs7DI6nZajp
x6K6wmCqYKfo1fHWn15sMKs34p0KrTwEStqEg7D4GA6H9Dx6+W17Cw0mcAN7ly1yP0pDNQl1fRUw
KcbgQJTeLsBi6yao0RWdPw+PXVy862DurDA3phSl9RINuM+ys/IjPoBQFEXILSyewFSLSoWo7sd/
buzsMffnNE9muRko8ENgKQNb6rEIMDd9JuBHCFVApw+ivhk/9Ows0nXeZckY+urkrULzB+RcYCN4
ikIN3bMVlaYVCAhAIiG/Ldg64Vcyt6qhgRFj7bGqzeiCavO5rrpg6jpUXDD4Zr7oI7lXxu4bmRt2
jTKp1g3Kii6BafhM1g8R1czKHzc5uOyV3PRxZ4m5LJSYrLaagAhrTIvbHIWSzP49JeAmn+Ub0vTg
EXnXixGoC8BZkUICXvd6/yyyqCMm7VoUB8HtUX0mOuZrRbMQ3NhIAIUEzEhDhYYxMnegVimgVA6N
4/56baGK0IpaW9zzvDPBnOfRBqf1tuIlZc3flNryLUx5QzlF4HqiD2HO81TlHUjLEDUQCi0qhlqW
zmUP4H8HxYsCI4AcmjlPkd5HsjzCA+QaI5cmnihbfzeDS8C/bIfr07u2HLNe6TJBL1ZGZxOKCp91
BSzglXSYybfIJi4VtvnfrDHr1mAeOKkivP02CHAV4HiUikNknLMGUrSiihn3Vtx9Gd3DXUSCOE1i
ySiboXYPwrL4AXJd2qA5Rv7p8jfxfeGlscnslJEkSa2rRY2c8Zc8HkHievnf53vCy7/PRLkSApgA
8eS4doGGqjoPc/EoDHvvMKKjrCkjDZNVtgtBoD/RGL2UQdliDY3lLl8VjDzXAqd+bl2/ud53Zpi4
RlazBt0DeCHXE01QlwPFlEP0SjzIw121nSUmFa7TXNELC349BfHH5af5nRZK4/MEfH7yRALwYkF1
+z1n6cUmC4TedFWT+gnjIsQC+VE7Y6x6BMlpVOUfCVQlIPXYuJe3jQcuV7WdSSaiji0m9UGqkj+/
+/OPJSpH3XepBBzCAIgOhJDO/CH1Yk94Q3Hjhm7oCp1VASURc5KhtAVuYwOJWlWWm4vXTWhjuN9E
bB8L8BAvs8BBuadsZ4/+fXeaK6g+LkVlQVio7iD5CEa8VtDc4d65OwvMOU5VA8JiJtpjnXZOGxCW
33fkuGL0f8mviunT5Y3ju+fL8jGHWiYxICwEqxVVP0ZkFO12s8x377EBbCgAOcBVsuNlW2K0ILyl
bdkSrHZPcf9hWp4um/j/+N+LDeb6GLNVBxMjSkFQwDxOkgsmp/Kz5E5ue5zvk8N4rvz5CjTIssDx
6fF9G0he7DLuhyF6kNt1sJsdgUs9dIc1+Dc4LX6Kqb/YYdxu1mdZAX04/T4tAFdV2B3UTyA7AERZ
OqqbID7ynfzFGuOCFarMc5bi7TjmhemBxaz1YlwM3uVN41qBLgaOLTwDmJzXR2kd46lPO6RIZRN9
nQcCzTwrCi/b4O7PM+DMACEekG6vbSSgwCvyDV8Czbh19EqC5gDka8zyfjJBa+TV5dfLBrm3vWUS
CNgD4Waz7cUc8P8qrvBRfQRKyaL3U3A/lhDwHv77PDSalzbyMgN4VDqv9/rTNlJJ5loi5AJI78xN
YIKEsiwFBV1ufLAp8gDDeTKGX18bmaXGsCBbgLqKrN4mWnO3ztpVQSrBNnFdYWeGuT601TRjHTxU
7lYvKqgsMwW0HyJkN29rCOCAz0gz8Kcw/gaNCQkcs1A0TGztGvwsCTSdodjUYBywgwzPZT/gLRyY
+QANBIgJbkC/eHdPII3BlMi84Iua+aeR2tdjb4DKcywFWRn3o+icxDMm2dLp/bizo0PjCnKbdHwc
HHlbc4IUZZhADSH6efl7+HYo1h9AJkxAM3ZA+21lBtRCwcgrOWQ89FowlUd7FQRy7rIBbfjHDJOY
NdtkLSAAREm3t07QrPaAXj3bpSYIcPTXsmEbaOG/ZhhXWKBwDiEQjAjr0bdk9Iflh1pBuxQCAIsg
HvA+CDIbwDdiHAhvWsYPokieKwVMMhgK7kGFG6xA14Bf+PLmcPPZvRX6K3ZeAOGRUlY7TCGvJ1rV
mQ6g48S0zBCax8uWeAd1b4i6yc5QmaabvFRw6yUnYMck9m8jEcEmea62t8G4Wpx3qMtuC1hMslOR
euVAHNu+HzbR/AXPCfZ2GF9TbKsllQ2XtrrRVch8XVgftrwDhdnggVfp9vLKiRyBcbmit+YSeo+4
7RbtJmsKyzUl6QCVOMEJ4qYKu89iYbuA0KChmQE6PrtKgAHgQ3Q0fZCoBW1gP4rGt+mvZg/S3hgT
uDdo5YzpgPPaGQfQ54OcvVIf1ASSFh/mZPQsIvg6wSo+f/zO/9JNGYthQ75aErD3bCcwmjtVG1ze
KoGTs0lDDkm7OifYKiLrQUJHZvR35Pg6BmQ0XQcU6c3Uu2QQPTM21AQMKj5RX2/or0MxR+puIL+Z
vqdgvrPG1uVzeUaLfUbbYUkgcWGoP9LYBvWlJQiq3L15+Si2dJe17dhULZZtttVHXQKNcprkH5L5
v5MegbVJIboJkKKORydzkiA9oxjLjHJrCu69Sb01yPcY9aIahH8CKDK3mgxeFhljCwTjK6wnRG1W
9H2H1zsUFJ8H0O8k1zQDguhK2zaoX9cC3+Mf351J5sKozTRrwGYMCavsBN0DN79Kfck3ulN5LA5d
KJoA4eK59p/IXB2SMfQdjhQw+H5y23hWiPmwQxumIRSCbhof+nloRnvrof4Cxe7L54wb6HefSv++
O8yaBJm3VUfwIGjkQPXQgMZIS560QhA0RHaYC6XQl96swTnuNvlZa05adB7LczkL+t5c9zcozQQm
qUzC4uK1TNKnaU5xbeVfyhSwNKh3GwI8At87dkaYeJsvKJlBVoSi76rEiw99mIcS1NaPkAF3h1+i
ToPQHvPIUPIYGn493u6FeYjCBv0iKFR+Q+mD8lWJuQK4awhgIWYlbNsEZcprj0gjsO8OJa7kPj8s
zeAqhT/qopI2N7zvjDD3fo5XU71BxdoFWMWRoVmqEYFj8y1okFK1MMCAh+frzyiJuan2DJRdW/+I
y5OxChM++i+8uXdtzLpRDgJAqZkYWEqdOmY1IKbrHZ2RplwV8iNWSrmhBYguVEz/8lnlf9Jfg+wd
orf2lINVHdVfXXfXGVitRbBo3FP68kns9aEsdhMBBgahrTj+CZZsUFpG9bFZzQeztgSBnfc1YFfC
yxjsebhJGD8bx6IfaltCSYpYTpvejIXgoPI+xlBNzENjAA0EbMw51cekzTdNqTH/qvwua/kE/CjE
wIMtEVXXuKCCvSnmiG65nv/Di1YrIe09QorqBygAN592dEX5ntAa49pSC6aoGB+Hlwb5DR2nq9RN
j3aI6q6QOIS7Sbs1pH/fXQ9GYnXrUGstOOUN6F88xOuXyz79zKLFniIDR0iTgcmgL/XXFpbS7LSi
Qtkz7ovkZmgisCAXNgQypzw6K73ZQYGoGcIkAoRpXLfOx/hv7vWG/qvI0TVUG+133q4gsQKZiavH
Crmaq/IWfNjWbYkBTq8tmvqgJlN8ZVnQvs3qDvppC2V+Jm18m1Y9kKJjrxwvfxZ13jdfZQDHid4m
qCENZt0w7Qkq+wbpnjlp3goS6BYSujJaqhGobxOgYC6b427TzhyTQES9TiZFh6rvqkG3wYRE+PKe
zBIUDH+/iEkUWnXCcApNl8fifoq8XP8YWcHlr+A9ZPYmmIiwShIkEegLWsXALX1Bd4Cxq0J8Au+C
o7hIHdArOkbOxIXFnquhKJGKIFl2wcEjV7oLlejL38I1olloFOgavJu9flJLr428t3JXSysnRR2t
7m0vtVPBlcDNjo2dHcbRkgjYKdWmXbQ71FCOylXi/TDuaWqsOv8i9NDT+Mavd+YYR0v7oVIVekEg
skJzcE1+pOp0nejw7rFAa6HrCmeui1tIiV2DmVWUrT4zc1yyz3hhocdTDsUkzGTfJZODl5QPZdLg
GeKKRoMJho3f8xn8fIFwvIiG8EuWGecsGqSV84YN7f0FMxd4ELjajRaSAGKvniSoKHKLSfttZfKj
wWyLMkF2gSTMk5KrJnpK09862FEN3y42l/RfmkRQHOHGkN3WMulMXPRVDqEneBL0YJrmvk8EyTkX
2b77KLYqUmwS2Ls7E4nzSfuKdyPEIL3uyjqvXw3QXzmavx6Mm0jw8ODfljjnmPHEKCtI7l5fMJI8
l7alYimLs+wSVzmUIVSBjxkecqJUnbuEGDfSQEsFwmGW9bArul7RewSwEbMj23BbDel7qoyoTPw1
wRyAyOpnSG2ClFJSftnxR8je9PFHTV29DKUlyJpUIJ4WsW5wY9nOJuP6uiWRGk+F3M3BYZ+Ypwwi
XfosiGT0h785X5A/xStfJzYmIF9vE0TDCS5oPDui+dtQT59i+ZsNRA0QIvfviMw7Q0z2pENte150
hLCu/WqUnYvcIOgrxbtshesK6D0rgBGC8pVNAOyyk0mko9Ex5eNNIm3ft1UWrJjIBOPYcWup+lzj
0s8VyOuYpW9AfuXyV3ArE+gY//0Mxt22IYmbasXc4TNxTe0YOD+SD0VmDzMwh9GrP6mpg8fIlX6b
fxfYpvfwG48AIQXwmDLuUZZ/FXIXYyETlO2rMwWIRMfWG73VG0IxUpfr4dA9glYaWnnoE7x2Pkhq
F/kcAcFQR+NxItpDJ01BaTYCp+D6+C6HYlyvwyzbjE4ROnlJDyG6n9MQ/06j1K0k7U6weFznwLQo
eoI2amdso62fFhNANNR1FHnwpRaCIkPsJIYGxVU7LBPD66GcJOmFsxL7NBupp9ZFOEE8xDAHQaGV
nwv/+SlvR8LHBVqZCX6K1IJWztNGf52Pmdk4FXnP0f770QqL7Z7L1ITaAY0hm1Yepkgzr5okqxxo
ir0HK0encf9ZX7ADv/aYsstn9Odxq0B6IShKxbNAvB3FmOiLMLa1/ry8naIlZBwH+lNLL1fbP+Sz
4yg/qXhGgHfej6rWhAhGK0JncT3VBJEjjh1G0dhSg9HnhdzRAzGs00O0pJ5myVREHqByVRUkO9zD
t7PF5OMRdA7i3IJ/gAn8YcygVGq3d/UcCWIZ93WxM8PsGNRHZ7yRaB0ZwjlySyAasd2veAiu0xbO
cQWQlnLU1tG9vHXcg2ihjIaKGjTk2JHSqkigBAX1VDdBBQopsbMsIqQ8zwSuTRDAAYNAFDZ6gX12
lkYN9YABX6Gj5J+JHn88/wMtAZjyQEgMvh0mA4giKNUafYsnUw+o81NaPKTmeW2vt6HyLi8Xt9q5
N8VkvvKsplAkRlloCJojpddRj5WjuP9wcgjB8bw7Zm+NSXqh4VdHa4VkINLJbZfWxyUbz2bTBFOn
4F41Tna9uEDmPpYJUpJWxOPCpY4BBBqQLKR06EUx9iNMy25GjhrV7KY3mupgPNdTHyPcrO3PIYxA
o/4upLwJILGMhApmZWYvV4VAcn2Gqkhxhra604fGLXEoFrJzwfd4FGwnd4FNjDlhBl82Acp5HScH
KAJ3c6+CaMIKrZN2iDzwcpagxinRzxB9Gy9qmch6QKGhUf5P5hofZQgxbgpqFBhFgmb1r0yxPlZl
cguKLf/yd3HJXPammMRIaboF6rnPG1cdl3P5JPtFkATVlfo4NiCCUNzMae8h0R1kYXJWhATr9Biw
ydHePrOLJQjQ7Kw3G1f5EN1BenYLzKC6n26zAPIZXgdRwhPkEIGn8Oyj6NTwlxnsmTaei0gvmG/P
ULqtIRiJYWtZdYw4+4Ax3sOaJY9WbrwjelJWuT+mmM/sxkHOBpwSaIMFOeBbqEcKrgV+wNmZYAJO
KjUqKjUzPYKzv4FMoQ6N4+TWxwoECpLoDUxv6rf79vJBzIGHCGcN7WJIFmn3Rpgf0pPlGWfzG7Qt
cNahgfLpsp9yE/jdAtpMeTUbIS46AHnsynF/3U3AW8mbV0PMrs1ap4Q2YG3H4Zj+oiN4lZEeVniv
VUofKF5PrZdgSX+O/eqiLPueQI8JNVDB49rC+DcTGYga15TOBTXLsP/9h+p7Slxk+P+iaM5LMvbW
mNBQk2aCzCtSw9mGXHAypJKHxho0X1JThHGjP5zd4r0p5nhIU1NUEC5EpXSWdDdupMgdErURRCDe
IdxbYU6GkarqmG+w0tb2B0xufLAWKL0WMQaD9OxdewWhJqKDNBcFbSZ3mqQOcIVeasBwNtIz4tAq
yuDU5+SQnAwBYxf3REIl5a81Jts1szotbZTowRP9JVpAzv45w9UoQQ60vlltiNW2txUJKxuSdSLB
I66b7EwzTrkoxdB1vYkG8oa4DdXuPtePcVIJNo/rIjszjDeOXTq004wvVCzlXMbTXaSLWgJ0/994
4c4E44VjWQ/6QIm4dLn7GEmNry0fYs0AgRAkaA+CKMN1RihIoMpGaJLI7Ni4xl0WT4gyqECsLk0r
ksItPOyg05SO4cxe52B+6V9kMzRevvnMnWVmw5TOXjsFXQ/UFDG6/3XwhuMcti6Y0p3oHoQB9bm6
wWwvMBvzQTRVxF1iaBRh5gICWaACx2/bNcfIQjoFkqBgJijTk2zFXqyRDyDVyh11Vr9R8iHBMvM/
9sUgs8waabasgPC5C53YwTNO5oFKg0DAt0Usd1s87r3+aBwasNdBrbNpHVGBk3s8wKFngXUIAkbs
iHdD1DlRU+wzntrOuvmx8pCugucgL7OhPH1/bDDPQdnqp01KrdbN29wh+XGTrkirO4n9sPY+1Ccv
rynfGojAMR0GWC2rsWfWZjTUJC1c3Zy1H6MpreFkb58lvZxdCDWMbqJr6BBOuA4vG+YeGfJimDmf
RGoKtDIQaSa58RPVheofdNO/9/L3y3a4rQRrZ4i5KLJlmtaGUr2ZObg2F8UBOnksOqfuACYxwNVT
O00CKEsjSHU4H2hgklrGfygfgmv29enoY72bwasAsavYm6Ovo/2rN44SdCQvf5/IDBMAJKAEp5Eg
fWuaNhhBQrISNMS3JZytx3dYQjEUA6toJsgsnqAg0oI7EG39IcfFpxUPwD86mW1ct42IUpTjlZS6
5a8pJrKgkWBmWwsy0UpXo6PRmpGLWjI5g8LxZxmDxLEr5vlqmFtRvs17kL6yzOwaGPTQzu6Kwp2z
Q3UkfpU4VIKF3KuKp59kL/GjG1Ec5dyGmByjegqoYIC1gPHQmUwbdNsxK9fL5WlZFkiB6tny388b
jCBW63iNvlUMSRUMi0G2qYBIyFcj68IehAIg+dpyO7zsJrw21/O0C9SHMERts/qM1TxVtaI3WELX
LNw0RdOp8tI72x2DGIrAIOKB4vj1O0LzK6uMy5C6UzF3X0OPtES1vMg9VV3uLRFTCve0WTrycszx
4O3HBGdjXBYbySZGqiH+l0hevSiuNh+MTDDzwota+JwXQ8znFPIGAbgePjHmp81Enl5AsDpuMLx7
naUPZnRKVbdAH/hde/dilnF/1OiKabRxHQyeBFnXYx/afgufSVz6QltBjLneQSVcZJZ73ndfywSx
qENVxgTeyoWk+Sg5TQrlklKChpCzyfaI4Xtj/LRJeXOfJ00CQVy83/S10o41WVHxA4Bqc5Oxmm4L
I3vI0mFzbGV4UOdO+jiSQVTR5OXnqB5hWAz7j34Je2eOaj4ZS5EhwzsrAZXhQ8MzMMMYDNhiXRre
cXpljbkox24pJhQZsCVf68Na+vqIA9W7y0H9qUT+YOHBSPVWpE8CV+BEJWiVQVcCo3GYtXn+Xbvs
zmzRjgRCsQDU4dAcMQTqYlSld4iD/jvlCAZBm1jyh/oXk85CsAb6VwYwrGgiM6GwUsDZY0g4xUik
hxjgBsr/JvklUrzCjT9tvhgOw5vbfGWTOufuQ211SUkZwaYcQrh+sB37A4WZWketd8BDT2uv+klz
xe1yHnjFBFgd8D8C7b43kTKqx4r0U4klfqiO8lOPtN0GlA2jepRNXVwf5KSvr+wxQaXvavDI6bjc
NOtJ0Q8bdALT/O6y3/DcBr1/jQ4fUmpdpsCTKWUFGUesphRNXlb8jltBGiIwwFZ00qaDfDlI89wC
+vRp4XeVqFPCg0xgnSwIlRDMdAMq9dojrB6Px4aARMjWfKremPqWF8e+HVoBrWdeXjBO7IMcqo5U
ETA5jGuyIXcjUTNb+J66uqriG2W4kpPI7XIvUR8Uy7tsjO/sO2t0dXfODiKApe57HKb+txaQJ/1L
86X6vXzc4OBWUNxh2wL9UUSbyrk1X30i89yfwYdjxz0yAhlyOXP2PU29BYQnW3D547iesfs2JlIW
WYMUp4AZCa2mjVyDbdy5bIG/Vxh4xUYhOLGsuuATGzM1wuol25ccYiiZ7ICFRNGgcnhaU4GjcyM/
Vaz7Y405rmVhpFqZdsihLJRm+81RHMrcQBwMRFQfzVAG3h4xWOCP9IC+CcE7q4w/WmZFcm2EVcoj
PYZluJz+zRQfL9OmORTAFZjshS4QEygwtGWaSYyEdL0jpwLz0FAEioLtRH48QyqaMLm2D5e3j+uH
LybZ8YgFgkCaYmP7Rqt3TeVGi+h42DnTBVAybpwF9B7CHDSpYQdVzbKqYjnHEmIQziFLCLo7x17e
s087I8y1JeWbNawJUtEoDox+CAZw+KfZuchu1e1AtsExtVng/vwLa2eT2bNpA3mXWuLD8gcrzK+2
Q+4q4eY2/0+CWNRo4a4jaiEgHUBXF8CU18Eq6Wu1WlOCl8TyLeprZ1o/GPOPyz5BYznr7qpM8DQy
kee8GV7OG7tuo0oFisjqQzI/FRFYpszUm83cKexOYI17tezNMbvWL3rctBhiB6hHA/0eqsgny6HE
x7nXCgpJvNXbm2JWL11XJaqyAdop/fclC2blV118urx4vAOlQjFc1w2N9sbp4u5uk9YEyrcqsHhy
k3/OMS6haPXnvt3w+Pp12RIvXABvAjSGDgYAoE6YhRuRcmdbA3cfgvQGb/Gr+E59jMPFtRzZK+7S
+/q7wCL9FxnPeGWRWb/SliQp7Q3gdroxDZZlaq+6pUpCMD9Gjtan2SFPYwDCevW7YXa3w5Q+5NbS
ekUS5Y655iuUXaq7yTTxC6cBHEKlBFJ50A6J7nR6DzA/FLgOlEtApakgj2AepVZbjt2YoQS02Uvm
GFVihLoNhrTB1hJnRYPdWSQ9+ZhZbYaNKR9UpYt8aEaXDtR9hGSyvFt4/2uYWytZZ3saDMyg0Tnw
7GuM3En9gFcy1QcK60AsLMJzjVffz9xYBQFB+mrg+/s8+Tqr47ctjq/1fAvwgv+WbeWpMEDXHqNX
K6UY5seYkrl5A55S2lKIynHPGNdLm0GXZ3ckTEnpLAxQtrg+m0+R28fOfJp9PTAPSWD67Y8Rgu3Q
lfkOViKHPi2oatIQFqFIn4F7+ndOQf+++x1tNqdFSXr0x4okrJvRJ/V4mqJcEGS4VwLgG5BWA4EK
JsGYU7IskVnrm9GiJOdaeDZlwWY6yRcKqZC99r4I1Y+XzyX/w/4aZJml2hVTTZJMX9/Ll5jclP3X
SBOMZnFf+LuP0pkThbmJcUbRscUkRnqj+m0ouX1A5c+gpeGJUBtCa8yJiTJFWXELwStA4NPc097N
4lKdW+obtWDDuCHbxDsD4YLKxTNxdFnzXm8llFbN6SqtfXkzAxUwSHsUQeg44RPchi+GWMcwB81Y
V3Scm751EJ/8Mb4r0OZryt/Z0Lm2crjsF3xPtGUMtihUSo59tWUrlCJsFa/bIcKJm1CyiPCc7nu/
KpwF1SuxNAP9hDdnfWeRWUtZshXoxk801NFU2ToqYf8vBna4KQqQc9DjBkCXsLD6jWRpKqs0U86/
LOVHqf5Q2VdWMTnKZ8EScsZboBImU/lK/A/ama+DxqJPYDGewOSit3elAjXQ2KmyQFHJoVqvYxMD
6Lnq9GPsXLbL88m9WeYA6HJdTvWAu31Fz7QJ5e12yn37eNkI717aG2FuibK02w2TO4W7paUbgflV
FaLF6fKw/gDhT0xW2agdWGw6lExzOUolzhZVuFIgbZGeonN5VPzsTvRK4z4O97YY3xvWpVeGGMdL
tyFLPNh+hk79Gqf+oCNYlfax2ywVpCWzE9soXZk5bkAlqEnkWeiBSaoi2ENuZWH/g5jzHnUEHFNV
1j7jiCBe4EVeh/4sZXumDXAFpbvxanm8vKnc2PliFerurz027TJ7MGKCTnvslZg49SrQ17cYaFud
+qhci8s1goXHDPdri9CIUJtqs+l3TrTR72aB8VgMt52/YNxVPrSys0Gn6B2MNJjeAaoPSTDUHlnl
SnXslErdUJmvlHO2PiTFL9X8tGnB5fXkHpKdFSZ7qbcyUlMVHlzbN3mWgS5WsGHco74zwKQlC4mN
3uo1DL6nPbBB7goKT204a5PgNhDZoX/fpT9F0dqkqVcgMhRwXlkJRHpmLSjWJCRCUVFes8ZETgBp
WfBSYdyeeQZFRF0GrUXLPjt2nyiV54TkrvhYnfr3fNXOEHPoU7UERzeIg93K/GiVPxP7OPa2YxgP
l72Al2Ltv4c5yvVsmJmq4eVTZZk7dOEKFk17E4xFcO/rnRUWGT6RXrEySFu45JqObhYB1Ev7H5M/
H2UnhlBH/p5ywt4gc3LrYSmlradYh1ryKuuAmaGgEpUI+RHpZY9YFvUl7qM6kYH/yc5bkB62g+0r
oRxEDpU+f88s/N71WJSBEs9dP06wtsW++hsgUX86IMlalGetXjQpL3sGP8rvvo4JEHMlqfKaITPe
FCd9qm+m+wIlSeun+a15mD3NJYfaa8JW4Pd8X9F0aPbiXsV4IbN1eYH8NB5p9zqoPuHNqsYuLcpr
QHA4+ga9yjQoRb1eHnYU+euLUSYtWTu5l1NIILvTVyu0Ay2l8PTAOqsAczjz18UHoefBPkDGSsyJ
wz2CO9tMtgJW46QjOloQmhl2WhxohqMu7xCrfPWB7GbGcqKpGprMUXrE+KijN4OjZ1epKhzbpBHj
TWa0+xwm7M892APxKkbnyb5WvxlAufpQbTsQryic8cfUOVEC/U/7evb+3aCDyD5zHRB7VMqJ9rUp
N2sV5OEYUME2UXwW7RpzEchyCxY8Sm2sowOR57e6WYSSLBp8FFlhbgGtNZoMfBRg7rKXB90EEU6c
P3RxGgjOOv13Lm0acw3ETVNZaoRFyx80CHhkh8nbvPW6Dm1X+hzfbiYdOM9v/51crCLYMvadvxnj
ZpAIa9nqTgMkznLIvgMBD7SfeqRK9LT/PB67UD+mv+3bd90VLw7LVgAAwAVwzERrdlitc2e0n5LR
CiwcRMEa03P8do0tEEebEHIFBuh1nrLOfQbiYHTZ1e16tZC/QpQ3SF3LPCYlhihUAI5ETwfq629M
AqYKSAVgm2+IZxYVdC1NpbcuqFT1/tO05M7/kXZly3HjyvKLGMF9eeXaLbVWS7LsF4Yt29x3cP36
m9DcM2ZDiMaxz9tMOELVAAuFQlVW5lp87TJDcFdw3Uc3QC+HpxAGDJgzD0nIFU8OxOxEsz83DviP
B+ngyNrtmvWuZGd3YEQR5BTck7EzyRxzqL+05ThiUttOUe0zlBtjttBXFdFj86+jnR3mnDvGAD4k
itjC2fMpGgPM+rGnPqGIooYlbgVDpIIhWhlz5tse03oD2TC1NKN0Y10NQMgkoqFOkRHGGaV+XgCt
wbIk6bqyjuX8UIigPnzn+9cp2FNdy+DCcQo4RVMpD32bhXULkLn8JQY8+m+OFuY335l1MHvF+F9L
kkVRJYfS3lfXNIZUQXNTefKIahAlDvur4L+zxzhfXg19NxhJ7dkAJfXGoa6vh/FVsCheLUgzTcAS
DFrtN5i8wLGnrpnB/INJBBqNi2CBECmVbMu8NRwA9lYhQfpf6CNyo/HOLpMqgCPGmUvLxhxNNAbz
i3FYvutHijNPbrRoCabb4UQhQUloP6ui8hD92x8C1s428yHjpFyqVsZDYbBLv2ptb3m+vKtcp8Rk
J6XIQCOQRSyuylAMEH1pPCLFn5RCPZDWwkiZoV832VYKwiI/eOysMWlll6jtaFuY4zBGTJPU93OU
BfpxeK1flKD5JK4vc081TgFl5ZANmwXMpIAZJnkGKoZSCvsYiJb4SnPy4PIW8ssiOytMhp4vBtkm
gDw86aBfpR4Ys26SZ5BLVScqvLgelKP5nApQktwbBr1AsEzRihsLIcjWlBTrkOIxYtoovfQzuZPl
VXHt2LkGrhub22+5l/aqSAud65GOhoYH8mO0I5n436xWv3QL5tFzE83prPsEtq5U4Cfcz7azwUT8
yQbvhGx3nafPi5fk6AlQ+rZHwWfj5h9gvMMuQooarNpM/oFZgxls9EiME1+e/fWd20LytodyO/wT
JoVsn7wiM5Sv8c0U9HMx/3Zuskn6dhg0UnpOf7Cy2IvT+2JIQ2J62xpi9N12on70/2KdIMGxqKw8
7fYzcbNYm76bBhw6E8WG5aSBxUN9aoPFg/YgepIixBPPQXTYA9gakkV4L5+vsVpQiS1qpI8b+B0x
mAbamr9wj50F9iKFgmpmyRQ7CKz8XSZ97rT1fhkF7sHzwb0R5lCr0uYQvVnR3697SAtf5TooGERU
YbwrDRBdE0OQMrhH2Ht6TZ2UaMmIldiLj3FUNyMY6skqN8dUkSiv53+Y38aYS1rvdaXTQCDodXWO
J2eiv2WtiPuGv2u/bTAOblpxHg82bEj5VzW9Utofm3BOQeXcibQSDHQMgLKYnD93MPRwJnulOD5a
ZQIvVmShykQLMLRn+DebtjdGN3VXTN1Ik/YJKLnQ482ghtY/dYPICXh7tjfBxCGHtEllbzChoS7c
Ji/5pKLyKMBl8e6LvRHm45OiqqDRAiPLtGQRya03JW9+JIOKkd9ODUrJuc4JOvaXYw/PKuKOhliH
8hUgRue7Z6SVFqc1/HswQifBnf+ifM4WyBPLIZEOl23xthGoOgXHCIcJ7d1zW6s5GnJdL3i2pngf
LO7Q3hjtX+zi3gZ1zZ03FGU+FKSeUYQexgOYyfP6TlL9ofqm53KQrY5g+0RLYjxdkZxezzaYG9vC
LawwnSoAa4LL+8bLAPdrYjycTIWhxAX2TS9/ggnORbqJOTGE7ufLdkSLof++27tymou2yrGYeTrl
yoM6Qyg2+t9MME7eO2RN9AUmzFlyLf3UJDG4lrzLRnhhFKVDW8HtpukGm3k5S9NmtYL9GkCWp3av
ZBOsgsd0iPmhfy2wWE2r7JdsymBhCqmKdwv0HzDY7xDYylOPyLvaFymqfPm7qD7CTWUtHVUL1JoV
BbCW849U9zGoS82qeqcjzw4lmDgVVPEp1Ez6RZF60O98uryfXL/YmWQ+mt7Oczb3eHkrZiBXp2nB
yMOfzyOCF0SHig7SVgx7MueoVKAiYI8TQoOWuEkDHcBMCS37lJsCQ/y1/DbEnKW8nvS23xDvVLxQ
y6928qJbgsSf6367tTBfiOSkKAbIMHhjT9wq+YRhckHU4QbtnQXmgxg2wdThBAvg4Eva1J2lE4mj
OLuus8lfsr8J2+AWAMgVVG/gSjr3uGkFhs9ScGaLmbhzDSZP/XaRjn/uYzbmeaCkpIF3gh002BZi
J2QA+1o6XQ+FjFGygzoI7gZeLre3wXz7dYsR4bQNpxbw2Vk5mE3t5sbk6nXvOiIFTe5BtRU6mwR9
I+3D+09S0Ji0HEAOeuAtNkAOElCrueZxu40/0cfLfOjBzfd4eRt5V8XOKBuYZGNLzNVRkKmYMQRv
NzfZQmUMnMq/bIfn43s7zFVeLh1SoTztvVif77tJyt02F80o844qIEWQ/8A8G4rPTKYKxJRTDpaC
pH6ITd8wtmsFbvLclauo28tdzc4SPW+7i0/dzEGWKYMG2fQwifVjs8bBX2zYzgT75ioSsBjWwDsv
m/yCTO+1ylPBN+F++39NfKDyAzZDmsY56SEH2znuJGeTpyvfVjN3J7IKlsOruP3+Nh/I/OoJxDUD
8Gxeosu+tJXfqrRyIX/q5dN3R+vAr1oEeT4IrF72iA+8foPeSWgIGABmmNer3rlpk7j2KkTJ0suG
Lenh6aJpMpTQgENkHG+29CSWC/Qg8qN6tbyOpSuj95F6w88iikMlIoGKUZDqqXdve2++zl1xG4QX
4ekcL8ZswemGIvG5R8ZW2tJ0GeC9GEQR5gL6n6PWfUqMxF3WY9JOgpSJC1PeG2SulHzbKrOuNFzA
4fLmvNIaGYV6Dm8LZLLAcSykOuN+y90K2U0esyxeR7zes/aljCNbxTUmAp+LbDDn2hhIWw8abKRm
/7NoIFCz6EFa1eFfnO3dUpiz3cuGZMQj9g7YIVchbg4Rxf/JwjvGZxegjHImVd8A1qVBJXvV/RyO
f9mCwOHeR0N2FpzOkHQ9wdHKbALfnsotUtdqvUuK4bHo+vxKLVdQvDaECKIWN/b+3rx3xMrOMJhd
x9lYcWMZizH7GO1S/VkVlbW5oXFnhEkv4x7PAXvBF8rkG11u/TVFN0A/1eXL5V3k4mt2x+j9mO1W
s6yjAl5pG+3fHpVmDXe+5I25O44uiF2//OWU7t4gEyjsykyqmGAKSY+M1y1z9YDOPRlfjd41rgyQ
+hRC5IloM+m/79aoq9lklCbu/gEw0tpXDmPux9Dr9hdvAay+gtROE5ZRmQnA4dzxpP1amZCBcCHX
cg/Dzrh+lWrJqwoJGU7RbJ6pSTfDaB/ajJyUnoSS3Pgr+QvxbQt8qyoGfCwZzRjGjUaLFHWfIEk1
+1vbvsvbR0cUiLmbi0YPRF91iJeyWKJ2U6q+VRGy6qV38+FmQn29r32SHP7GU3eG1POvaKGsqUgJ
OArTo+zJALzER+1x8GmHWPL/Zl7fxuQ8VJtB5Eyly8+tAUkgkVYdKO1G9m0O6LtVCoYQ4PfNk9EU
THxN8KCgzsBc4jat44M3CExsmJU+t2hbST1pFr7VokAMIMYBJGnQ2spDrBdRrjVPgv2kf++SPWY/
SxTrrHqTgQixbykzwPBT8tr1YETQE6lCkcwkr09n00cFCgEmGiSsQI8CVRR5G1qcBSlf/aHI7mZr
kE5KCZXgZRurb7lZfdGXTHW3xcJss1XCj9QEpLDkrazJX/SDML8ASApm4DAKwJYRZam2zLlArg6P
dsf61M0D5j0f/mKP91aYyDPYFmQvE5D8YEt8FVzVceIcymrwMYzsD9J8nSpyuCTQ9pQmcAnGgquK
k04gLZQ1B50oC5q1jEuNdt/Kw5L13gTkqaKrbj4bQar/OUwEMQbSWCYGKjB7zEQ5PXWKVpLGCtQt
+UFBU7uwuocU2a5gMzk3Pu2roe0Eplk6H3V+QPRmQvFsxmZSqLjiA0CoYyTA/AI+IVfx0uvhRIW6
02g+iGAWnKNJmyn0VYzJap0No6YD/VJropbJN8kBewG49kwLk8ggviJjKQgEvNTWQcgBaxmQHR+l
proiLtqFoCZnDnXtSUMJran+lz6bj5RtUm3S07r+sobuoJqAMhpj0Fsvw2xu7lqKysW8wiFkoqEw
pOFFi34Sc4PMs252bdd0XheAOuamPeYqdBPHiA4DpS/gAJuhDROqh9oTAhU4TzYHfB6IhACqgnSe
8Ssn652m1DFe0gDc7CrlFk6GFJJCXdwknYNcTdHitLwBikyXPY1zpZ0Zpo64yxcyaxsLw8wrr5BR
Qdzc0rrFDzCIoOzGM/O+LtOgymWsP9tK3/b2sFSeLUfq6Cdz69L6xCRi9+UkrM7eDhOEpqKxysEc
e29BJzDWY7cWpRk8bC+iC000qIgnaHzOd2zLzbmVCsyhyVDscQCkIfnV0Pyy8htJv4stxDewKyjf
8vKqWaIF2ltaXrpWDR2ul7a4yWRBzZQXKVQQxSHyQavvAxmCiQJmR0YMsMhg14GWtt/VX9Y8tLC1
cnxDHD247DC8HdYUPL6BmoDeCAtSN7Y1mwhBwbFrfi5WWNqCRJITx3FVIRYYQJ0A2MhEvtxp59hS
UAesu86Xwfg+r8qtNLxdXgU37uzNMI6SgHVb6aoWdKXBYIMWqbhWrtvr9KXePMPLg/SmjkRkbbwU
+WxpjOeYWil1ho7XVNLHvm6ERD/MZeVqxnFSa39c36Ya77qDsnmCxdL0hkl/QKeGgUp8NyoHwgQ2
NQPsxAH/pUdyCILQ6UbwTkE4SIEQZh0kYRpdNsiLZnt71Id2QQV9XpmsMwLpvDlKODkkvlHX/IQ2
p/K9q+bZXVo7cfFTnUgtZ+E+0+Wwy0UqgHI4mIQwuEd/3s58laUQRLPev60Sjl+zYLrWfTpUXB27
UDoKgw7vYfk+FGsgqUX8/jA/2s5UGqetPRnTnNuRUq10vu1W91AS80VgQV4ohZcg8KB8/RFBZAEg
0pJ2qrxeU/LDPHdPBQa8wPG9XtfpKIl856M5KAphphMKg3hVgY7+fDNz05gUdeygMvhtAdNPFfQx
JteygE7n2VIo9/6qgtPrvwEPcC5k2EbS+q6fgNYTk9MNS6w1qrFBMCedoTwPURbyFfrWVihbI7hF
S7SLnjJD0jDealTPiHXEd5SiC0qw+D3G+hZ7XZGnD6m0yKB5Xcw7K9edW4cY1p+nhXR/oCOhok0C
OovzTbJLA2RrNjbJyr/mBBXQ720hOFO8UTHYgOonWjDAN7OvtCKxZ7ma+tozjWtnfsmmN1L92Moj
MhaPQN0YaH57/PXnB3lvk4mShMSrvpnUJmgRqyacDRuC5T6gquFW+GgxoFPzfNkk7/HkQO8DOSEe
TvoHslB7MAuiSbjCh8CONB+0/MF2SzuoNOPNhU0Z3n0G5CawXRCSUEGXf/7p1HTJl6bG2bW0xa/S
q2lVfcGKaA+OjUeA6YMmBrAbLIjJseq6lKTJRvJjrLeGGqy1HZrtaTCghteGxUalLb87m+Ce5gal
vVVmYVIlVW3eIKnOXtD/Rh86i9S7DcqqlZ+ImQj42/jvGlkx0gQEIrouY43t67q6XzGkEyVB5oH7
tHVvgZkWW+RdangbUSQgmu0A4DIfLinUJhvw4cjrP+szj+sX0oM9goJGhXLfnP3Eyw+oBWi3m+AD
YM9fupkolNg4C1NIkftFYD1SFCCUaiPHdwRZHecUoIqFkowC3A+aQyxKS5HSWVKgsYKB8OZAhxyH
yLrdItPtjiDhD4TQyo8VEhuLw2MTer94PrPo8HyqjKRrgQ7XI+uVjsxAfzNqjtuN5IswYbywjpuL
Mv8Ahk75C8+/3KglW5sWOoRqXtvj/FCfbCi7enVYRQ3YGkdv9vWwATVlDxmXy0eRc5khbzexPrCO
09blueXUSlGSKkCxgkliz+5WV5litzdfDVDuXLZE/9L5mbfPLDGRs5a1Oktm0nirNfs1cpGiHaIM
dKyXzdCU8ZIZJqV0iJKvsYXeA8AGG+StZVdFUAaMx+3I8bIp7opUihgEJTYuISaJjBuUkXQ6lOMU
mFqZg7YFI58miJUfwwi2TbMg94RRBZSjmPU0izbLUJuqPDO+TZQTaR4vL4L79wFmB72/DUpjtkqk
JEk7zg4G4OT6p53ejqPAwT6+xjDErRt00NTAuCkblDAJkGMEn45Zr7dbF1T4GN0ke32fu8r4rcxF
35/3UTQkBYgVoFvFrp07dDNNjrVZFhhW809j3ydg1Z68Iu1bgTvz9m1vh/77LqXWEB4mZVEBbHIw
Ym1Lp3rOBP7Fc+W9CbrUnQlDBbi7kxRUIobC7e0iKAkUcfXXBTXaVAQSe/8Q7MHZW2POZ2GtVbMl
WBCdhqEVb/AdaX71kD3T3upkuX2geL1bPjgofsufh2u8HsL4Mf0qYtXhvAqRMGoOHBLPlY8Ft7Jb
raY18EukTwv62FSXQLm1ovR6PYiGoXnhb2+K+YqoNVebJsPUov40y2spH9xaiypdRIJEvY7d3L0d
5lO24zLHgwk78oP1hslySPUkpyxCvSSFdiwoep8un2qe64ABFeUzyjD/YcYbm5vjLoW9sgDX31jo
93mZH6WlP8aNeszl1//NHM1Mdp5qdsWSSZVWeZk6ukCCuYX2SzZ/6fVVIQlMcb+YjlCI/AaKguxT
dtXsSu8ITKVm0FKdOk0HefiLnIhQa7xAYkKWQoMKIVRy2ZbFZAy1PGcG+G3G+QSi0qAitQ3piPGP
X0rw9p0dJheG6OsytgbsdCmoSKxfayWHVvXnwoiwAuQ0KEJNHCm24zFlytzktQmHGORrp4BqIShu
NLL6lx2BlxNaqJZDyQvNHgg5MplM2WetsWrg3+qCOYCOGYb89eNytQUlqirCSME5Vu9jWCDhVzCU
xb4yx8UaV8gxl1AuG3/1yAiRHboUgoVRlByjo0KNPerIzDm2FVxnIMXSOCM+eZnWSIcx/0WHVSkx
T+pnIHWVoj5KwjW6vJkcDwR7FJRkwQepYaCDCRpkiw1ls4Cd3bLAIt9a03MMQVbNiRNg3aFSBliW
gfrt+cFtwejXZijxe3Ej+05xaLfHfL3pFQ2NB4FrcBIBmkpDVRK5EmzSn7KPEU3RlbnTgM5ni8Mi
fjTGqAYKvesDrTskoPm5vHk0cjNf6qxKw+QBcQzSOVKucPjUQlzaAELX9CK8bIRTgkA9xkCLWIHD
g26SqcekTl6TVR3AHAyCX8pWQwl+VXd1x8NlSxxfwLMOmp5UqA9gOeZcmaD5qVTwLHoYjGjcbXAA
rOmNo6KJkK08j9gZYrE7m1xIuaZjRTOgpoUR5cvnvHwdt8aPhc8ezhNrv6j3RGDnEq1UOpuqoEjk
JN/M6YEMR32+SaTUXczXxDxsSe5C6XowBeeK/9V+b+Z7ENvZHSvHWJ0ZdtOsfyiK1kVVHWAh8Brh
aTK2yaNcJzfqoECQV5TO0+/0wS3B8QoVADD6WeyB24ZCkscKb2Y9AkNPVERapIeo4oiWyAlUDvJf
oKAtXJYfZpqgPZRpwww78Q11TKqrMIfNUXUBmfJFHVJe1D+zRg/jbkMBhi/SLEZlRbmzIz3obnRf
uqHZYoE6h8gaJwM4M8bELClVZbIh//Yy9HcK/dqEBq/ZP0xCOk7eHiL5Q+xFF9L5MGyUV0YuDQUi
Vn3aTvQxLqNalHi0hD1eC2v0vMOwt0aXvdtDYhijo9awtl5lj1QJA3iTb6oru5IvssU74zQ3tDXc
Yqjb0H/fmZoVNDmTBqbGOEgxHNjln1unCof0pJsPl+MWLwxrgAZRenLak2MCJID4Wqx2M8ZMapSn
h6gnmnvZAi8y7i3Qr7hbTK3OdYo8AN1H+SHF5HL21RTpI3IXgTsfQ2AWBIvZBudotBtqNyjl9S10
BZqHeLYED4SPFlDQAvZHM0FDoKGccL6Idc3WsYaMpleTq9z6AraIy5vEOaEwgJaMjrFdG+U65pNP
mTYvC96RHlQDNAdN/BqTOM2brAEERzUyRQGItyDA4AH3QXvtY9lCxzVib1tae4UE1ZveATlRcHlJ
H8MApWwASALIEzq2wFzwEPxM6ko2Gg9cVn6qWAHJBjfpMvz/j8uWOERd56aYryMtSdU5NUwVJd7G
uHpTLwmsWwzPzfdALsogs0KyaQf1myzQr/x4XZxbZmLd1PYE9FWwnM4gzO78WHqs5SHo5DCfvtT2
t9H4eXmtol1lopAkxySNRxgEW7cfr5Kr9rMvA544x4IrimsJDwWQ2SAOgUH33OVjIOFXtSwar8mv
YvM2H59N+T778wkTbKCOpzCeuxZyaSZvWtIW8sY26puafJ8kV7YMRv8bQ6TByV0LDi4lvQBIkSVU
V9ukqHUJRcdS/Wloz3VzT7SrbRJ4PP3Y57kD1kLjD8ru9Gpn1lLXQ5yu8UIFjK+TNiox8yj5lz8/
N078awMUoMz0lDWsAFaX4FCCk71YIRj3UPWmfCR/d5PvFgRjzOWgGKlWaFIO765lt3WARtfrg+W8
jPnT5WVd3DkYYu6IbTH7XoKimdd0L4vy7CQ3U/t82YRw5xh/LhvZqhWNVtJ/Oa9tuH0uHR+g28d/
iO2aRvSluGtCbkIJO2wgR5mTalbrNiwLRnSmV/NK97SDObvzF2CynId/Mq/yxvpRi6oi3IC0s8rc
Iwv6S7hiUPOucyMy88nt0kMhfdIdOyB50JaHUsSG8l6B/uD2O5NMgaQCN4OkZZjn/EdUGzQ93+V7
6TE5SYO7XMl3/2g+QI36ZvsBle0nTZSzc2bj4Kd45FEAIiixWbQIMqlCinUTUokQhaVpu/5lmF3g
mjzyjY7TOH79KkKMcPpd50aZS8dYqywD9rDy9K9jUD2OETkAsf44vmOe12sRczr9cx92GTUi+kBH
OsU+MBuSyWWRyVCariUr2ohuHrMuFqQ5H2sAdE3/GmEfl0bbWWozwXtytEHHPgnbtQ+tofeU7qjb
SBAtQX2DtyoKTLVwQlDEe/+yu+RQbQc51SewyTr1XQ6ubUf/JDj2NEax+4akDWOTMkhYUJM8v8Ys
UuulTrmjs2n0iP5iNCRY1jsn+7T214VrT24Mb50E6EHeRkJiBWVJJEAmrs9zq6YR59Ni0GNoZO6Q
HiwTElCjuy5HHSQp7ZIJog13H3f2mGBTAByWk7VBMXSJw64IZlNUWuNbwLUGXnkUKFVmH0sUwara
riET0JM3Z1XunUb3BN+KhuAP34q+iv/fBhOik3GYxwQDC+8zriZtLIRJhOk/VAt7tKxFshG8WAmq
CnCLoRSKE8XcpZg4dZJagcJxDXFQc9LcBBWi/kojKh4S1x1oSB2Uyi+vkXcr7G0yV6qzTl0dm2Cd
b4egV7+ZQ6BNT5dN0BD/YRchfWriJNPePxOPM7lqh3kB88fcRN0Gerb1ZcL/ydVzHx8um+JGXrj3
v7aYlAeVkhwTLHYBJqw4Kn4ljzqd9Avfhjf9Ln38b4QEBaszmY8Wz+VWFwXIjQYJhSi4UlQS69ib
+res6O+ttRdk+NwPppsyXpXA0OMsn5/ksauACFxBum4YOfTcQMsBSgHV+SLYSF6Gau7M0OO3C4Rd
3eH+ikFxpBsune8urrMr9JShyPtC1UjHkM54S0eARy4b5h7rnV0mUJXD2uf1hgp93to3sWG4WrEK
LhXuF9uZYGJTo/QQOh3hI048hplyY8ZvSx5Vsulq0ufLq+FeyvttpL9lt41Q+J6rXAXFVw9UcVQc
8rD0c4DhgWdeg/FHGwlJqWnc+3DaLA24F9DNoUTPWFQXJekUBf3z/h3UMyANsJ5Hn4KWJN84Xl4f
92sBlOWgzKFR0cbz5dnVrM5ji+UZ1jfVlF1rMYLLFrgxcWeBCR6OpKgtXjYN6p/2Fa1B9IF1BTUD
QeB4f3F92DYIhoNzGhQQKjtPJW2dXaoD4uB8ZfjEn071CXB+cDxWkemPofKoVG4VUeEgKqdARwGp
TCg4eA7D91U4PUz37eOvoaU2ymr/YfzJKsjUtpQE3pB/SU6kTD9l+5uR4T8E+Y7IELO9RLWWvjdh
aMlPc367qH6/nBxiuXUi4qF+v5EvLYqJzRCoWOW4BtLCcNOn7Fd7TKH+TpVijuXnIaR56nQ1Aamo
PFRHqndcevG3y87Ec1fcQJjMQV0OdzoTOzsizwTi6aVX9aCDJ/jQIukDDhaBKnz/NsHGzcKpVSID
dbZe4ZWFBo/uF0+UnVNc1+Yg8GGLTlKCvQRZOFujG4rYmc0RVYQFeDrT6yL7Xr53bidvhIvKBzX3
is+XN5Abz9CEoOBSdBhVlsim1YoxXuQcrOU/kS+AGbr07SNAM3SMfomKUISq41xDgE5baHxgylE2
WMhU1pF4HAns2Q7gZsvkOeWvPjskGAG4vDLOtYqyI7J+lO8RzFjY1DokwwBxxdarqoCk16X5SkTE
lbzvdWaDOWyWBv7+WIYNrb9y2i9xHmSz5mpdpC1AQdih3N7IEEcANKh7nHrfyu4vr5Fz2M/sMwew
T5R1IxnIfgvosSXKq2IBZx2YzQMi92VL3N3EGwdXAlpJH2gFSdJkijFVoFRySrcwP5taYHU/L9vg
rgalQMyIGhiAYw9zDq61LTFgY2w1lyz0rQY3mQ8k/9zVxd+4x84Yc6zRCVaTbmhawB5td87yaNiI
pxki3A9/336vif77Ll2YjLquih5m2uq02J+SIjRFypSibWOynwXMao1WwQlq585JbidQ7tXy7aY2
bqOKyA84l7cK1tt/PxH9LbvlgDy2lVWAqD1ZadzOSQNJ29x4jdb5s1Jvbp4vXiNq1oq2kDlkhVXW
drdgfVP5VCtf+uwNw7KXPY/+CeYiO1sWc45AF2Fn6wATBtTCzbp1pziUqtttOgzDk9S+XrbGIeMH
MOH3LrKkR3FVa8qkYhct+WdWLL6am562XffxvTKvXiaZbmsSN8W4Xi+p3gymmhFSg1ravzaZ/Hlu
nlYHKiFx4pP61+WfJthrjXk85jG47jC0A7IJkHzrMpimDpYmCFqcO/ts9cw7v2mMfF0drH7JHmWi
uI2Im01wINgrLY3zAbtKHaa+UVNaU34ttQeMW3rd+v3yfnHXAvDMO9YUYtlM/tECpRi3BoRF1PiU
OP5ovF3++9zbcvf3mShVNuiR1FQ73U6P2TZ4ldIG2nzMY0VwAvgLQWEcQDRA6jQmTs2T1uGcIU4Z
duwuqnK/9KbgncuNHaig/scEE6fimeSG5LStt7W+LN13aKVB19VTxpdMKyL8KE9CK+0v9s8G4Aht
T2hqsglVNTvFWlObdX+cu8pdx0M2RZmQcJX7naBODaAlsjbTYr4TWax8yuK+90qtOI5WglFC5cYB
vFmZUoFLcL17Z4r5Uq08S602gieClgv0rnZb+0s+fpOSzO2E1FIiY8w3q611rtIUxhLz2rROGYQg
tkTxTWT59Z+n8sBP/d5C5mrJIdmZL+qKVD5OIsUBVNU8XnYGbnDbWWAukmGp8eEG6gxbEWVlHFoo
ZZbln+PPEd13ZpjLpOrmSeoknNl0uCrnyKqvJhHlgsDdbKZEpaBtWjYtAtqk+VvzEmw3Vi+oqXBP
6+9VsDLInZ3V2xyDr6NtNG/UrmazOvQp1CvDMj9o3dcGVc3Ln4fX5tlvnM1cDCRR+ropoHwrP+hr
kD6Ro3EN5nvvzQWm2AROWgbuJlMx7kNBTMBrCYKFwD9sjUluoPC9Nit2dbVbd1jL09TeDoYqQPty
I+1uY5lQAUaD1SoU6udjdddWzl3Ri6IebyFI1aE4CrwHiAUYDxydMq+rCShYffsyDqGmty/daAoc
hOeDOyNsmXSprU41C/DHQEZCmn+ug+w5800Xt/5lt+BhL9S9ISYn6WNVLuzaxCPrE/lC3iViuq/J
g+1jiKQ6KV7sTs/ts/p42SzvM9GWHybE0dcByuTcGZJxAjVWDjzO0ABYNAyeJmLR52/gbwtMbAXP
vTmmJizEIxh5LYw5NMohl6AU+XB5KVxDYOrHiB6mkSyT2cCxanoV2kHo6E9NZClgg/mcSyBMFiq2
0gPCptEKIEy6YkNFwmC7+XNXDPHaouT2j5xK6U8G6LygKq94VCJmVgJ0qS6vjZe5700yMcPRMjtH
2oDi6OD4OUaaM+kqyQ76fIUA5WvdJogRXLfYLZGJEcsgJ3YygLMSJaET2ixXidVHl5fEi7z7JTEB
IpnSIY0lGZ296q63o7GD1uwPgADcIg+NNQTSRbAmXo9F3VtkfB0kYWrZbiDHNAvIBLgUwAmIiWfW
IXGzJ81D3A2H7yIUJzdKoRWH3g6AiBZb19bzbZgxLYDTlZtbiCc4aJImOQ2lIRaBWkSmmJt/6me7
3SzQ6eXEglOqLhmfnVzUsOf6xm5BTNhNzKzIIAXcek3THeLYOGlVL7gjefkYpntBJAHCNWwZkyTV
5TCif4mySEX6T/XyZoF5OEnWsCibKydvBJ7IDRw7a8y2rZh0H7tGRY0EGCAAA8ziebF/2tXhssNz
921nhtk3jD3ExCKgkLP0KWhH1ZdEAg+ChbD5EqTFoQS+gHSQSBjRJ9c9dJ3mOtBXQfFdZIeJtGUT
t1bZwU7hfC4MBUnE7UTCRBNcvdyg93vD2ERJM2dlXmxsWKamNzFEEJpuPhFz/TUASSU7XRaYgK5f
/kjcqAQItOpg/hocN3Tpu8qPOVjDYow4o5sVddXqGl00psFEIF36bKO7TebjZYPcdJCCrv9jkfF1
TVoxyT4AcYB+5eo6gPeA+E8JJXfwlkOqBEXmYlr1BOI0H8SR6dVwnXy//BO4YWP3Cxj/bwgYeZwx
773cKU4YrHpQncRfDFH1ie//vxfK+L/Zk2YGdRcKItZzbz7EsSC+C5bxQdwmK1si1XAXST51cqBo
N8IZX4F3sAKP42olU9N1vWdi8hakJLKf2s3PmPxqVPNa376rvR7gcwowMIKNY5E3ZVdVCLl4nU56
7sblcUFL4bIH8DB9KvQ/wDYHlDFGpBi314kzqetgQOQkTB7pFIXuG9Hq/4PKF92InAlc0GjtrDEu
nxIzlWtqLT1pr5BAvLEjK4wD9Ya27CVgChs0LG1I4URZNL/21+ZdfEeHcEV8OnyP+b1qxvGlerY2
bYXHQFrqttmieNLuyNfLW8v/eL9tsF6P6UqwW0JuzEQpeRpSoKQEfs+Pxv9aYPk3mgqqAxKlJp1B
stqqvddNeRhrL8OUCSwJ9osdoR9XaUpMC5Z6CzK8xj2IPINuCy9vGLfbtPMOFiDlSFtSJx100sAO
/PkIhO59CZI6vd1cY1ZeM4xqOdUQyG1QS1811ZNmEZOuaEOZ5HdOMUK6VvgBdYZ2q5aWrrRtitfJ
dVB1okesyBj1n92FM5it3islcrZqdd4w5+nqQxeORuZJWfV6eWc5n08DRgBNZGSi6NEzpoxSQh1t
wFPWyDEqnR5LGSzB2ctlI++AA+Z1dGaF/ordgup8A66CIEYu+Xy05FPaXjXtD0sBYVRW+NbY+TNO
grF9yqrUXas3SclceZJdouqZS8z7VtvuwdGRukp7MqYfrV76rXaTdCRcs8e6uC+hOd1qb+NsHaCN
6yZD81RYUT0+6dpzIj+baTBOo1tC+86w7qQOOTA68qmIbZD3mDhbJv2uu2UahR2r2NEOLC0LNDU7
L3Qqd0I/efZ791N5lYQiYhiVE0rOTDJh05S3UUpAoOIpkgXqattfFzQNMXtcP9XaD6sNcv3NAHYX
I4y9cSJ14w3aVbwovi3ZQeeEnVS6lXSUqwZoTcPttB/b/5H2XTuS48q2XyRAohz1KpuZ5U1XVfeL
0NNG3nt9/Vmswd6jZOomd8/FoOclgQqRDEYEw6ylvuqRIPGzl8g4+0zOqiozQFG1GJ+JNrZ71e/Q
yCYV9nojeS0A+ptb64RI40n9el3v9ir8Z2I5Q2utw9SrJcQ2snWY6sQuWtWu1CBOe1ddbovwRJTW
LgZAxFYIqRbZTkW1eHYAV1Sf7/qNOjR3DxVbeZ/ZVY8OdQkpAu000PdR+iFY747h2K6Xnym12rmV
6gQKODlMAdsjQzWnR/mRRYqtXT2wQXRFUNQSHe5nILFR+zJO5FXCFQdKywvtbiZZczsA+injvRWj
LIsZoeFoqG/1GtTJo9F4sXGQmQ0VFFkEV4Fvr5hjkN2aCz5jIU99nLnGInICO6EetheMzCweAqAL
d7+7caJFYikNpnbeLfmWqB/1eqt3lTdizKvC/jYiBSa72vOPRO56ZyRPipYgDVdY6PFL+7IO6q4e
bHPSnq2psvx5UKpjXDa53YbKs7VOCbjUBzwYevPlunLtewr0kmt4BYFxg7PhI7BLzShFVpygRWGl
z4kJDGIqiIz2FfgfIdwOG/FaoXossSIsKx+ofoqmUAOUNUYtgjIUrYfbWi1M+koKKUKKWB9dUgL6
pBpKTLWFxBDESJ/tG7wRAKQLwRQohRbytTgSJuG4GEAuTN7q4+hbD4qPQWH08mruEBTBaA8ug+Tv
32SXtY5VfvKgiLzTnvIy9nRMcgDxAI2B585JQlJlNWfQBbLhawBEfg5f/w8sB3sqawHqwGSN32yA
+FwOKVdjbWXI6X6HQWcjQ34PbhK3ei1P4rYx5je4jdVkIEQZ6KoExDrf6URyWs2jioF9QlnvQDHQ
9EWO5CjAO4x6wMLCIz2mFK1WRMoET7C99rgz4ZxTm5MCnjdkeJRVmIJRp4Smyn7TdcdqtV7VBiCY
meQnPT2qFXiu5z/HOMdpAtKUTTKjfPf5pNrYXT1T9LKyJgyelxPaYTX0FUT9HD4pYSJ6T+xlJAC+
iA22iAYl4k91lTAOThjcHf3W/VaOkxM/SrZiJ57lFGgr/TH5/SnEU9HLDxgR90WdwBfnjMjUAPYI
KhIok2Ki+lypVoaWNI3oa1jG1SZVEErwL5FPop/qeiwbSXBhLwMHJs9kiXxIxQQ8FzgYndwsa7Sw
Tt3Py/ItfCSPPTCgqkftYER28td147ovEFSbkIthD2zx+QIloMtnaYYC3PogvRT3Q8Ag9xIVLbrg
JvStIxE4ywvrB0FAxCEKDDk6H/lGkZb0o9Lgze0Mw5d+8JYUiW5RSnBXBpD9UBJhY5u8jCFZylE3
EvRXSpM3mJOtF/EzSUVg4nu6wQAE/yOGe8Io49B1dIpBSz6kfmrpp6kebxQAoNhtjbdoOriLMv9p
XYltH/YNQ3GsQMdj75CS0NTKIXOVXjOAeKrkqRoHv9EENmZ3C/+Rw/P5zSUFp7EEyJ2xccvmYULf
gzULgnORDC5zaxVEmtIxQ++haXmFjMRmB7YE07mu4eyGnlnqzx0zKGGV2Uv3M7QFqJbGiSEggv1S
qe8iYz3UIBWpQJOE6tmfBhJMHNwPNJyBWPLwQSTJojokYeXgZZjEx9F8MSWvtn5fX9RljgxiGAgT
VoS6xMUQL1UnS84KQO5OJ4qJCESGDr1lPdKZG/miHNmeogPUD+gpGkotFzaYgUC1ioVGJVkF0RiQ
TjXTBoKWrSc/leoLFutdX92uPICo4WpB4AWO9ZpNmMiIIa9Xf3alO5cPSG4W4yvAOh2rKgQ29yJ8
x1biOsmYWDRglfgTAwAIGJOzCJAGugVMK61GsjEllvvna9pK4QLMRMkiZUzhSOSm9iNpti1ATFWg
CcDMWOYng/EBKLfgusydlaEgDHoQkBEBFYzvJykStPdWJgVssmqs4Hc08oAq2uG6kJ37hfY1qLoC
UCbkUblbbNaVMfdJikz69N4DUbh5HBSfoKOthKu8LuoiSMfhEKBbYwYTkJYXCCrRVFrA2jYAfZve
ytPDZM12MhyakQjk7BimMzlMPzfxDXqirMnK4T+sOfY7qnkUVnCRRYySIjGc64VGgomkDUun0aqb
CNCvXYukgBWRr9e3bc9YAGIU9xYk9cAAs7jI2BwByA/+ygqQwYtnOKkPvrGvGCRHtD/Yk8BDXb7K
2SkBjQGZe0WFuWDL3uzeMo3KmuhoVZqcMJhOk6f7ip261G3c+rD+VkFrIB1FdeDPLlnOzOugLGE6
iEuMUO1caqGV5hgDcNQxwNlSmIiUsu6O9j+KagRoV4nygUbBcam99qXhmxKgPVvzWKGoFnUaXEP7
aITRzagkTtFQOw9Vv8gUe5TWX0OVe+gnP9SNfjPq+u1I5eNUrW6frl4sT18rDFIvUSVQwb1bBfuO
l4WFI7uYYh2tZETbI/zvWj+V8W2fvaLvwYoQlS2RwEFePidwYGwwhE3Msv4lbuusJSllOScA5gKc
Wg3EpfAAQgQbKWfnX3gSiGLcSIC9BTQtZywmYBjAlZhg2FFiu8fTOtLtWX1Q5Y86P5rKi0Dx2Z/j
lQLNDmwfwScPQqZzpQjjVi27eYLRPel+20PzLacCZVHBwHdEwGp7R4YNhAKyxle0C5wLk8c8n+bC
gnvUc+3eCg39OBW0dTWlf1xpPaDUCBje6yvcs4gaYFxw4dDOgef1uUzMF6WdOuWJo9dPleZqBZxl
C1oLUZve3tq2crhQd46agpIB77wstWDoYxuDdXYZ3jfjfSwaP97zWltZnP0Ih3yI1lzFE6gMXQDj
3ObpKugZ2LO80EGgb6OLHAUIrpdTraYY5V8YeH1FdaqnYJUKvVoW3azdlYCeBs4KVhe8FeenY3Ro
ji7bCna3eTWq12n0r5/+3uNNx3PgvwK467SsetgaFMdi9npjl9PsDkBcbJfqoMeFimGR9oHIko9H
5XOr4vCM0kY0jMh3fRZ8ye6O4rmFvACozy6m6HJl7qVeRnjTlOpRQa+ybHztjPihC9/lopjtLPsu
R4pst/prRsjNjFrIWCmnSYLVyQ1BSLLr8PCURb4QngD/465F17KekHxg84P0CXg6SPdrdv4dJIIY
3xXd+92lWyweRyAO8iPuEMqFhFqTIFotlNdq0p2iWu5qJX2/vsMiKeRcl3QUsExMNqE8nP+uS79N
QJpDF+fPhbCxPfA1ILWF/TsXYnYxIWVhgdg37TCIYrWnyYzfZiIs8e/ZE/A8YioRQQIgnLgDyq2Y
rLIioXNGt3ugogHkDf2DDjmq95O/euMbAcALgnGgN4hy6bvKAYcgA1IG4wkIss4XOZXoFwPAAZzC
0+j2xwZwkMktI1Bo/wencIl6CeeqAxASeAqgcpN5hJcJTJdKriChkx4Zh9t40JBzZWQN5vHPz47x
leDNKbMnKNvyTdgFrir02jd4EZLyZ7ze6HmHopp7XcaeQdvK4APjoZ+1kiL7oLSHqfpSFH+edQDS
FkYeYUCAo80/xUotVuLWwGxnXz5UI6gpK5cgJLu+iD2fuRXCft9s1IwJBGWiuEkDGNLmn/rcu6s8
2ESUQtnTcUZ8YskW5m4vX81xli9lxYaYM+UQNpWnKfKRmknvSKky2E0Y0n9zPHiCMWYJdKLz771K
zdJiAW2pM/VfAGxpD1TkcJiV4QMqABX8VwJnhdYS3LPG5wTnf4CmXfJ18FmqMHKrv64f1O7d2Urj
rEQs6SVIu5hlzQOzOYDW064B3i41L3Pjj/EA1JpgEpnzz9Q9v0ZkKPHO/BwL51P7ajZVYJfDyIoW
LHCmQCHtnNQFVlq+AHtKdQpQgmRuHrS/REAQl0OKMBa4wKD0NFhDN5+MTeYylkNDAX7jYteVLTvV
cwdieS8BYXN/aA+dm5JAe5hc9X9ChvvszrlYOqBzGLojyCn4eHkcl7kyC/hN9cXUvPrYfFeBth26
waP8gRgzYIwoaIVa3AKt5cKNZ8d5IZ1SPOMUvHgwin9+MeNOSswkTBAuYebSmWO7ukPhygHc7M+4
s7VD9PLH8Ftsvy2wmGkslXYxYW0qizF2BmBg0qi8B3jvwyj9Fujw7hMEyVrsKLLeeM+dL2rtU2R9
+rhCwnZ0Y9VLTbDP0kONkX/pzuiOtXk0CEAYv1+Xy/aK30uc4H/FchfVWsI+ijvsZTN+lZcvYOew
TVBLlOQ4g8FM1gubiNr09+zd5snKK2+WxZO1SEgEqcYy24A3P5Go/Ks1VleJUFQc1TG4vsY9gdsH
F/NWG0NOSVEYcoQ3chwaPjBenXHoT1EYA+fpfV0s77q03WB7K46LGzQFjLBzpqK+6C2e5tQPGA0o
7Oqjqez8HpxkhzkRLHA3lQJQCryUkQFgXEHnK0TgAJpfgGEgeNB9GhjguwP0vaPZEsBoGIJ1/MXw
fl5f516giTcshlYQnCF0Zru+2dUlSpei1JEOJcvir2g+nq3BlSLhiNHebQckGF4vn4nlz9atjZxh
mNKwlpDMk0/RameH6GS4+tP6W3HwOHfTL7rAOe65/a087kYQNenUvIdz7KVvqTU/AmX6cV3nmwYz
3dd3kOkdf/e2kji3Ra01TqMEpzYqb9N0tET5vN0T2uwck7/ZOSmp0O61IJ2ndu5q3aS520+C0sxl
3yMs43YNnLJ3+TBbaw4z3C327LL+7/Qlaez1Ps/tEsTAwN61jt0i2LnLRjYVjlcz0OaBzL9BeRew
qnHT0gUeH5DmT7pfeIx2Tw+Ub9oD41NLQBHai7KjO4q4lcm3aldTrhdKBX/fedqJAm6mClRYSxBM
TC5xl0OrO9f1Y29zzyRy17pOWAG9sdAS5w2F22Fz4xcwoaJVQXrC+xHo7aIy9p7xQrJDVVAKsPAU
4ZlI4tYixcxmzTsvDPpHBKSufp+/qScDVsS4z0ShG7tN3B04k8cF2XLZEqUqMJCbHuvj8MTkqYWd
3SavjHqHxoLAdOdKnInjjFY1JzTrNfgeOTsl4OUkt6vI/otEcG+fJav1frUgoh/svnvpV480Anu/
YzjOVsEFQOCOn2kfQRMt8ramLyP5F7uErgKZUaeBz5RXgjBMqGmE7PlWvQ6ZXShvmvBlz3SXP3gG
T0hV5P4xCsvp9tR2oIFNgU9FguSZJZMzwLT1eM8jSXUU3KO9m7uVxZn0pUCwmKuAzR59NFI55med
Qb9fT9RO7fKbqEN/L3NgAPiXva6AugI893PDq2lmHmVSArDz+9ntwBQYu+jB8cxA9eovoth010ps
pPEleGVEYjcDN7RDv8in9ghoKid0l9QuPvRACvq7PBDdWvb9F2eHQANUJ4AOhgc4X19RYsotZLBb
6TE61ICJU4LmmJ+E57an56w0/h85nHHAM0O3uurT/pk/kpvUZQRC1p3uVccIpJLTQRd0iooEcuZB
1gdNQQiDEm/HAOSbBw1xwHVl3DMP2zVx5oFMOhq/UG51KrxQw/SY9r/S6Om6DLYv186H078VXQsy
5FROG31H77rTRIMz1j9WVeT9BYvhe4eRspbMlB1Q+xF9/4ascmDHaBTE8MHiLy6aDIQQZXtFKJSe
0EyGSo0JTiTObtBqIaWWfTqMT2rw4+Czx3b6P9iN/W38RxRnNupmqLMqh6ikvaXDXVT4dLiPSoF1
EklhxmsTpekNIN0rsDw5sf6cgl90/gDGhiqsie+lK842jun+Rk5E1jBf2Ma1LnIVMEupGx5Tf77J
nB9sB+lN/G06CK3Tnp0nMsPcYCwjYC0+F0uHRh9WFb4KXOOfkJKNq4CRi5H6imYN9rQRkGt4k6CY
DAor7vaunWEO4wxRyByAde6jl94bEVb97jYiJ4zWHda1A69yvp40WcjYGBAy+v0tutdPDAwwOan3
i6945IDudZYfFtMH79ncrVzOFsr1KmtdB7m9n9yvD+mtcSq82AccrYZAO3Qzx3hAOtzFRJUQfXw3
3N4K53Z2kEKrL1vENMkbbZGIBznzF/W58zGTYPj6qfRYnssUYhaI1szZyiaa5DyUEYyOfn1UftTu
7DNqFGQr6C34kl4Hvz4MbnwgB+ur/vO6DRWumVNcMqtDpVpI/66R22Lax+uc9Z26+W9QNpYAe4dr
DSJ3/XpdrGDJ/COjrzDKq2mf6vU3AqsaWEF++lchCtJnigE6Y0IvoB5roMx3ygjLTe9W3/SbwPKy
Wz3Q0XQBYgSBz9td1EYYZ3qSZKIqKChZvIAizkMSZEfDz/xUUBXYS0uine6fRXF3s82y0Mwp4q7R
X33N6YIYnSXSA2ATBi85NIH+rD3U1Imf+3sKulLj+frZ7dqfjXjuihZKkuufsIWotj50IxKiVvFe
kNa9LoZdNt67b1fJXUZJLcbVSBGkTF3iNmPiyuDczkZfbd+q+nBd1p5z2sribmBflkuVs2riKPc3
VZ8fO9B0jFJyC8D94LoopgTXlsXdt6xslBVBC8ot6uKmRXaSw8y7LmJPD0E0gC5ItJ9d9vsWSbvE
UW6B5j1gdqQIFFwucYXtshcd2YmtHE7fCSAAoyqGnOx3+JT4pgtap9FNRwf8tX7sI1nSuozfHoNW
08fs/S9Qrgo7GW47Mc+BhnjWGwlMAC5O6mcFnpdlSFgWcvWZw488yUG13Z/c4lF20Y1ks2FmkWnZ
uQVngrmoyQQtq9atDNtVPs75h0YiAKc39vWT3FGWMyFc0LSg1YUuhQpUcc1DW7pNpj/vIfzcOYQs
VCPgLuV6MlD963QrgzpmRm0vWVDinS0fSxH6xeVuQQz+A++Xwqi4OK0vADBfmEzrSfd97W7m5B0l
gOt7tVMtYhLQBkZA3AwYPPYNm8ivy9ZQ6zNUa8zILY/lLQjsGE6/yyZsuq+Tz5I7A0pFLd5UIqjv
S2N1LpuziUM25uaMrJlTW1qg4rlf6rIjtWuAPImz0j/PXJyL42zjauZdOGdQvhFwDcP8G7DTdhsJ
hyGYDp9fLogxkCbTgLgLXeMu15KEmhqzHWVgSuSNlevVIL1XnfwEpjHB+e1uIahFMeqBNm5qccLi
fo77lW0XuLGkurEzzAUnQFPqEP7MAgu5k7rAylDiwqOe8ZcQTh+TKqZaDPw6YCqEQekmHtr9On/x
VU++wU0WMahd+pczcTzaalFlS44hJXRjlr/JMLgldVFpw/izwI/tmMNzQdwm6q2UNnOIFNAEmBKC
Qin5avwMUeF6/JG8AuMez8f0Dj0kWmYrPwX3bycuORfOmcRUTkNJafH00ovOnYroddG1x7q0yiBJ
9EezSz+6unBoHYHAurWnWvs5UyB1kOjYm5prNeB5HQy715BglzKv1kEQ0aXf5/ipaztP0eYHTEY/
Z4r11Bn0aIaYmaPyq4XhnASx6gRGOtVsvbgcAmUCua+pOuim/z6r+s+IAoC/SA51ptz3CchqwjnH
nDowfFW58Us0XeYqUDnz7D6qdb+ZBkfNxr/0OPLXAnjntQ50j+QmqYzvdZ/cydHwqKz6Q26Zrjmq
/ponB9rVaNxEgKLqXzoDIGPZBJAATAegIXvSlye0Zd2pceitxeJrSvxUlSlIdFHSbWSbEPSghVPl
xuFyaxjqw6qZN6axvqiVgR5ozRua0gWa3sdivTdV7Oq18TwoXbAOMtiEP9CCFai1Zk+x5MXmfEhC
wx4W5CoaJSg7VB0HNbY1vFrQOfAI+vc7TYpQHpR9XY8cRemdCGZZUZb7CPSVmLq11Wh6MMrRB1/A
B2BnPSLXmpNHhenn63JqhuFNoDh7Nx8lDmBug/4ZXVacNTMRQmR9A70pQdFIEgXH49Di1yzdrPmh
q3wjudOzp7YMUuKnq6NLhywPgwgnlviCT9nzU9tP4QLBqQXxlByiAm69sDJPdjKfMdRGSwxOLuhz
SNzpUP1lJu51sZdBjIKOVfxDxoei3YHzXIrW64NRMU/RpF6ZeFP4Fq9/TaXqhMZDngr2+zKogCR0
c8iIDeGN+YavVlXyOdEhTU/11241bmKpFsQtu/YVNGWUogELvCF86lTLOnTfJGh6J0FxzxgL1oBh
1rB0JkAzBZ5jz7qyAVAL4YuBfncuSpoBKtBW8YTi/vINSOcAMjyF0ugNtSgPyKwn7w+3gtjObiKM
ptAxjaDhgTfp9t+t4euz+cS4S2NPlFG6vBSscRoeCs1f6J/mo5miHzRaGVYBiOr2Lc3NNzm7Jd1j
1bhjKdD6y/07F8V+3yyrHQdKE4oUcBPrT+Xa3Obrh1EngSYvIr0QrYq76vkiDVMWJkBBQ0rHyx/B
1wEGrF+xqzxJeEjasjt6kdMGonmInTQH1ohoWTYZELPKhzKVZTVz1HasAKf7mRe/NKm9wgaDvc+p
3zAui/oteZ5EOOA7hcZzuZxPNI1hQmQFMpviN8hP6Ek9SOjhUWLHetL8HBVcURh1acHOBXKXYa36
zGoYUl45l8cmD7+10ejWQlKBnQT1uRzuLpApnrRwxYaa831Y+vLidcNDN9+rOMTi61h/l613Mwuu
G8rdY1RBCsSeK2jro5z+xHKiSPGK+Noq7cWRHc2JUkah5qJEDadhR87SO7WQOmfvhqjow2JPCzyp
Le4Uu6SLNMXokbxe7mv1y4K5boncWMr79eVdWmZibcVwZzeYq4TEDniqG+VYDl+6RvD3dxpozgVw
hyYrmMLAqGSG6eb0dsAkUuaxINHyrC/pm/aDEbyEjoj9lp3JudU8F8p5t1al+VoQbF5V/Cpqv6WJ
byECkYMQUd+/2EAwzSMxDpR3jDScW7JaKfOxXNHYZaT6qR3Wm6YS2eXL5ApWg7Q4/CYx0DbNnZGm
Lj3qgrBgjY6nivoqJ29G9FI0i2Ot6EzMU6fPg+ur2tW+jUju1MJiyvSiB8OQbp0spbdp9WoObl18
vy5m95w2YrjNi8dapUVXYPNG3QvN7nbKiWabcfdVRX9uFCpP1+VdRj3nO8m5HTmVtC5DXOukegLE
wdlDJSqw6u7QaKNDyerDM3rXRe5are3psT3YuDptkJeBzivDE8gfGeQHaz+XgvIknu1i23Wh9pvt
5ELJXsY0qxaCSKmXLCebn2h/12MfBQtilueaFO4hW+RZj5gaiXQSAKv8ELujPZ4YIHXrSG4syDwL
NISvg6I3NO1bGYq4zHrrdFEVIseBDCl6xQ39hpbdu2B1AhX5PM7NcanJsuRLMqNQHTujq6IFWLdl
hzjjCwMHjiQ0IOMlqeg28elNhgykQP7+GTI+CiR6MR/F7W7STCGY/cIGKObkTZujR6nFyx2gSXOd
Yb4Ib6UUnbgx0iNG7dbDt3gwHS0q7mjX2NESirSX2ZaLw8Z8O/oQgV1zUWRctUkZpLJisFKKD+pQ
n7WgscrY6sB03xgRMNsECrZre/4RyR95go79KSwxHTJQJ4kPSvwO02OoApSA3X3eSOHSFm0+SQVI
bIHsKj2MkWLXGFJFAHr9NJmZvNw9ZLIQPYDNk6+bqpXWJQoAO50uPaTre5r9+Zw0DBrKv/8RwN34
vLQSo4lBM9ln1I4B9mbKyPIfr69i34dvpHA6CSiABaSg2CuDwl5W6zd1rA9tYz6WdOreF2DyejFR
Bz/T65npKCDmAGliN3L3Gi1jaY+r/sJqS5j+TUTzl0w2v8UmG2gFyDvIZnltaYsulYANDYJPVB46
TBJNvuYXfio4yT2l3Irh1EWdo06pO0zwtXKV3shrQUE8rHyPgUxty+Ys6JbZk4ZiChKFqoJ18aXw
oamrRlMAKZ8DY7gdIhuECTXgf3uBtdnJn6GmvxHEOUSSSkXbLWCx7bx8tM0P7S1HK9Bog4fpPn0D
qcsP1hDUImFjU88IROQ4e9Z9K579vjG21TTNwxgjdxin5miTGVkvIt9TY35RpMwvJhF13d6lB34Z
psDwZsdIKBdJyXNexWjezR2KAlGfeB0m3gYRx9repd8KYb9vFoV0qDXkMhalKukhLufGbmMqKqLs
pF3Zyf2zFLbUjRRrGUaylmhBmvAmIQ6DVSzukL/UTRzeigERYlelPb1nvvW4TgITLVoipzYr2LIS
zQIN9yQj15jaSiEYDxYJ4BQjBYpY3Iw4qG4EdWkaTIB/uG7Udq8YJk9YukjH/DFn09KxI/m8okyf
0x+d+WhZTkwKu6v+/8Tw5qkaJGtIEoIK0Xwz9u89nHiGUYzYEGzYTq8i9AGZPMzcqmwGkVPtSaZN
G1Ksx3yRHdQlj5mHB/lfoKJ4BGHSzSJsXdm7S7oMRH4g+uAq8cMmY0pBC5+iVTEGBLanFBH42mog
OWAIXzQwKhDFVwyVeR3jJAbQcFE+RuQmpy+DIUi07SncZjV8KSjRJWqVzBBWNHmorPhtjUSEE3uR
JfotkZlkGCAAsj+/saRVu75tZNSNUagzml/9+CWFv6zR1de7CSKp6wq+Z1u34tiKNwYCYNaYMtYg
bmni5zhFEi9XAiVUAlLSY5OJkB4+cdh4R4wQB3S0YHLF8Ap7Nmzk9a2qIgjBtIqll10wmuFfBUnr
t7GnuWeOUecrq0ICawXASjSqEjqgmycjwy4jkDWfO1I3h2yQW0+L2soGLPHsxlKKsfUwjp1USlJ7
XrXxZoy0+UuqapMNsJHqLpoj4idrMj9OKtjhBjP9XRe15Jlzb2FGAhxDA4qUdmpqt5lRPTPaV7te
chAwa2X+FWRbizOtCKjT2pAKfHmV+Oqg5jbQc34baaf4zdJ3z506j7dNO1IgfZkgcEtUXOMk6vqf
0RSnbiQrT1ZegG4oBrtM3TWYJsjYkD8DMBnMbChstbGOpVZkR0k26+cy7yc8X+iXbLLS2zJdjpJR
yW9zX08OwFuA6l6o6k+idtMP0mckWHp1PYDvcvxI0k4L5jhKnqJGRZ3ZqtDcLQFaUrHwHlvTB7Q8
ovjWnIC5AACWqL+rppY4xWQi2yhNj5lJe68dTXpQWvW72rbfCmDBvZlpeGcwfgPSm5WHNc8n4JGA
QzBf87frarlnd1EoB3IhAwZQDU4t41aXagN8OU6adE44H5UaickJQVQaC0zvTkUA9QCgFrL5JgNq
ycVsGF4dpXjA25Heab9REbixnMmPfn7GM/8Cg+BcGKf+s9QuYYeROycuH+r8tUcuY/xj4D5W3wCE
GmGMe9i+8xsW0q63IsSGjiw/yNmLUr0b5Pn66ezv2UYG96Coxgx4vgpk/A0jrNio7gVAajtWfuQ3
h+vS9nRhuyDOBy9EzkeS4KU3Lo8J2niyp2a9V02Ba9z1HgByBDwEKl4Kn4eX+jLWmwrJwN46qUjx
0K9KKziZPe/BKomM5FwHcwdn2odlGeUBJHsIX7NAJ/VfKY0F7Ce7eSQUKhlMGmDtkJE+P/2kb7N6
VbGM8WNFY2zq9n/Vh/S+9ACRK8pC7LmqrSxOmYHwhiJCgvdHmB6U/gZ22TbpLYkfy+GBwD79uRoY
qgxvpBsMH4vbvXjVhmm0gBG0zvc50KHDm1YJUkNgDnbPaCOF/b7xT81QhIAAhxSDjCfNlN71QRXo
857Lxdg4mrKZfUMQdi6is8isNJ2MmLyQTuiLuG0Kw65M8msBDqEuf1zftt1DQiyhMIYOWFOuj4qA
/5guGixpVwVW3jhmAR8ZObn1skamTSNLcEy7G7iRx62uWNOhGbqVoayAL8Cc7fzPW7ZwdzYSOLUz
1kHF4SBkqcjgrQkIxA1A6HfTv9EEEM8A/RQDMKCBPz+mMUxrs1whplc9XZrs1vp5/WT2chIoCRgY
wSJs1osz1AUp1VllkV7dB9l8VFUAgcQ/+7ENllLyDfUZLU6Cw9mN/7cymbZs1DstR7nTJJwOEBaP
qSJ5Uyzfh1mCbGWIBkXQnKHTCd18vyTFCpa5QcdM9JEyqCpT+Xp9+XsGd+viuf1VC4wbRxUU05Tf
cgp0wPfFCv6NCNT6GfSmhXL/+WqttqOG0YAlaV3e4xaqOOH10fwxTjiOz6T/SGH+a7On3TCiv44t
pMGfL6SfGUinpPz5+lL2DftGWzgvGFWF3A0KtKXzZldBY1jf2/Kx99h0eSIitNq9xED1REFaJmjG
4GytqlZJ0lsEweKAPE9Cvg1qKHp57J0/alX/lcG+YbNtDBGhGxXkyrLBcNfU0OyRzgfairg4dw3g
Rg6nBH23JuFSYi1D+ajNxyr+SRVXp7c08sz05vop7Zp2dAiCRxIdM8CsOF9Tjnlh1UoRF/WNbmeF
XXa33RJkdW2XIsaM3SPaiOJuchkhholHbF8lH5PwLe2+XF/KbowHaCkGX2sApYiHySOltfZyg2il
7xqAUMSPBV6IGkbJV7rYYdWDh6WsXDCKHJAbdGkEJvaptwRG4v/xFchZIDBDUMbHTLmVR0nbY5kd
gGwqYHrbKJEdMWnujXhcuSLcw91rBrYbTI4yhHoUUs9PEPjD2qgWWDVMcAl2jDzGRF2hO2aQr3Yb
iPoi9y4B3jcY8oWJYthT5+JMJe8W2iBcS2NwuRWWK82NB2X2BYfJLiz/7N7K4WzUKMl6g8D0721U
3NwPQfX3mQKsHskh9DrR7d71NADdNgwVQ7gse3u+skjH900GHMryNH702Ek2FZs5eGbrT8RnozuN
4PLt7+U/Erk1goS5p4RiLylNT4Va3uHN4FXaJHAqexcP5XUZQJWsM93kwo8hNSpM1LW5E+bdjVyq
B1VIerdnRrYiOPMLX4xKCnuL6MZRWhTb6l5y/UbKfsi0E0QEu5uGCAeHD0Jf9CCdH9O84M3TDl3u
DKNkNyQ6gdTPLmXz9d8o4EYOpw7FhJ5mdUABpvyYHDb8kUIZykN2O3ugvxWO6+0f0j/L4nQh1aMu
LCqE8TkyLPJo2ZrIUuxuHMAEAT8FO3+BGrZKIKzKSxOGIsyO0WD6wxD7ZBER3u72acH8wkAAqxSd
PpxBWqa5lEoApDrT0+DhHh2yu/qgudLd6hV+HkiCZ/Duxm3EcW4lWZc+MWcwi/XqrzF0qPp2XRFE
f58LYwYZIEtKBkNE2/7HkLS+pgk5cdjhXhi7f9bwWc7aRBZlPEKnFRyNZr4gad/W6EgOFPor0t+H
6T0sg5wcxsEd1xYphSe9BTFyeAxbgTna/QqoB2ZL4EjwkDi/WUZKzdossNJ50nwdnR2GeSrIL1k0
pcl27GK1GzmcsVjUtmllCau1lkdielLrVe0jaU13XUs70gC3IBpo2T3DjUT2+2Z/FUkyzbpGwKtM
L0P8Nol0fnfnMDKFlmsArCEVfv73u7rWSdVg59BLZ0S/RrxYs8Rt0e1+XRf375aOzmYgPyKn8Dm4
s1mIVMsSaFuzxlkCMFx4aGb3tUfD1WyMfHrTu8hk7K/rv+J4vaxBbG+VDU6qMt7btjmleLM2w+Ss
ooaCfecLuj7AJ2JZCDrPdxDpbyUBgB3c/eLUR82LvPZG09wF3D4grY4PhY8E0Xi8vp27XuufGjvv
8WUzWuVuxrE1pvyEoo8/acs97VSnbtHjjwrddXG7VelNsV1m2705vSobtL9JEOWnCBkh28LEwPP4
yKbs1pPmxt9nL3OyW6rYMsZnxL2Xux5gs17OMufRaCwxo6wrqXRrhZKvh/OzmVsCLRWJ4SwyKnZG
p0u4bVkVedqkeuWYnpAeFwQCu8q5WQ1nmDUyaIAyh8qE8nKTrbU9aOVh7fJnsGC5109u135sHszc
xpVlObVqgxVF5e+F3I/CIapdk8iy+WC8wBzo/5H2Zct148i2v3Ki3tkHBEecON0PJPcoaWuyLZVf
GLIsg/NMEOTX3wVX3669KYZ47RvRFR0O2UoCSACJzJVr2TPP6Fwn68MWwQbgzf3GeaYvLRB11ik8
uNfdRl2c0aSQaB4EmHxAZj8e3tKCKVJGGwVP/DdPVELF0M5yJRCrt/RFGE0wuuFjo739hhUdOX4k
jsACPN9toZlRkBeb8D6aHkTEfSeL7upMX1mrpU3tKiUb0C0AvjpH+5OBRQU3GdaKka/UHIGJbD3w
950Yx5thHLSXj4e15Bt4+SsFE5xbQMtebmpNarICByQeRKH9DUzx7Fhmjb7/2MjiCgGkDQUnMAu/
I9J3QI5q5C4GxWrnVrhQ/tTHF2qFK6jExWMYPJmKuRxZFDJnTy65E4qwwf2CpB4zfCvL89rDI/BG
9lazqVod3E5tXVy1I2seROkkUK+ScpvxyfzCqtp8aifCPHsa1y6IpQ1y/mFqFc6OTl7VUdr2+LDQ
FNCbBF9qtOUxuH3IvhgnL2FXo/b88ZwvXrZMhyo44CiAo81lsF3W9OijnIAG8YuDvhW3CUiZ6KN7
OwY/21TWDrSlRT63N4u/hr5xiXBRNnKiHuXW7kgjVIyB8f54XOr4nYdf52ZmV62swcU0QTYAqgEv
pvHo2mxrihs63pnizTCK3cfWFl3q3Nxs5Up3mrTop95jN+7TyNhmcUmROTNuAGJnWvI6avnGqYxr
DVIYPC6PMdiL4+Sr5eLvrnzL0tmAuilYcMErAyJatQJnXpQ3KI8XBZ74TidvyirfVdqrI1/HuNmV
IYWwLP2UuLkX5dGd2/0wMjTrERsCqlCE42DjMvOji6zvykepZX23HmcfNTv7y4ySTtpEYdXA7gRJ
k70bQPVDaBuwym8L31gB4S1mqBQ6DiSuKm80LxxGoQQZboL84uAPG82L/BLwQsDTd8Vm3K+1Cy06
9ZmxmVOng2FVQ4jRDeMNaIs8K7ye8H8fz6GaondTeGZk5tK93rng30KGg7ffKv1b0v0Ypu98DUuz
6D1nVmaeLChtGIaCk77bTcLyXDP0bAhJTKd0jTRo6bhT545OdAMhwbypGmmJeiJZ0vipsbPZJjO/
xLbfgATFYF5T35XmGnX50i12ZnDeVo1+vDrPNBjUQn6bd+a2bdbqbMvnKcDCP30OepqzgE1EWd7r
OeRWrdraT47mD3z8XoL6yxniZwd460yzfdTi9nHS7EGJiAnGoMv228fO8hObduktBpJhKgmiiJPf
UYEOaZz2mY0mx+QQqi6yjUJ994d14dD3qwjgru6itwVGEPAohzo7bsKadLYOR/YTt7+z+9hEncqO
0e8kt7WlX/cZ9yA5iv6XaXhcGaPy+PkYz03PYvDUjnuXSCWwewDsKN5nW7B8b5QagbYrQT3qbj42
+H6bY6gW5NqQN8Ajbs7tCzhdUtsxxOmS+kCLYESHXpv+OjxTGQHK1VRye+8yWG0Ws4YR0DJbI33L
wuouLtKVHMjCdXVpY77JZTX1uoI8qPQ9GgMCN/G6veIK133q5Y/Fzvr08dS9P1awwZUcHXwFMzeX
xtDC1qLNhNwpKU5OHRD+aDU9MgkvwllZpIWT/9LU7DBuGDhmshJe0R8Bi+b7dqf5gETXIHODdsAq
dmjV3uxcRtrZGnVQTQLEbv8ogmkv9uHjuOVgoq1u1lpqFpcOmCh0L7s/CSBnhXwS2SPJOJpvzZ1m
big6Gms/lqiGoLtFYvmECIrdGv3WAmAZc3pmdTanTmRxEepx7WeH4RifVCOgvHKP6v0GXlrH8nSf
+4ivnoBnWdt1q0OeT3BKRRtJHGWDDx32cKdDUSD+GkEQbfLjOIDq8u8UnC4HPNshaBnIDFPZVH1S
Djg2U+RoXI9c59tVPs+lY+x8ctWxc3aCKpVpA5BTLGmKJtXqwK5KP4VWORp12K7erqdIFi+Hc4uz
aCzt6QDtY65ctjtkjzGa7Q2Q1WnB2totnZhKXQsN6VRpWM9uwwlvpjweBarVlniABqLfMnaaTP2X
AcBYLSjv4DKAcvW7Vp06hGDt0EToI9FOYvw6ypX0+/Iw/v79s4tGuqVBtAlgxKT3zfqqYieWrqDQ
FgKHyzHMpsoZh6JowEQJIsrqQP0IPG3hIfVVlzK9bm7WemLex0IwZ9vIroJCHqjf2TkycSSTkgxD
msJbPS584Ff9j4/8RQsOUBg48FG2nZdIymjqrDJz0DwcHvMcCjH9268bQGe+AVAl2P2decmv1SVy
Ix1WPTS0zy7jV3a0Jii9tPBA64HLH7Vg/Z0sYjKWo9GO6JVox95zU5ytfXJw1zLrS5cj0EwQoCMm
Cupztis9bVHod4HY0xNtj9LoFix56BW2ftBifO6KdOUuXloYpD1QWcSkOe9kEWyHy7ZBidEHnNkb
+kNI1h5fSyfauYXZdVFZNs9aCpyS6m9J9xPoanykf0/WLvTAKXTT6puPXeH92wg1P5RzkHhGav2d
8habIBPfEJU5qb8VjQZZ+W9ad0PoipkFHMKlndnAitHNyQieXVApjpscCfx+8PgBgjJ4VJaO9/Gg
lpzvfFCze8+QDhDqKcCBbhP7SfqnDZLGIV2Dpq5NnfKWs9unsZqscxJYaYL4Bd3oQbjrd9z2QyhM
bhSbZ+GHfnS/1py6UCfArgXntwEQmOLwmp13cVrWum0Otd8eUSVIT0pndKPYBzW4y9b23FeUCMC/
hhIB0AoPoIH5jelFERBC4DhBQAE3m169FAkcCZkoPAs9w9gRfo2K7oqRpb2G2w9vMUD3sN9mRrJs
onVb4NEuDPkYtuMNdDYPH7vJYgB6bmO2gkkPKW0OyjxE8/q2Pak5pAf3UalKFTfs08fWltzl3Jhy
2jN3IVFsGTYw2cjfjRtiBZPI8VgfvbLcf2xogbsDgF+8XYF2wwS+y3EPmszdPNSRpg2IP5yswlP6
o8ANbOu76EE1AmgBWetfXryGz63OQiM+cKvsHVh1bxTTrPZANW/8s/0zP6g9DunV7NdJKC7HOXtA
u3mXkoZTNDPXn0Yd2fu16GXRQc7HNAtfiAybBBGA2uLsVoUWMXiqOk8Ffd3nNezUkoP8BNop1T4l
AnbpIKUABICbLnopbBHEsbFpR3E92OyxNOzf2FxoCwAQUhWlUXa4NKXrIJ0epIbiWINKCzW5dYBs
U71y6C8NCLUPNG0oMWEUPy6tWBLFFvBEKmAzMqe0QCIZ5LKRsbNK/vk3fP7c1sz7UgqHFy7eWbUx
DtQrqor6DbPTrRnRKkBtHm9aouhzwIe8SU39rgs16FDb7E6UVYLMS5Z7uPlNT/bRGqJBjXOWbdEB
GMMFC5AVkFYzP9UjexCWi0ZykB/4hX3L2RdhSn9lBuiKlZmv9oMsUXYZMj+7br+ER1CIPzQb3U/v
VELn1/O2SD6eDWl2B03lZAvdzCHS1DwPbBPGO4f8MlWBym9CQV5J1rjv8Oq5KzK7spB9aLPwpo6y
o0XejKFZmbaFCPLCysxvGmhBdxr6zn0JtsLRfLKsK0sckvLLCC66j1do0Q3OBjRzg6ooRaRlmDOR
otW8+bOCQK/dPX1sZOHavBjPzAu4HEYxVDCS0vtOfDeNlY2mFvadLyOHhwYCCNxia1/u6cgGQU6j
VyqfoWjbtY2xU3zpa6S/i8M4MzO7mfMiq/pB63NoMXPPKmLPXVX9W9wvZybUcp3dxyZotawmEoCp
gnOVoNIRH81DissqRc/XGlRmKQ+EMObveZv5mSuFtKcU82YhU9FAi3gHeeC9HbCv5Dl8jq+FKucE
6F40V+dy0e/OTM/8zhgdN6YtTFPzyi6hO/aj7e4/9rqlyx/SiWhjQgss4EfzR3HO+n8Pr3tWRaNi
y4/u3av0yTa6oldrubyFi+XCmlras6VruQOu+QHeYSVdeWi5cV1Lt8ddaU9eLsw1ZI7aMzOfRwT6
9z02m8BQtKNGibrHylMx/tBBPRNvmnBjmrui3n48kwuLBTdBMgbEV0ApzGuQwyi1REAF1Deq/pSL
PRPjnvOVlMmiEUjDQiIW2q+IES/nb0pBl4R22Rw5zyub+bq8NdYkyNdMzDZwV0VmkSQYB0GY26Jb
WTwl2dpreWELE4Rf/xmH+ogzP8j6zoG0FDL+xfRUqPqJe+ys1wjaZlICve9sJu0ua94ycpeWK1iI
5fHB3y1odoBVY5YFKh3GRWNgfGOofZHOn+NUnzK+4gxL2woD/NvKzNFrWgzwu7LxgQA3j0aQBBrI
UfzsR31Ngv42Xs3Jrw1r5hlanCYZVb0/WraNTEQqB71deTer3fJuN52NaeYZkWjRPzYy4BiaepuN
j4OOXjS0JeTJFmIV3sfbaeG6At0tBRAc0wgFutkyIbmZJQNou3yjT8B7EuAJ5uUd8eqk3I78zwL3
FxD8H9tcfKADEmLZSN+aoMebnfVlpDMxtOAEGI5ac3BBfa0A4lHQgdx28ourEhgYr0VF0Tm6SFKv
JSiX1vBnn4ttGgxpvllsNlRNiAwlcHx981Cl163cMTRyfTzGZRsAvlDwD4ELfjZEwaLGyETd+Fnu
3IOJ6JDE+lfQYa74yrIZNLq5BoAmEMy93OAMcpCitJFiiXEMapwdea97ZS+Dj0ezmJ1Cf5PDTORU
4H6z4RhO1zXTCDtVoATdTLzzrL8EeK7WEvvqV83d/9zU7DKpK4DNaBxmfjM6t6j3HhO3CDrnmyHX
QtvFyUOaEi0rwLIgjXI5eSSySKeVACTk5F5GV6MeeetJMHUgvB/O30ZmJ1Q3uVFHuKYSlvFJD9IN
jmGOOrJiozIhm71bi6R+dny/s+iixotWVoShbObeESs4bSWG1Y1ToLmfI5TKLcS6Xwi7YtXGLE+m
Znptu02F63XGbWh+Sx12qmyfJOiZ20pp+s4EpfejMWyalykrfJo9u82xx1+xILpplV/7cAvx9BUv
Wz4X/vPlLpnhwN06SkTkYGO60ms3zSHfg1B1OwxeogSXin37p8ob2vtoA7HffVGvNrgv3ifs7Atm
LmF0NlSnO3UyIb0M+iSv/axtOvAcjIdqF27WuF8Wff3M3Mw5dLAKSjJgwJae7ihwq73wcjPdpd3j
xxt42RCgI2hgIuRdV91oJ+BmUy/sKWYbTcjrwcy8nj6ZcbgScyzFgky178H1HOReZ96Xg3fOAF4J
JwUvt1GC8D3Mjv1gfBWd+ebGcm+la9nspSzURbg7u5QrHtagCEYArxBZpl8EiNqCNlBSM6B3Pfzy
VKLTEtLkf5H/zts8aARoEVMocJ3tJRqlx/Gq4YqD0f/YzkIYoKtGQaUVBWQDnT1UQVGidxrFRCZS
98u620b521AetOkqFNv/P1OzNTNrQxsFGpz8hOh+knU+qUIw5EBUvgWqL9JXQCILzng+sjlYqoOM
DOk4DqiiQFrE9BndkzLaut2KnYXz/cLObDOPE4+MElI4oPvdaemnnty1a1qCK4tkzDZwO6XlFCbI
KQlacRl0lhXdU2EytP9SN/GpUzN015fa68cLtjaymcO3qYx0c1K+Qb/o+kNWS2/IxhUHXDQC2hKA
vUA2CHXVy+tRdqYxdTmMSP4S5t9yAiq5+vHjgSy6wpmN2WVvNo3QNOpkvpGw4YpGBfNdp+dXwjEf
E1b/OtkHttKZudmeEmgYJTFpUM+g4lkr7VsbzGgfj0jtldnte2FitpfqEVkAQyX+Eudb7Dw5+b4Z
flAH94mte3x6Gsxqxc1X5tCc3ZqmETtCqBOXk01vDJ6kt072avM1+NhS2QRDYyiHA/TqInq/dAgI
3rtaJJBwjDmtPBqhA4dT5hHaogbVfZe6s6/b71PdP8VVvrU1tHBxtovMJBCiAia5W3li/qzzz+da
tZgijoc0OcK4yw8iskxLN+ty0Jxuc9c3wETLj9OJDL6D4Mcbg2LTfPldXidDPzc9C7yN3C60uofp
ODwN4iD0TyV9+diTFq+1cxtqg5693vWaxSYXuNaaYCo9pMOgHCpBpAdueYhz+GuBo/rk+Wz+zKsA
2cwMY85KG6HnaKrBjYYWWmChQGbQr2z2pehKwWgQgfxlYbb90CE+ksHBgTwem08GKC1A9wbtTlS5
IaO5q5/4r3fmoB0HNWC8wlyl+DXbjIbBewXWRu8b1Co6Wm1oXt8YVrISuC7EPOdm5kSEgMLUo0FR
W3ELY5tz8TXLnJsCZNFWJneZLtFDE61s+oWLByYROuJ/ePbNsbG105VoNcX7EvwuWz6O+9Z4MmJf
kvbYmKb3656ItiaGFwVmEoxMs3lMIjOLap4iH7ZVm6zcOQ3KpX+BE8yHNUTnwhGKhARBER8d93hu
zu5tKk2SSBWOEFfcSI0Fo10dSd+cEA99QhP+Ji5YIKxiJem3wGcMbwH2Fsglm5rvwDK21uajw2HX
dFsfHH2JdtQd9OIfzW5LWisoxI6nm6yIPBpvan0Ts2+gqgAV4XZlutWJPduJ+BAQMSqSCBDUzW5F
1jSgLUvUC67K93V+4mXvmbwFqgZPst2gOAQHpI4LsXJ3Lfrxmd3Z/uy1BAFMhnoxt5uDoV3l4KcV
4/eUTIE+PRvWynmwcHFRSG+DIQ2MEQDYzc43YdGiZRyAdlIElZtupuJ7nYAkun37eD4XApkLO+o7
zs5RYLnKGFlC8MSXX2xEtW1x23Rr5ZK1wczWLKrtmjsuMpE1+dT0V5z9iBhApQ8fD2XhjL4YynyF
elRlhQEr0nw1+WeyRlK8dERfGJjtdAIdUDqoRjFW70l+lWcg3DK9SCAr2KPj8C4sK7BiHkPzdZQj
hLw2H49vaalApgMVTTg/KL9m5pnbIpU8tRBGpNdG90Nnfhut7K6lhTozMT+s+8Q0ZWriVh2BStc/
h+5OczahsRabqGBovoeBgATCBNlVdKbO/KHTdSKZUpnrAudVyVabQX2tsMwKXPIbVzfSmH8bm7lF
NOZSM9I89x3ztU93EO/6nRvg3MJsYUKHFZOrQ5etPaIlAtlasSePNtQO8iDarCkHLUU+Z+NBn8nl
jhV9Be4SE9ZY+Uml9eudHfTdzuUB2VJ0df1GzhHNXOC+Ak2yC1TQLJCcJgL+PhCIgMbpJmSF3xRX
Y7MjZI2xeHF7nRuahY1onEH5ylHTCEAV2Bq3bjCdVP/MX2C0aeWEXYoSQG6kpABwc+PhczmPrZRd
FMdoWHDF5Gnd3gavrtZeV+OfUbmyrZZSxBTtF4rlVwfn9BydM6RlGmUcJ4dCfrMnsNAiWAUs+67a
tSvBz9IWPjc1m0U3B5gmUw8RsB3EEdqTtZdR3OfFGhk4XZw/wE1xJAJhB+bqy/kzHagX1xUkDBER
0x/mQ+rxwDoYnvHsbI29uKqD+uDsf7Kh+n1AAn5npcA2qlFHm7WyxRK2nuJQJOB5wAGJxrbLr2nD
0h4LBRlGFxEJIit7lTy8lgnytbqbebXLjgLN7YKyPY9+IxsAzTILWBMootqg6b00jl7aHJKPqPG6
oHmk0rMY1JXT+4+P/6UXnUKM66pCjnLU3GFDZkuXFMCOiy3fk6O9qa75XsEOp5MG/TDMbXOie/T5
/wYc+9zwPCeVEFqBKb1AxyDYH8fyIQEqW0CF/uPxLTkuNogN3LeLztH5peA0oTmkYOgE+5e1q40i
yEHGD+YasFatCWAsASowor9tze4EDlLryZIURNCxVx0QtH8NIc8eb6Ig9sfnKsPzuMSrS3xmgX74
eJiLx9y57dm5Y2t4txo9wwY9Siwk+g0CeoixRabNz+tv97G9pajhb3N4Xl76Zll0oupLiG11WRJU
The4ebxL6nTliFs6Dc7NzE4DJkuctSm6aUr3pAMNlRvbFsqpZlF6aba2E5bih3Nj6udnQevkUNFV
TgtxlRsHOqQ7xenCwA+PG7Dz12/AxcMF7IJomkU10X5HXUCpVkNcBMe3qnzUp/TY7KdjtG927soz
a2EWkYTD7rYR+aMyqhbzbGB1Hhu9NaEg1mq95cUZ9raOJsG2jZ/AiLDX5FpwtOAdSNWjOooaN5ST
5s/JXkbwDwia+GT8NIJjQrsa6a+XYQHhxNGo4KLos5j5e1sUDt4XeGF0OipuEAR0PhfWagPwgkuc
W5nTJNkp0cC2izc/2bnwB7kv9rYXIhuETPpqNkh98ix+hTFVVcaoUMRWy3i2TK4r3dCWwLB37LMF
GVP31jU3Lt9p9SHMAmr/+hZWqRq8vcFYDDecXS9RNNY8zjA2CHvtOWmR0pv8PNdWMjVLOUz1yMeb
E3TpUIWdrVRjsE5Wil4y/SICvu93eM13T6k/3tJtsSk+Z0eIPO8/Pp4WTn2DGqBGtIDEMcEFfjmV
6MjlQ0zAGAFBIK0/MRoD5Hql8zX12Z+YmvmaIWGoHtPo6nt3R4OWIrPaAekuWuj7pvtWW0nu6bLY
1Am7gejytseVA9XfxjPcb7yLIq9JMs9tnieoFyQoDDNwXpravTnEr6DB2yR5eZtUfOUSVBfPu69U
cBOFDELpfXYAYJvYQzOhV57oR1YebHI/6M9tfGcNYSBpvWJtYfdDZ9VARRIE6SDFnh3aJUuNPsrh
WNrAtlYhvZGlR4R0Dx+v8VLy6MKO2rzn+0UDbqEkyAFm1wofMbobqsBI6Et67pAp04GadJAM9NdQ
wEsH94Xh2c4xI8zl2GKA8b72t0Z3HPneAGBzCrLkQLu7j8e5VKO/MDeLvRNpCN2uEHtHQzd85jxl
wZSJL5By1jd5JMZnGjZvce7gUVMWYHnOMsQYBX+WQxTjeHSsbeSU7rbp3G8Fqv1e5HbJN1KmxkMb
QozW5UVy+PiTF7bfxRfP/C0BVNYyMuRMqjbaRNa+hjbIAOowaGT8NPTfr/J/+Ft595cPt//6X/z5
tazGJuZRN/vjv26rt+Kxa97eupuX6n/VP/3PX738h/+6iV9BvlD+6OZ/6+If4ff/237w0r1c/GFT
dHE33vdvzfjw1vZZ99MAvlT9zf/XH/7X28/f8mms3v75x2vZF536beCJKf74948O3//5h6oF/Pf5
r//3z04vOf7ZNi6yl+L7/B+8vbTdP/8w9H+obkAA+3HoIq+qTtzhTf2Ekn8gwwPKDcTBuJkNC1um
KJsugj3yDwT/qOnb6Op3VO/dH//Vlr36kcX+AYZFBv4LPMsc9P2bf/zfD7tYob9X7L+KPr8r46Jr
//nH7NWKzAJuARNs3hRobYYDYnY292Y6RFHHkJIpHOtLXPBa+HZrtp2XAHfnepNsps/jGGe9T8Bs
EHllrAvukYmUT3zAuFeOq6UPwvsOJS2AxwFOm1eUB9SNaWc7WqDXQkMPbWRrD5wbnfRMiEC+jLSX
AgwqwA/6IRAdpQcd3fIpJGH6kpOOit/4HqBtbcCIdLSKoofs8lyrWjkOrjWiIUqzum+61qHMHQul
7lUxjSTbPqunr05F3RrtIZpNvEKT+n1em9Ch5CVNzL822cUeO18xtSB/3x5YMEVQDf4hSB/ruFCN
2bOGNCBH5Qay8VGR62NQl1MVe9QeILts9+i58LJCynJrp67beFla6puGhbxbCVfQZaECoPMPQbsm
clAumsLhvxaIyS4nZmps2+nayg2aQnN6D2VlnUAqiAzkuieDK+6xwlwPBtfg95KM+WMOrE/tSVsr
DN+tMv7NGHJoZmYYcOZZlShMr85TS/flFLdfo7GwGy8ua01/hN+Z3Ub0lE9HPkLY0Lf7Tv/itiMH
rXPS03g3tG40BHbmaMLrexCFBzmFBqQ/VDb0y5oyLr9ocRYn/lBDWvcQKQCPN1mVWwaameVTUBCL
0gi53TJJfM0Zsic75wwMmaxOQDXjlJ24GfvO5huoPVo6NoaZgfxomAhOetnl1V5zpKl51BhL4rfm
6GgexIgGGuRx7zzqoK5zgZJoatsjaTyEaNxt6J2dZ860EV0X5hvXCr8nLGT3k2N23DcyiOR5pOwr
7UkHRkCi9XZIfhAw/YGxEwKa3C+5a3ZBZ9odB5iNj3dZFZaPvTRQ7Stt0quvp22HV7YIpV/EpaB+
PLJy9OJJtMUu75M82gJu2IUe2FF0gN7iSabeYGVNClXZoemCqW+ceM9iSV6k1gvQJjRlkfgMkJ3U
D1PRp1fhaLalN0R22QYCl8aIns/WvZM1Ta1dpBkj3dK+CQHzhjhfH0QQ7oDGETUF94eQpWDJmnTz
UyxiUE6MRtTJQOaaC64n/FQPRJ729YY3NL4LCx0ixbUtzTeoxDJvGqbObxpAdjVb5q+TpEiW1ui5
/U605liEdqzdTSKsNhVSOiIwnbobPN2sJNL7MiviA88LRv1u4k11BwpDyMkm4RRSz6w6ildMQhEi
yhKtWCZtLaQOzQb+UopuOPQ92E2veTy9Tvjl0GW2m3ozjrzVPLB5CPDFQ4MwNsaHkEpDerbNUb+S
VNLuMTMJ6HQK+9S77aaErtCfE22F9JyUN55gFhy46W3yEGltHQF75/TWC49D+px2roWdQvhbikQY
wAVGTIKxlrfS7cY80IfUbYMMFWjuccMQTpBwmno2QkAfXax7MaH7gfXtp4oNNjw9c0KAMYvQJ2H1
iaayLXOvrmsJrshE2r6bGQgTpGEcorGEWinDGbkvm1CdMImxA0wRp4pZ5c6t6aTVkXeZduMmjutp
JALeyBKfsyhnIKDLqkNlxR2WnwkdKAVa8NOgd9TjQ/rAzFZ/ykkyWaD4RGFiJ3WwZYLHkoLiydyR
gaIEVwD9jb4SP+vJF65HN6OTTy843/L7odbaFxI7I2qSRZ4/tENSIfDLTO1BSNMYdxZ37S1grkj4
kBHM5WG/G/NhAu4a8A38jZsyBboWVP65o247aI/mBjZoVqJKFk+b0OZa6Uk9wW/Kytirh1YDaDXv
+tYbYn5w6vE5ZEDRblM6kXDfDtGNnNI/y1C9Oij4BhIJrpEMZUw67sZ26Pa52e7DqLoSse6J8FCH
PfFRUx32psD77xC2VHtOiWzvaBi5V7FMU9ABWwRUtkRAxJLQIRhivAxvUjdPW3+yk/hz1esaptpp
JDoa6vyxTGVQh3XnaVWh+VgPcYIIItE3dtrem6nTgimPhtel6YivCcuNF4dT+7Poc3nIavuO9eaB
Zc4hZtMdTodrkmdex81PaZqC4w1V4qc6s1ygeXBWRJn+MjC5ixKiQRQaYrsDibc8VAJwkb23cgni
FSQSp9w5tVr+yjS6IyKqnmmUTCdmRdOwISjZY7gmcrfyszBY5VUydDvfhQLIncMgeExC9fRmQNGM
EdhbrPg4VGG4H0PdPZYQg22H2PESfTy4IMWNBhJ6Brqpk82olyW9bktmhU851NTvIK9QZ7gp6Uiv
Jjcfs3siyqcyLM1Hu8qa6ZNeVc5JgjHk1QDXZxFKflujzcKzEkrjm85Nh/57poV6cQX1IRadHKin
0ufMMAYn4LTEHYh+E0CDE41qD1UVgZFV67mJVtKoBcu4YUtq+OaYJvGuJXb6hnnur3U4QbVJRSpP
tS6o2DYyGp2g1HTxxJyyzncOJjzzyIAQfhK6sy1kOuECFNFnbrPoCj2qOYToY62FOp09dDsjCodk
a6VV3AaJOUx7o4vIPtJjYtxAOCD/kYe9nQcJMYYAynMdyhbtWL2QYkg2GPPggh6TW3gBu9W20mQX
Hm1eERZUduw+1K4oHiwNaj6eHKPYDZwot4LR7Msfdu8UOI6naPysdT3INkgkBndnw/3uoi6W9tbI
qkj3wKVYnXQQy6D0U3ZkM9TZtG0EqLA9c9QrfhQJmQ6VO/XP/aSjA2QCGxqkx50huYr7kLUedAYt
CjFsbiNK5G17ZZixxV/kiIe911nR8NAU1jQFNbp2b3qWRofSjdw0aFkXM4AtNdrtB0JF7eHSrFNf
a3upIXzLa+Z6CCWr8lQaevg8hW5EfVkLroSaDdYGVmfpqNB2RXZqkxQUfqPblx6yh833pDENICKa
/qmMBzDTdalx35hj7kdTjNQCJOSaq06nGgE+uIHwJC7BOOBpGkCxpfSMzJ6STdnFmgwyIJBIUIto
0O7atBnbrdkSwkE5OaSburGTtyShE8rDNQovxgSYpdZPxXbsLFyBw34abMRYXhcyM9/mmW15mcqF
U83xQI12wOE9wvMhH0lavTw0WX6HnjlcyiAN2DExOWyrV0W6r/Sou8402QMXq8WVcLZlKCp5bzla
hYesup+0Ck9gkcTaVvLEPpVWdU3rr1lPi13SRvnnrsjR4EdBk5eafeXFWrgpbXGVmO22dTXkJTLn
UyH4C+vTAu4EMcJc31Lb3ht6eZuB8G+TDeK6l9ZmYEW6ldP0YE8RD+JIkEOVSdSWeU8fUiiTBo0L
GPmUvIBOTjSBZttadoUNRk/USMiTzespCWyEofkhq0yuH0ibko2wWhId6y5xssGjaYKDR6snZwJs
qWctItTBjdKY38TZUJYPEcBIwx0pSM6+Q9IzZXyDd7tkP3QEbOQ2y3QinvRQ4yiAZVNYb2U01BZQ
Q0U+4dnf2kO26SfNbjbG6GrUa4EEJs4Wgx7rZ8IR0qioMjLSrdZqopenwqzrYdclSYqtwc0seZuK
ojSBRwjH7qEZB6Sw6szJGs+Boq7tVRmUQVMtyh5C03nG9db2HrzgC0si/lRKiWJoZ2fXdsLJtq9p
e2sN4J+sWgdRdQhYiGGD9MyNw3Q7Vmbp15ld37aDrL6Hw5D4Oau/1R3Nv0uoQXhtZeNdZrrFwRYO
uwflCrthXQUyUFEJLwuHwjNkzYOsHOH3YA7dJGWLHjxm9m9jX0YYlvw/zH3bkqQ6tuSvzAcMbQiQ
gFduccvIyPvtBcuqrAKJi0Aggfj649Gnx2ZX7Tld1m/zWFaZSQQIaS13X+5QwQWBXvHKrvNrUDOC
QiGSj/Gwrum2ebdcBD02FMz12J5SvJ/VtF88b0E0zhJWj+6yei9DwOO9rheTrxQoE4W6/wSx63Jp
67LPOxhYYUZ45Y+8Cshu6StTbK574webe8EOTe8pqgoYD9DmLdbOeNGa9UvCu9LJ5OCt94w6UEPF
6mXuJ56i1DT5NLFh7+IjZ2Ry5SHs/fmE2LAp06ChLwrBzPk1KmVoKg7anjnvKlxusR1YbC1UQMrE
16XLrGjQ9ZTdUL9idz2t8wjLQLecYF058A6l7/xNryTOJrS/Iuz7nNghKmovHpN+hKX3YJvPoR+e
ByGCE86s27GEmzGggyVxKxo9YHSoKpzrA2GDDHciQKZgOjH+Wo7lHXGw168xZkuIrB98hnFI69En
nEd1AXOX6n5YB5u1IXymeqgDPlu3X/Nyqcdd7I7NV9QE/bGuAVhGujNJvZUutoENR8IyHIMx6k9I
PHYy/CGbiClSP+QyO8mA4ctnxc2607HG1OVC4Jhfs8+1XypEskhymWq//Ya666cWHnhBju0t2k7+
GkfZ2prphGz5A215uOPwg32vZP1MyYxoJC3ObdV7CZmn4LGLSInm0Va5jRdXpq5ebNLoKDrV61Df
BBvClISs7NkVOkiIp0/bZpYCOXwKxT9JechyY/ztphXNNyKCTLp9ChC7e1K9flLRKO/iSM5P9YpJ
nIWW/NgT/9MLlkyvvD37Nb+YYcBcH8ywb7AXtnvUOSV4Eb3tps05WN99aZa2TmuFB4Qw1qQbxPXJ
ZJQHb1tVecBp/eeabymiIc6sjPlr3wZ7QOleVgZU3owkeB/X+Tr5qapzX9VtFtoVldcwveL9mXNI
6PykK1F+ucqOmd/PYHSnEpSTDL/6AOazyh9ex9VkLUfW7OhFabQEXrJVuJuCo1OiTk0BtbT31eTz
fCWdzfwBI+JO/CR7yA5iG7RFPLjlHSMog9myHrq+HB+9tnzx4qnbUwCfCY9Wb1dq2IjasWzzSFs4
cBnHK8yMYiX2O5kb1cyX3pVneAdg7GgLqiJ04Qa3qZ8+vr1cwg/mkK8m7p605jjVgujYSsfJKiNI
6qDeSlezlblnrPmoYQebg4n4GjCj0sfl7Vr16hBHSHtXUdCnzYrMZ89FwdofN6uzaNzuSyP3ft9k
uqUHHo0nSrWniwqm/Xnl6+GEoVeSxUuzD3q9NMk4GTfRDpTInaP6u3iJ4rTkPXtWEvY9feupnSnH
E4zTxnzCWUoL2SHKqxor1Z430+5UEOIchudw4pROnYRjV/600Yp5L1+BmK7VQY5mOAVqmgufj/Ep
4ts9rFP7QzvxZCYzTWfNqzsPw9l6tkiabyxeijhFSC7+nzcUStj27Fp52fR6Cav5fgR4kEQRV8e1
a7cdh5X20bcjIttqrEdvdB+meN3umdw+NsleljLcV2H/ZGtzYe6MTaq3ElT9vPfVGCeUbdGF1F1O
J/LT2+xdM9h8cmYYY8BGYEH8zMpQia7TAU3FDXQzKDRcXt9D15FOZjw2bKVpQL37Vr2oqr2d1307
ts9Wrud6VPkyi2IIfvjW+XQ8iZ5vQm3tnOExnKihu1DeHBQGuOur9ffiJHREvS9bN5W9yeXCd2Xv
cvQS89dWR+9d40JJG6GFRIOLgd9880+O2M5mAIaEjcp5GOEx4iVxuJnqtuJxVX/Fm/HLixob6jwB
PGl6KC58DALSNrITzOS6rsaOg1zvopUrtTdDRKfgMAW1D3UGThqMeU1kHnaVU84NABWgvH1RlkK0
CCNVXcyeIKthY4O2SE8lWjcfCEFCMdcfn8dAtvN5gOhY80QOS+wlXrjZIIL9SOiMb9TScXgNR/hM
XqplUN5bCUvu7tmtmhKnokPhqHMyiwfNvPbWed6TkkFDC96rysKxqefD3MHyBz8Zev2AJqJy+A9e
ouWbQ/0RVKOXOeP0AkecL6yC9FpDr9vybLgzJ6VfdlnZV/7nGju4B7RbugNAGYLaERVFtjKxfg42
PLruMuwAkuhElEbnHZ3Ln34EfKLsyj4JJuHWyVRrFBSdup+ZZYUtPaSXzyVQSw6rtLGNz4FfLxe8
2d6+WVl7GRoXvuYMxua123+2pOqf4pVXfTqKBhZrpKqyuHKeAycKPjBMKIX7beP1eqJ2ffWBHWV4
11gOP1m8dhGfP1glHsRwzejCmfdBBkjHp9gvQKLdBz2jz9HCY4wwiYMBzOiE/X7mQUeSRnwOyxRm
XRV5hXUBF8UNuSs3f2yRMTf8jIfmvKA0fPCpKyCHwhDZk2LxQSNgsOglpyDHGrgCL9sIZzt/BtrF
cy5cBQpSV8eqbZYsnoNmzyONVpXNQGUc2K17UUfdBIYWDiwlw2M766s+26LEqr47WGQAjdEyC3bH
N2er4Ny0TQlz0QqPjo5PgkVvrm4OlmqFE2TZC0LeQTI3cYLAwTXxN9GcOFNdhiS5u4kOsMr0A+D7
wnpTMk/6NDt9mGBQ6g4BsvwR8x9tsjrda6VR6/iWTwlvgJfq1ilMP98NTlveBkaPNw1EoEYgWyWo
4ruKrkHezkDfEjMo9yYWwMViNIkAI0GtV0yZZDGQlNc9+LKx9PjbuCl3j5y7p0DNVaLqVR82Z7Zn
svh7tLrrjgwNT+A0qTJgPOFduFQA4NTsa4T+xurWOrXzWUdenSvfAShvUZoKmGnlbTBqlMqCkl0z
AUgtYxzycUNtMlr+KkxnMtNTjC5tofZzb/Y+ZIiR5YCiWx7tdNhC+tD6iMdLfOpkceeFTz6qkx43
HC38HIBNj+J6j1cLe/JmHjA8hN2PM57WdRTs3TnKPEcC4221PQ0oubKYOxgJafshaWq5nCW8nQtK
tyiR9btfddHNWi5yD8BzSgN0HUkJGPeCFJ7myISRu8lCsRmNwZooCruJEpjkrqla5wbrkKBcbgOa
IvJufcZo+eMcwxFtQkwUKp6t/eSTdz/HquhA/mSTWAKTuksX7TXSJPYYSfigaDkX92qPzOLohJxK
8TrNM3pRw2/LfoCVgXAAfobBvm3gKuC4nfNOSr8tQNe/t2ENCxE/N0jKrgHHpVC4LjvkXp9A7AHm
rwK5G7zukS6efzt0Tp/qEHeNBD1E1j3qeiskbIkdgkFo64Ant+17uHT0aLSliYphkl5SQDiGQfsE
7JBvaGcEw5suTFntaTzdbm7/Y/TmtQhx0iacjUPiY3XwpvsWiaA+lBz7D1rxGxbQAP/CCm0jNCPA
hprTFaBP7cA+qQ0ACdPw1HN+a6XYj7HBWM1Uxcjsiv0GAEns3myNKjYQIYAnKzC8/bmLNlWYYDFF
32EjaiVaWrvFr6NVl0XFL/6wsDVtVMlPZd9wuPpu1W6sNXKIQcDsehF84sgZn8sYqcErCLjIdfoE
pc5djNoMCKVtq33g+BPcPyqTd07oY6qffTe9nRJXl+03V9VuquFFkTEvMrmyMbs2BVcqpiS5dsdi
KxuxCyZV7xkA1XOntzifGA5l27KTP3TBru3NYWYiTBiHUMIstt4bRKDm5bA8B974XkfhkycDH/xJ
jU5fbPfWqByhGf4OLywKoIksO5ct47Fj4R5KEfo2NI64m6Wcs2Fpd6PePqTs4rwbmi/W0ySQ1u7W
gHSF08c4ENZpAEQuy5wO9Q5Ymns7wl8jwdgPyRST4RtRxClAeIYIfA5JPvhhaqch3LHNiV9i9FaZ
t80r5ucDeL705QmYwmV1Npizz4alnXFVEUcVbl4bH2vivIuKIBmt08A5yvJFd9PiJ6p0q2dp6GUC
tJSPmi874pfjc6SUOI71KhVqu0oVDd44OPW3y64x2JppJKK8dyweQ6n8XNb+fD8jFDsNYvNDmZCk
veAQCUKik4wD6iMw9+OT6PWMYsL72YxMZN6Mub4QE4Wh8g3KpN49dYo/y2g8Gsfc6bK8GeTig0aJ
nFvQvT/GKlCnIQifvXo7uJ064hlktBzmQ7c0SAtskVNC+H5Ai4pmRQfZNFBwavCMRLHAF5006/bh
AAVM+q3SCQWjmZSUromcbX32KjMVEEp1x4XR/oBgofB2gSNtM/IHu9ZTPut4HYAG8H3JRhSXYI4I
CKkK2Bk4qHU3YALmGHphs48riwGLGXdhgWBlSMYZIbuhNNjMfDFUWLX+s1PN/h3K4OAl0BNeQwAX
R9TImMNCVXNSwlFjFlAnzqlB1w6KZzx5q8JGgJ9GCVLfNMhsS4nV7bPguk7aCgVshJ1yiJYHsnoE
LY+vINywJltnovJJcm/OddXHe0BFR3QmTbGtBiAmHmgObU+z416EWfF1u/IUEbv1BrRKi4+A2dV1
U6otXF0cJQqvRbUUw0j3dDUlOsCiHw49Ck8qpuK4CtnuSQA0DqDMYxkSZAAqgzEkx6BKXltUnF7V
fyFhLDyFdnqOJHgvgoI3Me3Qp+GVBncnwH3EkbcNsOQMFRkAtNZtL3htqgdf+AUiccO9xSWPi9Ps
3Gaq7lggDRhSdDSIFIvS0Pi1m7nOeibSHY8roFTUYvReb7rNWie47wcXpQwKzxSFwnHu+lTO4nMm
9kLCFcwF67A1KlTwaKVXw79Af9KUt/UpcC3QuaXHdK4CP7Gjfvw9nD2Tat0WboWzN7RNmHoi3mBm
FcMXXkUiF8xZsAR6MCjNtKnPtqLlzvjsLKPhXDHJ9mhw5HM30hWtc/u99RyTb5HW6NSX5mzj/iEq
caT3S3vfV1194uini3p1vINSVUYagkze0XszvRIZ2il7kH0z3gOgVrcyttPO6kYmrQPyPxjn8IyN
DO+Ow+sMQzQgFcOxSnTjoAP1K4jb2KpvI3RJt6GoYGe6BgdTCnYYAtSFEJX/LL0hTE2PXqXx4hrV
tjGITZ+XXU35eNhKWme+E5Hvou0XhA4IWxfdVu6lcZuLDDoBKM6fnjyNiq02AgJL7PGLiYYLEQKA
1lXOJiT8cIHa9akTrygBNXY3TZchw8aP6K0mHm6cINwOCrtQQq5vot7CftfT2t9zAwUsArx9hACI
jkDrKPWN2abGK0LWTWClJR8zBfc0kGXlwmUWsxZQgZzo8kMCyMHu4PH1ppnQHiey9fUjBBEaBWRJ
EAbjzbonx6vHswPf0jm+QwJ6BWW7mMFqAUIzj3PY8UdhxNCibrwinFSxDoCI07InUdbovoSvJwd2
j1XlpiSogHeVnXeNCjHgzq6nuXzbRsW/b11Ufxhs47AF1Dge0yrqwZyC7oZLILjMCBiIw6+T23XV
J31sZJwr4m8v09oKICBO53tnQXunSSYROJhrGFzVfk3AKpZLA5z4a9w27FHzMvbwZ0H6nnuaVNOD
IRY+Su+rLz8BQFSCS/RhKnofxmo2aJY8uqdWcPjsQh4LQGrCcEpaQ7vyDiTHAPNx6CrgqOEsp64E
+5v1ILYA7PZWvTj+MKPLqRvU6a0g0G2OYFJk7tULucAadv2IO7VuV73jYK7qGStS7jnEL5wF+PqJ
rbZ591FSyn03jlCftazrIeSp5Ks2ZtNQANT119Bo93slDamhsGJBjBeEiRhxIqE6KqvQ5Ntp+wpA
emGtNN34oyfcvwdp1n7AyCDy09qnLSmaCSGmB19t2qZjM3p+hlpv+F7NGptWV6kIEA1XV2XGEjUy
LavmKvBx5crBcTXip3GWsD2ycTZuUW1ztHfRHAQTuR1o9xhJG+yaOuwOazVdt9Whme9igaI12wAe
fmKCDpr/kmgfCLVqaJcMFYBgzFcCRz3BN3+lScjs9sZrAS9XPUxOdGgmOPkmHqRyz0u9xHYPoqJE
sViXAdLy5jJaUvjMGzBHg75OES39+EjHYIbdStCDyp0Qa64Pcd8akm+tG3wOtRiQkTU7SwScNrRo
8oFGrPnM+paC/4KuIgua1XtGjBMQ+zA01Y9lutZmveoRlDdiJXuZh24AjDzfOtjwVWJAh0EDlnm6
A6BpQ47jEeaxPnSEs8CwLvAGAYkD5Cc36+LFcRJzyrtEsGUgoHAlgJTBa1CgOERqmSlBBOx94ZWw
7WF3weFW5zJ1a+ItiA6OB5TX9wTMNVY9rFWG12KoE7+rbZvXdcMeYi8YgDS3y3QbWQpzeL4Q8d4s
yrzWIThx11Af9W/FBTbomq4o1BQBUzUEda3BkwbzMXAr0uSuX0NhUGr09NkW1ggeWBSNX4ZxJO89
RwuD7yHHqtjGRv4cBu430BEt2zvc96o6ZVvs3zscexDo8QmO1ptUT6oDEZhiJrWN0AMgdh6dc3ld
tMDjEMTTcf66bj2Zi1bNmJQQWBRPZFXmFNaOUkm8UH/Kg3qUKmPhyNB+VxhXvgHlzREVCp7VnoV3
hStjwqGroJMijz0aptsmDrwyEV0c2dS4MnZy0cvoi8z+CK6z0kudDLNQ2C0X/U/q0uETdDD1FKRb
Y90DRjkApAyAzUGu83iSODwo+aa0WJa8l/6EpQGNnNmtjdAazf9SC3SDM8rg3pmu0Y6unLo0KrHk
k7XUy3c4IMLHZlCxgqn42mGZlN4GNtlhzQJgmPTTmsUTgcACBWUJzZRLIrA3LbCypFlEHGPj7b0n
YCZOiKKU+ReJ2xIDjmp6aHtD4sCuajXgnszajCXctqfgq0cTgcBfaOWN3jhN8AF9ls5DS44Nmqsw
qekCogl/bRI4T9q2xDbXwupnBrnwAVdL4iU1m6MtWcfQgugkoffOVal5tk5uv+2CcNAPQSDEt2kM
19cRiMWUUB51W16xGUOM4YYaFfRiq3W+Eel/ygarI1nKWeTMlS00XDD3pdiImi7EfWwBkDYBZVEy
EsHe6woVWTFVwsVLoGL8TqRBV9Z9Q96A37rgWdCMs6s/EEK50JyDWgFH7PAEwxAWR67GZg710Mg6
pKIp8dF0IIETKTw8e4hLsBZ97NeXerIMj5FE6slOvG0yt+1wBUY0mLppAJApuSHw0HPC7lj2ZdQW
Tj1LkcejDAyComuN2aJIuz/DiqP2BfzlaiylWDk48Txg+9SrgxDNbEk3EOhNLLOw090HGWOEEQTr
6PhJHVfoNTG3gstRM7cq3bopLhMwnwAjWjx0bBzRjK2wbOPmW6SjEhSvMDaBQMjapIQYhx7hyQb8
u/V68P7xTH21x5ezTc6GUNB947DqngnqwJUtRteUgyWFPcyKx/koVAT1eyQIEEEx9q2f/G8pWhys
NrY5qQX/smKukAcfBmtdoEIaNtD2rnl3ow7WSYxAPYIbR/zvS7Tiy4YElk6p4wXoMxoylMMfRqF+
U53DnAEjBoihDTGz8c/B0qs68i9y96UfbClBgOe29yzkDE7cS0j2AoZy1I9X8CkOmQBCNbAugC7n
2my4YTij5Q7r57+Ijf+l6f13ilB8FHwKqHgDWEoiDug3fTdtcJvAJ6u8hEIiTl1/xjRD2Y2hl7r9
2PLUqI3AkYmqmYJIlfAfM17l/0kp++tYw1WYis6LwC8WMyzk6sf96x2ZlDf50RD52Tyb8TXwMP2d
9o2KdIrDDzY5kMtXj8yhNS9Q4KLj+/d34e+XD2BUC3AFBo3X8fbf5hxQXQobB5uPkmmt1tSOIIHT
APkeXuZq5p1rszVIr6MSxSmSBE3zp8ma64DDX/WwHsN0C8KXfcDYcQRJ7K/ff4k3X64u1JwNbtIn
lHAQg44QhuAsUfPyFiFsGt6e3ALJDRm1Po67cHgy2zKDQYWs5B2zq3i//v1d+ZucGp+KwqwIImjc
nQiP5ddPRVdE8kKeBYFN3UBB6ErloeObmY89wMU0TDXa8RsoUZTK43KVDIOrbJEiE09TsmJQm/73
B/qPZgT+R+X/L9MC/3aS4P/DGYHrivs3MwKfSv74X4fpOigw/XVS4Ppr/z0p4LB/eBTuK/BfxCvk
XR39/s+ogBP+A9neGGqCoB7DBDG52gr+a1aAef/AdM81FxuD7tdV969BAUb+4SN+BaPE0I9ggs3z
/qNBgb95smBVA/AHWOvh+t7vo7sNODzdQUWTAindDbA/mIp4h8ShVP/hRf5VVw6Hnd8udH3R/7Kz
1hVK0/56oU4lnrmJxK0oc8s+2jX/ywP4f+yb5Loj/d839u9X+k3B3vsABtDdYNzz55KTbCjgvL8P
vigs66eDd6LOn/01r5vA/3zJv03qkhC4nB/hkiqD7DEHPDgiYDB6Uvk1FBoRfyKvCu8PE6e/jgz8
/j2RT/nrHQXnCm3aCBYUtlOH5jifliIo5t2f0vbCfw5g/vrtYKUcUg+psxRHwO8XipcQ5yJO4XSg
DO34nvoPDZG7DkHJ4ZGHUz5Ssx+WIQdcW8w6xCDFetAGgxthPoXBj17vHcjn5hURbYGA6fOStABD
pfyU43dMUqUlCtsyuDXsYaPQTUBHGIaQCwWnzX43ZHxdwUBocATj+jEPGDqLdmp+V+jxMTPCV8Q4
qiv2cYyGaYFer6hmno1rDqNmNLvqsrGLBYqxgFk2FIl0iLgE8AhZqyghUwv6QvifbndXzl3hknVv
0BLNTRq6UBQlRvIcHUI6Aut2ic1nP0PI+aHuigipmQk+6oRCROflBgfL79K3GQQqHdVbzpcDYXMK
fPOA0zIDYQwS5Y3HJ+a/8en75uwRTdIPZ4iEQLvvewINTeE7x1WydHCfyJbFaBARzjq+gmBIFT0M
9qGnhytZ1lW7Uu7D4FiXGkMQVe4007kUCDzvp8K2R8lu1fwD/TPovxQ9OQJz/XXeWztgJuHnNF3D
23/MW5O4QDtCO+aOQpH/VQU5sY+0LLzxeZ2yee0vgFET17mX6FLjJ87vYIKWxyXfQ4DeQeAcQpOJ
gZW7sn7cmH92t48ZOQb6HDl3y7KDGl255DCbNzOqfbx830I/66IerpU4KzVGcPmej0UQ3vp6J2GU
NPhITk6AN+7D5bHlkKWwol6Kedqz5Yn0LxMBgxa+tcEDAlsGXBv+slgm/Y7HTWbGx5jtFvAEDrTd
G8ZA8APTKD7YEN1QFR4QFTQAmCh8ewAcXXOsDJS4W/mGkvBmYrDdFSztneOylCkMKDZ4BvtduomB
JrOdcu1HqcVcPHRTFKoUTHYjRodCe4ChAtC+gOFZDbJlvVtF80i3G+Leo9eRpFDey3X4gepTKOpM
DN+XGXJ/dm7Lk+fc4HSATnz6MO7R8+vHtnfPHd4y8txHBxrstF+44raNPoS+ZdF2uGqylvFLqR2p
L8S9YD5o7m7IiJZ7+0Y5yaoIj51P4TV5Tz+T6QcxMt8gkitnzFZH8k5B3d1UOzB+25rzME4iuBpu
dZypbUN5fw22BcBC4uepgW96RHbE3Q2NnwTd+2Rf0ImUy1k1Z1afpyUsLP6AqTA5rR5UWYHWyqxE
pOuK1lugJfY24D/6foV/bfXlBeMdX4pIvwcQ7Hbr8BbVYe4N7U4u7QCYcb0z2/ZUmUsFfBGjDkmg
XGDy9Q6ovOIL5DIiGQPyFNTyFDc/qBfm/bCX4lZ2UKfASr58YP3FWT0Es/sppD4K4xS+LOR66Zrb
MQpTueQhKY/WlPmybXmw/YhZ/1wur/5S7eDj7zKU+xoALvmpHfd2Rsc+7rvtMA7BuwI628CLXzYF
eIdqKbQ+SvycyuHskVgPGUfdmDQ01/TQm72Htdm2+9m/9fq3gK2ZMHOiYIJMMW0nLm38Rtz3xX/x
4XwwvkDmiqb8RwVdCsbjpDk2BJA2dhMJ4rJFI/c5cshYCWhkLD2SSE8mg/8TCKWwJmFVl/hTC0HK
jQlIsogu1RsAjrkwdMxCUC4uNt5ZfdfhmQBmcr7V5BiW9nqPtAEqDj0nxCoYgZDY2QwcMNHvOQ+u
PZfuN5f97PyXWn4n6ntvzC4eHrwQ8/kWSsuHtkrbZt/wImg+o/K9BrsfsvuxLHxonNxhzZztyUcI
re7Yl5jVyZcPJbQAre8e+nnAkNMHcd2sm060QkML3Tf20/nIsIXEoNe+SDUlofPVRB8rxOIos5PW
mhRihevdZQBjPYzG2Kdx0kWjTzoYsCCxDYLebRicsCDbfMbQVMkvEdKacabU3IOI9p2hcVun6B5u
YFslEsOPFgj0LB9ZvSRs4lgxGdTks6awBJh3uueXDhw0XO2Azk6nSNmEKMwOQjFd/QjWcB+67MQj
aO5ROjUFoVBNvE32wGf1OK1loT6gCsSEWIDyB6cQRwiBfwn7S0WT2KW7dgUAOxwm4ifgFSHNuKvg
dd/5gCWaGegLDJmfcdLvIn6Y66dphkavm3LkIpnh2UI8U5ouYQHPWo+lS7ykMn6f6UOPjQoTdIB5
wBmtJ4UzEJAryPf9IJ+x/2zxTtaHTgxZbxc4YwJd5iXSWuvCKpwhG369hqtKB2UqhCSjefaq93kA
e4bVTmkeiUzSQgPU65AL3x8HC0OWWp+JFW8dgSx+ZjVongq3razfpzKPX2b4DS3Rc2/KlLhggR2+
j1qMm23f7bDzzE8I1Xr55ML+oaWF637fzGkoQTccsKo8mTH1jQ/4S8XKbjwck8v62vgAdzGh7ZnM
Medq+2HwVAEiwKob0rGTb94xyQjdooRcBvpN/a0OXmdyDoO7yp50ez+wzKnhx0XhuFSeu/XO+qkQ
xyo4t+5hwSZbZV2HYVCCGcYDcQ9MZs32KGjqwnWZwjdeQ4n6iXzTEjNRHjJ+FF4cnZLxp6bnANK2
9imAgNU/dqRN6ZK5Kjxf514MdsGdtfql5+PH9A3+GlIVw7Mj78Z4OC0C7zDLm9K9USNqhoO73nRA
pGeIgqx3K5azwAY5oinGljsAxucWwpoOvnUPVfu2AMmEN386bV5idJ+3IU6x6AYsORbsnq3H1nvZ
xmjXtfcRjsL1dAUNGoC5ibTbiU7hTWV2NIwhW0GTH92G8XbYdAR1FzlEc5exkSUjYtVglmsFVBqQ
voJ0CSBqap057cKdtg9eHZ4RmPuHHuLvBjyYZmIurLjgnolQtvi3JmJiSnhgK1y4x2wFjAF2/Td3
QLoGVnXu7iHicR/+42bi1yv+1kzINohgQ4wrxvv2BmJXduzgUGLvtp2LCaBdm5e37D9vYP56TfR5
vxb2lqGnjxbpXe252O7aTvA92TspNBdd5qdNxrM/WdP9vTvDJa/uGrADA8ryezAg6A02BMt1ZA2n
C58TD+Hk/c/Z3Ifi27+/o9dH9HszAdiCgM6HJymoo1+/HHf42smg9dIwPjLnoCFI6p2b3pxL1JTN
HzMxr03Q3y6HCBi0S7B5pfFvlxMh4KNhwYBssBuero9uKvyjzbwE9/AP/djfDBmwOPGFrp1+jOX5
u9EwB9PL4Vjt/hdn57UbubZl2S8iQG9eI2jCR0gK2RdCSinpvefX1+ApdHdmZCIF9EvdQp26hyKD
3HvtteYcc61w9JtfEvk5rR6n/vPfz0/9yx1xVifYQzOWULlbRG4WMiFJSHiiVtu0ImOS91IWaCl/
NPlD2rkNet6wu1gGGzFLnPRCEPwuEbQtTmqsgJjKmUJHOiI/VO2srohgdmb0YQZs4ujycXJsiXZt
yy840FQklT0qwraAMDGuu4iXo25PapzYM5zYdtgN8TXDcftde+vPIzy2fBmcmKLAL6D5+PtLgsY1
Awk3iGtho97NrrpO6Mejvlkh6kdmsxL5+eTvPnX5z1eFi+o6/RbAw2Dafr8owxOraDNMYaqndWvZ
mTeWk2yxvWnrco2F+BvH/59YG7hUCp1d4rIlzte3SQhYkXNsoIG0FncIC555NVfExAWrfF87Ohgz
0zV2y3sae+1r71qX79Cu3Nxf7lgzDQCb/B086psuou4XqQ59QVr3KCsHtomKdyJi+mBmnKRkHvZc
ekn1UBdn+AQ73weRTmgmMUdO7G/nOHwSq/tiuFbqtY0UlDoqftlnZo8Pddl5piziLhg29I5FdViF
4Z7ogJpkqelYmbaYu5huZioLDvGpSeOkBKQy/zCNcrXkT4y9p4hXWblTMaP1mrMczgr9IlTjz9JA
3twzELUC647O96MS5i9SnHjK/EMTa6RImd1aXsapl/IyQeY6TO6krgN1M/SA5PWX4OKX6OoY4BTr
ukhAwqY7wswdq30UVTyIUexoFb/AcrDhBOM3iHiHzMEqyn/SRuU/5J2lkQQSGWsjxwA2XgsjcDCU
rVCR5thCP3qBbVL8VGMi/5iqKYGKNGVPiIKN0YohHccHwfUzqqzplCcBpIKLEo5brbNj48mwpock
OOj1vdT1ntS9IRCfUQWY82utyQ4adA7Gx7GnKGqfS+WHMT8zW0cfGa2U8rOedv9edP5sNVkghiQs
DcsYwNJuVtFgNqc+NyTcglsoPBt9O7iSI2++RUH+7YU0TIVl2uQ7VG5zn7po7vBgIKet7dFW16jP
t5rT2DJtLcv+bm/4r3V/szdIv15t6er90pJkiqPlndRy6igu7eAa1TWaKIDnJQTArXvMFPwji5HZ
C92kWm7tHHtSq9uFepH6/cTxOJQuhnFte0+tcH1zfkYJZnfqRSgYDOx1A3XWY0eLIKm2xI3S+kTc
WZevkh48jbhBV1ZvkmA8PRi8O21DG0GlwZC8kP+9MoZrwTckmut2wGOjf5XzSzydrVolE/MjTXax
Gt/16TtVIFrRTd8cIgZWYujfzZ2/7vGzr7MIUS+SbXV4HCtlg1QQeaO6jQNhbwr4P9EbIp8fVubP
zACLkN39+6W5XcQVRkc0vVVMFmz2BJL9/njlJqPjXI2ILuv7IBFtPvLVv69w23b97wpL15qlROfE
cLN+lSOyIoRjqFOmk2odMv/d9+1/X+IPZu//XgNYuQi9bSGX/34XXan7fuHDe5HvOmepw0Rs+yjr
HpDvOsjt4++qv+Vf+OtbyQVpIEs6dyTDFtJvHlte+Hk/pqEKsVA4j3a4ljaxHX+EJxJKbeH1O0bw
H1/B7fWWb/KXr0BLJBOQABIfOeCEynEe67Qs928ab1ouHRAHr7WhpyVBxqZ/qnk1sdYNk8g5IF/x
tW6aeJfru1hzsmALzM/uBfNOxc41a/cSWRmzvK9VAl3x50UWnAHTmbpFY7nO5SelP2XxpU4eMhSe
VNehZgfzxdA5Hnqo+5LxuU03LPxRt+tzYWXNoTfLiCAsy530ZDWVi5ibc8qPyLovi3tJHgEyjHaB
4qUZv2IFk3zLv1lyjG6XTPA+1E0/XcaIDlka76Vup0g/Kww++tZE9fjNmwPQ5uanBHUkaqxjDHHo
mlNV/P5orSFQCrwJsAPaQ0kXB6O9EJ/16tPoTrK+Jz2hH+668T7ORbsRDr30bCXXfEZrgp45uVjK
sNYj3bGUBxkSzMxX1B3K3DU19pxXFH7uxE+QjIemvuQq9ZgbzxehOc+qE7JjTYPt01FQpKdmuqZQ
bXTDDqedEdgJGkKoeLFiKzA+28PYeJjPVmVjZ8kegEyRephYFO2UI1jUn7PomFEMqqorzf16jPip
pl3aXbIS7/8zBn+jd3HeiXA1IBTFd7F5jIr3oTrknAu5AbsUH2dlreQvSXwJu32j0KZvEIhyXgtf
gvlFz52ioPkNjUQCa2N5U3tezHd1/zOlrZHR3KRtElTMubGhtNPoFD6sWWWnxYeudDvMdVpznaZz
v3QVxjfKC6V+lumstzPG8/JTMY5Gp69qoGPJmTYN+tUk2YXxOTNthJCBiuwACfogvpfpY5XZg/jC
u1Px5wepk057aWxWUrA3On8TWFAHiivotbXG44kRedQ6bZ1+E4ezE0vvsK9W6hB8xXn8SmGt03TX
wudBCFdBfOhlt8K9kWfTqubDKvPtOAYImV6zxjWKHSLKOHaF4BzUuMt8wcmgHk4IefupOjb119Cq
1AnMs/i8ShG7A+2hUnrQ022T65shehjSXam9IVJeG/WwAXHgZN01nhA/a2ek9h8RSryQR1qDW8ad
4/KR24rV2VJG3Qn6GPqQ2HoRjLewOYb1p2G4afqAwLVpuhko9dLwVLWzPLVofor1oNebCHdSY/Iw
Pnx0tzWqYJxAYuTk0ptav1iBW8kJ8l7/GCuOaL43GDCmanDG+H3hNiXTWyRvlfk+b49dim9e7Phv
z5ssiFwjOtTJ1c+I0fJi+ZGZT6s/IUnhR9FPy15qNEK9ahc1tdLRatfEF8jgjwi+XxCX3dOerVHT
0d0WJO2Sh0d/pn/XjPVmCndi/hCXg9Mzb5iKZ7E3H1pq4DlxtOCpKjdB6Um5ho55r2Y7uH6F/gh/
CwvTIeDUlHpymTi0CiWaZEUAO8gwbdWX79FO48VDGDR0wKtJl5rmreTLn7X5cya1uJEPENCWrup8
NoVVayDQmsP1kHOiUe+M6dJhzDL7twhKM+9BFPsrOIiAcrYRQj5qrvFZnhDl+5NTwTEISsc3HXyR
eMLX0ERWvDANHfjGwr6DsNFnHBUK4j1n+gx/jvCOVAOWS7GK+ndFfoZ/VBsFGAjaolXlDQkC6JE2
XfZqRO407GpggrqFGQkN4VaMdoSY42tsNr3wNaCyE5HnH5PhceB7UfRt1b5F4j4qviT5TNO6rV/8
wVjDBqBzKNs6Nfa0k2hKVm9aRHOfoj9SStwcG2m6n+LZruvnRDoCwHBaXkNMrglsE3E1R07ZQLek
SzvpNA81T8i2frhJLRSePT23blOPSK+xu8sW5jmM4uYynBu9RjoEmbgSozfgC04kE0lpXlGet1X3
yEgkGtNXUxse55QZm3qpaZpJxrViTWqqT8Tme2U6UJJhCmZa2QUH2H35Ss+vJtVVMHslRBOhEg6W
+lbprhx7eKAzZTdyQuiyXU6cgL+0HKuNNb1UYWG382oIejuWP43wh6k3x5nxkc6RJ4stcB7dJiv9
bZGdKuUtQ/sYFNl1iUBH4Ao2CvT85GqjzOGj+gr7liJfyRbyx6ocgo2MVzBRDddgsjnzHOJkHQqt
nWJNpDmGaFxSwZgMNRJiykrtKNfnpvwsJgulVuAG2QfVxlZnSK2yOJk9zuk7Sy9dGkIrg1lSqr7C
Lydq2QlhByUDqPSpcJuxs9Vhj5m0DY5i8aj3qisa0RVZNvgD/CYZM7pwO2TveLF74ZBZml3p0Xsy
mquUHa5qn1jke3MTmopTa7z2eG6MJjo1gddrxisEFydRs88abWKrHMyq2kz5hzk7Lbowo5GV1Vzy
2b1Y8rQy6Wynw2nCRjw2+qorPBANfiSAXHlTI7qZ0A66NTUDmaWr6r/8MhVmqdZtzdlco/FyGyyB
/qK55qyHnU0cXCScxogz2r9ge3DmZXn0+/dxbrZBMVPPn3jyK9w/OMuY8dmcGEHZcKyTl8mpFBj4
Ntt0G3PcnBCnDzRPtP2SCRhoXpAb95O56fP3cj4F7QVR7ifmbZpfFGDKgoiB0tVsG4uhivUQwaKY
59dRvssYKPRRtx3LIzS8GHXxKlailEVK3WY0z6pi1xgeQpNk1ZmosXpcjyr5g+yOJtxrxTH0nVjf
J+nzzEwV72y5CwTH4H/6z8lc3WMC70UCUbLZ6xjxSuM+UY9J8Skxrp3zwQkKJ0sSlloQbvpGbahM
Qy7Fyiv8kOMnmdI4OokxpVQHw3FaqYhWQ4sj94bbaAgTDMLjXFCUtLpXYqBheihXBWKy+4LnLuKM
ytpk0+rVu2rQcQoR9fqOJAaHrp5sSym3KngYmfaAPL+M/o6TWWA+KVXoqI2JGk/rd6I8IuR8E6vc
DmUsQUKWH+RaP5X5Ue8mRpC8s+w0EbjCYt6kAgQ1psgkg4W5i62YNoPPeD/HEdidgvAxaUNHivj+
OcX81Bq8XRXGFXrzEEHwUjJ4ATzRNYqLpHQ1fuZMniqTmS6GumpFAmlSPFT14FTNRpM3k566HToH
Df4HG6WpXxrGwyVgHDV9qgbkwMIFES8KZQuWzVE2nS57CIW3oL6IykMQbnse+Cg9JyXrOaIEnemx
6kAxQk9hR6bMzDX04rx1RkUEmnb2fabfXcrDsS1zfPX1pwgNsNbWrlhdm/551E6amj4H7bZmFG+1
+xni0VBv9exelYd1BQi+Mke3UNcLSk1VrkjaCx+lH+9ouyBvz4gCN7UGC20CeqMqXr70BKedzk4v
b0r6RDrJA3bk1/yeH6I/rwUevE7sdiO/xlwMOWWCwj3ms+lUzCfpWdFQGwBnTz1ko6+6hp59qg5R
Tw2kGS5f29QfSmW+Dma70tDlJqAg/DlyJUV35PxTKR77JPLUWkEyHe/r5HNgrDNuTWBYiXJR+Tvz
r1joKGOxe/uXcnpmUQgg85gY93Mn8Iel0xRPI9/yUajPRY+cPWrvFP+t9R+XxliQ23wi8WCAEHvr
ukORBAsqJqZeH7aRdNf0R0W4M4S13nz1SumNNGUsMbpL5slL5tjDJFwI8xb/M84CIodiBnCN6DF7
KhIghUrqcKZA35nh7q8xZPJSJsWIOY3RPHIpvkmhEZ/ZM/hsUGT7nj+yqx604gqmD1RYFMcHc5rT
LXCqXbDAjkKmrV1/N4GA85ksY+5RqHODFR68K0yWByTUJ7hnKz9C9RLaJV94PAkerANUAg58Q7pf
dtKXgB5cvWMXNhyljr8QeracAX0oAl1ZvY4xahIhLD796L6h76ZHTpL4r4F1LoNnRXmbOJGlKIkt
Z6DhYFie0OyNOV3BPeJT3TeoptMhouA/F+xsM/9X0Qdj5A2zqw/0rHsF1gs6cGmHKEccP5rhqbC8
mKBCcT7oWBks+WosE5kOb4X2CWAdRwnnRFfqHwT0sbjNkIT0mwBN95S8xAMVDhPkiL/aiCBWcRQN
9+TNrLHqHmp2DM6go+JfgyCmYuX0Oz2TT3ZMqXrkQaRtdy/EGzW5Z/AasvOg+vR7J8w2xMXQYGdP
mKz2qqQBH85xqlBOYWeK/LvE2soonzjTFYZjJMwZF0D5fpRPmnWOCqfIt6J0ncEuDNOPcXhY7n3Q
9nX4qTF3ZZ3P835XjPcdUgbDYrBtUBZgZT5GuZv3KN70p5w9HxwgDfr2LtILPsSnDJd4I4xAoqWz
38S8gSlrKCaxFkfl5IDbWLXMdIPwnAh7P+Al4PiNbWQlZ/eGQPmTMY00QdiYkGbsOfg0jUeBMKsa
QTLqbYaaP4L8VKvPy8OHKjBY2966r4ejj1+nFpnxeG0ibETjTku2gGSQkQza4uQF4FM5o889Ghs/
fsFvt6r5MsQw2cazJ1mfuvEOBbTBZJiwFA93KuWhpJWrwPRtrTl0Ha6j1hHjD9n0/H47ZnsBDAMb
Xw8Apm/tSbhWxARF9R19sKIOXSn9OY82UwAsmSjB3htgipjzMeJbThtjR1jqp2GjD8+ztO3wcmXJ
ddRfewXbGlqkqdszAXUG+tNtcVCsg1+n7lj9rErxKEzJW0UtnHSSm/ntQfMR/eEFL0OB5WyiUq12
soj5I7zKFmwvfOq1uep08RDRT5pYtJjrrItCWleB5frcxFgzgWHYP9aNM1Ui75hMgbMgnEtWrGMv
fXXwCbCx5Q++H7kJyeLNsaIdgNKtqB7aYl/KriY/UV2FGk66WJJPg0Eq+qLHiVTHCtaThAP3Ef6m
zr4E9OirZqqrqXsln9mXaJ9gIJur90lQrmVyGvMWAyj973uWEacW3gCArgzzEgxfSY4CIHsSYLwp
/MXzW6N7yXRpego6da0xp46gww76gMUbW6s1jlejPJjJ8kqBCxIcOdVZ4mReqO0oX5m6rkWLbTI9
Tsmm4Xw+l9lKnirKqW1Sygf4MZRfOGSit6U5pW5DdjHEeKKU0uF4jSjAtAHp2eQMBIxEvpv1Xk9X
gRz4BahAZwDhgmp4SQyEQrkfzB++eD8VGYZld44mr63cKngP+jvT2kZUPHM+3cNudA1Mq8ZW1IBt
cL34pe8PwggkydhYfn8J8JqlOUADHaBeiV07socwfYp5V8ZzbiHDzq9i/FDEV0wkXr2QUSaeQHvf
yWvN+kxqL5jVTRez2pJmEFGBxzgWaY1QhnOSCsxmn02fvoJbstop/QSmacEU2xpvRIiuTjjx33N6
pJI1ywAr21OoB0f+kkYTFpcVRgtz3RGM0G2xnw/9k86xZwwvsYl4KrujJ1XGPysOtkq6GdVT0mx9
kDDtUU+2utWtCmIaJ1xUU6DZfUrUQ+FIOo3wwk6HHeRzmlYIXzg0zekpx+dnqvD3WBctKLhQKXoT
pUZSO3PiiqlTcjRoVmX/OsS7Rn6fkGYKzW4qdpZ8D3tCKt79OLqEJfAJ8gCz9H40qpde2oC/WxXi
O4GHveJCW1wZab8pqm2UvuhfdbQvUlxkBfF3Y06wMzSELuAQZ0slvwVHop4pm/xqac+CxfSSXkIm
sZRy1IGcFWLCaoVNy/Igi2etOA61ekgGDgYCXY0fwF4yX+EwcBrj3PZh+cX0BEDCuoHyhvm6WwAO
3W5maCNuIoUU+tDpxF3qfwgN2ZbVpw7BInlPGSsY6o+sPpXCD1BbC8JGsiq3EBxNQ02HGRpvjv6Q
6RxWh58Y37+KoKYpm9HQQfmT21A1Ea2WLzmhJZqTVgkCIYUaySnKADncS0DpMNPupDL0p89BFU+J
/DTK4jqojqfUScToWHfNOgu9zvyyOOJYJlG/xynfBuOzmVZ8bE+KflGG+0BsAUbTDjlH0l6KP2MK
InrSM3qXE/N2BLOouXnLNfW5T/STRpuQxTscnnsONLwYK8vY98SZ8VWbucgW8yoon+I4O7lxIVHW
Zk/gZDeMT+mAG1eFhHiotLeM4RiNPk1VMNdOdoZKtfF1L+aknlwVCW3WokrVvaIfNij6RpzhfuAA
LoaMfp4lwYHdklFHoDLUBQ8Ogyc2w3rUAcuu9Om+wbChsyLnc30CrrV8zPC/NRpKGJj3CHHi6HUg
Dkzlwwmskz/T6BKQp2Yfc+sVCgTKEXbafUbnT7JRVCUmeJJ+tKvgNcy/zNJRlB3gx/UEowlVTo8p
o377d3P5dvLxX2cZURkDOUYF6m0yz9xmqtLHNUKY1G6nH/Ho0C/79yX+JgnR/t8lbmN5INjpk5XR
vBbYAvpV9ZgyXIzaa5F9lyl5O/H435vB5QP9zcIRd6PqmSQQ41gvAWjsdE8jgc630Sg+aJ7q1sz9
xP8PnYZGDOf/udzNnL8V6C3OM5ermLZCPykc1mK2238/vr+pQX65inUj4hlEw086latkFOKmU1D4
myMFv/rNgAq/x+/zov+eHoITk/9FxhqyPN1f5jdV7HccjHGs1sVRBpccoqUOg1WKACTqN+m8970Z
ByTdCogahbCT+00o70bzALxxLaHnnjT27HQtRWvGst88hb++p7/8ccuE5Jc/TtRbsDcBlWnJPBsP
JXD52nr695P+Y0R3+wRuxiwhe9wU17lM+iRLwyZx+s18whTmZS4hcK//vtpff9df7mj557/cUQIu
sTZw05PotGukjdFeBv8R/eu/ryItU75fp4C393Qz2gxSHBOGymVUT3FzW6L7tV4CNSWHy36nBPnL
eH8Jpf6/r9DNB6h0SAax7TOnmjcykxb6pbBqVzE9kkGBPrEeGOR9c4PfvRk3X6EEBUKIJF7bYY04
fF1vl+D0pFppaF8wOHvpLn5rNv++6N/uk9k5pkoUYTiebq7pa36TA36X/zM7Fbt+U9n5CXnvN5f5
2639qlK8+e2Ag7UlBjxx7QuXODvS+aqE67/vRFo+nJv3QzIViQBelQgabun317CYMJVo0gIeI3E1
cwoP8UC+jw6v5qpAH/gz/G6d+eMrU0QsmCZ2QwxrsKTMm7k0LnMZyMkkrbUV0SSikzm+DWj0pdoi
zoBB+c3KcXuDt5e7GUsrDVTs1uByho5Jg4Rhc/pGPfDXO5JQBpL8yU6KOvD3Z6jMRCj4DaoWYTO6
hlt50XHe5QTPZfb3WcbS7Vux3NCvV7tZOEq5kZOs52oZB0inOnVe4KhbuePEg6xNdgu3e572xnff
2e328N9l+cXIIkIsQvTd7zdZAZwx4kLGOCC4i3g1tIV1ssABV80BictZ+iZJS9L+eqO/XHH5ZX9Z
IYscQ/JUc6Ni/lNU7ZkBrriXw6MxGd4Q54eOHmQhFU6aQsJhghsHZYvki/FE/wq7azUIxaPY3Svi
cyH2q0k6Wlm/7s30oRUqt6mRnjEjEuldNNSfsFYT+aiWTwTM6MV+pK3oz25hgNmaxH0KCqUSU08C
vyJp52G+m/2zz/R3Hj71mLaqnJ+6pMfLswVyc05kEjzayBW0FAwk/rIUs3EERXP0JhwPYcxSiKzF
NVra5MEzpKxuVrZ9D30v4QzgdfE+NnfI1jTiyqr9QHxKlT4FQQpp+TDTnioB+LbKY8TwKKUZ2qgV
fbfHgtNKowrM3JjkdIG5JQzdTrP9RNsYuIg9pqY7tGcgVQZ7AYabUaOxfGyU+zTaV8IuHZxMPcza
nl96ZaDO0MrAhU2uUHyqyNeUBubtZpReBvU4M/yGjmgqjCandVae+/yQj4wbs48gORjtm5i5lf/K
pMjPQluC0FcdzekeC8lOjFA7oxlQ5ZUB42m0nuSMyfja4BiI48LgX6ZG+dpP+RudNDxGiE2NwTb9
fYxhhWgyIpTckdYHiYsNXPlvVsTlRf51Rbx90W++5rIkkSsqeO16V3Hbc+FZa/PBuiP2dhOvw8N3
8s0/33JVJAV9SUgi3PGPBZirZZ2uop0MmbcAVC+Tn6QTfXNP5l+vovNvJ75UFlXtZtEthK4tooxV
UI9kJsPxruyLF9Wv96aM3D5Eg3lKl14yXsQpYBLGIDVAdcZI2vQvqGE0RAZZuNWK2M4V/9Im0c5I
Hw2aakmN0wapW9KcQZHZiHWM9JqA+6rTEwrDSXpQingL7TlktBRMExkZkmeayV5pmjdFkLzUKhjv
Wl6QFTS12OaMlIFie014U+YzJwdnGCpvgp5k4YPUODyYBg04P3sTGcOZdDsNH/5wSHNi3Ag5dqX6
MTQltHPbURnvUN1J0XuYvrchnbr0URie1e614ZQuC4pN6HdYeR1euYRMGpwSgxPS2u0bbUMCQj8k
9hRsm+4DfWcOwq0ME0+Vd4JOeBOvBRx10CNKFD6L7JNzdD9KoSdNP2bljQK6oi3XlhgDIR11yiPf
RMTWQAh9GlyzymMKkEfNzmREOgFAKTIsoTGn90Kx5XBadyzn5fBqVHbHQFMqvaIekHA8ybBPxbt8
fAeKtDyuJvJ08QMwvmMCFRGOreg1/jkH6JbtWRCY/L7qDBaF4RjQvseMpFUXMGSYmsZPucDOET8E
6WFqo4sl9S4RR21gwfvbSsKb2ranlGI77thnAJpqTBo66HYyaPpZkVZCfSi6PSAeyMAPsShu8gEd
CX5i+mVbqRzB8CFNSRzf+CCqzm7qnN79BYdjkd710AHFb3fiP79dlbLMMmSyVTAhKDeblDhoGqkH
bFKityhMl2Blhfx4PJwOe/H2203xtrom5EwEZ6vqGnp92bitnoQ8BfmnLZlkruQy+/NQnSCCWRcu
45rI+eYr/vPukLMBp+QGdQJa/6vlftkQyfoKLaa16jp7YrBAnYHsRzsWW1Dt6/wIpkX67vD5Z/Gk
K4uln+O0Dj7w9nnOcgK1LiKCq7EegmZnjN+UTkut8vtaqyv4wVUFXSQl6G0hLch+EAcpkuqiA9VN
X0c3nfAtktb/fnLakpV4cyF+KIzaMqwDgupvb8RPlcooof5D+zToxZOUjkyjOw55vFrMbmlLByz6
qrWfAKadWv2hztEhpQ1HFAaJC8mrxJgDr+esrnuCBlDFscEKT8DlAN4UdzmkMgnebp7XVxxsGeGt
ceuULVlD80VVMHOyM8rpj/94UAlASFP41FO06LryyAPG0F3ZOhE77LNzLBwDOK3S+ENLPxjHmph3
asLF+nobJ/GmoIUyQhwELTMSM0++6DrCuE0rbkYLN9pyfOcbibJe8quSRcUy2mJB87GF0p0fMqzZ
tMRJK3IIU1Pb/hOGqAPDx9Fy8S6FXc4wVQvLQ14t8wMGGjlc3BVUcFyWlkOWD/qFeDyL+MV1JMp6
wwAw88J6kTjNjlGn23oY8U83177eoEpJxh+dLhAEPiNQQ+jR4IOwMJzCe2F4tcCdQ9xWpsy7RR07
H4c2cCCDMwVcd4DyQgRTBjgAdKJnE9JdTOyA0dg1oWQjU15HqMCnTP4W6jcyuvYpZ/3Ll75Fyvr2
cxISN2y2EcRaGoWqcsYRDkT3wpZ19JNhbXTDXvDLU0BCUYlYbTMLKsa4fZAqD71c3uXUPlAXszzA
sY13XpziO0kBwWp2b6WqQiJPcX76m0oyLj2DhhkJQ91c0G4s4/p52M2pa/LZKIGNvdAU94u7Vmao
TOs7pkEPw23d+6YrMtJmU5Rpb4yhYpehU04I+yZD8/JI28ztVRXrY9qjGwuFqziTl1QrBymjdBPs
aj6OkebGsHJRFYAhuCsbevYkhKExMOK7AWeAbMLXGh0cNm9E0lx7eqEMGhSD4WcqgNQypxNiFESZ
Bx/Nra8TsNXF6O12UVK6ZsOXIJ1agZ+hF/lXIaPRCHWIumwbVOBeC8Q0fnA22abYxYF/KsdRPqBb
b7S9XMAJzx94KQDjkXXTrQKS3pQcrZLys+iObQWXiIY6kVUWKZHMYQEM2JV1jJNhbyn9ChFXHFv7
urmvcXjm6EwzspsL+W3kqckEoiXBZ5a15xHzLFi7BzMfrw3ZVutAygGBgrot/cc8JE/a5IgEhe/d
NGoUrBeloK5wyVgy9GjTTGOLcD3fIMSziUx6FSaTOVqsXOcJ2ISF3CI4BATNKGlnd9WX3OSrSPo5
M1YNOVowuh9/pib1W/JE3JXK6mARyhDXroJrI55rbypAbS/Ub0JTyGdrnwd8KVnDiMPICtQ8KuOO
+AnPceXKZYa0Q0XJMIkV4e/PcaI6lf/ApHdWMOGWDsFcbYM/tDqL6MXy9E4oabUb185y5uk+6NWV
yIkhoALB6ZHhc259AmEi8xTOylGfi59Q47ymAGDaEsY4Wi9EY0botmTJjkZ5KxWkBPGjpp2xUvMX
X2El4EPKNgAUexDgXQSulsQzYkAyEkrCL2HaWNI5UDYMLfpI9xrhLDf7inokzKCR4dkZ5p8IRJvI
qdC2IDK0qCokDWXJZLxWAVl1scvqxO79US85ZkVJ0BnAN5ndrVpGSp21QA1sbXJKcJ1z/aOv8C4L
E79FdzQsww3GZdgA16plDtJ7qX5RwUOHScdUtVi3jelaaBOGiaMKxuiItFCJw126wY7EtOhe7cgU
xDuboVduHv2yeFAylNSWZ1gRfnr5HiFsrW2q5jwa+wjhZ8xZkNC++D7P+DvDO0Tmg1TS7WJYEN23
HalPlYdLjvq3PogiFEbStSwiVvRmo4YnmSo2he84BnvFwLO/EyXGUpfBQga1rkkWR+JEKljLbzco
oZcRyR0/KcIpR5EpMhsMQYlQ6iDxguJ8gOahClspoyUKk2Y6dTHzuCddeprQGKZgrhQF6f1D3cOo
rADKAN4SWBfuZ/Dgg0FsKeu8WYY/Olp7KzMQMCMIJxXydEAuh1D2b3nRvykVJ+l4nReAnzPEw7Ri
8wOPIsxYGrqflEn7gNmksbZMhasmEiLrAVlFqV7DFGjLDAtjTeRANHzxWDT1AmfziZrX4q0lOHRF
GmcHMlTYNJrhBRIpYBHKKRjdMskZim/ZSsswJfNytPqQXLdpRMyWpSyUOKz21MjIcGFSilv0H1/m
UBHnFW4j7ZsZw98Kol8KFuWmG2+I0TCRVkUmqf6hFM9ow/5dqahLi/QfFZFyc1Drc7kNYDuq67ZG
3N4pq0h1zRmHPGjFjqD6Z3h2awMugxq8BlnEM34qSfsl3zyD+m9+yQMiWVIBxGrVlWBp9GPJwy1w
zPH/YvG85BD1Slu8RAjeFNQGynCZIoSfSnbXiExcy02isW3NKBOiJxGmS1+4ZCPQRAb8OKNytKvm
1HaHjDRyCJr/vn3K/j/uXxUNFTiQAo5Mx/HDP/+lxsU6HEuZUcmgMIU7qLLXvmPAPRF9E1CIjFb+
EpKNM5niucgdFWN5T1SudYGnTHvif0g7j+XGsWjLfhEi4M2UBAl6K5ISJwiZFLz3+Pq38LoHaSoy
I7prUANVVkIggXvvOWfvtfH7JxUi3jIZ6X9An2iNi64RZmbIeBA5uJmBeAZMviELh2hk95ICaIQz
utVCqC3tCZf2OWZwn8iPoomobSc5plRnKzdn0J2jg+jrTePeSWuB927aXY+uSh4XWfShimzDwzz1
5VVZuGvPYhsKzjg66Nyc6srbRiBIYh8TSf1EtAploln0BtN/CBkwRcSqQlr8RL9HBOvWx8EQysXO
VK+icnBbiOXE5fjt69CfRWvjDue6x8SxyYSD7G+izNGblTQlyk1ax+BJoFWqnxv8n8iC0CQuPPk1
ZyAc7nplLYj1THKdKr664T2tz74EuEgjjey9BIXnD1sNUmHX+qvG3Q3mrhaeifRMc1tst1m7IyJk
gdbKSfsfXXqr45eY/kGYwahmXU9YNlsn10h7xqSoh2gRShGh/GtXa2CMbzmjeZOmm5Jfx2wVwdvD
YNkkhPbBMjWyz2FgHIwWhZXSZKuuLlqtLVKtnVn+I0cmTmQyMW8SSF+jIahRPJX1s+ekVXkI5uMZ
2ZRYi9WFFlwV4QTjc5aH1TLSO7S6i8z6wPDMAPIcKB+WwS9AYLJxHPSLL2i2DrnE6t/T8TVum7Xi
x1vSSOAkBHZqfcf5NhWBiMynIOoYfnPsr0z6Q6S+QInJaMcV7Y+UYl/KvlWEYCq5iy2TsTi3Y+VF
ww1RUEkUFB2W9V20p3R4J70R8sMO8/CMNxUkqHBH2cXh37WbSU6mdaukdY8DNaTizwPTenh6x956
78qVwFpYQC/ysw8i++CBjvWGVFPiwywv37V+u6l1XAOhZZzEsd+l+AZv4kAUrKbqlQN28aKHRFwV
xkpDCajVM7VY6+q7hegc8JCh5XYEHhgBJKD2pYs6sNL3rnop3JvFKZ/uYvkmB2RGNtfUeLi5sCsJ
46ErrJxTom+oXed9p+1jq9mXgCz6mPhHwoU2kSz8Y/6K4eW/FguDhHEDoBgt6d8GJOR8dgOFC8OL
jJRNhYUNOwpzwocQ2oEiokMJrnoEPaqVncrItmSnOmoSvOaj4STej6GQMUAk/qnJtoJ5yVH5pxnM
C3PVqOKiSIPdSNezd1cpKXNwxVSsu4K0GBQZgP6+c3dmbzqkSy5H8xIgExRUma5RuE6Ji0i2SsSp
sSMmLUEeuPjfA6AwHOQ2JTzrO+bgSoVGgUbo76LtEYAti95fuUZ71ptjal6F4VJX9hB8Dqbdmss4
PwjjB8GYMjHD/JXwpUzzTjwbVidkO6jGibfM983TDyBz6a8lBBkLZVG7MHVrnzIan4WfvlSQ69xh
5En3JpKWjC4scLWdPuZbP0XmqDsmUCOyQiC3YFIgLNPu6Wp1JwUKpasSxxRfVeRtEq4TXQGYv2dS
QZG7DFVzmUST1n2bSS9CUtDOLBFVdRuFFDzpAnzbB34W3gSl/WEi+ueo7ACsn+fdNZcBzfxAXHyK
WzJ74SLnYmt3cEjzWj2khI+LYfXR0NckEmqlo/v0vHdSkpGZKMVAejLpauiWJJUuYHRMQHjnCwIv
aqO9Jmh3XBeP1HDkxYNqOpPdZyTuVOXZkTAlIT4M22QB3eskx+qsmeSj6SbIxUWI0SKX33J/hTF1
JuuOEF51kRakyI/Vd768uZEVGx+YUi29JN26610wtU6GcyxHNt5a86gjlmacCeT4GDjArK5HrYc0
MUguul4+DDfeavpgawlBjS4kGuN9MC4ka7CfmbbQik5Zllsw46Q9DXtLfjBUz7v6vWEBFwbETwjZ
VIy80qrAYZPx/ldxc66kR0PutXo3gkMcXlNcOnVKtnkSLkyZEOnQX2QU7uYwJVLfFW+A/xXe/r6L
/8eIik2cc56qSKAn4Z7+uokLpIqYVq5TWdrSEtIVhf8sWCRzwjGPyjwFsSJ8KV//uOh09Pr15PTr
RX+bi8nlMBoAl3n3HG/VOIlTM+YWnNr51/T3P+Z9v17pt2VnVIixHAu6fhVgSNBzG7zdjuFQo8xy
51/zS+nPHhnUEdwW07xU46Dy27A5KsRCGkuuBj5tNzAuTZ4dIz/qU28HCMgOz81x+KCL8vfPc/qO
fv84TQMZiKrDh5XV3w6iYRtFpTJ9h122bcIFrxWxFX+/hGL+13f280WmBf6n055U12rRR7TlGsM9
QGhk6EMAnqi/DyMKY/hv1tEwvlpvJIXZGk5mgIKg5CWWrZWKMwQS9D4ytpGm76QcSRu7VHYJ3Efg
IS/rzgGOmZbQ4zG+qNmllN4ShXgXgRg67A0jcOpJDxZ/dASE5/JNMp51sO7BQZQ0OZQRc+cHzTHC
3OHWv0W0Jkbaf5FRzK0y3LrawehxltJpUabzYk6m9RzLToeWmXSKj1pqN6nwSJhdNVPBJWcLBfNP
LML584uNNoYthC9sITpGsx3St1ko6CvC6Qd3dKyCY+NbKg4EsUoblxURkMktqLOTQFtAlc6acTZc
whHt3t0aw5U+cCmfuuiae6aDEvS1r9V7HJO7UVsYV0hpzftZjapaxTjd5PXG/VYNeR1TMbTSjcQ8
zNQx/rEpu8PTH/Ukco/eR+zX40KihPeK9uAT6yhDni90/4ujqdA4kwK/MF5LBpAdKHjTP+kghZoP
qdwWsO08dVub3dJC1YfwHXnkKg5vRoPUD7m/uMqmENCFBSMO9rlBWk78mQKi4QNgDCtHe0FlILMW
JFvO5qG7lwpcWNUcRZ0EuFqO6ADsO40foEmiM1A0xyClT9UT8XBTB6gJLKGKMgMHKNA2A6UFJVFq
4rsifuq6HftTp16OHYOTvJHsBf9SsyoGwV3VDh5DMJeuay4SPWoONzX6LKOdj/Ivp4K2lGee7HvR
oepHHx1qN7SVDPf44BjEGus6YzesIGSFxGXfk/IJVn5RTQ9MiDcRz087j7STW5k7ER1XQBqWjDeP
aZKGohUGal04MQ/KqBCY1swV61BKw+S/JhCFmBPPkeqT3hQ83szZ3JVWfOq1viTczRfDDTL3rMGy
znQplp2k3sZpsvbBV6JpBaVnyMKsZaKtCA0NyWxdyfU2pWnSe3sw5HIo7CT0uOG6I2RO32kFZJMO
rTptWNJ0cS2GmFChApIU6vTKZ4vfxYutWQBFRYkWuSovcJdIWr8as7OBY7jjhGFGL03Zfxu6YAdv
qpzztG4srHkZoaUt47NcDjCxaJu+4aMs7hgM/IGg32EbxiBQsVfm3SquLmN0GvwFrgLfPZjFMWY0
py7d+lpMloxqHyjjEnscfpDJp7iMihcA3I4YtLtxyhBU7QRbkxXeyEreWcopJrKRDnFulpj81ObO
H7wQycFTmzt5AB/IsDOAMAFsuvjY10ddILK5UM+uuZGgB4RqvI6SV0UJb7VHIDFf9rAe9ZMFa0Be
6MBmsLEPB4uWKtWIES2a6LVvIuh6nPATAXlvQR/xJJnlW9Pkn2lDAkc0mHSII/p0anTWSFhdNKmA
ONW1CxW/0ojuve6kNxHLtTpRAdPBiQ3NruWdFY3/WPn/0AQxZIIIZcjytPGgWZ6aID+tyuTDDxFG
jglg5K2IjDsKs2qezYW5tgf1tyx5IZ2/7wT/sdmgotKRJaOn0v4YgvM2uIrXwtuUtSud6Tra4l39
+yWmTfm3/eyXS/x2PChLSw0JDYfE0r6X5ltVoF82NjmkuTz4x93I8n/s2Sgep/OPokIM+33zbPOM
AEkLJSFT3Z035hvB7K9hbXyYBY6B5lBIa8N4iuGn4dtqGCBtVmypmYvGqRCPCSCSlE65j28X+7Sh
yxuJFrMMJbE0GUd5p1IU91Eu9WQc5GtPap0mDg6lgNIjlUOoDDQPDR5UYouYsuwsut9JQOC4Jb0Y
6lbINxErT+6+iP1S1R51ecloEIY1BnJ9KUa4p4KWg/wuYg0lLHnfoc8O0xw0wT4jF0tXfRP7bz1v
9GCtAQXT6G7IarYY2nA+1rTDR0byTHmDLN6qOWoWBgByH6wDRN0d9pHOv0dpto2SCvEK+phvzYT9
QfJb0r54k59poEUazkRUyam+ZjKjaRQew6tRXnuFdebeR5A8aBNbDOWSXmc9FezS15Cr4H9J9wOt
LGmgvC22BQv2WC89L1mWMYnwgAjoblTJfjpz8Pg8hMHxqheVdKGJEdLS46JBLbJw6TTD8SXMo4SS
IF9G7sIfw0klzetOzKFM2K2AFp0RYrUyITbzxQj1mx5eZKwoSvSjbd4xC+j6phkOrvhACC83pzz7
EoI9CmvZ2430pQV5PwKLkh1qkJqytKuxIAJU8LIZr+dWSzYt2Y+Y0ojD6fs9kCcqst3wv6skIVEB
JjibNijIVFl86VOWheRYYMjtGNKMMD+NmeFeB3K6svEzZ2Ti4naN93K4HBVxlXSnEOxTsjfbe5yu
WDtf65BUjFK9+OORI9WAIw6Dhm6g0RDGp6s4FpUN/p6kHM4RyOMce2aQbJJY2gmmBVVbZo0TYaiU
k+3zUAzxMpfluQ7SUhwa1FBYS8Is+CAongNGXN35vwAl4MBoStbHv7/v/9WpFUE8GpPUEBXsb4f0
JtJUqVEnz1ANBrzGAaz+62j+56rFPP6nS0y93J/WSaYxQpTQ+CDQ60kBJ5ZrnpT/v7v47fCvKUxP
qpC7ENRPqXKq5v8GLhCV4P3ITv9nAfw5HeTPZfHne7B+Z0QqaCNNY+QCZMEgrvmoDBJXGCQcMFH8
/Vb+Y1v59VK/VRSSG0gkYCNfaD+FT2iUtvsGXvitISloycB6nt7y0P7HNacC4tdVn2vK/CMhm9AV
/bfPD+rL0MYjX1GFVpKXZRHt5XW9UJeTpFu+/P1qf676XOwnfYby6/PQuIk3lhU3qBhrS7oFxQWR
8Fyixv77df7Al04b9M/by3TXPz14YZMNQt+gPwYi4jqK7a5xsKGkW2BatMtZ6fy/7M+85xwHkDwj
PvntZRrRhgSGl5AYIzo6Aa8TcQMf179uy/zzpSUfRpEtmZfWMGX1t02a267Mikp4HspwWLx2rVQp
G9YxjEDYJCuN7lyWLdDNz/T+XakeVvoWaFdgg17JuLRFchgODyRZMjJDs0kYUDCnHRcdMQLVZwQn
otsOIfqKTe2eyaaES5Uueh+YCgbUuPgKSEbK8iVtKcm44P1aN/rgoC9463GiEn0E4g8rGFVP+lXQ
w08BMJCuBRrkI0RjoXRqtkrVzjEIcKsUolRvXlduteI65vqCWZoNP0NpkSCIn4DGif5ZxHU5c0v6
7Bq87XI+Ua8YXfjl1ZRpqSe2Vm4A5nrGWwDyo9hb+QN0QSW+jZj2qy9NOSbDecxfRNIOXBK2p5y3
aiGohNPNBmXZAwmhylVNYTVZqOTgAOtAqQ91fqyrfiMj1Iw/ezpZWov8E3RCQCc635fls05pBO70
/stF115FKy+ZJxXcQ+2Ncaf21iaiDY/yKMscP0TpQaLRrI0esst46JRrOvZbq15E/obQw2fpvmU5
hnFq58Rb0lZXY6INadaVimJjNGMLT3YwKkRoAEb25udIP3royOG8b84JcIpWOSqu4+eI5qb9ZNYm
54ghIOmadfiShjuSH9h3JIY71pxHwOczJcVqI41Xvz2wP7U+mIyHmfrruFqJUALaDiCg/NKEX60m
LfTaJSL1LazXgTgsRCbTAXLaVngb2WdjNK5QgkgdXBQl03o5PrUEfFJrGhCQrGRdEejjo7wqj3SF
FQQ4I7MM1zzIU1J8eXFx+BIMNNMYsZZ0F7voM6MnCMRAKuhOwp8xcCGDZpQRIiMHAtLPSCBAp4GD
2gUOD0k3OgutxUNl7HHH277uzrVM+xh69aa02g+/qEwwZxW4AWAx9UvAFKJQOcBA9SrvsattJUhD
0nuCxVYOt4RGU8R5N81FVlTFN7k2IeohtqhC7WKmeo4aJD+xjF0TD459MNBlmGgFfrM0SkcsESti
1yeJ7CArUTivOY0abXUhJT2jdJRCm28DyYbeHXUmCS61lxCVWx8brKmLy0R4ZKhLSg7BxntNG53Z
pE9usJ7e02rVyEe1gur1RNmQofbFmO+fxOwOX60PHDlaFQQyqNJGzzf0djVI7O0+IhEtRz5BkZtk
aK3E81Ag7mIwpDVgqT9aGq5dAyYdC2yOF7f8JH/bBNJvTfSbHEGkeIRr1EssGvEBlAyrtpmEtE8B
LPFuy/lFjVuiy3QqdLd4MI1CF7GPquhF9eh9C550NeAaZRZg8dGzNoSHrMCbwHfIrV0ewbSlw7WL
JhO0FUhPd4pQ83qsfEBLg+Fe8fNKIt8jHBjVHELIAZDGB3lpCpsRon06tHvs8xYMFKSuj2ocsYbi
sM6XtJ7i3LVH4aEDSO/rgzF+YgvDLblV0PxYNKpUGdbT8IJwlMxSIpkDAq4KTJYhYzNCqI3krKeb
Qna45EoyRghIAxB7zbtWDE4y84y30cS9y/A0rtemGT97C/mZKxTHThuvckF5o1/KIdp5stMV8N9F
pG05WiuSfrUwtjOCIHOmoytC1Aeln5Ins5XvxiuiNhJ8Lcxo7aGMDn6P3bsAhNMm5XFASEo0BB5h
zAXxXOnco+lzeB+06hEmuFbbMV+LEEu7r9JIlgEKjiB8DYPb1Dr03sz4bRgb29OWKl1ngWSzHrxa
ULHYalC+/Ix4OS/pHImMPa7HUdg68br0amlb1gpEyGi9KP5L2n9H7T7pjg3SJBZHB/RzwuIjlhUj
uDE8Zv1LD0Gg9XNn1FLwAcjjNOs9JKumlZW7SxNAG8lWJHzd24UupgkxOrc651H+Fo+mYu4bZ1nZ
1zUrsRocy3LvQdmQ+BVHD+s84xtkFNaHJS2mmJmQjoD66M21BwsF62iDpQFmBy2sMV23w13mwcza
tcj6KhPtixN36SJ0yvVngJctB+qZYzVgvJgSftbvVRd1x8jYn7WTeStmNM7IcGaHI17qVttADcut
14mf02P96zYMZFmEmhmBiOcG+4SKrK1hWK2SKCvQlMio26AeLwq2EG34lAuCcWLZjkhKprYUU9lm
ltp49UOr02cnMFxRaMYJJfsggTCQDVLIxKzvBkEzqhozeINXVQcf+YQ2JGMhNEjC9napiZAnXxWW
sEq9epvhwXYhE0Wn3PyIurOXhYzDYKSSTB2SfB1wXBEkAxol2nbiHmGJBPzKnT0Y+atX1+9ecMgR
ZJMfUBLQgwxcTQc0iMgg9S0Ngp7JVtnAkXKKnqz3VjqOWg6D4+zn9zQhIhFyq7tIe2MexNp6iJSr
QDgAFWMnzOByIUonBWjZDOTYWtcM/aKPH01fBL6yx7Oc1jAjRjKB1ENv3LoMJXm2YdQ7ijSoQ7T4
28oS7CqGMLJl2N6jvJA3ZdMvxiybF1jMh/gtZBmRAuIVQCeGvPA+hD1O7pJsl4KOvdm/p+ED8H9u
kdUJkVgPG8rX5DjI7qmhIIWlIDLVqidJBXnnPgNezii5Aols2bNHx5jBu3pvSdvAe4eSCslrbfYI
TcIAw2u3ZoBIpudMr9/RtZXi2cLrV/qSo03gOyBw5Sge6DSoFlHYDF010GuhvGxGuCrtzR3FeyAF
m1ripY5oUne2Kj5QKm7Cku9pTBe+dxT1eDUkLP/ltdC0rUcsReyDRAgH+J9gjkJSkFaTiG6qjchm
qKDwqfcgh56cHAQ62S5d8hHy7hH48BxAPR53fDTCQ0Jg1bcfWZbuPE8GXGZt2agrfpFeOlPoitIX
gUmXMbl3SrpWaabQU400yUlNeN79Dzgp+BkQbQmg4DH6uNGz6e8aHYHknAoESWtPlQzfxFxFbbEZ
h01G6FOm3XTxQDw24RwvWmXOxOgGYWrhJqzmyjVEcpcr7UzO4qXVn7MITVr48DyJ9uW4TmlMdxYq
SjZFHnTPXbZVdjGMaqJcn734xcPw7hYIEIEuaqV2EKS2A8NfQLXZxbK5NsBuTkkSnHo8VBdySmoJ
6QD5uM3YsFvsXPLQLo0CKatG7yMpi20k3AZEt4p+IP63mfGRH7xPyl5wbtxyH64sw50Pik30ECG8
+JYilv/2zQBdk2RnwloG4Ix+i++7BL55RCA8Zksj+Q5NsGydXaQvHXYRYxWYKG0amqvtTSgudfyh
0R8Jgw1DxrmufjbIZqNxa9EmRiTdyWACLTsoHZMIVxM3Ur0b9HWtt5yG0en6C4uoxCLZIxIDjifN
AkWzE0wWCUJtQzz6pPcY7WsjSkDe6nmcndpoSzTTWCKK6bdWLm4QYiatigTikxbYPC+eCgQTWf7U
XWFGuuuzB/dsePJlnF6d6kwn3fC0xdhklzBIXwWOuPkwvAghD7zHuxslW3GQnYxscSNySAUfEdam
yYuinYjFGvKVrlsH0KIYUt7a/ijVJbLuaA4vaWGB+/AVdEYZCylAKP89HgC0jA4Rz+vUuIHarEd/
S2r2zEIbUIjy1pLltRFeG9BH/FsCAqKAxWIS5TkROemw0ECiHapsE3PaFNJdr7d2374H9aHxy40L
IMwcikdLtKvaM0bOBjvH4ROyC3oTJmXa3JAC0/dAo2YVM0ifoXbiWKsn5SIRT1JY0/DhjXT3oFIy
nLia62TGZwBSJEUV+TTCQ0NQmSExF5LeU+FkNMyMphNRrR8I3UOSGT4EecQ0RMXHoYIM4pUaGHer
C89FERELDOiRiZfezgX/venX5DXPxdKd5QU4HPMzp+7O2WIJnmp3Nb+tW29ITpsH45aJu1J7LPBw
Gyq09NlCCNEVlWCnQHqoAqcRyssqhEIXgQTiuCW2K9NjaPLMaaRVW9Hg3fRodY7vqrnvpX1GXYBq
jQ4aIVNJshPKR6GtTCrAAsEBp0dkj0uxO1W4Wzt9HTX7LLwljNb0FEFSxKDaH7dR/aoqPxSVLxud
w4hwpv5s1HjlIgfyOgXTFmoOw5dfNFSWpCujehLfabA1HKeWnq9cSnKYkVdGmncbEkYzwiAgslfG
K1Gdc3WAv6Xp5SxReniKZNC5ZPnICE/IOtoY+YuZM6txN5l1qhBSk5FL2i/T0I5w3iz7gNFoDEB9
kR0kLXv9PaWsZnfoROSZCQlzFrQNfV56V016kcevIcfvF1+Q2Sq9stLp9aAoFlAgsD0OKCNYZ5ti
otB5B2a+3AGYUUcRfkTVgSFlP7bLiKhDy4LMMsw1AfcA1jBZANRIyp5f1TbR67ZqkvyW2CqzXGxG
fnQKlKNQaBe5PbnWVi8YKgcL5DjcFypJ06Hc1opnLTkq6HIouprFq6csqjdBO/TAJQ0IMaDya4Ia
sqBmAqQvKyZhDYEVesW6OWXE1UV/KsiNKCGq6oiJ/aReqiMwQYBg+C9Ued3WyzqSjiaqocqvt31y
8MOShoFiIwKzfSuaTXCEkc9EpcEcmqduMHYTBDtdZRpMcMDuGMNEpNMCPoWnm+6pi2cS0raEQToQ
2u5F7hoGwnwyke5PQRo5Q1e2Al8kwd5c5W691Hsq7K62Vf2pJbsYhlQzoL5WbK8n/El9JmBaFIx+
rH0juUpNaYNRKVSnQT4jERYlvUTdp9lFkPZ+MGYn68qTSO2zreQQqLuyYzWHgBONS6yajPBnqd9D
aIQ79+02Z1fZVdTAWX/gbQsAKmUYO+iWZ8wUFnq3q5Jkr8N281tOotHZs5gcSI2jtftKtg3/3gyf
1Ui2OsO+BLhld5ja4RGKItFaAx8bhG2CtQ1XyYzMh1Jy8rqzfe3qdjvikVyaPwVtDQrRTNLmFWGT
Up/MwwKBfVgz9fweWKPK4CZkWznNrhEFR5pfRGOZtaeydTd5QQtotMeC3lptC+nCNB/FIG+naK1O
eZb9sdT9bW9ZzwqQdsi2i7u1VLe+ekqTZRtsG/p/UWO+GAAjQcXpby7rGVBQlFba2MwnNbymMV8R
5PVYroqm2iGYUqOFIN4LL10EoTkbQY/rruTo0MlEDAlKP1dInxtqac2bRUVAPl7i3gx2wiRZ908Z
m6MUqq+tTiEe8y3XPSS/d68+aJkT0IEoGShnKZHnbvUD0pHdoG3qrtgnh5mQGI+2aBYmIChN+rL4
oP7e1fuzKUpLT1eACJiqrGjab03RSmgNj7jsiV/iHkS3XzAFGnndO9B+f7/Sn9LpX6/029jSw/pq
9T5+FhcgmaB+UadQ6rxKRATSBBjwUP39etKf/X8uiN9fIoSIeYw6/fef2rCDgmKvmPgMtR2+eCtt
JW0ZGM0VJzgpc3ObzwX7n5lOivgfCmk+SlgNEoQbmTbbr1fNQOKrWsltxmJBXnq464o7hrGASkwr
3nSM70l1M8ZrMz47hm84VTwy8SKzPYVoBW5gimsUug2yVC8/Fd6xxIyjhOg/edFZAuP6EbQfNIKp
WeAqwlkbT+Cq42ITFIeqvJXuRrIwRxTePRuTGdZQSbu0icAs/ktIj6pM1AlYOKNX5+g2cYtBFNM2
ebWJehG7B0yqIw56LPYiUhg5RvTXqHs36+0Sry27kI6IoCbgTwUArHG64WjDUGltqMM5CYHtJal1
HuUWbPYnb5ht9soBs9Kr7227MYZBDrKsLjYDuNLO++xiQluA3fdUSHUAHUQkEiBBoEELp2y5Qzqs
j2aI0TXnIDOJU/MbfZmk76rwXVdrv9qOfDqmsB588ZkU0q1p4iMI2ZuhkZIYT8kFdew/qNaPxDlS
xDoavp/BqaqPmtF9uPHVCcsdsvEb9aPgjZ0Xtaqsugmd6AkphpjU4EDJUtqYVuwUFuI+ELlSm2AZ
qbZhQaDy4CjDIVCkU1F8CNa3h0gA4O/AsslaMjTMH7H5WIRydMK3UeVv8VQIJl+V2LL+XXrzaLgo
Xgbze6IVse0MLUdmkduwnB51Qg6nSxyU91gBYJAXKbW+5FgSU/4cjgeHtDef7mvcOLqL20cwDnVi
bT1JWCksT0FdfQZT5OWAmlWjgedV/OatiDx6AjJbIbWvh1sc4SSfldZ9gWc7JmE8H0nATJsF5C1w
V5DAfGGR19XREHDkLa2ILYQCikRCYJ9W/jYSDeiK8jSbDGLJTnWgsIm3jaO1QSakEVIc+MIKA0nv
l7eKlAS9jdVPodcco+L8q+jpwbMs8WQSPSeCo1okKfTGkTFn4TrN4O5cSp4iORtFNO+xyBgYa4fv
XqUuGXAri+vW7K5xiNWlU25dm70g/tglUbd2RwyCgoH6zhqtq4iTcmaM0inRraeOnXqYkl+kikrF
VgtHT8gtam4wLGEs06dx4a73GCzQiDF2wapJ5ovGE0LKITmF6SUQ15wl6PauS3xc9OC11kdutmA+
TRE63tqTKSZfQg2rTtW+427cjsME60drCtgN+9KyksTCzqjHwlx3ZBUXu1iAlY+NabQrnCVIihZw
M6PqVnXmfQsUN2P9bTILGFOcX66/aIErk0QZxpxCWumidXclkGi8x4uMpMlY/GFKNMGMdYcWTt1b
I4cIF86+95pjviaO0+Cc4jNhyZpVJmxb9GfBcC2rDcnahwZ3j05bHsuKpFwhOZdUmAkRlkqxK4Zx
E+k1qaKLWi6+RA9E9NgVJI0OwrMeLTruzd7LModVGDAgArg4JYPSWvmV/xCM5oJte+9jD5snoweK
Uih1pgs4YA3EBkZIdZoz0Qiitpr3mf8adu3VVeVzJFh4MN0FCPoUpnyJwqDr5ZXJEajsXo2mQBwI
Ph3PoQcvVdxUpuK4GFEj+iSm8Kg6EiNcgjUg03s7l5JsJA65JKvaAEGASNvYyuRYCnvK61ks3OIC
rSLtE4LQpMJUIeeS25MQRaEjfqx5vJNyFZm2xDMfJnyvMkcoLz6EafPWWu0hkhgIgB6gXFGpRD8y
AQSMf2JwlMPE7Z9BUm7LbJVJ5nwCstPH1TrBCbj+SMOCM7ZGq8ZnrUpR8NX7ssc+5idOyUpZNbA8
syet1K2UKwc6zFaIfDnlHF2BvR6Y+CCD3XOwmRE8T3N+EoNVi1g6d/pRQNVW6hzBRG9bJ+GM2ddB
H1KCmdHiZ5iTNo1RLes2WLK8Ykxa4BZY1/KwHNuS1oOdNLBDNlGN7dY6V8msz1HQhMI2J9HXdUTZ
hbkdbLKQp4GexTiyvoz0T2vY5zw68HE4Gi4FysEoxUmNSypVpFfaVl8qBz3crscoMiaxC4m/HMYL
JC86uhnTLYjqmI67LJCZsh6Yd+aZtZmmfNzQKL4Eht2SS1nxh9z2EhHqqr3pfD8az5+rVxxyp0DS
ZR8Ty4meS0KjSzrbUnARwWFeAkpKDaG0m9J9cd1vmXY0vHPMuAlqNJ8TrlF95yjIKjyTR5DUuUpS
OqduapiIZl5s3CI5wTaEEmhuDfWzhJkrs0gKDY4Q6SWj6muplyHvPslmWhG23Sr61iBkWFWFlx77
nTydhyusjPSlipKJ2Z6GswN1JGzv9CtmGo8ctoWkdNhLNebzUyxZ9kgZ+TKfpCVGK2n8GLQPz6LD
4C5UZtstX3CRgJWtBOIR1ENTwNYlCV1hhvie5g8NZr6IVLQm67otziiwworWqmt7yleiHlBnCBi+
s2DVWfs8e5MTczNWKz3cMgVkT+WxW5pBcc3wFMPTWSlxfU/cH25OCg8iw5Zo01jfymgJa773XFmP
WJQ694fAryXTFWhx41Qg3CYfTYWO2bxHqrFVxEtYHbryxSBqfhReIlpM3srEeNt8GcMls9YRn0rp
MwXrkWXxAus6qWhXEUcEbjTixWE/Ku/a6CGQVJ1cZEZH6866xkoDOt7mlM0IkbEOvclsWeQ4XMHM
Mn9C4T/Ne4loT0/p6LQu8HL52xR7pI3u1JV4pCnTMTJEWKcZTyKyAdYifLE/hv9D2pktN45lWfZX
0uIdWRgvALPKfCABzhJFze4vMEkuYZ5nfH0veGRXSQyZ1JltFhHmHhpAghd3OGfvtcddYF720bWN
cko2h1Uzg3flq9CjIbvzcfiAGGUFIYkkUbc5jUz1NR/ok1gb39oh0IpwO+ACHHAa1UVLU9fbF5J9
YXDvY+TIsHdEAQhYSfZxFv3MKGsUlYmNkLw5axVj+Zh56fkAo4QpB9UXWWSEhIyPck3/CQlqRVnf
7Dqwnlt92uWUHDqZszjNcMZeE/Ac16DXh7WHxNOsTznZ8rGmYSRHlEasrZTSK1XfptZY+mOMW4Qp
sgEdU1V3mnSjs/iordvnvG4swAY7E+ZKgKstqZWClHkpWqqQoOGCbKCqSuk1xQ+nnvFzvXBk/xKD
qdtYDwU809q6zql6j0fAnB5IfU7iJFGi4bWVNUckA+eZhOHJOJXtqPM/JciuylLvza0pSQ/lBMYz
vC896nJ4GvwtFvxCIe+ILrqBeoDasYe6VIJCKbH24X1V1hLurXgXI+5KzVvWF/vVAkZtYaOuMg5h
PqGseuvYwOCDyGmC4Uc17zVuZeHU4iowNyJl16PLa2qqieHdBSRxV157YZhIaLPnOHzGgGyEb+Ww
B3w7aSsCGa/aut+rxjbNuwoK1GXBMxjF6p2OS3/UD7qJi0ALYci0+Vb3SyoX3SXb5/WISpfWQNu8
gsuq2e7I3bY2wfKceqgPvvFkznxUmkNsVxTxmBOHkVd0K+i+IXHolTvwZYtYJneeQY5raKQgDKog
ww4oKYgAqYb4c/3tsixmoa9CzqhCLDxqDSxwBF9TxWbvp95xHsG9RLt+CiPkzDcxZjbTfEyKk2Q8
KKkzAl+ObGUhsPkEa42iBLWkkJwlSVC3CMBYsGY3OP9IiCzKa+osHgpmwiZwtjesfvXvvWMAfbXP
L3UqU2EpP1vGcNVzP2L5wgum6y4zViPNzcgfrgPkEGTA3nkALns4WEVLPzsJHDnkI/ZtIFw/U/2J
BAVKV9TZLRg4Gs9i4KUXQN3XOjHSHlv8aYDJEEAesjmoGyTrYeOWsEGykBrcLmPCf+A/2coDzO2U
Fa2s2lUvsCsllBQfVIoJPdJq+T4w2Yq0hzCl/dI1qDNZWmCp7C2Sr/quuRwNMiNFeZgw0UfKcCtZ
rkQlROPhDyaqkgplRQ7hu26SF0lpIDw0b7LI+0kK5YtotTsjrH/RJz8IoRvUQPNsbdT1YTI1ZNbD
EsfIUtWvtQF9fV5tp7Ri8WOL1oNp9udYMe8y5h1NkuQMRO70arq2rSuMLMscj2rLCaNW5cOcchO0
N13EQba6Y8/uyMT4yi3WTPJ6fPNSbsgdK3/k6m1KvYfqHxe45ly8pFDGrGosmMfZ6CuhvIyk69rC
Fh0hg4mPWnyqvFNAQlDQom01aT/FwHuTi8BqsKU5g+Wo4jChk7TuNGVvoTbBg0DsbU5QXC6iOy96
wXySl09kCxvxURHDyq5uYh1i+uhGeuBgFIW/A+jarpCIGDcDNXZ/+DEfQpUpuTNUEuV+GJO9B3vc
xIdJXNCGtqnpq7TeB4sR9yZIAkkNN8z8x5R6vxZs+tHNOFX5MNQLp9OvVfYrMfc4l68A26B6ojzc
0tZNe8BywV2g3smUfKU3C7wEYUm+hRtaShXbIaPbKuJbK76X65BcNuPGZp1Xwq0dZ8sI8BJZiNux
bx+ZvvL6KOviB98QtuuMKZHQdAYpJ6p1Mt2YEVIObPVZr16Ca6PETviWrAPbFyOsjBHprOzF2WoW
NoUlhWox+k+xDiIhI1BBLZaUEVNYLwXGhsajI3fo/KeGxBTCGXhxWCCk0PVqcdJbtDGhyuEB3ra9
znpQ0muVMi4F2bq9DMLLmTjjcZK3C5rAJwXPQoI02aCrR2khxtkdY2tWJEB6FfwQ3x3FhTVMKyt6
Gq2fHivxeBqGtRU4I2XknnJooDxKFIkkEliSZteNW03fNpzIQqg/MmCYEDxGwXZXz8sl3fFYaRYp
fYtyuqQPLcP1Q6NMi+R1IFRY1Y9p7XoGqSCZ7w7SIRqWvg0jsf1VwoXKHwrOcFGxRNG2sq2fBTQH
GlNDjsG0BUWiB66w840a+GRhWZvUSxclQq7CfLDaK43UEltfdQQXBRDl75gN/ZzC8FqOVoLeaZi6
RNy0HMHVdgt3Czif3SXrgTMbpXHR3xuAfEOcMvhqYlBzML8aYqPsqEeM1TtUt1y7alZlX7ww8QDZ
cWWszjnPsil59wQ53gwNEWDdtog5QbIKJP7Ok28BFVDfEduUNh825yuc8lsGrNKWNwFzRYewKsm1
b0xjn0kEIVDCobSR9criTHQbeBw59DmjoqgehQLTI7r9uqxnzgW0j5pRXUEvbHHmRjZKFvfHAlsn
0PC1ROgsB9DhjStxVCewBLINZaWB3TPt9tsECHmibQqN9irJssnV1HaY25tDTll3QKynxY7f4RpN
L2B2rbUBOFTKuYk+AvbtdEDKV//EGW+zY8loUuuGo5g+NSGmPfAuncchvVN2Un5fl9JyMkmMGQje
4oTJXnQY2ZKRsDn1p6I7gO9YgYcg7cLmpGEtzWJfxI+W9haGPxqqFOFxytce+1vvNuw49hCRFaKX
muvIb7nmRtKK0OBBvpgAtBgu3ZMg2Uhx/I1Z+7NaqQ1JjNtpG5Qtzz42u9GjVKpYkrE4kSGTQVVX
aP99/dF95pUkVZgweLhs5FDbZxXZGC9j0kwMDky4h/S+2ZZrthV7C9fMAhGfUy15aBGAPvz711Vl
BdO/BgF2DlX/OGTqUm2aTjMh9fY+VgSZUyAph+UqVtHm8YnRZKE8Mcr1akSZUd1ZWrXMm5vMfvTa
169fy6xoPhu96u/XoBhC8O+Z4jkulVaLa2T3oLi2yiZe96sZf/4dm1gxP/FuqjJIOMjBOEdw4X98
z6bdQJXP2dV5PTEX2kFuTKRH0ZoCLaiSqzy7AuaGtEFOAIiz0MvoGkb9qs1cKTgK+jYta2PUzTKi
baK4hIbGolulM1Ijokid9eGVP/c6CRudHrGVNKRsVhNcr/XQzkbzdJ37ASeUnmOevUheKo4Q9Rz4
o/c/usleSkiJZNbUyqi3INN/VdPWbl95ISGFuTkZfI5oD7O7utOPAVkrMdU3qlRBRiRl80QDKeLk
k/Qdqpt7Xphf/lQoVAW0PLMWlY0FSITwi2XXPdnJFjHJYvZA5NZtz2JRZK6pMs3f6zz0JkGdJPhw
lpmpCetouA0HhkQTEvH0Jglo3GW/jFlmpO6OhBL8FOtZnjeK28Z+Clpr3Sj3ubFNoO8V0WVPEkp8
N/fLm2tL5eC26IABRQMLqYpEkc5lW2zCaFqVyLXMLMCAQqbGcOx+TQxGUmQJsaDvSzFPA2RGypq6
6IdrvdoWck2R8lhTGTU9i3P2C+wqlV4TqTdJuCmiqyhkp9cPmJPsizmIU3kKUOLM6pQA1MwkAteC
khYY0rY1bxLONXmoPLWm7viAR9Hk0cBcBezACSTE8Z+SBQnEyIl5VLwRQvgPPdtVYHyL/QS76uun
4rNejQoOCESjRlAxjZOPo1UN40zybSo6xJ+QAOf6LqKA4JIPklRwkucc6bb6zgf2mU5fVcDZ6Agu
iO89b9X4iaIJHPfav9jkwO6o2a0Ll42V2xUHagfrr9/mJ7Osqii6xn/gHMrW2cNfd77eqg2+MwQL
zXBsgJFE3xCQPr2TChewNf6r/YV2XVNfITgGaMOfwHXOEZtsla7NZesQqoGPAzXg83/wttA+8JYA
UKv22VRTBCiiYwO/A3C+ULn3atqtzn9wid/rBpRcnU/s4/gQfkxadsadC+NtUnXOn5GE919f5JMO
pUrRj8Xp90XOozCKojb8Co/eEppuKZlO3yIwIQptBKS3a9vV11f7Tc88XwqAk7J9Uw0TuvtZQ9RK
utFvVW5bGaPTkB87wEBFS64hp3zqqDH0pJ6GRWU4CA8FtR2DyANjn4D4mvc7GkeJFJnZG0kqWv1j
iu4nzs1KgAl2BfgKmZ5ESJfN9339uj/pGKsq9CeAHqbOLuxsMQ1Dqq1TQAep86/LaQdALWEdm775
wD99OFWB2VSXuZx6PiNYAalmlRgpRx6SW9XlElhoph0iRcYwkLNvrvfZo/n+cmdt29LMjUEOFR4b
XIrtRJBQsJOC/de3Tpmnsb985O/e1NlH3iI8E3YRYSpfF9vUHTbaBUD0JconB0DmN29p/mVfXezs
gxoxCrWhzR2sArok+BiM9JuhMD/YX11hHirvOuy5HktMCQ0TKAe9Tpm1ylvDfih+tor23bz22bth
bcDuZqg0bH8fC95da0ysXsLfxQpxEV52BxWD2vBA/diFKOYviyXn5m+2q59t1QAXzVtVIqx068wQ
V7P5b9qSrdrMKtY2BGmtgg3NJvebQfHZ0OO0ZCq6ypaMWfTjXVTo1qXePNILhyBOYKqXiUNQ2nbY
IZhZ1FfN2j+W//4xTTWYdygEAWQQ53ezs+WyNbKJLJVpI9vXQ/TdSP9EBsEFBM+uYisKzrCPb8rs
tQiV33wBd3RhzKxaCL3L3tHckSTjb0a68tlm9/3V5ufu3eAIva72x4Hnylh0DgqITbWZXYTq/jun
3edXEjpMRjB4WOHOPyz6yH1jMwyzg7IqVjCttnMyBlPyN8/WpxMg407gtmNLxA7+43uS4kFTk8bX
lnrnFAdu5DJ0JQwtq9r5M/Imf/h6IH42sTMAZXl25CrqX8a7WtiNAeGW8iyYB6LoDG85d2LB7H59
oc/f2rsrnX1cXaFquUGVlULkonatte5GjsR6stCPvYMtYfXtMzb/xvOZyuS4pYD64JE+33kNFW1/
ijjUGrfhpjx5V2hLtPXgkmK9EZeh8s0z/dkj/e5y56lQVab4doDxDCbxxtdvrOGymB6/vomfXALE
OOuvTS3QsIyz4eEV0+Qraco97EEXIOBMNqn4N+PH5nGnCKY/KgNc53xEiFEJYw7WXANvQlPcBHQQ
5e+e3b++ERx2NnVqCg8zO/3sjcT0kWU/UuddOPY8hw2ra205btlLGhXmmjPdrgJT9c3j9d1Vzwoe
Dar8ou9sDaOstU5+yLgf4m8+IeWvcyDjTZEJhDFVzWQ7/vEJlq0YU4k9zu5mbSWW0Sp7Dg+dC8cR
JsF/8H7eX+vskZrTb5CeFRoHqGUU0KSIr+L2/ushh6P4L48RE5GB91cjR0rY53u/QplqfSTrgSSU
djtKLiREEt0NyrPdIkamIIltTrxA2+5rsDijqu44XS+0FFC5qK5k0l+y3KKtN265XcBTNSKvaGNJ
NWEL06USrnCRndRB3tY+6hXxksQWCNR6Jbpq5XlcTOJCYgyPctCTVlDDEisv/Tj84XXDbSCaU41x
qh1xpTYxauuMa8TJTRTfaBijsAjG2mVsbSwr3aCWo8jTViejg8YnP8vTzu5AEgeoxv1l2Vv50jJ/
oVTOqh9yfCOL6EDl+xj7/qWmrEaaD4NvbBUSMxPUx8BrrGAT0S9UWccDLEbW4O/sAGx8i3UOLYr/
U1XonxrbNnf8/iquUd0fKzIf2aYRjRHSLJl8umlq2x8MixZm1bxE1r2CpCY0PQRYTxC2DhEn9Yqf
9cQFqvStUqChJVBaRZo3OF13pRrc+Iva2Hml2xRk1G/CufaOoDuXHRv2VUyvEwAGmrLO7FxP2drW
MQkpZo9Haql1oh6nbFglOU9DmDp5D6q2uLW155g+XG3brmzcsi/aV518X4numndI0l3SZy75H420
1kBK0G3DBqKCQJl2TbQnR7LXtnT58RvH9UGb4ILZ8R55Mj8HNpYej7G2+7Ux3JCqrcLEA0IvAdTg
R1SVpiuAweAlyKEi3gTq9UhRKexhcrb0FiVAvIGUY17wlgjlJ0s8ZoN1b8l6AAm0v1D90vWtg9lp
hMneD4pXIB5Wr7SCqGPsXbsM8GVREOZbQdBXVUDT8PlDM7vws+y5wzDZS4+pGdxUWYz8EPVSilov
OrQdSZPkR4YWAZTYtBM0jeGVF0X3Qx8FWEDqu6Rmm4MGMS1WMtmxvoRmW2ZTp2GnQjhEm9kGKkQe
dDLdkbg9EAFQdpt0RMWMzCVv8QxeGkrp8JisW3zldbDTgSu1CLSG3j9ZlGiUio6tKZ+0FlSijK+B
6JiiZ9QZhKLwmNAxSOKAQl+31IydpOd3KTv0qDJ5OGjR0wZMszvhwWzFy6/dUGLGtuzLl72EV2k5
8S3EI2vqpof9MtqrqQJ22h+mcVzBPhE5SpF1U78J++gRWS5jjk0QV+kdep/wBh1anwLUFftIL+6r
8Zcp35ls+0z1VM993tkZKL+KrLzq4YAX5VuFARjhP/WFha9eF9BxBvQJweAjHMgv/e5qToRBhTFE
V8ATiXzXKQexEXNAD/wEL7LU9OLUZTTmZLKXuwFnvb1pEU4Ev0ZOwfhjCWckEHJXqE+hEm0S2kiV
WV9I6WunggYl5aUr9G2nVus+3OMRtgZUok8kPTWVUw2/JjQw8kNg3VqJy4gOW0KvF353UUybQNwH
yanBVyN2Gv6UlEY+XWb8naVT1/fK8LOvZxDaS0+FEFCAAAZR4CaOdra5QWEG9rFG20CVsOU8P+kQ
xF80zG4xEayP1FacIqa9ZVLbE8oJ0jEoGrqc1VuSdW6KzwRWaTu3f/EkZu2zoIJKYo86kn9Tmzu1
Z90pf1kkJ/hcHkPOOMiuJMFO1W4zjxN10jhZBhJYgkKUdgszDQktD11qEMIoncl6tDBLadQmG8Y/
XauM7qcJ5tJeNehEgpEGyiVa0pWWPES9K0xAR786DEskV6Pxw5QbPkwqwPltnm0gJecV2TY6QHQo
+A0ATurxjJmRAFCp4PF4rTA42mJhW3QZVeu2AJgQhTdtjAOBXpw6rQJEQ0WzMapjoBQbf5YPlTd6
9cACQ8RagdMS6OkuhwWWv6nAuJtkX+F2C+bg9WapxTLioEfGWFnsJh56cTJzDB8hbZWt1LlJT0yt
vNKHnx5yJQNO/8wXbN76GoL5dIswQ0MBoA4KfcVDAHYYUw5kMFo8WLj8H32yj6J4lQykJgROO66q
EDyjZOxjek8mudIjgVh5usKqpRVHPNUbXM+HFvUIMfehCr2OLY/8Vv4wmwsP/2+AbVlDZ0oTFo3J
0svRqBg7QTw9ZAb84Kt8/iNgZquO38IaPCv2idIsnnHCNOT3QWGKS/UnhvML3cLPauf5tkzil2Lc
jf2LaiGuSAvK8bArGwRzPH8NpAhrhU7ZsYfism/wZlvTlk3FSMA6Cbwo3u+0ubXvjcFNlCTXbY1d
Qurtebpz+ghTTymUC7O5KwH6mA3p8F763PRbuunEIwxiwIiLYcSCFoIOMJdi/jzdRdp4FGCU6CAY
EPDIr6vvWDBd3bxOe8810xymE1g/VrWr1kDPc1MCt48Gyc2kdNV3QCnov0tStrd8cZJh8jfTXpf1
h7hEpqa+tPKdbj0H/dFrkXl6Mb7N28brT4p6odmvVZEfWREWkvx7chuIc9Wk6KrSbqomCp0puioZ
w2XJg+cpbHxUcCba+BTyyvCXaMPO5EbTSLlC6UBwQgvMYBzoF4SkYbBCYyFKAQQU2drs3SjjtC0Q
cO4keXjJ8adDCpitbnAFsoQ5EaLxaz3Kl8KqN74Z3Nby6JRWuNFHDxh6SEsF7oWBKY8Uu7it64U0
dacx8k6CP5vFqkFMpQUXEzIgv3SM0bgQ0UoLfSeHtFuQRU4uG77iBmV0Vz1ZJW1TrD51dlLldp2U
06NVrQTbKHvAWQ/cmJSwPHDV7CIhRJZe/K3djhcDXZmvN5efHArF+7Ah7WwHW6VUxzsJXwIO0SXS
sGXkmBGvYqG/QMh0+w2PzzeXnH/lx1Phx0ueFf10Y/CY2bik77liba5CFzHvZcEMtaLj9S2m5xPu
HNejhqUL2bZ0mnMfDwSd2VhZ63nMivm90a1qVNliuigNpy8IgnjL/E1iIwZdCyAcyA0YUje9T0Wy
d7MG4AAIhIHHRaSXpoXly62kgtaMg94mha3/9b355Hz04aXO5bh3FRUznIO8UvZXem3REIcHkTtD
/02F7buLzF9/dxGwKPoUzfc/0+oFj4Fusp+Lvmltg0X87GN+d9vnwse7y2goGZPJImlDxVnFPc8g
+vWbocFwnF4rPE6mHWxJaYhoVGI+sL2dzO5UtE5pyEcyxBwYqU27scCIResI9fXoLYu64//FDyUW
4ikifwmxZ5MeIhW+Dz6HTN2UTNht9hRxECJbwMBZB8LOvrXSJx3ZVM4yNrKUIHNukBBwkidWh+FA
6ArpfGXlc3zjIbVPqQrmlVvjmVtkaxkOGTkkRqC7s9GKW8XPBiKEzkLO60+hliYdKQvDTWddFBrM
fU5cKdHlfQ3jrdu09Yq4CScmjSkjMK4hyxzFequcGmHsm+IyqMxlVr4Q/eJ0gX3KlAtvuPKKXdvs
xtlNFBKSlBg/4Ti7OeLmlv1XLq/M7C70toItqSlutSj/ga4STGlIAF7TWNi13RQFKhD1dpTmOx5O
yS+D+TBsSkdKXrXmGnNqqZIBRAIgI3+awIrg8iRwMYV6ULLJy9+ybkKx6/gYn5pWu0zHfddJCxXf
UEmucHJQRnkjW9D3frYs2kkpkdi+asCkGvUiZWMmH7sycTghb61qbwKdshH/4dvoo52c7y2QDTil
W10sGlz/PhBXFexJzFwJAn62cGLtsIrN2KMHAxNlqvFWRXLK3lp0yNwBvaihK4J+nUD3yJIHo7UP
rZ8+StoPKSFLJd93w0YUITsLsuXTu5iTelPdTzRpRhhT0ePIR6iwNRYtp4l6nzdsWutyL5ULxTpW
tTMRrip6WubEMFkt+qJLX6pYWrzrRDr66SvglaxHeyXvuzLbFL35BM9zWmT+axcf4PcRMqS7E5ox
HaGvbJpLvaIViNjWktm5CJSd027mAEDso3UksCCN16n0aMR4IuORT6+70yeLaEJvM0yXRnqd1/0h
bKA7BsX/59RzVhAK27Ed4t8ZK+pB5+jHsaL9ppvw3cRzVv0JRCmsRGZ2m4pTYp6A18Kd/HoC/Xw9
ezfrnLUsM8T6ECS4RvWCXenordnU3NjLwnTmsiMRcd8U0uZZ7C+LmUHLGqi7QtvsbP1sjBEbrc71
Rh2LQIbRNl95Gcks3Xcr9SfLpmKZ9LARNbKcnRdTtSDu+0rttKX/9GfQoeXASRmWsN1JccRF9c2d
/KyORrWYBBhFw6J63qdn5slGZRZE9MuOCmG9pGexNdeam62/64so8+A6u4tIlP73WmfrHlOtgf+S
azUvYi27uBL4N91ZP3Snc8lD2JXb4UJyvotm/6Rtz+f27rrnS2FXiUn3aKWVBH1TgG+2BV17FBjr
+KreKm6zDlf15usb+917PVsXe68IRTjxXk3rOCE6MyLoDWz1JCejXfj1teb7dnZfVdjBs+6Baq9+
3g+yIwkPw1wRt9V72X/xqpv/4PcraAKpVyN5Pq9M1mAghhLeLyh3VEcZIbTfEUv/2g4UqqaQTmlq
GpKq8zDMyg5wFsaCuxXad73AqwVrb1KgksRuRtBe215O5v3X7+qzYQF4mfxNOmiGjoDt49ZlqkNZ
JYlHQy5mrOq1xMy7KPbhnX5EyL2MnZ58GH+RfqfHmee/809rJnJSNqanip3542V1M9NVhXbrspVP
8L4ENQxgajmUjhn9d/37Tf7XB8hp/c//5u8veTFWoR80Z3/950X4UuV1/tb89/xj//NtH3/on8fi
NbtpqtfX5uKpOP/ODz/I7//X9Z2n5unDX9grh814al+r8fq1bpPm90XAsc7f+f/6xb+9/v4tt2Px
+o8/XvI2a+bf5od59se/vrT99Y8/LJ6C/3r/6//1tcunlB9bVU/Zy+v5978+1c0//rD/TmPHpi2i
GzahJUAn/vhb/zp/RTL+jtbfovOIydu0BFPiH3/L2MIG//jDUP4OA1Q2bB60eSUwmbnrvJ2/pCt/
1+ivzA3FmXptCvHH/31hV39+8n9+JJ9jaT+uNQb7cDij9DVUQW6rblpn62dcGl7lFYhsRQA+j8zx
aLrXYwMzXpXWhzhuyZ97d2v+9Qreg3D/ckVjlk1xQFRNAcT1vO8qpxL+45xjcpKRU6wFhol9oe8B
F+So8YoVue7T6etLnhFxeV9MIxbxKHwU8z/nTfIcSnLuyTHbeYGDYhF1I3hNzFL4mSd1XvH8wqTi
JcjMSsLEf2z1nLLW6Otvg1YRXFGoHXVWTRse7EbrrdXXL+/j7D2/OhrrEIFRQ+iwE86bc1reCo/2
cLWI85FeR5fVgiSCqRZHQ5ndZVOC25WAGdgpX1/4bGfDlee8EU1Hr8BII+z4bI0MW2FGwVyoGzsD
bkiODHVNKOtUEXtUtvKmVjNFLEKhVsfWp1yxL8OWHLVEr8EiVH7Jxn4s2zC5htnSSN8sNGdT5u9X
B6de0QX6cJung2fg/WlPH/Q87cHigFDHlLiQNEVcVTpOhryKIyCxJa7JjVRJFrBsUY0Yr80gf8st
nbEUp1L9szWa8JS2hB1eBHXoS84IfOy79VDhOf4wyZrIgJFQIaISpmKxjRLzsfXdsTS1QmEPBjcj
MjyD4xLRxrybaB/Hibwx5epXnkQEfMAcug/8Xn8mnwnHsp6YzbGysuRA8RR/axPoAGiyrj5Jg0l/
e0xiFQdPVYotSBvjUQulMnDITeAcWuNYfGppSTZLHNVAX+MxDtalb+OTGiywf+Bu7GQ46aAwnycv
FzgcVK+dA1hwyMZkXKhA7yUbaOApstNJdbWq0YgnTEkwVBH6BjmnqMavho7oVoW6WSD6ECyVmVGd
JhEd7EPD5OYj02iE2dyYlYHLovAG69mUWjlxSCuR6m2bSM2qG400WzddEcVLr5FMA6efCT6M9x5T
veqtelu1Ra0exy7z5oQHk+OTnDcSJ6fKIN9DmJ2EULnphyfqaDAvcTPzMIhA0cPDGM5WLm2KY7iu
MqN4KkbgDp3c4SHyCk7dVT3OquAYy39k1uGFPpk6PrmwxpuoygP/lYZEBWUSC79f+nlMlVmudG4l
GSPEi5b20MB1mVTsd2kXRsN6lGT52Ye2RYlenfhGFFkknyRF1bKbQGNYeL6ir5opC5Lbrm7qvVX3
Gr7OOIjGY4uCFQhbXib3Cv14y7F92/qVzLFKC6PCP5sqLWzw1J7MZ3kEHksxMKIu6etQPAQM/Xgz
ebKxl7pmgA8nBaqxkK2aKa3ILfnFqoIYkIBtexeWb+krMRZgGlO/03RXMjLLqXN7QibcYzsZEC7i
IZV8xqDaysu+GTKouVEbnCZLs36Fed+DOCY8p5rq2R+UKoTi2GoDvYzkYBIOI4MExlbvcljEWo41
Ig0sIvtsOkIQtFB/l+hkHyRmlm7jaYG4KYwiH7aG1FkkkaR+f7JiHZ93N/gxmYOVjc0jqzqq20ZR
rKW4UXZaYj2lqTSTOqScuJxGl9SXQpDkVstx9GuMDANNt6DMwkvAOeIabYa3KM3a/TiJfV800y8l
aeVF2Tb1WsN2/oLGNbqQq0i+NRuZXDDNVpFRd9NAMk5faZeNZxC6LNr6wahazdHIXSZDATNkPgAa
gYyFub7peP/joI588Jbv+nVQki8i5QA24wBTdGbojF29aJTVkDaUg2orYh7va+Vl8q2Kk0HoqQ9K
FngGxsys15Z5F1XI6I12TirXrBWS51fR+BF4O91+K6USC1bDz9vLuk7S27yA97Mg+jJEuzlIQJ4s
om4zjZBxoJg3kS6N2BobwJTxHEUWVlZH6HepmkwzfNw0GcfYl13ZxzlMRDLz19RDgzDHFtT3FBnP
4TBmx4r486UoiQn228zclqQjHfJcYBMsZIOkTkNlVslLoXVsK+MIKFaUGdUK2gwI41KRXnPLri4o
T03Upwrc5FnuBbteHwNtYeVt/JbXE0A6b6YcjwHwU4haUnw1VL41c1Nyg556NV3LMSnncLz0fezX
IKujWiJ9g0Rce0+NCLJqlyjdop0rHjgeK7fow5oCoczKJcvTMbYl7HwkxfePhWYyWD3haxdqHZir
ui19yiFKuI7imJ4j/DqE+0YDpAKeFrW4WtuYtUUBtc2N+9IucnwWY2ijrcqlCbei2gE+VNV8hSPf
2pAVadLE6PVwN7bluJbLxMCu5Cek65I0BWo5V+kTAMFbBknW3rDykz8vCPOOlApfRkp6xKlRJmpA
mm0Bz6FjUV6nsmbPPNy2PY2awPgih57YGx1UkX3XZPjzx2G6AsMJa0Luyai35IS5LKhLPFX19FPz
a6qZWa6L1WSb8+rj57p1igmtlE4pI73Yhj2SuA0LskTOO49C6vT1EKxKRizPdqxf1hTLlnYvyFEE
AwApN5DgQgA6lWqjJobTuOqsfqtr1m3uWeoh7ugwg6CFWaGuS1N5SZPpupDt11oprhUwnyJWn+Hl
HasJ6wyNu1Bq9K1R1eVR1yqFxn9NW0trwVaDz7hJCqQSQJ1XNZ59Y0j63ZCW/CnWILmYqBZ0r1dc
haf5zuvtYVWqhlhlhR1turFWHPBS2paVzoRKHEZgDRRoDZJfrhmDphuLvnnudGzdHZfA48UIdyuL
+0jxv7zPo8qTnUaWNsE4DUAGK0sk2IibLNxVxtgS5pHYuLkjpaMVJifFkuR06n963D5F5bRShkwO
L0Qat72jSAGV1rCvQCZxQz3/STKGlhw1z5JuitBHFpjbgb8NI6Gx1dLSxNh4Hghs8mFiw6LcGdS3
ucykqkaFwh2OU7efgOVdZyVGfN3XPPzngV/AcVM8f5fOfIGaGvmhK71pZTbhUK/ZapCwVQ1GsNTC
friM+whwLejDvjpoSFDcsJMBY3CkjDrHLjusLLKidxuylIzLUpRs3yF9F+Yyh0wd0Io2R5k28ASp
zeOeMw0aGlXVIDV+lK0Z2NALgwDyjzwRzJX4MJtN9lF3PLMlUhh57AHFWrS1qy4TDiwjyOhMQKtI
k6CZIAlNflk+JRXukemOFZJHRytGQwfvE0a3Jnt7cu77tKZkpqVCXaMw1k/QhvFFRnb8Vii+dFe2
Rdi6cRJm2zrwfd+d9LhaxlBdiYXHrj9weH8MVD1td2VOAAtBPRSIt02oeawc3diT/JUT1ZV1GRAG
33YyLPb/h7ozW27cSLf1C204MCdwywEEJ1GzVLpBaChhTMxAAnj689Hu6HY5zmnvvjgRe984ul0u
kSKBxD+s9a1LBSg7CXmaFBdP86cfgykBmWfkCcxS9+5G/viMNPll9LLuIHLbhLddxM/mTID5kJi9
8ebQBh5R1flhHBXGd9ZZ4ike2m7bVtHwySfr/OiNSD/yxXHF8OvB2ZUtuThXFnL74jYVhnRgXuhx
taHYzGX7AbgEeDG9HDIpTEpwWlo4hbVElecLqoDC1iwVDthm3uoc76rXXjH+TSWQI4y8zxwQL+le
9thz3+MSXiq4g3DFp4MrO0KQGsW8oq6QHak6fckElR/JC95BlzE2YlFPfJMDnLPA1pyB4srI1Wl0
iTGNsaHJCF5fBLBvFelKfMz6kK29+hrEFQ37yMrine0tUH44u9RNZVjHaxD4/VA4zMzn2BoJAJ3i
baPVIB2JnHnME6c8yt5obmZRz7dzLW0CKYvSD6B0lCijkPYs+gSreszfaE2TdUdC6J3PU2NHHKR2
3UnbyyWxSmCqdUboBGEwFU80p/kqQTkRwD2ik2q17smiVw+z2W4O0u+Ts6mq+LbRydDKAGotUXmq
50E3NzQAh1ho+zJr81c3qtS7Ew3V00CxsysKltp5uqOIm3GSVt3O1vSGIddYnNrB6da1DnQkMVwz
MHAYnuHJi42zmBkPtEKBm5BOUFxDHzIdqk3eyPrRUvTolWcVu7mc67XpIZpLU/Rhaq5PoqiNrR8T
heXnooTFI5OjKYp23TdXcI41dVj482iv3CHhrFUzeN66P9Sj0h4puYxN65TgpBR2MjjpquZ7b1rC
B5JEQJS3zec5boqdZ4E2VmWpQI05H0mdXHGhQ7NVvkTakqcj8grrZ2O3QCzQi8ltGtkRURh4cpKE
jVaZzOZFYzP5aCRdeZYsx9gWx6nYomKmmiaFZYUdSgWegPU518LFMzzPYS7IlAYAMh+lXXaPyZJ/
+7QTX1L5V1vwxOY1MRGmiZRteTqoaFfHWbEr9F6j3E9KHxxodZKJ/JqjKgqovcuj7S7XtRCWrt5q
rLfcimYAfjUu97bryKJ04CMUyJ4W3U3XiZWhBSypPKKFTn10M77iFHs8pLm7wetNgsCSLJyasQxQ
pCSUIGXjn4esY6MzoJHoMpJ1davNAp1z99OnMvwp2oJY9dHgORNFJgjiSEP04ea7ubO9J9+O6J3Q
nqmjViAiSsbi2SMQYZU7jBSjosRK4ZvtC54HIMdRdugr3xtXynJprYyRR3/R6JLGBeaE1qKUpCrW
t2kzLaeodo1A9TGucrb1iYVzP0qiLhh89exFTrme56nYT6BwOhu6h6XxkDaqcg4KYE0J6fZIXHpZ
r5uaS2R0wRnrpsHxIoFdYzPlOMppYwyeLUBOUyvUKKX2HvXFlYJmfRauLgM5qHurrx2yhEc/edFT
7baI0yXQTO+nqzvmgW/bwP+YyL2fpiRlDfO2bcBwFJM6chbQuilNPlCvLWFu9/CeYDTTs6Unc3Ag
L5XShl4R+WLYAm+DqqRVKD58Hu8xt3fI6CsKKI5/SKGSne/61ovMhH9uCF1bOVXCtLhciOhQ5JV0
uf/R+d6DOdaEnEVQf+qacDnDKKrANedQ4wYCMmhbpyn3sq+SoNAXJYl3QBI3TXtPwf6dl5KYxELK
tRK5eIjmGv1aLxBpulKnqHESsieX5TV1QOR3tgUZPAUySzJzLLfNSN7LYnnuACveneyVHAYwfXk/
8hU2CwAQW9A12Q0twsqLKT70ovyI+uqlmCbvq5l/V3W68gK8L3H3EU6Ssx3XVzZu29qv8VDZB3es
xhutcOb3XDPaW2XUU7fCidyEuuO827XuAl/y2vo8Igx/L2y9vnUzIjIbhGEEk5fWrd1Je61fl8AK
Vc0dDSWqVi8voXoM9QFpPPnKsZYY+7It0NKUnjr3aQuUPSnamyb1+b+SBIRh0KyHXk4aow1bvSE2
Mz6kAkysa/3QoppTxLARFzKHoDfg3HRMvPaOKzr+QScA645oGcq6p1os+lekwYX2B2/+srjCd8rx
pqAVlTJWXWIURxkBNHO0od5NAGlLlAR5w6nANqTf6C4qA55qUwqkrpMWekgLg2GE7yxolt5/qZYC
dI2QuvNz1Dqsy0PUNHddDYcDzZnjbbJ6BN8rtPmAnYFBKAnAn1Ez+WHO3uC1qlR1iEuHCDsysu3Z
71A1WuKRsv2hGJ301GR0tCvXWu4UhpOXxKWUTeppCHVdTz5y28t/1jVQ1MR0KbNa1tSF3h1Gufin
vi2pkfocEPXYeHe6aMttxkUT+pmuI/rKId7WGeqEoQeiPsfavanKOzgIycYm52WoTOOz6NiME76g
zvmofgClKyweWHqvg6zS6g8ftIy+40TCeZ9Xcb+hS3LQtaaQmuWg1a9TixxRVYSMxvD4+usHXq8G
PT5LoxMbt9DKBoZwxqq/nJQFgVcyyKGKhUzpFVzv/TSANbJsL+znlrV5Xcx5Ho6W32toWwGP1Obs
/hTKXbYNPOdzHVcP0oqm6jPpJ5tcxNF0SuMuloLMpoqxBkB+HDJb5TQgO6ZWNw7G0DZU5wNO7m3L
wYKN2cin5Llh+kS4ilvrHwa523MQFWp48ym88mBsG38X9YPGVSgWhLUMpO/GvGW85JGrwNAIOJxP
JElt2gQ3iTnL09BqRZygeiuojuVcuB4pVmOkYNcQVBqCqfL7fQkwyzzVZswordKi0YS/5IDRaw1D
22RQ9tA4qSJGeu3N6apS/nDLcVrm702vUsbcuZsSncVF67yqhFboJsnHwv1mApfXJDjNYz/Tv2Y9
h+dKK2wQ15ak5Eae1NbGxXaLCF3BMHZZkFG1fLG+lY8mDQEOuGK4h9NwzUa2VfHcy7Yg41U0xETp
0n5jn+YOcJE9Z7khR8ZMd6lTJ1vHUcDruMtozzMT8Rp0X8AqM10roMl56vaSWSLi8j7qblszisqD
MIe+gaxsom6wS3kqi1qbkZYm13KzKqZyBwQLKqk2xneJEwlSxgZmxFxa6YShkOzdb39g5roxcBY5
T2TY9cUOSwdnemKYRbGNzSvJHt9M32w7pVgI9rAVqxsDpwPKS9G6jOEZTOahhRoI0LNp8t+XKKRR
F0uf/cnSgSwfl5Hb241de7xPUrM3L1PX8Z8TxZaU65xR3mNUc3kGxqjPVzZ0p9ptvvTkEi0xPHLA
0S1jvGRsr4vjiFl1jYrcDqr4Oh3JTG1CAtiJBc2YGF5YeKiQVWzh3LsVEHoyqIDswMJCQEuTSM/s
lJZ3pipPznHMAmJtgVtJNhXqH33dcUHo65TqE6pBnEMPEoNNtoDh5QnMFZUxRR99CeZ4MXKgAgWU
m2tolbjSlVIoZYuVsl6E+p66e2tMLYYataVugSBrfDJlA8PHXaAguVkPPGmiaGPilJXTY5bYgip5
cVl4IrrhATLa6eTul1JFIOdNyZkxVfVXYreGBMDoO0+ERucPnWWVX70ohmfXVD4z8Lojx0o3OiIb
BKkLzjKhSC/lpHaDFTl26AD3Bi5cuMT5VG3LnDZp7UqRS+Z0J4JpCUGmrLo1TWt21sNYklpN/f4y
mwhj/Er4IE2a2sd50hMn4uizXqxbf0K3Q7Es3qFJAIJhUs5Teio9uP61GOVL2peAgz3ZifQbdigj
eyMRQx52yqbkZ/4MvpwxTOefYp63O99p0d2QoD5PMDmU9T6OvtOvLAgzXPGzQ1rOJLj6rNxUh3Za
0ldzqdpHqHb9jdHm8Y45A5cMufbC2/TUj1CwemfJQdTmuiJlLyZdtrJiWWxSW3IrZ4u0yKyedAor
TTPMW6cR0jrORUkAGfIxE/m0mZaohcYGFZ8exSAkBdN4+LIGRGLiTxnVe7PGwdbnHTm5c+8chrS3
5EF3qRK39Gpc3Cqj3t+4zqC/pc617Ex1qR7sPsF0lFQDd4VO4849N0iwz93IUa+IWn5HHctHWaWJ
z9XSA7TqErejXI2mVoZLK/MbuMO+eWHbrZsMJAxKq3p2JVxDYfMrtNyViLlqjTbQ/P161704+Tnl
meluMQ6WN7jHTWtTj2w5vc6AOjQNbfXWOQrtYqNcAxpy1xcPzHO997Tp87fZbJJpl6HDI0o95S5Y
4tx6XnRmASvnSnIfbbvO8EwbvD7rS+OZ+0ODuJd3atP5DFdAcKiSxrrT+C+ENHN3m1QFusUsjsBB
mhZ2DbstnY9oZPAs+4YblBQnvrrEmBBBC+WQH56OlN2rofSltrFIlmLSPRNQlnt4guKs0eSJHSbM
Ih/uwo3tX9nHQ0E0k+pbjf1mpLlbhEDwENOm1oggGo2o3+vYZdSuNCpr2unOQkZb1yZsV8ZytIEP
q2Lu1nKsUQoW/DoKhPVSiO0gzeZS+j5nHg/hYcOcY4oCGhxZnoZMoZFEZEafKHqxvLq2rD5nIRwi
fTvbnI8O/dF01xG8THkqFQFncwdSedPCV3tSvajJXZIVe45Zy7zx/vct1iyRVu515C3WqmQJ9oFu
zb8ZM6+dg24yPSBhPCPZ2vp1/IBExTTDUTNccjVsV8DMG3yApDOGCImE/95PmZugIFRltU39+Gfn
m+naqmJquiq1/X0yMi6C0ez1z44TLVDTh9YieSKXiOSrhkfdqmxsdYoaE0pa3ZX+ztE8hvw9U378
EZ3JkyFxC/DDWJBOkWGWEd4BX7pfIHmT+Tbz+ya+ad2em9eRE8E6+jTCbOwZlJjHLhcEPFWQvQh6
yVML0Qj2qWXToBTu+IJk+43iPu7X2qLlz7XV6PNRTbkZ/TAXd2kAGE9RQain0fbveooI9tmMrtWB
ZyjhbZ189MXWY0aB4SLK4DsmBnxyoyf6xK08mB9MgFLo3x1znzFqeGawREmTvc+nRHup6iHvcT7x
pPiwlwTc+WpSrRxumcpn3Z1sUvNpGRaiyrrGt6ZArzpMSl7jDM5l0CCyyxICpTfq8E8N836Iyzxo
GQ2+iCJfPuNUj85Esxu0vwRRoUJZXmzYqVTYXXcv4qUKa4I8V07sss3pXXKfKJcujQn826wNIj3K
aBEnijleyaz1AcCuIx5sy+0/cyliLh8/JbU+SZpb9tjFT6Nux+9uiaeUu2om6Q8Q232a1Zl/VIP0
jm7duO1GQytHrp+JtlfF0fwi9CklTrve9qZP5lqeLOJtsv3oRweZ60mj9N2InktB5EmzybTY+SlT
6UE5tYR5HmdiMMVYEpFkW44IE7QL5kFFM8auoqrbTVplfchh4BBYZCOoZlRSEdJWuxzgg9KmYIb7
y3OoSd6txc5CrZiYAHiKQBbLng4O6o21a2j+YU4km8MpFzeJf2Uezz2050lenRP25NgaixASMOBr
kuKJdUhnj1XqeIyQqZy9xSaVjgnhu9mTVWQIP79wB8GuFUlBUSmSbvhUll8wN2QVxdJ7zE49cARz
nTNGaVhLp2D9YzrdYPQxC2JIksllYd4K7ajuWK068VwSNVljGTebSD7Ay06+2WVz2BkjHVsidT1b
M1JGZtteQVLJmPTQ+O3c3lLXlgfV11a3AS2dEEo2AADkUoayjI559hUuOc8bfriLQRZHM7QnE6/1
3qhwktpG9IIZu+TZ40QgbYVREaC0ZKp9mZXxDbotI+9gfBKOMfMorPLtzETrxP50vkx1kk8kX7Tp
fdUrZyNabyB+ULDuayM8m/2ESMK1tOERZrFHepCqkDWPzi3DVC588OploDst8XNOw7Xhxxj+2ogH
x5q35sfUV2YEhkq3MQGPmgowlroVoTB6k3xIq9MOLN7W3tgCg9JgRe2SRV2Z2LwgYT3qGoVFd7zO
J+dBnzx5QkkCu1rXPRK02CSGJp8Z22oa/Vt7mGfIto6qzktU+3sa5OKZjYOEkE5O9aSViVo7kZcC
L1C+fwSIXr1N6chTTM1J9aRqTxA/k80//Loxt3glBhwzrfFSGppiotvzSE2rloEFfq00CQbFIIuY
lOLoaDzJQfS4cRDrZrtRWv2twb0MnbKGfnOVCK3/K1HGzFcd4fTRrjDmwe7NLR+7IK0obanZYoxU
WcpQqjOJrIAsUm7/vUTmV20O0g7PMtFzgh0WpoOE7qpm+pO0o+W81Eu8a5DfG05qnCDOcYmG8VM5
Jvs2XYpLpkwqy3//sr+KpH5/WQc9CdIvaHeucP7ysuWQTs4yIx1vS014ZIrNdrQpmHlzpEqP5kCU
o/c3r2noVw3iv8SCvKp/5TyaQrDXwdvi/0Vw03au30NOG3gI2ddpZgZXnrBeDq8VCqK+DZJJDfDN
e5a4BjU1YggvC1n60/GNubv022R29Y+56Hwwclqq07yKbgJNbvbAylyNiTm9Icr4/t1N5Fh+1o6d
fcu8mDOW3x4qFYcIS2bQmdF/Cr9iBTRA3jN4MvsIoJ2iKu8yxhoa6XqLdTMa9fDk0eWqNS4xaUG6
dg1kQISM9GEyYNXa9pnCipurq4fT6B3WcxmNUfPhz/ZVQaIRHLtyuekYlUFVfPTTgQ1qk/XaXo9m
WPu9UuCThTsue8cq3XvQy+SM5fQKH2pSPOuSyWMGS2kVWBrF5bqJbcvegIVf9BXzvwhPB7IU8uYW
hAYvc1fOe7fQ6daipGMPTG5JfTByF2c55Zj1glixgWruVBpGAC+lypgmIXbsqtIfblGazi7NRg8k
SmTMn4U3AeTV2om4hHzE7LbNxglJQJMs7qavmUHTP0ImpzLtcg2WrzU0+0L2JD+3fs7I2Bdte/SX
nAeMtyiCZCevReoSiwrkbA1xl05MS4FYyQ6pXAVgQm4ztx+IQFXELASZkRM4ia41d2ChD+3BNgrd
D5ppXkjCnPVp9/tt8R8JTB8rlA3yr5rRX7Sm/z0N6u5ndZVvdn/9Uf8D5adX7Mj/W366Sz/ad26Z
9s8K1Otf+UOBis7UsoQDaZXUBdauKEf+JEG1XGSkOEiYIKJgux4J/5CgWu5vhuMwQLQ41DgOrrLE
7g8J6vWPdM9zdd2AO+QbaMD/Awmqwab4l4OHIaxlW/xE3qELEQrW0K+nbMTwI0MW9A1mNtlz6Tzi
5nplku33WKdXNelOX/lBHtggn4yQi73aqV0eiqN/nH+y1/5CY3/b3ZSPtK6X4iv7MjZOWDwuyVZ8
qmewA807++s1YFBE+fhb16Sph/bWPy778QvEhjBXxJAdik1z1xzc9+TW/k7D6uyczHe4CEMRst8x
n9vH/tQdCMnb+pd+UwRkdSPmzp/Nu/qkttFdtgcHfw+ue1vcztvmjvDtChbjI9uukLRgPygv1Z16
guvIn3R3y8nb4aS6slPvtYv1aR6wzAVqR6bOLr9xAkDTmz7Mt/pBBKAIvrPb6sC7vLGOIoye5T1H
iP/pfbOqjOkSCZkKBxdN4arBNtZtvENziHhRNrgXP3BC/QnEJ5s0//ZjOKcHyY+Nb5Lb+eBf5mc+
whO/w7e5LYNov6zSA960rXMsL2JF2EJQPESPBB3seIPrbv1IkO9WbuuTfrBO2MHWepDceI/RgZXx
tloTrrKSO/WzZJ/GyfjqhNXBCJiUbPsQs/1dm3EeHaM3ATLVfoDiPd1R7dEKR0G60liAsth2N7mO
3i8ckjOPlvijMI4creoIdGPtrstgOlq8r+mEbkCuvR/9w0xWM35TtjOvywkmyF19bHaEp2b7JnQ2
V2JLtAemz8eS7ZO9CGRIWN7RPJSP3Zt2I8/eLa/w4gcGk5Rtsofb7fGx57t0527EvRUyDc6+Ylin
L8htLmpHvN0ZEvv44t8zMX+xjv1De6GyMZLdMq5sPbx2UoxTQ/0mxYGqb+odi6FgePcO86Ev1xvf
3cqjcdEeuD5HSMflJZUhSOdVdebvb4glWsWBewRvgViEb2RXbOof3Yqz/W68pUkFhY9KDd0W87XN
xMMO2cnG4NkcJOSgyADkZ30aAwWKYCU/nA0GwR16xmwdn2/lemWvyU8NllURQC74CvpHGA3us1ky
RkBmwsf0Vm0Z2ntbcBxAb/BCrkfBu2je5Hk5lgFpozwmkLvxI74yLiN9Pe0nQSV/cRtGx+UJjzmq
ISDd7usgSEztvzVSymb/u4iO7CldZ01i5WSd+9XtZxcgwZ62Zdhs7E2EspRJ5RNW6AfnCR0dnX0t
j/w7dnsFiQXQZz+HDVnVTxAcjHWI92/B1W5i4FvrxUk2m3JE6U2+F4EYLD79Q8Gkag71z8m+ore4
9rfRjuDN+Z244Bdmt5l/QFGwMdZZdog+q0caWTgD5dbFjT7hEyq3uXgvDunFeWy+U9PFwPwQ3bCr
2PbBfChP9q4PLP2n89RsTVLmL8MDPahYG1bQXcYzukKUdWfn2Q6MdbouNuy2c06jgA63FD0gj1XB
hiO1mW1TnoiVlezhdqieX/jsLo/IbDbjznpsD9zBK/cJZJkxEEBzRwKI6FkfFcgHgC1Xt/aXBxZ+
OwVdtzYPTUq9thfFuXhPH6i+dr4Z4IxvdtM3Sui13mxfrmZJ1J6r/E7bck/vUQ443ba33vl89deO
ftp+cTfko0viDF80koQ3YFUhiikq8tB2t6Z3topt+YFINHUJZl0XbBxa0jhX3Y9pzWxnq+6btbcB
XUuao2WE/rLVqV6Zc/DxgRoyXmbprPPqjUwDgxG52hTRZ5QWARwKkvVCmdyCaOjHg7nNn1khGj/s
I/1z+dQwJnsZXlISXOt4RRwnZnOakp1+Rpu1fhO4wElfec6TwHWf+zzw9Rd2GlWoWEX1qOfAbWz0
crO8kunjLLsK/yMd4zuf9fwAgMAL1YN6EACJ1+uSi/umv7/GvNGI074c+rt88yD2IAHIWCwRXwSz
+kq8U+zfoTJXL90Lbhuk0YFubqGGZ6t+N2jr0CIT/Em79e678Msnknkl9U1BRMxZs9/FWYeVM7w2
lwGqQhc4kTob8T28f6T368lZlW9ieBokOoYGlpZ7LZi19fSJaHJHgAtxy/srerLfpPcKUJ+LakGc
GcBxIT/yc15ZhN8lSK8rFXBzGBsNGNd2qM+mf3Y/5Iofu8m2I0mEyZ5jA+PsunRfLFLmrV3jjluj
2VYzEtgVMjRpbzjersDlcaM9Ezkrf/hgvxm3ynP6qpevxqXt34x4L1h9xqfu2yK7oKk/nfbJvzgQ
g5DPnMhY2TRbvMMXh1njtH4at1v1Cdmf7fGKO3E1EQfwEi9fUEAKCBi1uYk5J7csmkmS2uWIbum4
OVdz/uBuCHpk6yh8cCuk+i0PLMr6TwzAi1c+2yki6Fy+aJtEnUvouYRPr7V65Y/4DjXEcodhrzbI
Fj68e+8Gijgm8TMBdSQ6mh/8oz8Xh/kUXeDsbJoPNNp7XoovFX3ctjh5hBi3nPT13uXhYr8l++Gj
blbqOHxYtyq0j8jUyEyZiDW4rU4e0Vevyrk1QuJgISLzu6o1HCox7fgfxP3oYZvTG1zjPgKUZVyr
6F5ZbQkVIv4j07qp98R1MwscqrB3XhSZsV8Ip67h64SdEgFziADvARQRu0Ny4CLjah7PtsQUuBrC
dPPuhUz1DCQKXkAsSdTf6uRTq/XUb770dq3b/39q9v9N1Tjl6b+pxvGjld3P+ZdinL/xj2LcpKoG
XOj71LuQ0YTATKJ+/u4HM3+jFmf1RlltMKHHmfjPYtz2fxPYW7BrUW2D0r1i/f9RjPNH9nXVwd/y
qe5N5z+qxX916OK5sQUqBmGwg2ZlRPDpr5V40mW53hlcILnHHYcCtzvWhVs+YwfKbkQFSHewpLXp
U0eso7juz77edYd6csq/m0b8OgL5452wIhe0K3wSjGF+fSd9JMvMM4lsyJo8Z3HQWjnkoNx+TyqD
M9RM3rzZSS52nsT9aqAB2rVYL370HeFlq5idFLSFzg77cUTsBMkmvdfqefkbB/Wv46Hf3ySOn6tz
yvQwUv+V/Dy6HWpbK+Z4G4csIDrP2rXNQVB5K5k0a+lF9d/xWH91vP/xki6tl0lTByXX+IujU2sk
4TOmrdhTUNwtCQajKnnQDF1jyT9XQezOhB5FJM5gZ9lUJvNuzl/0MB4ZVLY3o7VQCBBV7rR/fGX/
UXf+32u9/7fZP+He/rtbfv/5s3gvv/58x//+N/5xyxvWb7bN8NCnw8aHyBD0X7e8/RvGRN/jAv9H
l/3PW951f7vGSuhko4DSN5mf//OWd63fuD/xT3o4Gl1P/Ge3/K/uNTyHiIp0n8GYyQoE1un1SPjT
iNNYBkMNHbk4xdD5G7PU+7MkopOb2tW+zHxuj27kJjum362i2pmqC1tUKjzWJPKYVB7z6dRQN0If
E9Lq44koSnGNeM1b7SOtLHMfS4xrfzOXNa+eun/NKq/vmnPKBJvKMpOM5r/G0zju1E2Y0bRNauQN
qb1c8Qjes2LPLDF6UoNQT7lnQ/S18/hmZD7/1Y2Z22Dg6umZOADTYh33pna7yMx+iuOoftI7y7vN
DKG9Y0+Vb1rXOu9TXs5/89b/Qia4vnVEMQxBzCv8mk//LyebsVQqlZmnbbrZ8gCE1JgZzT4DXoKb
CiiTtdwjC8xeotIxdxEy04taJoTUKs3bZ7doaUutxjkvhjuEhFa1uziZtIseoy9e/eky/r94dfkg
//oxm4B2cRvzKfNU4hj+9eLQza4T+sD8MrZUTXXNc616N2IUvl/CxTl8K/BqNWdzwCp6Y+LsIORh
1HS+hlq1QL7SLCFI8wpHvu2johhh3afW1G6WoUuTN1lEEj0SGe35U6n5HYE8TszYRbMGijwyf9O9
hQWoCrNR2Q3dbWTqR8MY23IjMaV5yErcjnVUEydjeXDyeiFsK8Opuia/fYg2dellzok1KN1qks6l
81JEDKQROrcoqMXUL0/z4FG+kRtUPZhJpd+jPa6fMpXo0bbS1LJXi2bYDzx8PSM07IRQssmO2c3W
8VgBUsl8rFJI41dT1i4/0lKrfsZdPT5gsOzJEfL6+ZQvyRDERRPKyYxobzNynZak8XW2rCZFudWr
j8poBorKpvVfWrvU977lxoh4lGXf9nU0vGNC0vdF5Ok/qyRHcCKTmE7AdZu2Ow6AA8/2WDav6VKr
sEX9EW1RbLtPee/Fp9RVthn2opzvCj317qdeaPdOX8nXBQXyq9s4/ZGuzQ3LyUo+x9is1JoItOV1
QUl/M1spIgBAJYQZTOiskqSNYQcI/aT0zA2KpEgekmSs71BHQalxq9wk2aXqL3WfRQfT8JZjWrfJ
xVG4sjCUUq2z2S6qtcN8/aZg/Rqg583OwurkWU8t40YudkmC9VSwoRyEbJ9sVTtHEZvTTYayaaML
FhQO4VHHmjH6KYtSMp0SzcRe4WXLj6qszXsXe+g15XFwjukgpnMtZ5OmD08r1pAMt2Ezy4HE0x5C
1zi6hzphW3DddtXPEY6HbOdHsrkuNRusMJNFqPFZu2pH75Dhui8iHUmkMjVKfEabkGwJalNtpS4j
AcC3YuYSCyZ2YgSq97Y+3xdtlz4khvK2ddt75wyF3oMSnf7aZ+OChK/skr3E+FvuWi02w0m09R5F
roYLEE7B88Jh8Fy5KRGh9eSZP5cRb+cmSauBWLIEHXKc9x3Rf8rTSbuRpCHpiRe9T1VjEt2rEXlc
dUhax1pEuwqfRFDPlupPLZCS+9KOkA33rYoDv5vzMHURK+R+18DFUgIopT92no+DRPj2vqw1HJBI
nYpTI5z2haNt3vRtSxiZJbJ7PdKvPFm8xF6UL2XI55wR8WN50t1ElnI95B0wWMm+RTcCtdFPvifs
pxaJdR3y62FxWg0E6TwyAIpVc64mK76vBmfExTmZxsZc8H1okZF9oyli7RBVsTzP0nRYFnbm3diK
+Q0RYP1R8T3sWPPITyzIzDRFyT5ymRB/X60Ou7GeyFYctKn97H2RfzTWFN8ZqT/ZwcxHeEAaZd3o
tUjZjWPlCiU+zUufedW5a+r5gtbIC5rGLk9x0mZvBh7z5io6wdA5kdhJvoeLRcY16g/g5dwSTqLm
DGrYtLxGvm+FdlMUjxaGMDrUogDt1aIUnfEp5MUdEgnr0RFO/7SkRR3Y7VKk27GMx2Orsjq0TBU9
Vo1Bt0YNqB1KQMkXM+26ux7HHUmUUf8OZ+TKDnO6Lz8Cq8mZF4Xo54u3VLjasU9GjdPOjeUb4nEm
6QNeLLFTWemPISk6rK5so0+aEMcx8Tlehya0G9DIJG7NqMqzsOmhCokY9IiBVPaUTJQwsxz1lPoG
c5LcGCUfcIWWxwW5cKgLw3l3/w9757UkN5Zl2V8Zm+cCDVq8AnC4FqHFCywEA1pcaODrZzmZXWTW
dFdZtvXL2JRZkowkGQyEO3DvPefsvbYi5Idx7LqeGb9sHATT+TUiNbGDNJHsR2xQqEw6aH3CKAV9
PKXRemLVNdru6HXbLRJTccc7ZDuuSUIAqo6la3PYzQPQrCVs96MMMFbkpXTpegDDikSE6YBg9qbM
bQp8jUzvfSiRPV9VQ/+elKVDQoORxLvJWixXxc21YslHhRl1+KGjCBIXq1Db7ZelIOlqAl/7EjWq
HrSpZJEhhURoJ41RHZRqQye6QnK5TbLqmi+Id+mxltKZUXc0Pjpdq63VtsFLZxNZhuUYaAIeYHs4
p3pW7qQmSZu1Os1N5Ld6md1NRqETVGXWBhrGqHDw1JpYQOScaZ0plPoR/K9meWg+tOmssH3eFXzH
JE4bevtQgXq+ERr+nSUeVOu+mSuLbbEa4rWiAaKs1CK8nwUka7ZI7D+zbGQHpP/ZaREVU9o4wq3B
rgcGDoYByCKlGjZWB0d4QMq2JYOEymuxuvbJxIXOPUGPxx76ygtzW3FVpYluEpR4tt9nkr2ZcGCv
hDCULRC98rab1ZKv2OenThtblOyO9h1GSL+y4WuhVpel+bsjheAF0mlIWl56ww4aXcKoFpbxJUZU
H5R2hFHNmuJ5L8eQwBkyd7TQFis6RkotHRYQ4/vOCVtYai2nDKrlGAUe1vBDp/SA2cJWKCWKQvIc
Q8shKzyeJlRxGfHfp1RDFJxnoj82qCSwyjfJSTRVua84Fh3QXypHgmNVgmWkqbvX8Ggt+wx19HFB
SbrLzFm+R8kU6uhrm+jeQupPw0zqotvWGtrVqKE2h0k0fnbMhqsDmgtYbSIs8RIImfhb3LHNpR4V
fBA9pyY6d6G2ag1FKbZ1qunNyhynPty1U4E3bxrG9uovcXAphXWF/wuNhrhyEbL7Bgk2kpFE38/2
xNiqitK9lqvVJtQ7mriWNIChHSR0KHaBjMtibc/J0MuKexmux5ZcuCEiA4YYIj7sjzUbYmB3EXLg
okj7J81ehn1iR9VW6eUQO6fWsyETSx2yW2CmOU6Vpd+phUGTiuiQPXYvKAAz+BXDi7si2ZtDO5NX
19YEvxs6Irls2SKh1rF3qyNwZQ4F91kt16+hHAG5sXnut5KVoQXiSE0cpa1XO3aMaVPnDiKThmn3
LkaFh1JOnrTbIUePLgG2xequGAE89uhSqYu24WWVBgYR7AaiMfVLzdWtOujA5JT2JvzsrI2sQ8Lu
emnLRVpLCRGnGgSbNZCaKJDbYjhx6fld3esTYl1bWr4cbUwDWL/izgagEkg4Zg4NYiSsEWH/ilNd
O6CoKM86O/SpGjgfuwj4Br5AURprdVSHz6RR6v3V8bupNBLkcgNx4SrMwvAi8FbsRZiSiJtQtqHI
zBJMtYmOqxF53RmtQPSulHicaqWsAr2GcwJIgMPEbBM6ryt21QYoCRPDjyY7ebZsqboQ0CYFIcNg
kgXCRH6bkCbibAot6ifdZCkolcza1MTk7RetyygFhb4p9Qp/uKM1+3lWsw/JnK3VNR90R6pewUyh
HNT7FtEsIYxTXsh3yGnKk1yxZXbNYr4axbi8lGM9XCniGvRFcM6co1HrfzVx357VuFj8JO1JDQZC
8mimU3TQ7Lh+gLEo73S4uZsBtfh2kFmD11ZkNbSWo3avdwWyjKEleFolyfMmSyr6q60pDUdRYexs
piq29kuaJw0P8TSv+1qebm27tN4RKlroF+QxfzfipD5DtFRWFUeD15b15WNqJrB0RlUT0nVNrV2q
Klx12YAgo2uS+I1qKNE9O7WGl0xKm0OfCQ2Jm+XgFbR78SKHbban0VdZCFmdbDtVur6XJfDSedzp
57wpEH4tZQ5rXQcibxoImRh+6EV8WrTcucjxkA3+XOAv5Ewd8eyqVnfsI7tugllzxGMMxXljLHp/
stNJlleI9lLt0KP72wrNme7M1E6fVGKRYajFrfwuWQqJTrH4Xmh89x38kNsk6p3TmLVptEL8lOyS
VgekrxQtbHKR+Ekplrt8qaX3VhTLgAWqZtCMdmcizMgZ5RdhI8rZVBU05Tt4ErPbznHyasqo5NQe
kAL2+ok2QKop471d9/JZH0KiI5uiIMhZQib7Ic2C4cdSFc5HNUojB+5Ms/ZwcXBeVLKNNZyjnOwX
lWHvgRrE616PUfuXo9K8Gfk8hSvdMIdtL4vuK2wtvPb52O7bZBpeSh5eZSUNaG/w7A9T0HWUVZSg
0x0ZA9f0ZtMu3ol3H3dqFTUXBW37faUr5ZeZON2+QM56O9QK8uRcEspNrOA7tYERcQLVJVtzVcnu
tkiLCn1d9+TqFLZq3l1d8IkPuWt6FXK1rBVjLrBVmGG0HSlNq1OqckD1o5CWnc89gNvU5NjLnMpW
B92bSoeCvhUzR/oeWCsBl0y3hkaFENQ0xbTBADK8liCdP7BDxSSyK7n9mtlTvVZqp/pu1Uv5nEhz
depVbRiDyFGrMznpI4yKYnqEeCEtiKTpWSKXkvNdhxyMuNyxLFZKZosb1cTquF76JNz0c5sbiLKt
8l2LGyaLyJ+ZS87FTZ0k06emTPV9OrXqQ5dN6DzBE5B4y5X37domK/4ribT4UlIMgq6mT/QhlZbe
rfNZ0t5UK9K5a8CRrSy70Va51aq3uRZVaDfDxG485OhGEDUFu0zVS6fFDNV12xs1Ml/RVSu5Xey3
XugkfBuLSFEvAtghbLas2mPYpfqtyJl8mpJeX6S4RTTIGQ5AjtRxeHZVhPqlF80FMaJJZSwBZb10
1kXT2CSDlsadXToaSaSx2ZteEXXUQdiybGrsgcSKRdMTsN9mXt81Q54SBSNEyq5rIbYOUDnmRAXz
i1iZnSYxwoyn+Fhl7KouEhw59tWxmWEFSSmIgXhpH9nKHZy9MaoNGkVSIKJM7HtVKG9CF9LbhC/l
Ue1n695M6ujkLLXYDV1an0dUszsJxwi2iLKZDik0mHVRY3l3Wgc9ZzJ3CipncpJuQ3Ra+8ocpGNt
ZdOFmJMMrvvY44Kh0YffHIuJuZfnAfZBnlLeqSicj9NiLI+C4n6D7bG59CguP4Z4bh5Ei9Fo5TjR
otJaVsYI/EwUbgYnfbIbI3uKzRkjeJQNG6BHyq7VEvO5UdHlg6MNwztNrUhM7kS9qbuyb325KSqw
hGgD60HvtkaRgzQvREvnqIyHqzbWasnKqIV4zHK8D2wSOu5AOmtWUNHtS24m+HaJP2JFW1WdKJ5N
acTJRK7htLFDfbkxrb7BRK8N73hX8HQjYDVvInZPtpqp3GqzxbNKAfCMrbd4QgcoB3PnSOQuJk1Q
ZlN5R2xub/nooylX4qgRQUwjgGQOYr32td5WDB+iyHxJZ7V6E1rRBJKVT2uDrpIMkUEA5a1i+jjw
kjheAKSa0XMSKtXhAoqUFPuXLkYYx6xh71bXj8dEHZKzAlIl3CRWBlVfMQQTF+AoQjrFfZcVfgTy
AegAomRXIJm/qI09bftx5FwFBkfVzpJacrvaGCT2sURhdVuHuZT6vcTd8z0SzpLc4jOIDMY8HG1w
dpj0KbZqAwhsj/nOyS7MCAD5zym0BqzJumKGG1Pir37kadQh34hZvLyEOAL81kKCnSRLYWM//w22
TXUdl9SrRShNuCZ7oH4Soc586G+5GVly3Ks9VnpzOlqFsC6ZJMEpHhPDuP1b0Rh9WCzsR61iSKsB
KfSlaVO2S8qVO1PvWyxgBDuWITSwH43Of48u/jczxt96vlcy5p/QlbvvzT/MKn98wt+HlfI1T1eW
ET6D4INF/Gty8Q09tM3pl8ncjwHF3wcXDCSRTDPhZMypQMS79pR/zSoV/AcG2WAWn3edafwF4eD1
O/nTDIBpqM2XcKB2ME2FYvnn5jSN1CwBQkFCDsmPKhrxqlXZr6t6hUNcRhlTldlLtRA2rYIDAAnf
0ZB1hZJGQALG6bPNRvEyNSAQ3VjK7kPcHgAa+rR8amRkRim64Bc9c6yL3Yfqc6uM5tfIuqzHVvjx
7/uPWG7IqepV7PlfT8vv3sr/dXxrkrL6fXr245N+3oOK+s24mvh4kxl50grjTf45L+dPyP0Aj4M4
lbtTu4bQ/6Fd1bVvV+Yq42tVY8ryY4z9H7eg9s12+KfIU3ZUhsu6/lduQf06D/81hrK4UJv7nOGZ
zmRWs/6RZtqlBhaGUTdcy8LzWJoTSAqbyBCjhOtXza2zVmMNCE06nKXBWCsi2eppR5aUmt3nZAz0
5XhH6DI+wikWhwbAmFYkBpifub+23/IV4nqSdQatQTYejijFwtxvxVAFcZYSyyKF33N11OlhaYQR
0XV0J9nC2036Oubdje2UT1aU1yhsENKavXI3cCCWrIh0ckltXPhEG9toX2raXqV47StGSEpnFkjR
wvtiUH+Oy//SMvv/o36bPtM/ewh2Px6C+fufkMM/PuePddj6xoDYgBSs4Q5zuKt/KbidbzD+FeZz
5F3TjIAw/PenwFK+KWipryNSENBou39NkC35Gz4PVvWf6/NfWIR/sHN/PQGGLssaM2iFddiQsZTI
V4nEb+PjBGBIKyRp8XF7l8D3oEZs0wH6ZXu1y8cM3IhhGBJoUY3U9CcRGX2ylxfKOneI0ijfkGHF
RCaiJ4HQjwY4ozpYXosr6XET8lw5ydNgSGbuVYk1vuZKTHsr7sIJ02EqJ6jAFLqjbqpGEB41A2ZV
X+G9qNVau5hQJ76g1i5wGpUrPatGU97jzF4vzD2FW1INvKVLBwJYBnp5B3rf76xZSrwsaelZ60ZE
Oztxiv0oyUvja7GE2XQRKrzJMhu1VdGQ5zaaRvpB62prQxqBMaqSGFhP+kREl1ljVmeTLPw4EmLd
JuMUGKqskL7ldPdOmRR5kJN5F0f2cqQQqsFP4RdBUzwu8pqUB+VNbRRndosenRnlsvoGn6N7Le2h
3lTMRF2j4xH+92b0czNCTvTPnsNDP30v3qu+iX7fjH580s8H0fxGfjnKKFDNxFcTmcBj/XMzMtBn
sQVw6HEQdTHe/7UZGfI3hYOSbjkYuVRw81zDf2xGaLewPFg4H3hGf+xTf+FR1H7Ywn49ixaaAq7h
alNTgXrbinwVTfz2LM41LXytxwSttmSEQXuYV10RlaSF5c2HwNDjTfVYbOK0UG5mGjqeISQNlFjK
/akQ9zBc2VwtrX83aWx1jTHOfnRUWmTt0q3J3R3B7qEngif2lhTmGxPFx6rRX2BFerHQrMA2ki/8
dPfyXDKdBm+JIJ4YSYYkkCPKQxdjubfm6NaS7E9dR9XY6jUxDItgtHkliplgjDxVzaU9gF/QsXH4
DhZnfOkUwuYmnMZ305jMHhAvRuiRbB0h42muaSL/LyOZBaWguCg7WgNTjVZ3LtslsOlcw6Ap9DMD
SmcT0kY/OM3YXuGYqU/rYG1p8wNxKK8R2pBdpmY3cQijDzyBZHuOMYh1aszZrpeYOWZM0byiV14t
R71RY1DAzN0/rHjKd06Xp2BUqxXplHs7ngiDiWC4lhXy+2TU1kkHyKdk/hOkqhO6Y2sugUyL1ePN
Echj4YEuZPF4VWFAYzcZKTP5AVWRdFfSZrebpiLa02J9rdsGQbDVqO+VnELpDBvL2Ohq0ezjFHx4
Lld4B0broZRzwlihqh0hNEherWKkTTUQnorU0JDP6brb0gFMqhLkohGnsZoVv7PxUSaYQn2IuLex
jvC4XZwWJQXYZTVRj7kBfZUuh+LSBzVdMbHiGXXzqM3I+0Mx2/zEoC9xxIMGwhqK24zWvDcezb66
l4fQ9mxjIjE0Hh5rcKxBpsxHxAGKN0IwOqkhU4ymm+nGJFbt5vEVTSPNmyTEoKCHBXuDMjx1Y2X7
uiruWgUsLeyIY6f3HXwYBpW0FLh76zmoSy0wrlcAOvktrCG6hMrBEB2RbkqReORjnJgfcpgKVSjL
EfxBkfLq1VVQ6/JLD17JzVTJVaDD+awEewDSC9itGV+Bo7w3QwIRuFzOUlQ+EFcaZJUZ47qX4Bmh
MhFSGHShiU3bsAlwHVQaLfXUeACx1FWB/OR+rMkO1mKLLrz+GY0G21s5PpmtrlN3yNI2bid6j1Aj
V07TvzRaRILiFN5BeBk2cBTJ4ItjuHuO6c9otdTW3igaTgkJhtu2EpaKxLdIlICoROhVOW6HFnDX
Vi4Vx8VW+NJaObJkm7Hd3FjhJu2JgGyQ2ctDP22GTtvKOKc3RB6va/Io1wP315PcNe+dCUmYaUPv
Q6lC1x9rI702MQfJYL/KffRhD+Jh0AoVZU40+2TzlF7LNbnQrJ210qOzjy2uMx/yU+1MOLro1bhV
a+2zXnGI7ayXwwS8dNeW6uKXANj81KgcF4EOpkMleWVNAMBs877Gk4rlxcyeGrvJg0TPFN9qxzvY
2i9JMq66pV58+qraWoLhD8iuRgetzPmWtVFd07hhGnzN53UKEZPlqTDVB5x+MpplNduq7nWLTdcK
pM3GSPokENeoWfoXUEoAVt/OVmvcoz+z/SwaMZcznSQwldXfRxSxL7Ru26Zqw6Nm0jGkeYRJsoWM
MiQ3VDl7tRxZVRgweeWbjrjrVkQ57MuaHNjcanyaIJHrLLLljmp3cqL5vQnHbA3W3bRxY4efcZRo
LBn8SKwHx0l7LxIYG9Qo7MAcLg+Amt8ZiKADQBAPBoQMrpQBRRiKp/yKRiRgalNi3aTXJr8vEe9y
bpnCa/M0DMKUp7NBsV9B2tunV8LiSL42jw/Xo3RTtAkT63vWcNqSmZaiCRiOIKI/qyukMeU8xnS3
2mpXeKMVjvZPRdq/K4h/EUCiGBz5/+sy+liVbx9/KqF/fMLPU4v1TUeiTNIG508FGZ/GAeTnqYU/
kcHgkYhh24ZFofyreKCEBm1AcWspnGioOH4VD9c/osOqOXjE/6gr/sKphUrlH2poJK6GhoGcWt0h
7eqH1PO3U4sVywahaTOka/WmxeLo9/sbGqweEbFERw6b42z5PXKZ6M725B0Rij55SmvrvMzBkrYe
Y/b9YzSoZDF6a23drQZ2Nyhz7q4PWLvTYHyeN8ZuWHW7MYIJtYMIMtlue3psV0TKbfDdrWzIcQxZ
hFtzpjc3avHIzLHwkFK4KCI8AlyL42DcUlYzlfM4iwTk4io4rSjJo1fD772bnqu46b1w5fj5Ot4C
+FlDBXGrfXyjjZ45H/o9jIrefezd+CCf1Jt8C8V7d3UJobXF9Kmua9942Uu4eMKV5MtP+qbZkVb9
ngThqt88jp50h5bbvX6FEFf5Gd6hdoDWlqyuxOrb4UU94iByb0Ice/jwSL11H3c3j4+Oe9xf/wdK
9QFSwuoV95/LxnNoDiR/7Ei95tqxCbrPwf195L5Pfn3o/H5FNBy/mT0K2EawY1vL3ctrNXd5O0BV
OI7bP8ZBmfgW/7blvibuPa8VlsvO7/i9ybc+HFdyTY8C8L150fzstvMJPDywjp5mJ/WSB6g4t4np
QV7nuNpHo2+VUGhvxMeylrf1ptvrqZ8Rea4FCl+EzzsYN8kl8up1u+ld5dxhtoxaICEr9Zzwvbc7
/jPt82hdmuclwO/pJ4doy33wOK1mFyfoa/7DElMHEEFan/S8crwIP88vOJ0wn2Y3yLagZulu/70+
QxLRv+PEvenXBKr6BInVBIy7e6jftGiM7euEUJHIR+HPvNcDjNrvw5FRU7aG0tKuM9d5KrECDa78
oPHd8MIdkaCoq+Y12k45yJgtq2y8vTCyf2mmbfzVs4JCF+OIEkSrbi9viR44NC/zK4jUCYo3YjEK
WAEuJqV4RibnK+NayL51wPs/DE9L5Bn5ybmBRYUzyn6qj/FBPWp3zQEk2oNpXaR3553q2JftKyXW
xWfJB/IuO8W+dCam1Eul4zjilW6yA9MFGVkKPxMYBdZcdZmGmvV6PFjbEpS04V0R6g7E6RXSGA19
0DUqxu2/SuTMaF8dlzlefd+/xegLDt25vaYEMzPdIc2s4g1s2V18SbfpAWlz/xXe8E/672RDupfL
Ycf1C0++I1eSJYC86A5G0TNe5/qeXpmmoVfxiCx/NY9I0NfONrQ5w3rSSttlgcQNdq1gpJXxcc2e
tX1l7WMFh7BI7nIQ3VQLhkLXHH0UltMzd50w3ORJuWQgP198wILhnfyRBi4nPRcp30Y/Dhp5dde9
94NvDFxxAMkkuMwb1XFRX+5l3hfV5Yw1+Pizz+GDFGTkAspPsvYwP8WZ38pu+851oaosvfoZUCha
tOEZz/gl2k+fpr0S36X3HuMXEELhtlogpo1BQveTiDx1vgdXpmzmYxnoXjDj7iM8uNsu/pm0pP27
5LZHHptkn35mJ3MHuMN8K33Fzb6T/SutgMDZL/l7IbnNRn25REfnTUs8wBLpRb3VLkSgaSnnrpdl
3naeckMowot9QKjqgq4ae/dD3irL0T6vcJet7WcG58fiMHi6W7+rl612u8bneoq/tJN9IZ5+hXly
dxJbqCDwq12ZUi/bEsOiP+oN31BzqoFbbzKfZXn19hZvYOY6W9m9A6F+2aXE8j2tYGK4p9lfGdRX
qw/Vv/r+2k/1wEeu7OvP5duLxmJOkYOcLOhWvT8GMYZVSIT8DgDP1bTKN4a3rMbDCYq2dyrd5pHc
Uv1MtsXapjHqFdvq0Pvdyj6jXeWvoDxwaxdqnG9x8OLvOGtsjfnJ2I0+F8R/TwfFu6KZNtQnjrbV
saoezZdsq4e77sswXD7Mv16s9Y+rOHWPs+K1+3xNCfMILI11ccB54LYHccB/SVnn4nkfvlJ1h7MJ
JHLjAjcPOKv1/NLhxOXDg7NG6kgWmNsS14Y//pwX2EU7ZU0cee/zOdjd17kRSDlSLm/i9pSP+keE
DbY2Am0VXYz1C4ogvgdHxy89UzytuSt9a43UxX/T3h7Q2u3uvM0XrHLMiHtzbwcPJwJgjMQLbdd4
w5m7bdg3raNCRIA3XxJeoj7Aw+hjC+VHt5JuLMR7r+yxXL615uAf3ZdvWeHR+m4PXJT9zGn/NB5k
uuPuMrrx0RGv5O4SLq/jX4aWifX5HK5u8OFiV3fBmCfnAT5DzT5nvORcMl5NdDCtHdTShhgZx1dw
g6MCM50/Mqf+p4+X/w+ZFRXrn7a8TlUzvs1/anddP+HnwVGjgUxDi3kJExTajtd+08+DI7Yl3EzW
1akIFgcb0q92F11ngJmcF+GDkGxgmNhb/mh3Gdc+NnMaQu/+GwfHHz6ZX90u7FT4ITVOrY4Khpuv
x3X/3u0aesmcFE1NglKahi1WRW6liuAUOi96Jr4iI81fh8juyFyWNO5nq5g5ZNpT037q0mB+mVFq
l95vx+7/xDGj/Pkwa6LgpuUuA4ti5Aiw6Hps/v2idEM4sdVIIW70ht7yiNYdZLeFq3iMKgf2qAkJ
EuxPGkpe36FZJs5ZoleVSmXIGDKLQ3xmfy8E/rMr+rOR8ucVOcxceQevsXvm1f/12/Ea3O4Q16rN
WaG3lNTPtRgzsGTIaHMss8LGrYZ6edfRuyTfumqKD31A2e6GhC3AgZ0ikq16Q65rr4pLE31bbFVv
SYo7xJ2Sukr9f3G5/9cLaCjXN5ahnqFcTW7/4I6yFXpLjW0IL14AeQb0GobHvhvSyY3EnLz3RTEU
PjxnAHeocshDjmC1vaHaQseJmrP5Fy+fShIjL9Dv9xnTatmkTwsGBy8Ufs8/v4Cq0kLYAy/NQbYi
IXCoNZMjMlKvG7uYestrZkNr1qGBnsbPMi2y16kzyVBpyXdCRE2DwwxQzpdfKIrZChpdH4DwxiNF
fgMtFz1PX4h7xyzBiBk6Ma7g7VURKGYjbgHaN3vRZPkp6owRs0krp7nXqwPaHDtMyStDFtGaPhhr
49lO0LaRbqiY3SrpOquhLZDHVzxC1UUfCE1DcC2g19GKKmp8h06tfB40vuf1kE1zdkKdpE1bQ1lM
SDZOEyEOhfPlORP+v00uD3LhZfQNxWaKDBb6HMcIQUJG3dGX6giA2ziwf78ThZdYvia1M8ZgWS8e
DGE2jm/T7rmxrFzlHzESLdtlgvQhDzPy8El4mfoBvH5kZ0SmZLmmZIYPYVJD+2msEiOGgy4eqLMe
zr4SEvfjOllTdiunLStph7573MgAwLjH5TQtfdvEb+LKDegjOK9JX7h6WotijSrayTxNxnh3xBvi
QHWJu/4ewU5YBtE4zTuV9DTSb8TofJc1Fa/EOOh2tJ4SR242Aqls4Topb9K1nRpRYmkm7EqsNkDC
ykZEB1pA/Y00jMOlxB7N4VAiJbRYdc5gfyAizZHeyptaaHtRLp/VoJZuTzD3dU3yY3OIPcuYsmCe
m7VEaPlKGnuxoXs+Y5tD4SunTnoQZTtsrYlGuvmBV/Bs6xz+lDDkUkhsRAVX7SabDPvKIeenceyd
YTieKJVXRELAUBwnUOuPSgWKxq0bX0cEKeh8AOAEVsnSiNsmw8rcGTn84aidGEZHeRST3D5Mt4C+
srUqo5On5z68g+aL34AZ+tPovFpCLV4xPOO+5r7iTUD+wRJRZfZ7EhpjMKRF82K07TnRUepLWZ0/
ll2knqtksW5zSQNTNuIkeVejOMNW0Knh0cKH+dkVEtB9lUIqWumAsS+jlEQX1PTWVsMIRPPQDIm3
DeG2VTSkgqgAyKsMNcPxfjrgLlfvDaiLKyUtXsrafNNGbZcnvXrB7vpUlsohXIZm3Vd5goRv0Clx
JkfDx5Rq+2zqvWkM8/fBiYqz2TvyKgMZ+9gpubISaf8msTFdGqWUiDKT6sCJzM704x9C2ULPq9cE
OvSuKeNUBINc4aDHZ5aOa8w82ver2u5V7+mdemY7W5WboPQO9wQzdUTFg5mV/URWI87LlpAcnCnT
MGwrW8o5V3Uttco8RbOzkeaJEnOS6ygjeQ27FCQUI3KCajJ7w3dmW/9U7JHAIyYsTXUU+hyjJ2gg
k95AGba+oulq4KoTJfKQkg+Ly20inm0NXc0aMN5UHBQmO9Mavl6EDjLOFXVjkuvWSh7Yv7Q7YzLQ
kj3xJ0O4EraVVp+yU0vFs5pgkGmpb+vG8qRR0hAVFHj5g8G0M6tbm0bjWO9mErX2e6TMnXolng/N
DHMoQrjxFHWjSsUC5dI4jMbSS3f0HW1jA8ZWlTezoiQ1WGpjbgq3awkbaj05DidFcmkmYdl3cXNq
ymVQYmd4CicAds/gE7N6divA/eaDJsGqfCQXj1yVxQLJ+xbN3D+Eviz28ikpw0BVOPVmLTbA8CLF
DIyltKEilYbRUm86hPV5zFuMYS0EYiKfWAJlekRzH5oeJlkc0RyCmgaIK6qiDTTNWH2SdKSae4lg
R42r1Y3MqywxjLeNVo2YRGtW9BQXoN7M6Y05Qfw+8hYpHU9LMWnvRu50Ni5/EhGG2w6voXUijVMr
V01Ihuv3xFlUnJN6WuKN6BJuEq/MiqTatyXKLsPVq94p6bTgL9i2jhI/E0Pa5oS+lDZKzYbm/SkF
dqhvtLy/CqQTHnmq1HFJ1HtpdGyypaJrdgfrlKE/YfWwYnotw0zLZ5oi+nOWKKXytVIzDVggVjnN
fi8NPJnnGCi7tBa6GvMmMq6nq8GItT3bS4EZBsWVEMvanPEXrUQclSIIFz3SZy8sBhMXqCyPwqn8
IUKwK9xc03OVmSUg1tqb2iRDBTuDmA03nZl18akrnKH+rgNrnI/kGQ35btRYQ07ILGcDvS9PMRW2
OYHwX/HQaukXZ8OWbIBBm5NuGxMUF/lqaBanQZ26boOJAAMA0V1DvbdhLoO1gkVuFQ/SUDcq/tm6
Cs+IP2sGCoq1AHyFgz8S9FDBuWe7r3VA30cnbRvnmLF1RS7e0zbEzqXNDngelOaOeR+aSAFYwYjR
YifKpRFhJRjZawBJ5qTTJit6Xd1UaHX0bVZNxnwwsbOmAZKfPAb7ZnP/V5KWl145hED3hcgM6R6r
jhaepdiJ4k/bWoboVCP4o1XBTODO6k3lkWzqo6ztkTCDVy5cXCyxW4SQ/6fwBUvrZ1FoiatrKWEt
w2qxatnLY4mI4ojMrgFeEEiJhArfrMnnlVt/Bh/FOOEoi/DGxJyi26tIYF2Cxu8W4jTwqib6qRs0
ZS367GQthnprsA148DOuEgxyqDRXGZd+nWI2YKaxxju3Ckkccgr9C5/ICgGUfXbUjqbsFG/wwlI+
EuuBo3o4V/HVI25tQMU+11n93DnTchN26u0yEsfFg1S4Iqw1otlyGowsfDutyXZyKuPyDp8tkR20
tAX/TyAZpprJqAwovqxLeRwyfV62pt7uwnh8JjMIjUpHgd0SHGDY9LucrNpmmXJjdYuzh+PcBTqz
7b06OuuE7nFj36Zj8QgDuNgMQg2hd1uf+dgxypIgrpvJ/+HoPJYbx6Eo+kONKuawFSU5Z7sdNiy7
bYNgBkmQIL9+jmbTi6mpblsigRfuPXc9k1Uw1jiVsao7tRLhMU6lPpRDf9XU3nCmO0riVLXRC8kO
5NqJob2fBAMCLVG7BJonhlieU8yAdtFD+z15XKk+4MbBS4mn9gqQwEVZ1XtYxpgM3AcH/ikogsvF
c5DXw7cu05b3yUdj1szDRRnKO41tkbf1blKLPnqBXD7WGW+5XACIFnPpMnEXYh/q/BJTJtORtHlW
fvDdLzGsKn0zx7+JE+grzIqw7LAcZMOob8pynu5y8mMOGwoaAocb/zg6Xk1OBEmGAhQ/G1vrIZUD
JOfDBIBXLLmoc/0k2N3j73ff7Cby+3wN6uNiK6D9rXwJevxubrNCsEvxzE7tQySKkOcYZD0QYyBN
beIxdYmTrCD1cLCwq9T4ii+HDbJIv1kbg09sWV0niw9CLrcAtALWfU5kwK065hVZnzqW4LT37FTk
jaZoywY3eM+7sr/GeIOz3Ybn6OXL15TfXjEj31L/pfVKoGwqeJvw+xlZZdsJgpua4jjCkc7Iwfo7
loCaKm/jUcGj0BivPh+HSl9vOcaVoGAcYlV940Xznjy8U8FVXioLEDEc3OlZcNnci2l57mbZPlP+
ZV4Z7K3XfC2zv13rPD6EvZvBn2fm12EG8TxzRdZiAGFKs3vfoNMpfpLr2iTJ1ShhH6qid7tsTX15
yAk53tGoBU+Fp/k96voGIwVQsa54UWQdvrtrH5+p0VysNQ/ZVpVMZzD996g79jMCRxHJ36kg4nTG
lX2HLkRy8y3RJ34Z99Yky73oPXtWB1HzEsxWsMBGsJy3RGVU9UTMgU5aXMsD1a7n72oygvcJJ8/O
7UOYt4SYXto0rL4N0YxnGHjtAcPm9NnEMcnSiVn3baGKB9u4YOBSDLHK59PQ5aNbcFPi4C8PQuf3
Tl2/zix0YTae3NBlg0jAbwyeP1Glj8w5UGVZjyzQor+txzG4Msj1MnQFW0aqw4XsprMqwVRpsdMQ
xIfqwmXrbmj9j8rr7sehQWDT4AnjJwaq1+fRkRif4hVzbBvsKvA8qDjA6nFhn6T0OoamIiPxLkPA
/4ji/UOwqHTXTcQ4ksdEKCopwEQpSHMFfri72ELgXVWhYF1aAvfGdlQksPR/dcV+Hx4ChM0mF3vc
m9g+QsQedxt95Vsg3VMf2jNpDTbnbnWca/js81Fp4Z4FrVVPHubgXUhNh3bPX+5cWwBiLMr1DBI7
jjBPn9AAufe3sG3xxFfI3chIZTzfKJJ20jG4QzFs7JzNu817Iq2npHsKMPGBB+RHft3ckaVJH3ls
sCZMyoXt5h/VjfQsqqJB6WDPxIZFR5UzM4EPwtj09N10RZEDaGvzB7Ku8KHCtY9V8V4PvFirV7ff
+TJ9pctSZoyE9DcAKw2zPeiyWOXV0YsU+tx8yjNkB5KfaSmf86KgkiVy7egkJflC1iIhGo18JVnm
bzBGo9mRhPOGn6l+xNAJj1XBgdz1NVGKwCRAJ+9qw6n/uKJB4eEhqrv8KXi+SK4KqA/P8lGgrLiV
S+FXx01uYEVoxpABvBEAPznxcdtawYaFDJ/hoMdoqak0mw1EG/b+5gLkifPO8aLPe6VNTy7NaOtv
jbX7PJjJSOAUPGLsIxSq0uPbZjnztrg+EEOSAxOcXRKmZzMfc2teibla98rCtwtSsx1mkyKRWsSu
LqPmock7nulxqR/ARlMGpfFVubr5BY/jgACnaDlHdWdv2ybcFKeiNx5EGR6ark52AzlgZh6Ze8RT
cJzHuRMkyibucXAYzBWTLDNK82RHsMabL8iUaJxB7GTE57iUMSFHZhuzSS/DVyqa7tq2toaH3+Ep
XZkY7YgUNzfY0m5HT10XcwO4m4CZOcNXt5z1MZrrFCvxUQR0Mr5DR5bLglVrhD91IjJJ7p2gxpxH
AtQBF+B2ryZ5Dad6gB0WrDeFna69tnhJyv6stC2LygK3kPFnIjbwJsfY8IBm7GKZ1OGOlMf4bK1x
/Lkb0xV9Cidwa+kfsbgPN4C1ie8D4BMgyyFhqkRf916G3mcg8pCInFh/kaHDez+O3y4PJdX+i60A
EO0id14gFKFKueidPn0u8oljKu3akGwFanjzTE45uEQsF91w1eYEF5c1tfOOIEYeFWoh4xwWIi2P
HDnPZLVvUBqhYQY0K2dtSYalX0Ilo9l75RNxsyjVrDrSz65JDqJaxang5rup5M2GN2hft4ysStYW
Q8pJM1iwxfjOKf7SIusr9Rc29JfbifUs2ZKQupzXuKXG5280HHdQo9nBjfshTi+bav7FJo5/PlDX
Nkjv03h987E3cki0T33BaEea+0Iv54zZ1M5xe6Lg43jg+cGAl8MnDiQcmfR9CKon1Y7/pJDPoV0Q
JW6cicMozxsmAUEC9ZVfmPq+62j2S3MMQmi7msihtiYNJLVi3zXVu1h84hRYMC7OXWy48SpCEXe1
J89nJ41hobOGTIhRi8j+ks3vUpfX61odYw6a0cOZRKqBs0bPePN/CNaCZYEiz6MLzMDSscCWEmwm
FQ1+7otCeueBjS5d34X1OAEezu0XQojLvGruQyYtmAR3sZG/gNP5QuTDFAlASvZo1Xou2S6Tg/Fg
FnNn6u6fkjFrqC646FoGudVPTcSEXPvP0DyZOX0cdHIT5oRyjlPBQiupLq2xN9Wgn4ZVYlemRtqP
IVAWt+C54QIjPjYbGokQ05+M+J3RZm+HYpp1+4CWcNBn+CWhFflRH9vMS9Q8nuVaR/0NTWZ7xfTD
+SnauZb7hnPtdU1oQ4ChDrXJoHsIJ8M5NA/ZCLXhJ91G0nG6dkSCTbBQfqeYOxAGwMXEvgkQf32J
/rkE7rrUw6vPQOuq1ad2vqgdyASbJh8LsGIXvY2rhw6DgBhf7CszKb6eDR2SnZk6nfkOOTBnftBE
zw6lLyvZeGDEBfeDNOSld5GMhRrXBHmdECcy6CGKgjfpbfkhegesLdT96H3CKojlLiefAqVaUX3R
m42nnpYsrkNd2+AlggnyjPqQM88CmaH/6CvJjq6rTmPYldph1kHFhMKnTbmLZme5ZLKt2l2umqG/
ZOjpPNVMDOYshA5xgyu8eRi3nFqdNgS4Go9OvOwXZZNb6/PMAewMHX0dsTF4RElGHmM0t553m+Bj
15cJ6WbhhXab+iPtVhDCSPHJI08gfzT3lZyX9nxBkMUFSC7MecH1+ZTanoNWYdU86zeSu5GR1NF8
7aBLv2XM1r71Mg9mxKy6fPcrzPi3Y+5W1U0plWpe2oAqd15D0eO5DcJfSZM6HcZJ0qSoOojbPbSA
IkcbQLAs96wUYIHnSj1MJPxsV1sIl4O2ijOeCr7ZHhIbMK0aR8IGLsmLc9+ZO+YNKSxFeh02/sLs
E3c89wkjDPS5IJNW6KhjLc81rmyUqa0SQZa7cd7sMexvhOLkCkFeF0wVwgxJerG3IBrkjVqqn5ms
BxYZhuZ51zL0f8GnjxagE3gIQIAP8o7hgfyGmUJRSrQeddXikApsVMIaBOiFnq7SloJ4t1XVHFwg
qQOnwSEMYXELOzq4nD7qKMMa1BwZyxiAQ5vWI11bjF4vGIQ6BvXg+7ttWAT7XWm727YKps/UTOR1
1WXgklRbtBpY46gV52ZSNxfUIlO3jxNTNLuuMZSrTVUQZksGnf6c9BD3BFb5+T/m7ayLe0danpcq
fvNI8npkgpNnigXEiheitfSuJBxW2SpyRAyg7uafAuvmQ1K224tkFjHvBKmrxMOvAnCsAjvypacN
2QXu+wYAODwfifkgrF9UbDlKZ28KoMaPTOHtblSkGXbkXpotpyGLyyu7me41D+ICg/hQ1l/asUm8
S0krW0gfLMIPSCsbDqY0iG76ZIq2rGoChRSZ1uKVM0KumV93yT2j8KHdQX5CsoG2GU+rqnMXgVYA
X7+NQ7RBdJqPpnPdB+1M6d2WxH38uyGAj878zRRf0JxAqxWN77y5quA7GEBkEGvhKvIvln7bvpWV
vLlLM4XqbE0aPV+HZcQpFad+iTKL0OLu0AgfrbY/ulvDTKmgjGBq0UDbr3lw2lQMn40TbNQfZWnZ
P3J8MDtevOZe2oVrmZR1vi0nWdwbyfCJ0EoNqZc0uhIeGCfgjY/L+LVRDjFc8AhWLvJ1k8sNoXvF
S0147iPJjPTI7Rje+61bvhOh1X3FtlP3tbsu83HtZ+YKpy5Rgh+PEUfRCZMnuXbSvkbzPPL50ZAh
BJH+mLEu5c9S5Uh1HJzPiEcKVk4gnDhdO1s/JP4k/Ew6vh6I6wmY9JQYtF/rujoZg0vpflTbop/7
3EclhpmXvT6OUobpXtASs1jylf+da+MN1+O0Bi9OHa1vs9ufforU637gSzjfvbchNho3r38ZRZu+
d3wPNxUppM5OiDEnHAkFPiTopKgGvvaOr26slHpznbSirdGJfJp70f8QPcn6Mm6SDQE1QIl76GX+
Q2EJ6cta6TKyisqSbIge+fMJHu7VrxxttHeh20eMUtzQg6qimQWHyTwjgPMM03kX2Bb1bSW8p6Xp
uhfPdaLvdIrXHyb7tFWKzBiEKjrJaXMcN27PVERLsG+aZLRnSVA4A0sVgsnYAUh/O86+p/sr0S/B
XSHGQJ/1xJCxs9B9fAcHsiSiuWsId4x9+PF54fe7sO/zh36x434Z/a45JH48/YQVeW9Z5xeacIBq
JXKvDHSNksugtdxBfRnfOLCT8Iz6vbqr86n63dx1wLuN3J6SANchIVK+ylnVEGrDkCw1KNgC3zFn
qyyjW97uDr4ZY5oSYLYjH4ihJ5opLER8Z4DDtERedfVbXk3hS8nV2MIGwqu+8xomRNkce/OnEoDF
gOxHyYNgD/Yzl3Tf+xKN0YazMWjEoXYX6qbUxPNjFDLLIP8zCJ/tuDgfftrRUDfrkpT0MBalfacg
rmVuIk9JyvOSvwB4kc/E6YIzq4wJYKlNZgQJMzK62RfMgPnd3G09sJnt2wNS9oVUBay/xTGOCwLX
mPqkBtRSFL73CWTLLCc/DHWNH1VPZGWKBo23VizbEmcfrcv21hTMvpEB4d/ahSCg7pe8M2gP6lom
u8UCJ7wR5K7FnLd0fVnORm3eO5bh/yOozcK9HgdvGQ9JNDrYBdTS3fZVUUZZ4hN7DCUDxCoQIYhH
BOPqf2Aw52W/+eMWXQAsZUq8LdUMUVyrSJ33/lAg2A4aws6Csa8+Bd9Hj8At7V6mrVpvGrgX/M8x
QzhU9MTJAp1Ki+HMTRSl3ZL0GtvdAEPqMHaBehe9UcjGnIo0Fb8pvb8LEdq/KWujp8kN5FOL1w+w
5iKT37RsqruKTfSVL4aSbSVUmJ7+sOzu/GGO3+GzlY8qjRpiyeIhvy8DCmzCswAPz3j2gBc0jSKK
KDgFvFYJN1m0bGzMl1Qu7xqIW3rfsxnD6eGo8jAYrxf3DS5DeXZ6g9ZzynTvn18u3XaJz2OaDiu0
yp9tNd43+eQTyWMmZThepX3wwYNDrVH2Fa2UE4Oj2ftNWH4Fc9PNe5t7jIYbj85nx/ZZPZcmTpqd
iXJu7nUZyMMVkGhvy8KfEbMt5XrLfI7qFf0E0s7mtD911yKiX8Eu+c7EPg4JfKpIIO7DFXtAXy/9
hY+y/j2BNMYt4cgQIeG6nEaczjT22TJtDK+aYiCvmMjxmPAo36C2mPu5+VzgsDDTNKb196aJPdbW
NSHwZ40Nooq0lLxcsg0nFIw1S0Yt7ij/rWpmszHD6BjvpX2KKQbNiWRL7NmxvWcjuZyq9rH5lRM8
VjyTMrqklgwf2AOt27nVeUekHaAGPgcvFwQlhz2WrN6kmsQ8MGUHr+6i/kBAcnMzQdd5aqZS0q02
Pb982hvX5++f55+Ic4A6WCcbkGomnViYt5VOIKjG9zpOHeScXDmfA8/6BzCIRF45KCywWYQhjrHN
mPiKKHfkFMyKwAdBtURN2W1KvZxUOONhaA3LIeb6682EH6jbEZ4nv1NgkfqwuUb9c8nlehzC4G5i
Rk4irc6d/uAGFvsEe13YYuAyzTnrlWFBSrdixoI1QnHjOG2njrXk6ENtUJ7er9o5hdfEAp2tW5/O
CJ9sPGLv8p4T1Y+75GlyWL5yy5442/3SY1Mx4wl3WrnV8pBwgrx1zqw+W7LQyGkle/opTNhkoVia
EfpZRUI3po+VGd+yuievUuALIkpcw3PX9MtxgK3JZQdcAXIPb7DLYEI19iim0H0Z0ja8OvmMMMLq
PPyAUwZgrYxGQiXipXpWIIcm0mlsyhC8MGzuIuXML6UjQN7wIvV70Xmnao+59c1aTR56hIW8zv1C
UDdiAc6Ky6RnnJMBQJsA/myb/sb7Ya/B0ZrqIH1r/gZ284q9tfn4zXA0vB9A3ZBEUizqjpMkvW3Q
QVFEpE39OSZbLi597ZOzElCEPcwEjX0ZF5UGaj/CTEUNcpPdW4jrKgra9ZZEzFTtGiLpHr3JDmD0
mGFytzi+uNTWMm2Zfd2/gdwNbpB45ZZBNTa0Hbi4tcnW4iOIomRhxK47NO2bap7C00pun9aspKna
SaloqhHflBGqurOlOG18Z5/HMfacmbIX7Ve6jwHgBjeVTYkYkeU4hedOnUtIXYNeP1h+Ds8l8ob8
gkmOH+51OnM/Ti0pNFU0kXOiqO/P0rWld+oCY69M9f+xAnOIWV0JRmaNZz1maavLHOJNPD9BH60k
9wgr/IvK7Z36YNe8MsdtbVw3SwPvm5akFNkwh9F9QAOp4K4Cg9+h59nCPbKwjUgsYlWWfUnWkMvo
sbffItgmgqycaUZH7JV8eA0UgcclmDDT9X4xD/tOj+RVlXEbyzvZ+OKprgv3NQm70d8nVVneWzL9
PFYmHmE02hTFu+dhet6ltXIeUoxf/aUOG+527FHTkClZb6+qEV5+pvIYBZdn2m09/StCHmQ6b5R0
NKAvxhHhfb3UTMmGQaNFDhfpd7CGjAoPeMRmfrPK0DltSYL+/2SLfW6rqQdClxKdsTS5h7o73do1
AxUKMYjzagnoHpELnA2cl0/CT+WbKjx2pMkq652YOUoJPeCh3/Ew1X85P8n49BBa/U4sV69XigIc
aDExuEwWT5Xq1qBzOE337C18aYYbxIZXiBjKfNvYWVejuFFu6jM0XGI/P3IosyIScF33q7NWr2Hn
a7vn0Ogv18oOiMTrFB6TSpIE+bcz6GXnFGPU4u9URXXDykH8Ut9xankLoK3dICLiVqQgnZvGvwxv
HT+3zrkzJBovReGLF0d4XBXaQ/FyXlSY2CkBhs9+lT1MzGWCh5s7ZR8dBkIwCTsyATWMciJichr4
hN15jCJuvUfORTwqFJWTCySkdaUZLOLvhYLsN7UzK0zJ0BqXQMuGwJ997hgRhJQczcitf9hy5GAX
w2T53FRk5XOBu/QDTYH/psJevsqFtnuXNMQ9cGi5412UbNNrqcMKKGxQh5AxohyxWRMWKIs2GKlQ
oVrr3AfrVvyduihsszxfCcONWweVAyjr2rl0xrixF4hJWr5Ib3pqAqZAZzEG2+bIeoztzIqQjeFO
GpRvyerhB1jo17Aa+N3aMXObRklLuG2nvUEyXBaNhcc1+PZmLttgPMcyqF74pEjGdSpzm5Ojylm9
zas+DFOF3RBG4fZZA7ki2CnfpveZu/IJKDWuRxlAWV3FxNpYzrNvrqNgWTBGLBOmY48BDOm51abO
0ZoZNNZO3r7l1Lq/FTwkLDDuppCq5/30Lip+ikzGMcFJyUbhfBaaagTbVnSwRhevKitU/m1wh5aP
HjkPvZmRN3gpAtwSVX4PRvg3A4qPb7fd/Dd2NujqJqezH1OLHmXXrcXwNrVieWzWuEC84KgXMS4z
qZigUg1m4iB478rUeejDKSiOFWBnFjD0nE+56yg6J5fx684W7RBynUv9V3RstYAGu+z6uFxvx6JT
j4Fv07s8L4b60JQpL5ZYNOZaaTgmqVtn8RMD/7slKgFVed4tDbavVTp6P9QudfXqu+6/RZJn3qB2
eV6jNS1QK8gc6jRP5xcyKZbvIuFDivo0+oRfp9/rdEUWHA78gid8OjnslSTKp01PaKBw6gnnsg2l
GDxjajunYwO0H2Wb3Jo4LdCzrxOHkhU2eguWYUkPXDjlSw46Pb+unI3mQLOwuQSGCxM0JgR8n6QR
O6LNKx0ODs+QmLz4Md71Du0ppY0Ji1cYL/6btE6qjn2NbXwnkoantUqr7xpBM/s/rP/XcWsrJrI6
ppvd+KkjtJFie5/NQEZf0q0fUTpaTVEdRl9U1l1zoRYuhaYqY9wNaEiXDAmDRgkx6gJCWW/5+twp
1qTOL4W4SYWs//aLqe7IDxE40XVk8sOIyfi3HTrvbw4NnTw6sJVOpqyFwGYEO6akiQm+onrZziSw
EDYyS1QioOoTWGktYmfUQ+XG0t3Y3L7IlFSDLC3/b9HpPX0IYFAhWeQvATv2qIZ6HraAc2zj1++9
PQW65W7aEnPWhBN6ZF/Jf7Pw3LtiiyJiDomT5zJZIWJgVaoAajRrWOKmzSGb77yuKAkB12V5VyXh
QK4ftQ+pXTYVyX6j2n4Qrjl1R6LndHVpR9ihTxSwB6/dooGvoFnuJxYyYAVpfotzS570zYhq7BRT
Dy39CgoVuzdrV+e6MGqeDxU8yObVpIqDsRw9H2ruZDldalt+KzReL1MuaJJtsKYYi5z+f2eQxzJ4
gdiJFFCN9Wk8XM975sWnJ9W0bZ8F+Io7lLUpanK4fyy/hsGkTBE94Knk6iZQFzZ6yD5jGj39ch3Z
f6uxg2K4O/VvPIGadVQ6AFmoIZE806oyIYd8XlzjbracE0js9i3nU5XNjqL0Iktn8IjdihGD0vEn
H/Nmh+WEyWaluJnQefeHlHIORayeztlPw/dHlxFvNxpfAW99hTQsm+Gukk7O3vt6WE4/qqbOvwuW
BB/UvPpIpUbjgDtnFdpfmXiqEYgFphjRnNQhQNp6/W6iuTwrJlt9Bko0r+y5qRGd6cRkUKie2mPP
uCU943hw/0VMY1n/i02YTKuq/gLr0mPRkkH5IFpOkcPkKFY5oIVjRhuePE2Xk225MLHWSGgXvbw7
TQTNNhhtN533safJXe49ZG391ocdbPN1/H+TfjLTc16v9Bg9xx2oJS68dnZvUPdtN/SFA9/OFoQE
qI0c1wdqN8QlqJ8DkTEgsW8Sq7W68ImG6C632gfSV6DjLWjcQkM0H13amtHg8lkYwgKYUYklrrMG
4c/HugkiGscStVFWpmgsMrevoFyIuk4z5MomPTdxuL2hsnecXUEz8Ejkd/VTboF+G7YZpQjhKFsP
CDKs0uPQlZxbQWTaJz+eAx7OzU7sOpfZvWXcgXJIo4T7W4a4AzIYt/GrO7CyIqaBBi1mtAoW5MQT
Jaq6bglSDxp1GJsSFYwuGa1eOSNo4l0O5zLaQeZa30ukdN8N49BPNhmIUzwgVGTOF438jiG2MpWI
Jea81jOTTxCm6Vo8Fbx6dOSNu+wS1oUoMKvV/67hIxdnyGp4q4dS8GuE9cYFhZAyTBn1kn8Lptrz
7oYi2uZsXm3zTl3cw8SHmYAqoHSXh4kPO9l5CdqFbClS1WU2dmlMjB7cn3FMCmC5OU0BOmJ1Udck
aFCPDhSNGAoQzXmN9OuzVG0nG6Ay06sKR2xU3my6Fzmv7E1p9MBtoy6Mfyvde+5Ohq3/GfSQjrN6
RMmK+q+NUgwDYkZoK/Rrpaf6q8zR1pNeD8EkU3O10P7kzL52fte7N0tPD3a+sVcg9D7NY8SUs4iw
rrEhdjMws96XB3MBcR7BEPgAvDb9V6duBQSnMXxlE+fKaTe/Mf6kx47/DpNxfvoomKP9whzhDvPI
8iwaf52vC4YBIM6GBiNZ24cjQjDdu9U5VTk7UxUOgDfjcmW04pgkLI9uZwog0t0mysPKv8eytxuQ
+a+9eI8rWf3ruTtTPhYACAeJCyECvbmINpukqs1lUU72xqmdPrru0rlCv2rrdThPA0czrEvibjjY
0Njq3HhBDyDJa5p11+dJzVBOJLbSB9YNudmbYSYs0bJJq/GAbvxPcujXx4qO4mUCuJZmTXwqtpFq
1/KIasI5cPfIC5J16FscF7DE6SxR/zzAv9SkG5FaLCW70iGGYODS8rFvFAc1sz476FPLx4bc113G
8071B8sDds1GRgd5L3Ovt8vZOMnrykdOoga62Jy0ldh/1JxaXeZykJ7M7jO5k0OrdXe+rjGaAEcN
yws7KP0vNCTf78p+OglEdVqKnZ0G9+9pbvHJvk+ZI0rBot+D16FajAqLEHmIlxMqdCrazxoFQ7xH
8d6wWR5qi6ComMVn78HQydjzcuaXMoovSx947612RNyeg8s3H+2yMpoYEPiTPEbhgXyucZL7qPOE
88kgM3xt6wGV+ezNK8sGAkF45xgYLHvrBn5xHcZIJZAjeOj0U68kdRV0KavvzW/xJfgIaYr7IIcm
y/LaS0aWZ0P8tfYICPfRFs3sxpWBtZqEEvVQXHmWlF8S8zpiMD3/izEGTU3nwpOlM1zHf51j0IwU
LdkVexZmhURCYOB8JKfxy6XeHJSy82kLs5doarnHK2pPKPWaY3RxYsKXaK8IA0ZfPO/dMo0Fo3mZ
4sauhj49ctKsI8oM4fAZ26LQCJB8yKzOJINLf8TUg84glMFutvz5AHR7/FwDw5OApprPRwb9llId
+fOrWqD2Mf/zBTbytMH8UkEVLA5sv9uBkFwt0fi4g1dcefOCEcASUc+9CR/2thzc4R7mCVKYUjlp
caxZjtG9MR3LkVXpk1+bbASOhrLy+btW18dhNK/ydwXK37MwCKXdO7qaWRXQGyNJcmsT3ZHw4sor
2gMaCBwFsrlYg1X8W+3kumhNPEaK+cidtwd4Rbqk3+QxtymAF1wnbGypXOmoiKy0Ece65hivnoAy
j0+TSUPydwlzee8GC5lNh+UPny0EgtDb4Ocwg2uu0JEhP69XHdwwP2j+ssMcuTgc/EGHVUpCbnra
vmq/COlsB5xMlCLCImjJjBXBj0sHvB4pZ3g1zFRI7q1cJ1WW89+bA2M+xTu0KOZObFZL5PI5u9ay
BfX4uEKg9Q8DujhyknsHYyvqDoUaeEGMymyXWQJsllqyG0XTjZt1C5a/zGOY2yR+rr2vio1ReJWr
NCBRdfJT97VE0dmcSzdn3Td6zka3bBkgP05a581Pg+pngUBjENSKzfcZVnMEFjdSh4uHgjgpvpYG
GWG21HXwDNwjJpC77dlZKA44PPtliOyFpIwoYsUU+gIFCe6Y7M+sLFzpoQxP61padgychAGOa0eT
9QdnQExk1TZRJirWKh6CeXDRSR/r7A9DiK6Opt5kBaXSBzdcApJj3dabmenIg91o4XZ/KEWihbkA
K9Bq3b6KVKxfxl+C11J28uqPQP3iuf3prq2HdiTT12MfI5mV4dZbq/s/cZmkAj2Wn9VLxfAhFTWn
g4hL5PFq6es3uhO1Hac+YeT7B6q7MyM+56i2nkCWRVU67Sble/8sa0CsMKXb08FrUis4IWa3yVrX
88pDb6y54fLF5GiB8GAvLgYmV39Gg4tNcAwxnJtYIjtVPQQoeJCWctrI9KFhfw0zqCKBZy+kWdx9
HoqVOMWwb9jQNoH7RaZJOh5XlL2feZB3yVWdj1G+/7N6Y83fPxEcvxkWHr6EzZKpcK4wg4frKPbD
EqdXf6peDCKeUSzTBdClSLyU3NB1KBCJ0B0//xly9P/hYGLirVLSicP1u5iUh2QR4UR/+DMvZSBz
M1eHNicJCMMB600Cxlby5BC8NMdlGZCo/umckSd4zPM9boD0A/J+zAHvBOWXSafhs2gDZEOagzv7
w4BG0TMFFUgRydsf2hb9dCdOoB9RG5vRu240wVV6cNfcXjvQST9BPplo7w1m/KiBPr5FLqaVXdT6
wt35ra9OxH7LcrSwtj6i0aU9pfG3XZZ0/YhctVDycqn99EukTDaRHjd3g192eO9ar/lEGs5qfKoL
2glGue1VwT/cZGlFrgFM6pqBR4Pd4LwlrOh3TPr6vfFEERw95JgXc2r9lAeod90+wSyIuEmAFJNa
6HfcEuklqSThv1InoTkqQ+oNnHgG0Vk9a//5D4rMUYQslA5+R3W3c2Zd32+jMm+tzounHnGAoi+V
4m0qtuANylZ9z365ekl0MP/+cdO4KMFNrodWdRUSbHQFya5qpmTe/5FNP1Z69VPmmau9WXOF0cDJ
c1KAjQM+Sgo9neQIQbXHZOww0iLl64qQEZlnVRKjZSZVg6DTqDsJbMU0lbs/NkWW4OOQPeoq3QgE
LjfGorlOM+RGEstQzvP9H3Vntls3km7pV+kHOCyQwSFIoHEuNveoebAkSzeEbMmcp2BwfPr+qMxT
ZSur012XDRSyYGRa2gMZjPjXWt/KbX7zxqFU7S3HmdWGrAXjl3GxZ+ucx1kzhI29/jQmLDJ67+Nl
JrMvlbOgV9lgyuK+pgBbJ5Q756h2F4sJDpnjBZbdbQLjHGMNGzJcakGd3hJObay9YLcMymaIPLgr
pjECqQ3a4XlEBXF3tkzGF3QK+d3RFCpwQhixT/aDg8nuv1ocGr1vN5jlqxFnoEQwV2Fu9/X7f9l2
bS4WFibEhHZBSMVTHfIrNF/ivJ7EyJGlKBFd6d4bfoDmNKWmfogjYeW/CS2Lv4SWMYF7HoRSC1AY
6FDn14iwzEkgzfE045m01RTmdEex+ygN2pl7htnr0d0qo+0IReycE4F1FwvipzhlE9WgfnuO3hqm
Y1yZmGgvhlzxmRetGSf4IlfDc5qb7Ve2gO4Xg7Lce2vk8L8ZdOHc/yZ8/WurJllxuJHQKF3huSTn
P7L7P2fFm1prUY4Mz3UQLB/uPAGkiAfRe0ocBQwDF+1MzMn2ow1jJnWTpL4XMI50gt806/41SO9L
y/OE8IjRk0KSEAZ+fikjiaeGFXna0rcWB1vVLijkfYK3Bsnc8YB/EHQLdsmwYPTKpmwK9obXjZDm
6sKMQ68qsTj/5uNZs+e/JMF5TdKikNh22Nmwjv36mgZRB/5Ir9eW8ZXwkHVLNhZNKcdbHi/ivZdO
eT9QS8xMXY1Nchwob8CLMaTOJSIAbtKCg5+/+/tXJdYA/6dXJQJ3bRU1bdNxPjDpPwX8E4oybWMw
xm0c18P0lgWjuDf6wn7jQuvfR/ZfLoIApQ9bDRaUOxgzDz0sHL5gQslZfaua2djKxF9jB4jtm2Lp
8LCVNHPwIHVyk8/UcVEVgmRcj0s6LW5mZscSixoNJJyWl3m+5omd3c1sjy7seoL1ky65uuBeI/WQ
+pZ6/Ps3ba2h+09vmosCwoRrStvh/379KspUl8KpY2drxX61XHBCXIislPRQhaUqyzUmmbc4CjgN
5WFMZJSYXycxZLWMiIgl28S+RZO8JYZRP/3mtf2by4SEue2zaBFjkWIFCvz0hZiLgUeClXhrq7Jo
96nqsdV6jVnfJrkpOWbMecbZQhbZWqjrsNXjDGfOW/rWsh9GY8gvzD7LcvObl/XXRSpY1ycMTOw8
Pcf7xMsAjChKv136bTFNKCUCKQ+oQgI8I0wsa2FQymyXzL/NbhQrgCrZ3WCY41HSsT3MIjI5H6/o
P6Kt/H9XBR1wJf6Tv/GXPoWbmglJ/Fr8QlRZ/8qfJG8PFrDwmPZ7nnQ4vK40jvH9o/4d2opgcXFY
fu0PPso/Qd4OpfHM622IGNDxuOj5Zv9EqtjmP7jpgQrjToKE4lHY/p+w+H65qfgNFq8OHJ8IMC+x
vH1a38a6KhbHzGQY44m8wgKe3g5d1O79IU7PSnYxBXFWAnMtTWSXZu8l9z99Vjd/3L7/q+rLG5zO
uqMc4NfnDy/AgTRj0kbNXc3L+Ljrf7pzxiZOufQtL+SVGohNGq2J+Q6/tZpODC0A9EGppRZSdyhC
pcGpajJUsFv8ATmtBkN+Prle81jOHjpT04G5n9jdCMpSlgMec3fYq0ruKmqDD3//0j/W/n8tSOtL
9xlkQEyE581ibH266VvkdhAqNWl+j/niETwImfEuZcjF/S7k17lF9tmTQMDTriNG9qfanuhxmSfR
ReHfv5hfWwl4LR6WRlYeH4g89BLv02shtdYVTFomMqyugWZY4ak4kuYHYdbUOc7cvIpJuVpxGowE
x8ym/s0L+NxxvX4aGAyB4YC1Buzoflpr2nnuOEMBPqxzUObUyPaUNTszvWD7ifTBt8zXJFwtJ/M5
ZZVLvYdqMURHFZTaPExNSTdnTbpp3gvDZb5dGGBPdsVId83BSTvqIYU5ju1vtnHWuk375Tskzhtw
WyJcuuunx33788I9MNfyLI2bqnUTHJHsLQg6l1NAT45dDAZRHzLXyZmJWwcrGuINzU1s5yZsqUxZ
o7tccFTdaaegU9Lm0YiWmbWp/t2z79+8TD5g9pmC8nhbft5t+gHGP5MKwJA7KZ82VE3096aq8z0t
a2x9TNFqK1QMfsUxWwyRXDWEELLDFOMgRWFe2mnXLQqDlle1jDRTzOri/O+vQPsvd/L63HOli+PN
Xzdw6yX6053MZS5m9MIavLUbq+uCWlIVQlupwUbOo7dssZPV+3IIqNSSM8+l0POLYc+MVcgjg1MU
v3jM/LOljvpvHYol/YZTPp63LiPxNiOBDSBB3dWubv3Qg/tvbFdrorNVxhiha5JZcna9R3zpmn1z
BHuOrWb0MPXd+CCBlLhYZGXXbb2+BI3092/+E5mK+49togxWRJbNyxVrbc7Pb14uhajmHqGGhoMm
C7lXYgKEphkR9zdLnEJ11BYUiY5OthtnYT4l/sBokRgRZ/Taq6KwJTUsf/OymBt/ur4lK6tNoMF2
XFcE3KO/vi6GHWPvOzOhfbI38mTVY3vCCIIyGVA2V31jg7BWLkRp1aO46FPFzDWjGpe+5Fn7N0FF
Q9vqwh1PsikmBqgGjbhKPfZmP37hLPsVA5pNT3mKSuGCSU9CjR1w1ylKyijeZMheTRtfiuo6tTga
blKhqzPGcprcjsp2fu2bX+qheiPtvfrpiociXrwryu8wj5jzTFoXrzGYuxEjQDvuZlOGteXo+0YS
t1DF/GNoCX/1TfUymWiRW1HS4DgaCq2ihOp9FCoptoKdzbnyFa/EMM19RawBE+qKSMiVsSa/6B9b
L1Xp7zqT2e7GSFv3MpgLpj0YD0Ih+/5snqa7xQzcA5As57g0U3NvefF9t5Bci7kijii9yyWSxTo4
JM68LxFLDs0E192gLpbMg51cRhC6mZtE3gtL6VlnK4B4EK+PgEgA1TJgOpvauoP0iVzCmJ+jSVi4
MfirIhbuU+vFnDSlQdd8i18u09UJ7398sLRZ7ssUjnQ7I4JJPY53TS0egqjNrwVDvo21OvzpJgMI
W0IaSquLOTbkV4XJ5QVDNsdOHHYMXcxMLxBqR0Z9ZwGQpfepb9u3UkN8n7Av211+6IqpuEEXmWC/
UEbcJPolFcG0N/vq3Z5EC768xYCxJaBqc9owvQWxXWXfTMV4MGQGObg0jUfZj3Uo+day0b8JnN57
UlPkvzdqqahtR4LceDoB4ZF56aHpLtl3CKfsT56kZpygBNqaWZ2bbhecSHhVQyj5HnbrSWm7cHoA
IT4lclN6cXo7aj2e4kVFJyz0ZX0YmTNdIQTQySY9RYwrGKiEx45jd763NeamOojBSx7tOTrEuGTO
8dDScxuMzlmcJzjQxrJwDv2QVCc9UGayELxg1XeH+qFph+9DHkMoK9xKvfqWq76JEdv/ph8deglS
UYHNCrKtZj5CBpadDXCAuk5egyqmqzRBVcTqnhELafQTySER8jBPkZ1Mi+eOj/BSh2hb440f9Cah
Pg6umxZrCZJE7vQZdxJziH0+efSlJpCcDn3mALYt06+x4dr3vlakWbAsfWNhzY8jzLGXBBH1ph3W
JKPJ7J5az4H2gbRFdITTm7PAfmmzGLj7LL18lxBr2JqYWtTGELl4cFNkzkQxU/K81e8V5ESHS0Af
F3PeLpexIpqIZyAPqcGkSIDIVZA4wbHC2nNuDyCGSdA7Bw6q3xpz6R8swRULg0pMZ2OKD2Mg7BaW
gJXOaEK6wVz8DBBs2E+mr06AjqA9SHbJu0VYI61fhM2CIYrCYATL4Y9Ochd3g3FCRKkYKcxgdkpJ
fH1M1JepdUm0lDBeILqaN/wpfQQwkx1zObik+QdDniCux18KKadvCKzZVz0z0w4rBO5NKZv6amb0
fLRyzT8mnExQ/Wf1ZtV4STcSv8ezzufhOBvQk/mQ5mPEAAf9rohg/dqVKh7yZbq1i6y8ngxv/hYs
sQ7bWX/j3P0etC0epMY2knNbmcV9STaAhs9s+DGlrcnel1npheGQQ40yIzliqgVgvdh8fXY++uM2
mkYscjznHspueVMp40vH0PUdE6kRS7Ptn6UGM6tkWT+Eic/xe5lRZiPLMglzk+PKVtIKu5uymX50
l2Jbnh4OvBIroTjWodHeEgaJ+mWAErLrWl09ity3r3MX6r2LDY95QOcdLTPJz0TUvFpQnm4r3DBn
LpUEByILco93Dfrc5JmEctDI+kp1j1HVRBfFqMQJ1+P8OGHmummLLr/uNL+NCZgXE8RNmacOCdlC
Qp4yKopD3KEYsAMbn9K80le5KgfCLyjP7j5iOr3s5zxtr/2JowwDNa0wFtIyjR8EC2Bjsu5jIrvy
Og4So6eDHYboI/8f7KeleA9AcFyWflXtaD9RNzgy6D0ZfB/MQMbAtJ0fm0pXW7dmBFl3qznM5m86
EffzJm8ZhPRRNCIMU9VroPS4Fger4TZWIr90hyS5syBenbI6yokblQXaphMMKaw316SMc3EuotpA
DG956lGCwLiYXy0ORVr2O+Wm8mjVk/FdSRAKQS1ODJT9M3b8MyIgjgee6qxoTKtHtSW3kh2xdNUb
3H/1Lu+02k8UvnxpCNwi8ffOm9HZwQVeDPgP2IEH6NpiP2M8zMiHPHRlZR0AlHlfmtoVez01/WnJ
a/Eig3KPNN/wsejFenexTG0kofibCOfpgU3o9Dz1zXLVRFZ/lboxBelx2p08nPLLpm1yk5h2M53b
6TJfYyZqaaJonW3lWWLDCmCfp+UQPwxT8zQsQXBGBA8y7ChnbOARhBZU+ZzwdpqfY09jssJ1clAQ
OM+cyh6OjIYMVMACXSEVYvU4jPeA+oq9s64t/kD9jd9O/hcGozjK6Hf1DiNK5b6kb/yeO7s4X1oF
U0sprNg+O3D6SMhmtcbiYG9wjUdcRuYVg375PNmlPMZtZKU7O4qCEMGCMDzejWXXWoP/xYxq9diS
pvtqIIwQ/8Z7/25xML3xqgVBroM9sqP7uiZQ5i+vYnDuS5JcYcNDaJI6uI8wDL/0BK/vByGcH+NS
5+9x0CS36Qq48LThHf0ugskQdUTh8sZnMo5vdDp5KHu0oyRvJCwTgEXAJmxMwBjOAhRrhc9Yr98Z
rB+D2FnFsypPm/SYeQiPecYtYs9me08AsuNk4bC7QGa0ASYsVmhj2WFAPKTxrRAKqb508/SNcJ44
x4aMB7upDPd7Y6bLfWQP2tlpjEuP49AYt0nDBp/ATMlkrglm9+syolzS0ZvfD7bbPrV1OtNDU/pv
iXBNf+vbJAtZ0Tv43ZU539DT3XHULle0k13419i/eO+6SvCecWMV2yDgrt/305xcYOuu73ojN60t
IWBGpC5+kamcldi7aSufRTymEttHzT/Z/vkPDtqtickswIzPxYr30lWZ3sOomKazZMwy/9GleWaP
ch7wxJTEVmJeHH1PLNqqdAiV5EFAR3I78y+gibXB7UBBDUzHRXsMiRH4eZwjHzce7UTFfMPVkccX
QQpubZ+1HhUoIwW97l6kHgtOjMvz2Hc6eLCSvnwTtm6OA4e9H3HrsVntya1eTv0S35SLlW98UkM0
6mSIWKw7QU/VGKGlbIPv5zKRq6cqsYI3qoB9hug2rh8jlu0zT14sgdLCTp5mqPrZlDqQ0M0Vv2l2
mucGYADvEBkppSoaeeYiC6yW/EFGpjCnxdbZ8uSpn8s2BixGGDJ68JTf9dBVFphSFdGhcTssFk4t
aXitQMEZijc92v4DPgHjahoVP7iv29UGk9XGKx74tAjZYuJjyXwZf8knJ3o1FzhGmxmYyEHB9KhD
mJX+w5jmY3XA1iufq1wB1ZkMW+sDLWqB2qZsy1Vo4mh8JbGutmXxhR0hIPnUINpVSm0mIXbf/MrA
Qg+qzYD3t6kmkfh7b1T1HZrauifxbXJRppGYFZoOmsqmSQUEpXowrgbsNwUamsE/5zEdx7M8qvwH
KIqTe1jywEVm6/vGCPOe0PxLZffJBbdyZZyZptHrA9uDfjlks1uLHYMe6Lvgj1RxzpRdZyGQCexi
mH3NR79b8T79JOBaFbHB9SoqWlfZu8OFCS3ThV7qQLzEocS+JT23zVI+upL5xtZALkl3pODgcpLM
YnNcjWTPcFfrgF25Wchbp7HSq3mEQ+MFGd9WQfYp2JCfmzeuaKtLo5/8Z+JqxrSNUOh2lVd5d/Uy
ncVe4t20ZkSphciMV0GxWLfRzsIHlhGDNsKxwUFQJ7DdhjifCOAoHg2lZ8UbC8PyE/2rLsBa3Cu7
mvzZed/H9uvE4n1VF83wI2AWSSpkMuqjSBzNkpcoUnpZWXLm7JUYmwMpm17jgl9wgCx+D/WPl257
+wmEH9FGwsW0CyRu2f1GiFnHsL+Mj9CEJIcKydTDZXbpfCItt/jxOzruu41sm8AIcW3ukCexKkDF
ag5BmVE7UiwGjt2qz7zXIVtsM9TwLmYe0WIFDBc61td1tBjOzsLqBAfCWly9G10BL2FJdf/ci6nw
QiMfS1q740ZydQy0Q+AshjtEqkyLcDBboIc4RowDS0swc1Kjmpw0yRKAR9G6jdb9Qu6GxPy77Hcq
w+fhlPQY92BE8bjuEBC99UP6afDTVnAmEMo74AtZ/N0xCaqHQ9TV7xAtYoLk/RiadmPdQudhw88D
ndiNt1g61G5uXRIMz66tInW4alNnuvrNYObzVIoXtyKHmKb7FpLZ5xdntv6om5ZdX1e2GVKwxcFP
mUuQcQW25XBBrDUDRjaZKf1RFE8dZNFSzGY4LWezv38t6wz251kjmqYQaK0OojFT71Uj+PlzihtB
f9wwlByy5mZLXuC8DPrVCGnrPRg19zcX56qHff51qyIFJg39wDY/fS0OZpUxTbGrYc9+1cbUPGqv
IzmuveD179/Yv/1N1CCaHvWAXAirOvbTBVDGtZHVMaFrIwUUlM6BedaWyRjqAFTGx6/6jwSkL3XJ
//73+ne+10RQQUvoDwnkX3+6TL8rwHc/9Of/6pe/1P33x7+O3+k+0K+//GFX6VTPt/27mu/eV/PO
/2gs63/5//ov/+zd/k3Rk1hH6f93fem+eU1/qYn9+O//EJecf9gCAYd+WJMBJMN3xnt/akuW/w+L
4R+CE4glYqWr2v6vruS1BhlPDlVPVsC1+E9xSch/eMAcPJ9zs4XUiqbxP2/85o9ri8+Mz52P7M8/
/yzurGVSv16CrAs2+zOTEbsk1/Lpih99ijeTFgaOWwwlMMLYGJejNCoPfHNTegdMsp3JeX2m2oLY
z0RNkzcgV8b5HNFC0Uew1jJoMVRVRG6gdk5REv5jnuGrXeomkuzHrCL2saYsCdfCJPLvfvqs/91b
4L1/fhOIzZaESo4Ut97Cn94E2HcsocXwo3ctf7jllw4NVRcj7t6JgscR7sTClMOb52VnGfAXSTst
B/KRzntEk2b8HIHtsg+eIt4NKmkhCMiGi3RmJyqQaJjp6GckcNq/9uwgSfm1NNyFEMApznMbyTl9
IPrt7a10Eeq+MaKAiHBhQ4CUsWUfiEXgQu6hJ3SHtd0wwsXfErEWHjwLmIClh3MKt7i7y3BZblMI
cwB7rKa9QSZYU8ECexSO0EyB2qNdUm8WWtadNV5tPCRwn6sQI3mkDtp3qx+4WhPyjZ7I2qvUSttn
X6CfnOtpZhbB3qALPSCk2HV1wdh2iLKG/WmfLv0u7aQgFo9/Vuz4IRcwdxyxKzAZ341rGgZSQTM/
G4JBKAYemh7ulzZG4CB9EHgMX8dx3hV5ln5BZGtYM4mzHBKmZgSqfELOiACEDbadntrphb+NA7Jv
JpzsSYB98ZaRZNPvVcScBxhlbd5lZWu5lxxdyJYZhYIRSuwO/0uL+PkMzUP0oTF0FTaneVBvrGaR
vIdhYbMHdN1mOfo4tonJjtP4zHGiKPYUFIKha6Y4WW5624J67bc8s6GUWHikF3KhaehoK2G4OuCU
pa9PXnEebO07ubRDuo2ylHehM9E8132bBKd8jMTtyJ4AwzML4Fmjl2XloQ8JHZN0pTohx4ipvSIG
0qyIgs6hfBFfVLlDGjHbU+F55PnZAtKBI9p03SUWPtk3NOXtMKyl4rbbJ09JJSNJQp8gyc4Futid
jLibYL5BcG6fCWllP+omYTNRV7hk32pXTTcS81sW9uD+Jk6OlfNqtYikZ+wORtoEOS34MBbndN51
XZ+R2uOeSnYmqlDy0Lj5+E3UGY04tTA1d1KxmMs2zYk3hhQd9uIanYofFmNjjzip19iON4qDVLdr
mVphFON8xHXhD4sXnddTywLSOiPQQVyz0w0EXM558DQHksuO9p2Tb1jcbNqCjAxDqeSH9jMEZdp0
pumGQsl8dsI/bkWgbgMzTHC1/IiGPvfpZarhGB/pgF4Y99Rkqzmga7tOyjcHfXAZN3BEkKM3Rp7W
nLEaNwmCxympvcnZkn3lFy9gt57ZuGtxXTC4ivZ/XK6LIK7/tbcIEmxLA3tb+MdFp8akBM/YDOaw
Fd1SVRcJzFzuDq8gSpJ1/qt04sHdkonCDazgt30Vir3zCVNJRhPPDGe8cbPuls+EUVmazM6zoaP8
wi2kvvas0YCnDab622SQ+t5UUf0GIhidxIbElsSsukMn3FPfQXzxqkaTa/XFcIzL6kdMrmy7VMID
7WuUoJwLIVG6co5We2bqPeODSGPhW0yXxr4sMp+mwepZ+nPg3Us2PxMNlASLzOoBJgw9EhXupZcR
Ct55MQPFhUwFtjfsAaczDwTrpWhPeDSjJjhhjq4v4V9gkitJNN3Y7OnoTcp8G6O16VM9R1z1oZjc
+7WG1+KbSvFEO+ag9a0vxr7fBvwEj0CYJCPYuLih+RU9bZzMIfmga4K2W2phiS7RkZmKzQydadtY
ktRIrYxkKziN33gWkErLb/gObKP/0mNppOm0c89mOTFKUj6u8EaP7jam9uOO6D5xcg/Uw/VS9e1F
TCJj57vWzHKsH4APZFezmH+Y2aieAMXVjLFdqBuIom5lnKCURE9Tnt33i4pPuu0pK1y5IkAK+2cK
kpllDml0ypl1h03R1wfwjAkGwcam4y7NqjNspA4RFYrVscr7Vlg3H8zKwOfOzawBLW3JaaQy3SL5
0ddzec+KTdluE9FKQtikaw9mECNCNbJMrsegDfLd2MKCcuOuDFgvvIW+Fp4JIszaMrtYAkSk0GdA
891PCiSMRaaNscX0Gb3WwCWOIMTEC1z8mvGiIdtvaWow/I0ic75vx9Y7mCkW3U2BiJlv5ayJ4hHU
JmMQe97VAnXqZDINOrCS9BflmNPi1znxmXD89lhUcnkZZnSjuBc9TtikgdtEaqD+xqMRpYJQFQOt
OtNHxEG1BQ2HnV77kCvPUrYv8liUq7pMZhFUw6Tz4c2oJ2fFmPyIzEVdxgVgVIitwcPsBNGzb+by
hbzRmG6drvmGyEmwIpvTKFRmBEQmloMFSbADegMkD5wqgnBAY9zQ3jnOHG19y5/SrQrG5n2GBPOD
xt/2hhV+1Q25966wIervlqXlPfGVHu+4BceSE6K86CtnoY+wWEGTkfBvGzHL15Kp6W1G6yzD5Igu
7zRennJrdM+1n1isNk106YPg+95hnX1iSgQOt+v0LeWgAeNFTbedOdfb0mti1BV0YNYPGajuqhTJ
8mVhwgajLffX7VinmuGYY8yD1MWmEvdYYWTJLsstILEojL5CPxwgq1KI8EygnZtdLHQOLrZbjTsw
rdTjwhUtfvh6RJaCPtI9kjbg2c9y4BeQ35aF50kEdy9JtQD3B9EmFNrhYYw+sR6isZhLALnUD+x5
GuRPHPwHb09P83DuuNUgt40ZFAeURUYmLVIOmd+21uYteJbuqHXpvpfkFc6WhMV949r2mou1PNjw
CVIr1cRiTstdwGbMYdDId+A/DIFF7sfH4sTQtJA1y1ycuf5Xr5+wGQbI/u62dCfPOUbMUIGtdwND
ADZB+Zb09vqcsaom2NZRZbyjIyfmfvRx3G/jgiAw8p5ot1jWNVBEGBNh0gykXNXcsHZbhgwokuxF
SXKqC/qLxq17CkbBZffbrhWecTfK1Oq29RDIeOfz3KTclHYA66VOHeult0Hk3vTBbDJYdZzm4KZs
hXgGmIR/qnFok51ahqa/8dgppRcWPQ3MLyOCPGcxUVRIbizn+UWQBd3XdHaaW57I/nDmQK8aNiuf
jM5J8hysw6pp3voZMuDBrKlJPzCq6+u9nGAGbMke2kem3WV8AAMPbC0JSNkMC0LiZhxdBkOdDUuF
0XrmWbdF6wCPS4NhuHFHifkrT6zm0Nt5cF42feDvBBu8bttXI4Ug67mDxST1zueocQmn51N2tMGy
3Il+4rkK/NT9weboyiszqgnbjlAvVNZuwvAALnNYKUkdZUcx+eK9QZ3M+ZjX9nlJpMA5mH3U52GB
Lc45r8uJ698wfYTewBgVZCX2Gc8SYKa/ccDgXeU8Q1f0fH3rRMkaL+kJZ+GdNtl0TIMNrBt3KEfx
ynBmO/TzmZu94Oi24zzDZn1hG/BKkEvfFwzZ2YIDm7pUVu+9x5bEhGAkVGO47LbQ5DzjKi/K5iWw
YqbPGbBUvg3iGNYmcBo4Z3C1iXHkAIWgDHB8FptoST0QaZ3LRQqsuic3M6Qox8QJVpsC7iCwrzIW
wO4W1wAImvntlqi3YZ1x8NEeo80+fQzIzrkhTGb/61iqeJu6zkxgAzv4Y2ubScmLZu0JmS40p2xI
7DPREK4h6iS5fZVX8TITG5yA32TVRVCR8GeOywQolH0mLzwwP2oXm73zYOu8fnaY/B1ytPIXJ7XZ
zFtFPb0JbbW3fltjSyW2Fzkn+uDsUyXsbjyRG63y0MV7/xJ1cdFtxo9DQFJYk0CMzh/xX/iMwYKl
BcUHkd8/an8kBeUYTmJwVIlGwutW9MN2x/TcTM0JZ4H0T0js+mItnWISSx6m2ZaJvQDlCgz6T9j9
dciowl6eEkstj70198zxvH65l4OS9NQGJUnmVRYRNqNWvImTfzP6XGGbqnCs0FwXC9dStqCBduiO
SsTqnu03eTNu/43POPmIdMaBMKkxEfHB55cBcsCpSwy1a6DZnRK0HXcVecxV7uGmG/GM+PGwyZVZ
8iWv0lCyikSGj1zkpATwlEO1Rj+4xl0ZpOoFGkBwH89RvJM8X3HLGERF3Q9dyvyQqLh936MP3apZ
JSzssKAJ6mRJ7G2VjkV7aNUsny1V26ANOuDKuKFTEEEW/QVe7bfzNbPOBA9Arfc0AQE9CFZRrvjQ
58gLDccBauTZvMp3PCyxT3Km9Blh6zD6UPw8c7oBs9UdQBk8pVLGD5YhvHOhVuI0rV3HpZyO7N7m
a8doxVf3Q10s2zE5t+pusXdsTtTBW2VJYdhKkcJga3OYnKk/TavLJ8Fh+jAVljzImA18a9KGVroD
wrNADo1WZXQp5Fv9IZbmUQLEbwmW8txfZVUqlLhHorjPM+o6kGDTehInnj7vyRjHb57R4gNI1o43
FtVqS4TUu8BxqwBS005GJN9FSgk1+bE7VskCubkvd2OTBiwRDVcnz/pVTrZXZXmcM+9rnSLQ9F2c
bZmqsrU1bT8sOfgRux/UTZmmhJ7scbgcEbCxmwT7YdbGSXl2QbuyIY6kckL8XqWDNmmU7ythiPAX
yLDgQy53P6Tz7ENGT1ZF3am77raKovwgG8s4U0ZM1KYLiAUbvURJ4BSCuVzpFjJ6ESz2vjBK9tdR
BzU/8+vszFwNACiCr0vcTGdsL/Qxnz2qqXt0FN/2nWtRduBC4SO0u8lXqP0E5eXTmIHwST4MCJbQ
OlT4IMe9XaRcS1yfJyBsqX0ksBZ8c7Aq31WdqfnybVBEDb4vfW6NRUTE9cM0oVf/RLE6KaTFroZ1
kv7AjWrS/DCuDgw5OsV11zRNf+Z67nDTSYObKCHxTbp8ydQbzjBsHoSycHyU2n6iUYswqeqt6pCv
LhFKeFBnMnYd3L0zM9FNaXBA4TJe2JOTMTUhRab9veOXxonNONYWetCj0G7ieuSJaLq7xq4SZ9et
Hpc2Es9O21rnVVanIfK73rvgD9A0DOPFnEyJSwn/DNzQ6TyBlntCzu8JEhvNjj0Kz1YkS6ovVz9O
OyecDSiomI9K2tbDpCXSGuuCm+9gXpCNgJH/1PhVxEge6yvjqCAHW1u3L25ceQWn867+Mk/RF7Dr
+rr4sBeNiiDeHgMNtiNVDdB55YcnCQPmeIN2aFCR5A5+OKgheKzMQgG/NMfD3MX5sp/i0fE4rZCA
aKeMgoXVHmV9OKXkaprKV/tU/+GkqvFUTSOEpW1vL7s5NYrDsBqw2HnixfJXW9Y0tM2uK9GLeAC2
33rLyG8SF0+SioaaI9gyikvx4f0ymBae0EnGU80h6bYcBoCghb9sZTwX31Bbmjnk0RucLGovctuf
Eaii5Git1jMU1uQoqT34OrJZ78PK6/13hU4LGhURwt1Chu3ZA3iG0odptb3JZei/tu48H+tedPpm
Vvm8p2XghcdxeU9txrTz87K4Kefk1PNuD73Rc6P7q+/O+bDgLR92vFj63QhoAK/eolz6I0p91WDc
3NXMb8mLy/RrGlfmnVIZPr0FIMvUmelzkHfNkSgr80Isg3WEgp4xKptxtwzBzBgDxAE2AEqfDYDa
F8Aj8xPHyepgr/5EfGcWFFQ8ixnfkq6xnW21F9HegW2oOjHrIazYifnUJ45xR3iE97C6I3Np31mr
X5KhHwFQHlN7hUn3MnL0fIHEbiQ7QtWYA4LOlpCRfAudRbp9ShIusJ6jnp3d2NUY1SDv1uf0GEzw
vPF3ysRmD4fj04Igsm9FkT6Kwu7ZWEUp4TU3oxcmUXQx4B8VGElhpazVWNWbXD2mbtdxB3Vgzq6L
ABMUUN1HTY9iemH4lX7sHBecYOXrZ//D8UrIvRY3GfuI6YVGM2yXg+z/D3lnttw2knbbFzqowJzA
LQmAs0TNsm4Qkixjnmc8/b/g6v7bovtYUZcnTl90VFTZIikCicxv7722TCG838Wdw3nIZNw1RKC5
VmWm8xkZ9eXVOQI2oTgoSEPohHLV3AvgpVgo8KTMq2mZBPl6JNNbowHBWVVawC7VbgtZAq8kyQ8E
4Dt0oRB0TRD2+gF0DX+Ag715nvQhu+eJW/eemcM+WBVDQcgLgAXjgV6tsIgqJd6eQ0vmc+l4YVO1
Ci3gIa4xKmN5ZGeC8RAhjGVm1AWHLr5Ti+FTmCX9F4rgf5uYGxiO2VDKqBWXsaOq0P1B1ewPZMNp
b2WdbGynWQ9hjxe43PSi8wsG+vV0JRKpfP7zwP43yUEja6NSYUrgiUTJZSjDMvumUooZMkaTn0DS
d5tgogN3ZujqRErVbQvK7m4lgt7ZOu4k2fvzy/8ueVgo7rwDXVseXKZ+EYMIBZzk0SQ4MMtKGLqZ
nAsGiHYUTe8+3r7+vrR0RWblt/kKRuzIbzGNOY1XC6ab7lB3zGfY81cxzWpE/nd+J03pAVirr26M
UCWLridNNZ6LWcHchV1Tk45ffITf9Fz2HaQdUZUobjZs/ULwkEJTYZiNQ4UoX2JuwjpkDi7lOcHQ
vmc657aJoqRslRI0nTC3EGOCVFmkGmkcHvUmybLNXBMyo7h12dVLlQQx+Z+/SQRdmWCbzTXG+/ys
OcIp7AyBp35llnXcb3xNMosD2jLviwf3TQt99MNOWrSaOJn5Jf9UkWx4V7WrVoFquiG9Box7RB1O
jA8N4BxfvMNL6z1BDYMsjIXwrOomwujnd8hgOyyxs8KH7FK7v/37pmvUJh43SsmM6op1w2g8M2Je
T69lPZm7YAQde0XRALl5SoZagkPNmLB9IBDP5dKMGleKT0nGdMiiSoMh0A6taZ3+/M61Sz2XN8y3
bnAXYa4i/rlo6r/ouWVszKkd4nqBxsXVC/AhtV5S7Oy9C+dDs18zDO0wYgndJ6dAVQNlxXIZxlcB
+LvwYAgtMLZpWvroWBh/qcDNOZPRUdeQKQfBx6IZL2oQkwAsvMQR1EfD8IEp23VqlkzB4kT3COz3
IzB1jhrspStrA5k1K/iBmfSDE1N8i+rNrDUCg6piK7dA2oRYkG6GJjTvgQDAjsQEVBZf3B0/o5y/
yuoWzA1uAGwMAiWfwMvnX86MMJEJRB3MchS5XEmRxdGGUpKZsgX2TIWbG4WunZq65UCFiUmdDrNt
Bskexzr/rHNou2b630QbO0eihVth6CXkTZHEB9mcLN3LTNmg+IJvpnFoTEa6sbKAv6qOVhFVC/WS
DJdVd7H1SvVBMu+YusTPDPjl6f7PV8LnxZTQApYOlhF9uRhklqWLSzgccCroiY/j2Rpylx10sE6i
Md1lUAP2ZlQzD5ALmNWt3qounXr4fv78BtTPaxHvgF+yaXAZkk40TNKOF7/tkOJLSkuZJ4dRU3hm
oOhsImeLmcLfkg6/ZqHvbF8PnyOpaEc6RuplZVUC9R2AKPafFAC3TugC1MJaTZlVetSLgDeKeQiu
Nc41O0yhfuUatq1v4GmCa6047Ear3JglupAyYNiuoTOo3Hzx4S5/vSjsxAcxpyz5IfLD6ucPZ4Rm
IPtm+52TSXVi0pKn4HFT3j0TAvvEKbKj0IHo/d4X1C6X8lIXLkSd+C4JLF9zBztvFXhTpk2TGaTw
forjO0KA7YSmpBh3djfFB/BurCmyb+QxpRlqXkOqHZQTdCyxZiTM2NyatDhxypwMFrM8ANtgbutb
3ecwtP7zJ76I+EPU4SwqL1lFnX+mWf1iZUmpkE2hzXyntARdTUP14AxRwJJa97gSgJoyeuo9rrHi
lPYBAQajYO7KnpxjTVtpFHX/+Q1diPvLGyK1uJAPkPcxyoiL3GQGNItNBHyzxYpIyxI2vbuYXkwB
jZTacWfUzOmhBzODkot5P3IHY7L8o42hmqL3rsUdOiBU01QQGPaPPLQoxYkz2bwSWqIBlS6T7Ecd
AbQ9GGWVnbo+r9I7GQ4i56tF4GShKb+pZWPcGx3zevIyMtO7n/9W6o2SYb1MFmE9BX3UO4FkJanX
+BKXSNFCkpf7huMbNKtEoywC+74DHnphyyNjQ4+etSjaZGTzF7dRzrQuZVMe8iMHqnYzVpGW+FbB
D0t/KpBqpmvBNqfIc0vKE6s6sj8HScMHBwrefDkoJH4xUimWVoWTi8yGZzbFi9ROGOQ4wVx5aECG
dGuj4OyDB64WpCUz+7Qw3RRMoEpqu1qbsX01UtzuRBxMEFST0iE3/fxi///2CbE+/MEnhNf0I4+w
bn389C7tvpO2XnKKf1uFFPMvkpnLU4v8qG4oi+nob6uQov2lkV9eds1sV/C6cA/82ylk/mWRJRZs
ZE1yaLiC/tcppBt/6SoqD4FHFi52DMY/cgrhCGKx+89zdZksyiruGgYQrPQsEBe7TqiuoqfAPFpP
pZw9alhM36AtSj3HpEWStANJH5b7gLrwCGpv6aQKlbKcd3UKbAmRD+8NsB5SiHZdbMOpU2nQg/F1
JetT1jitoQfv8HzDEObULF2VSkgoZ4G4q06H2qluLI0hFNdiRLOb3jL0ybQgpCBhCXGo2kZHK1A3
eZhED4HVKoVLu2QbekNW+Zzk9NJ/VZH5kGBrWouAhuoE1fsZRQDJfBypFjMFUEKfsxHcGqhtPr0T
tDEA5/GT6y5o0Pgag3ahbWj6xCaZivLWgfCbjoIWvbaJBaR7DfvFgUM5wshQDfZLzUF0XvlGTIFH
j4g978ZkDBC9LIzuyEEjdiK/UV7joohOsd8Ox4qh61EoBdidFoLwuG6mHNm3RRONVzURfOGWdJlJ
FHyosr0R3eLbklHMVXes8/Y5DgI2pdBkeoq47FLAgJ/j8VmFMHqr5WPDtpVEMhbtKemf8T3pKJKW
XT9ngaF/EyySj4I+pJeksqtrGrD71lFGk3CnUWuh5JVk4SjvG+MrDfRX1CNhqIvYZM/bkvMISQWL
eWlhPdpBc4DxC8AXR06uRJjzEclK6Vr4z9l4rvX04JewgQB4hba+5V3klYlPJNqRXo2YBzt0yntR
Or5aYX4jK8eir1Ah56c5TMhSFXN7NceRQx/zSqWRr1Uz4cpa9ka2+sEiZ7Mm67ouleraoGSgmrqT
YtBvnwEP7zrCHvY+lCA0Nh9xOZyr4DE1ow+9wr8RyM9RlxNJYHcxW9cdQ81UGkGn+Dulpz5v0DV8
VM1zheEMAMdVNUybWq9uuP3gshKop4FmUzFdVdTCHcS+AHnCk4pEuBRt9MFgeuSHmzYpj7NF0FPV
EodtzrGVrdUUiTtM/7vYtyNE6la9hzCh3SF+Fu+x3Oy0kUvQGsbRCQW67qrQlHu/F+lCB3b7QRZ3
iREtrCjM6fRPYjx1e2WSnjlKEoypuh9qUp9MKz7z2C8PucF4E5vycN9M1roWiYeetg+Dvr4SUPX1
gAdsX+1a+1irkWPpqJCN7EXa7Mw4wm3lVZ6uJt3CjuEosKUG+Qnd0lX86SnF15DVfKcCoIl/pv11
NVO0wJl8dkkX35mUDEgdBR4yqjw97u38Atz0xp/bO00QzYApVFIHVpUaPMvRGeKr1DQ8Cy+HTOVB
g4ubxdLRSbQmLSQXyzxYiLaMIAOi/YcgWoo+Ja+KjSPnFMduQLnK+ZaBUefqvBe9rLdFW9x1uOfS
d3ZwB8CY4PSeVTMGqFW9i5i8QXRI6OzklsUyvouU4D00BW8rdLE+QIOLmv5bCFHQBP0lwrvBVu5h
QxYbspNvkmS/ctUd4MgtnGsepZWaOVJyMxCjhfBZ3Ysq7dcyUSY8z9qa6psbGJOebwLjrcyBnUL+
bLYteEzCIhP4WWRTD+S0uiOc4vT5vCEsiMe/R5nmk5kyIOhcWXccs0x/+MCGA69a71T1hgPA4Kja
VOFQSxj6Wq4/pEe64bbLNW2lg7+hJyB1uErpTIOMfRghyt2OvAzkvm9CKpSVFfcnRI0rbU6ewAts
Cvj4a6FKmybpdsZs3WUznTgNJda2CvfwWo6ivZ3OXpFKSGZcyX3D7jaN3mwKMCln60gsRAZtnBWM
aHgOk+1VwtwnfW16M83YcvOs9coL09StyLP4DvbzBqyDA2n7phTRtZwdjUg+wm3bUKh2PxbiSuSw
1VFUBcOEsqrvRNzfqtKw060WyPNZmnBVR8HtQJki8sKeNuq+z2EnNV19lwLG7qUfloZ5RKtv1WFv
D+Raa/HQluy54XVyCMlVJsZQEclpDeMhmI8CL1ktsS4rcXRN/uQ4x/IRlOBW17kxBxThigjVuELP
pywR2EZ6larbTKuPOGDFOimyaE2hw0onSO5geVpy3cLFejUnq2mwbUCmBIiIGpUWGtLEUkP2H7i8
5tH886MZjR31I9uILuFDnts02xnQN+Xe2oqyuuYxzdyWsqN10vcPzCUBLlfUnlCEGCRukWA4bYbN
GJPxaMsjyDKMB2QlVWdur6PWODb+e53KR2KJa4uboO0zN4Hzb8RUeXcZ6HGV0Ez3VkXGkcrVs4JS
iMDqMbL1DCajqvE2qzuaPq7FeG0tg7bmLNOzMcgHnUiTiQGK8coWDj7sBRNxl2ZIfAwMuesCc1lz
nfjjqkvrtZjk4RVizLGepDc9Ln8w8T50U2KuNH0mMKxDQIi8qm1ZbcfaE9mu4hDcBeY9SpH6hLy5
kAGOEqe2KCmvM6IoNCho2UNXG99wY6jcbe80jzqx3L7NdecNjVS84WyO9gb2FwsedONbIAcmHU0L
rLlfF8/My6nqiOQz5X+mM81nW9lljPBJkHJzFdT10MTLEwya51bLZlbB6JU046vq63zLDeWHaB3t
uEWrXinMQZnZ6wD/gmNgS04XDPY2EDIZcKDTcvQMjpIvKcGbVik3UsqPnx5lPEkSJGzbuJpr3FNk
i6AwoD7V9ppn6Qh2kd6JBsx9P6fbSXvmqGEd6pmo4WCcmKf9AF1/TJQ5ccZKXbU656Rp2BbLYzXB
kW1dK/WTDuuKhelhHtVDQPHBbE02PO6zFYinMU52sOS9zE9X4/hmKREcmWI8VJQ4xVRgSkG4qbRo
T0yN2i5cKCo4q2yOvU5vI3hxIYR3/EZ1LD8BPXrHcsY6hvSFp6njuExDsTcV7Y7qPC5jzfA0u/uO
y8xaG0Z0AqyyL9rgHJcG2ARGrQ7m9HszgDWEH0zboSUO6wz6gtUYx0ADKgALPTI2LB/kLWvpFPP5
TNlpE3vTKb18JgxEbUbHOR5C+vfCJ8qjsKkLlqxvDLWhHV+zBd/dL7Ac7B8BJEcDOPGLhnTqWPk3
6gpX6DW3llmtNcqGYCJG9ByiK9xAMnWToFjnCSZkjCazils+uqognPdk0xCpIs7UsrU1DeV7ZwZb
lUU+6RVia+xsMzwccczTzgBRTg9ho5GHzD0jU1ylBOUsjWdJmRzRk2lFKW2hI8x68WgWC3v421w+
wX6cSBpG2TV9fzyniOyauhdME20mdCunE15Qqbgasg57NXx5la8N2SSENqFnFDhHarWLqeedej7o
RIsgQIrKuBtU2X8ySp7JYbxlZ7KtDWUFVm6dmpILeM4N/PdOb5hx5L1XBt/xDjiEHZGhW0emcnV5
wI7ahFY+MRdkHoccDMqRSxSY9CTPD5yN3FkLdM+q6TbU6psonkyHA/aqmktMICXbKIYNpzJRH/vq
g6D9ZiquexkLUkvzFxL+Yi+JdS8t36xxdM3wKPrXsXAnG7bR0nApKZsMHlD+4Rv9LsmQlfF9t8Wh
kdPgGadZcDMN2vzRtRzM0xYdj54B4uYGvHQauwOOEUmXm2AIlkhq+kxLDjvd/BxhjcgrtX0kd1/t
DBmPJEDbegHThxPY7FzBgSpa7S7PQBWzc0uq7YCJAuVwHVZ5uCli41U0G0Oyaa9c5yNe1EF8b8za
mSQ0so6H1lyizVVhy0M5LVnfsGh3OQejWTRvmNjXo6p9b7t+uMnpbdGYEU++7k2Bv9fFh25NL1W9
1yZ23gl9dv0htsLTpBhb+pGNm3yEXzQfIkn9wBSEOUlyxmUY7LPLITQAe4UqwI4bw/fnrarP0Owr
t4ISs2xlVFKNS5i/C1VvqOJ7cMdeamS7cHwb0nGbxtoppuMQZDCEEmPT1x8UjbtGBPLIf6f/5Lpd
+nnBU8WpjvADE7HID4FIPRMiPfWUntLfNmKbZbe8VwyuOHGz0Hg0eYh0hCNVO3PUDhutmp/iTF11
ltjqeCnn/ofGTLZXJ8Rx84QT4mixDl6hGG8MjbPlUJ+VuFjHWYy9U4vdlAJap1Gkm8kMX5VOWlUy
1eRGrSTqEqXG5KAxBbLxlNOUdqfN9JUK4wgR4GWcerjSsdiOVYnz1wxoXJ2la1t07GTklVDi51Tc
pqBm01BeQ/qmtQy3Nw7f+lXDoloJ65wHeAmSvRLXZ6y3wu1noUF/zIJ8D8yd/EB+0soa/zTarWJO
Hn/wx8x4X5poXKbez5ioBUzkKz94nKA8oy7SxfGzAfIUzNJaGzO3qvRm0xMlIXQv8EN0w0tosVQz
edzO7PwyDsCB/EpVYrzt0yp7ULlnM04TE75/Z2Bgh/uz36foCSvOKke15m5qo2gbGV2ztY2GdnoD
JsYUM7NdaMA8SWd9rY947bMa3PDyFJDt6btIAFcUpV/vKeptD5gvYU9jy/iQ7CU+pEjHJKnemZRt
aPykRkoaN/ZAUMG0QmwJVXCINV9f6fCpJhywLBnAAlCLAb/Xab7p6Y1eMDXdqB2MWd7pne1A1z11
ev2UI/lnINon5vWruQrhXAfSWrWb1yzoN6JSSaMCgXOHuMfEvtYGe2arPu+wqPW31PKZKxUNPyJa
hDe5zJy8NqklPrZAyHAuYollt6nnsrmLypuygRtDpVdPJY9d7Myp+zFHu+UroyzOKvkhsR6xF1Hr
eJpX7F7GRzIKfoPhyGq+1WR7buREQkmSfSqIXEysvrolBbx4W6gU8T2bOS5B3mTuLETbEjQoOS2K
CzrAOTi1hoKgfqJM+nVXZJyRUoo1+U3AD3EAfc3+Va7LMmCSShlP7WRyF2OEbPZlYAXqOmMv+gwB
eQyo6R59eWMWJg3FbVWV1z1tTJJTzKly9On3ZSfBXRth0VNKyUUBE2fYtmz39bijg0TtWvUlpo7F
3DVg2GHlNpoe0g5TcODRtFi5YSPE2Xaae46TAC7DZ1o9+HlWUMxuYpZ2ffw/c1bI0E4AV49irGc3
x403u9nP/7cxzM5/T5//0ZDy/5pU/JRu/H+NmakunMc/zCr71/Tttf7+aVa5/JW/Z5Wa9pfBaJFK
KAFN7eds8d+zSvkvHUXasGFs4e5dxLd/jSot+S/+KKI1GVvd/DsK+S9ipiAmCf9MKCjy6Cz82H8y
qvw8p0SCQm5WBTlngs6AQfQLCSMc2mKcKenZ+D5HRDNFjXr/5XfxXzKHn3PCv78C8cxf5depK4vQ
jutpIzDXi2/+tf6kS1/YJC7glb+/yIX2lGhYXvBGM14aGIb0bjsq67Bz2zzZA1tcT/1HwOG+xrfy
5w/HN/TLmPdfr4sqLpPNICr30z/xi7bMuUKKA1bYTW1gw35ugj0SxDp5Tlvnzy/0Gy94+aKW5DOy
JR2dfF+ff41hwaLEYjptypaBleiHh1YfrqmpoTn9YZrgzVnBdOw5amMPPrHyvzJtW+E2+vP7+GyG
+fmBVVSvBYrIm+ES/fw2QDOmgk7JaTOIc62Y2OSULb0sR5wIuJpzJ7Pj3Z9fUZGXj/afWfrvr3mh
agUYevM5GuTN0ANIs6Qr/BlLJOdDlBDP8hpkpc/gf5eWDdnItmGcrLONKyfKqPSRsqtu1/ElOb2e
i1uug5W87EqYhz+EVvAx6zABMa0ljiF4APk2cJGeVtKOjbfZy8Y5CxLpXLNfiGZwe3QJ3OmhuW6i
tNwVPvYR3Srvw66gogq7+1pB+ndCuPsnTe+durJu8T/TcTrkZxwG/ooi19dyaJS1QgxwM5gR0X1/
YRal4TWNWNDS6k7aB9J4FUK/u4fbQj5mjvvhRx/ajjxiq2is9w4M02zVi4albpnCa4TV1b1ZTLOH
C77e09/asosOCuKTASzNsv1ooKVytFHZsPVLO6SkAo4zI9Al3Y3NdgJE6PyoAaxjuE97I2MTgs5x
Q3MlDL28EXea4j/o9Dg5CmrrKZCxdZphhxLIozSq+jOdi3ArE4m/0pbtPcWZw97Mog3pNQfEl2BI
SXI4rcxtPCYunV1vf75QxOe1TMCsNQiJs9SaXKD2z2D5rytNnSmx1gKrx4pgq1sxpDpPVjIV9GA+
+u3cUPIUY5szcx0milTwzC0zO3BhnLMvLcgbOIQW4PyUfgd/MJ7dQelAWPSEU86UiYHoaSpcr5PQ
q9VclxWtKwUQUkOqKmos2blem10c0UvU6Qzr4oaC3XXSqOKRLEHRoTswvaFYtHD7SnrXKt7W2jL6
6awRrdyFvW/dVYXUvxoBq9dK5ZOowHIafTc0dNiR3IFPQzJ6S90UfhotTLHlKaw/7KtkTLzDWF+P
YrJXBEeHlUkVzFOgDJicGl2hGrhSOldOqk0dpJZnjTQLrDAom7LHdZDv+yTbd2P5bkjBPsH/iWl2
yhzGN3j3svAQAsjivxCRpFFSxqebLpPaAKvpoLK3j7Lu25+/y8/LzPJVCpnJum3quJOxFFzIZ1Le
+0Fe9OVmpg3EMbA+fEjEVZ2w8WeAcMJ/aGmTwICpfqHp//Qx/Wex4ZVBni6OO0UlJCpb9rLi/7Ki
D51tw37wSahbBuss57aamvP7Is9yNy3nB4Nd1Qbsmb6Cz7VLmuFFz4PHQviBUyOol3js6xXUsqsF
1LemxwFLKY2sYZylG1A3CWdtzJ1Wy44f1Rv/N4Guc5XlzOB79bpKA9jPs8yTqzvSIKMRTidiAxI2
+KFSufMy2OYJPxOHJaP/1peZOm99gL90lkgZ3vuq4/THG2jKprkWqnFf9iYYIDMVHdi7xFwi3KZP
xCKUKQFTWPmsqVhmQHR9VOt57kuWFC18yWAefQuDXDlE9Ju9DmIOXgvCBjcQesADYKao762Kna9N
WOyDE8wLE4jmimh35MQD6VeKuiViYQnyXNDPS9YdfqEUEXYVqWBS083XIgFxmIbkp0I0J4IzSuvE
vo+fReofY1Mrj5bSX4MeO0noeEgY7IP/fJVdOFb4rvFK4H5CMF4erubF5scwZypsqNb20l2wbTbt
VtuEW3nbbP/8Mp83Ccsl9fllLnZAbYSzmRwjQZ2qlT09gBbLkVanNd5DBvnGcPMLTMxXn+tir1C1
ulb3Mi+YarcSCdaz/AFqYLrTmKg+/PmzLRL8Lw/n3z/cxZ2qhJZpsDeZPRzTruGlXrKR78a1tKk3
tpN9QWX+8tWWR8Avd6caUYDKcj17jat5SKCbbK1+RzJbmx7BOvHF9bFsZj6vBZ+/uIvNTkOpl90z
J/Fy5cN+ypSP8uXPv73fX0CwuZcNLhEsO1iMP38c1PlCxYSiemwY8Nx0qynQn8sp/aKLRP+8B1++
JGEqWB8tGd1fk8XFl9QNnJd7vcCMJ1nNhujhoQrj+UaB27W29Lrfjgk7nVU5Tu1hprkExCuegHBe
JlNKd0fTVOAEgCP3WVWpbhUAsw4zCGd9Y6fIwDaPoCh0A8MkqyMS5IfwlunXga5PUitJCULNRBwj
y8Vcc1G2AIXRSA+yxp1m/O7Q3KdnKWeLkEsLvDydxcZcZnVRnTfurFRPdaVlHk9rRqcRkZLJhiHA
OPwIIcB+0Hjmf7HNvbR2Xd6zl75II8nKGQvd6LWOWM0OqOc9tsYN0SLvq+Xh9y/n01VmLM/CX67p
JU+tRR2rUNBhODrCzV51+mNEl/U/vdg+v86yavz6OjA6yLlKoyfB4JXDCCth4uLG2HzxMupvD++L
9e5ivy4YEckWQoMnZz18NtiH16EBPwSxUK9+iIGRBhG6gKyTOdrnljzeDVj1kjZPPDXoAZT3ndoq
NG5pFZ3dOmjODDgaXBJ1CD7SJBQr3wJqeal0JVnT8bzWNC1D44u3EwaCTeJThhXWUbpN0qqL1hwS
iicBiA6FfFhLoTLtajGQ01c2+uxr1F021raUaRhldjvtUAgKwjYA167A9PzQZ7u6H62wlG+YairV
CtP/9KDgsNjQEtM+87TsdzGUi1QLY2UN4hJBoNPjjaEM7WOhAQccytJR4I+fOjqh0d1R5QGbamwA
EN20dxNr9C0N9nehKX+3y+COgA6nO208mjWiA6RuqBhywwen27D7FgliDpn+NFettrVlKuxowbrC
E9PtzVg9jJ3yFgyAL7HXt1dGa7mgU94ypj1xMFdwFsxHdayup6bf8Mt5q/gPLUFh7uC0OPk+oT+6
t1bkmmQ8y9LwOEkDEAIjfwCkaaXLwHoCuLMgD+m2e6UlYp1ms+cLSsKIDbvcto9xLi0RfGmfYadl
Y6yFazav+ppH+hZ0omul0XGexUmU5pOoY3ysZgqFRxPxYmAnWtJM30raEnc4F/2zWhFTzUm/yGTc
XN8W95zwiEcXE9+hqMgom8lLZzeYJ2CYePXAfHBtREZ6NYdy882whHSqNURekHMmPQetqe76fuHF
tP2zEgwfVgVeoKb6ItwAw8GyBLtv46uEFffs3KaSum2t0hxGlelazpTghZWW7W8nwDOsu7pUMD81
EWFwrFr0toEt6Hcwv0NHAylzMCh6I9iS+Fu4MyM7/HLc9lrSu30LspRHgv4Em0jeRAS1KOkrkQgz
4mdlPvZXIWwpzrdpqq6iaSreKfOeHwaG+ZIrNaJG++3SlAMotNWM82ma2Ex+hyCi7LouBgJ0LUr2
5MRt9WOQMqVYZVxZZ+4AzoaKAgTJj5Rbw5aru8ysdlabRAe6cuDrplSahoSgvBLbKhAP5M4ZlyU6
XUZ6dyuFIZFJa0wjEuy6xFwzQiVY4U/NjHd67qyHoR3ie6VX/WRr+SZarZbqK1wZwyFLB1ASeV7h
yY1LWdlwNEoM1GKdM/E8W2nnqSy+rm4pwS34LJxDfqnHTx0UknVNcODer6l3g4QAyYgakvI+IDMr
bS2aGBzGtzwvevtEKHNctZK00fTUcspIL92yLzSP5BItb3rQbZSkJmE6Y9sc7T4nsaia/Z3cpRZI
3D4nKAaiEmkdXDrAI0ThZrlFOPfGySD4EZiqZm/OKBddTLU93VVhcV+11FhzZjAxZsQsJ2UX3ITQ
ak+QE9OPqEHCNFgIV7Gt4ilD4cP3NkGXiUTLrrsPv/emMe6h7camgztpPBtZGF9TDcsEQKBOCPAt
SI+a5dlxw6fl+e21eVmcS70FVdTVb30sZzthjMxAjIpCqYDvYZ8qQwMVxEjucUHR4CAJ/ZHjDOgY
0Ec/0kZpXNWuKzeh4vtQVuq8GXIw/fApepV8CaGaU8NV/QiWIHUamKGrBi6qR6lj7kF3TJbrTGFf
Oz+SWWh3Uy5Ocz7RHykb/Tonxm3pUuAmKY6/kdra2MdsQZ8jXkKzyK4SrhIQnJiFCjDv+byeDbSS
uu8PrW/tIjXGDxFs/RAMQVHJbm71W9uXhm8cV5+r0ZhvCeyWmwrFcKUx36aNszzqitDf85qqNcb1
2koZ47eeI856mguRrShVfcp8KsQKpu2POJP27QzJm+NQhuqenWOT1U4xOo5xLWXKjfxCreQ3+D7d
vrOkaA/p0vT6OHhpVDpMGvCs16PW8ycjPbrjUNFyWygpSKpBUnKALrS8ptPU1pspLrFk4JqBNIHO
1M2ZGyWChHtOP6axheSEflxRbRKuiAnDjhWUag7vMCwKbMls86rr0aKYM4rapwyU+lo35l0jD09t
ulDpMNAvoCuvoSsoqBPQrni36fJT8a3AM5VBtwdD+YBRUb0z5xnkvpUqP7t3fcsrmqWoL5DD8RqM
mLINMPw8xenEtnqurZTK4qFzCYPClsZ0qewVRel2E591xSPkh0/roUf0Djl7wsMNQFFaibk2eQo1
+mFaAvxcLo9pgrdcVeL3DhiBU3ZNvpmjAqnQpqVTw3CAZGycG53wzag1lQcvB/F45FrvmI+uUHbO
XUbg3gr91xaB18tqSsndvCSGsszw8F4A851VRxqDGiwZMHYKPionq2rUX8g+zqjG+ylP25tKRoen
7Zf2wkg6cFWvwOIbrqznuz6uUK/izIlJCa8gl8aPaRkS3UatlFR/fCmHhOd4SRfPEdIMrZZN8yYg
S7vxWIw+tOGOktNhjmGwxCjcTGTjH63axp4pYnBlAfJPrDGaGXz60zshQYWYr+mOKnyIJznE9UGA
8bWR/txBV60z9bWUVUZ0U4KOjkdHqSL5qWs6IPVyfdvKeb3hcbiNclBLsAPOgBVMj8xuuqL/4ZR2
qU+J9XQPHsFTktTY0smbOPlU2Nck8F29ae7oAPUmY/yWY5LamuUsr7j+Kzb+Rf3imwb2mAin3toM
hOKwfLxJbfkkS6KB3IU1oJn13C1DP8BmocUZVKugKpDstQxZKqHSmmMURCI9N9cCVGmT8kiManKi
jM7SszXSvgcglzLtADzQnZHKXxYjLQeczyc5gcfftHnaMzAFbfh576vOfhXoWqx60jY/Gl6zCT35
vJwbuTX3kRd/MUX6b+e6X1/uYqutVUKUcQx8fSl4jFcmNNavskS/nxr4RMv/sJcT5bk8oFBKEWRq
Qyij6OK9SceZMTT7RuZMhnvlzzv6//ZShkEQVDNN0zAv0asKZ+BK8GpeIn+r76XkZNnX7Rcpvd9m
t5xQf32Ni5GFLGVtgjtB9RoLi3oxWiQ1izb64lj3+/fy6QhkXg73jEqugpQDfQfch4D4RABlGL7I
1H31IhfXWhcUChB8XkRMR4EJI8Zu3837P38nF4rX73OXi0vMz1lBAg1aQyeMgbYe/YxxnJDAWDKE
Ly3XjJWnChYxhTJ4agLb++L1v5gxiYvZWT10OHtSbJFJKe4b3MxZGDxUxLvWQPo24MiRpSH9Rdr0
rnLOV+DU08We44KQy1PTd9W+hb+1xOY9UH/PszxUmINi8cX7vEh//vZ7EhfDN4omSs66c7Bpzeyc
5tnWnKmyY0tn30UVfu0CO8181JvwO/kBvNbMxHnS0jFqvww08y41J4J9YJXU9PeRXgjckSwErNmb
3nzu5nKTy/vIaOBS/w9p57EkN7JE2S+CGTQQ2xRAZpYuliI3MBYFtNb4+jnoMZvOQqUVrOctulck
IxEIeES4+z33yh/7k5HubLIRpkpHxUR9R/LlXWgHtE1KYNq+fgfq/Ns/RrUPy9lafDSSX8kV7hy5
a1YZeQm6ait/pn4W9SYYyp89TfhHUJ/04qUcSbXCJKxPOIwNU7eTx7Q/hNSm7nOJE0iTT+hO6pQa
iSfqg89uT7MVAqou0bOVr/BSPtQ0SLMTuVDG/OPydZaIMG2o+yqnXCdNAHk8qT7XkfqRHVXuf309
Q58jF8yIs5EWn6KPX9DUElec0NIMtDPDK9Ss9qeml3td7pKVzMelT+J8tMUnaZgcHHPKt47xq6Rj
vPpl/0HUQ8eK04I1k1fe/qUsy9loy8q9XIpuSDoEFIr6p7pDOXPs4X0Ej6PhBnG8klG+mA8zTVKI
mgqhWZ8hy+fJo15SMxulwODkxkb/KTjslm/DtafjevFQSff5t6ZeSVpeXCVnIy4W9zQkTeMZrBKB
7mBnlQ5+W4gnxSrj4OJEng00nx3OlqM9eL3Z4wbvCMCCXOWnja8BqITLmF6Di8QIhHviTkUe4go1
tJxi8CynszTvplO4bMkZmgmMbDaYQRrIpb3x2VRisQUidv/1al59CfMmevZLY0qWqSYLz/FrwCaI
hMId7WnbqNPqK70fuz29++WcyqiwGaXmN3XxgXYBZSWmrr2ZRdY6qVoYHoidOQ88oJbpxi3d5NB5
vbUlvjbQ/HmfPS8ONIWIsBekLzHedvcFTWEliJOTlK2ccBaci/+7S5wv7/mXnI1U1lGNBLXJXBOc
Sgj6unGLJzJKYDYGOuJH7xAEiivPrQN3wFy8q7j566X3EoyhWKHkFa3F9oux5GxRLiJXCoxPzVCz
ueVL/RyayQnijeu/ZYMr+7ErWcPKO728tmyyKjQUoVlcej8kg9QpmsbnRipkJ20A35/ko+xgjOEG
7tfr+OKz/TuUsTg6YKgGesrWPSeiVW6f93gdUbPcj0mjHks93lEwfKo1KqIeE/710BdX1NnQizAm
ozBUdOgAjvSrjO519TdpgnLjoQr8epy1R1wGr6gBmixxAKACl0FX8F56nK+6b9kIZu+ZBp2vh/sc
wqgjEZkxUOaOw676cfnayhhUsYwZCjiAkEQcMu5nj0t7+2SEKzvB2lCLhQnKJcEjsB6diQpyOOud
J/Q4NBqdIgkmzdvXD3bhmPvxyRZ7Kq0IuCj1GSZdtnyj9ap1VVjpa6HCuwFjuas0ujlVC/etjoqS
307ZSsXx82H+Y4VusTnUKjp2CTQHEOtwO0S1M6gnKfjPx5SPgyziujprkGhcGx0dd88/9G7qr4Wx
EuLmf+PjWfFjCXAxRgeYmijFGEY5OJMV77125V1dWhnnRcbFttDC8s8hM1LMtEzHQjgw0mVVJYjN
0H5cY/Kml+NxZXnM0//pqWjqBi6KoBt/kI8Lv6jsMbMxzXH8wHiYVDhZcwlDUeabfqgi+0sNY+/R
SOWUdMZvoQY4mda/cO3Y9Nq4cmK5OAFnP2axXVFnCdSiYIoxLazNranepggJXiv9Xl271lwohPM6
z8aaf8vZhjVQL+uqiu9iarpnKUII1CK51PqCFu9hixZR7E3Y40cVAUJutyjpjAOcFn8lzl36PCCp
yLCv6Jy2rEXgqYMwt8aE1ABFEAltYb9V+pXd4nPI/pi6WXyBI5RVZcSO2Sls77UVuD7QAkY2Cewv
EsadlA3pyl54+aH+TRYtPhXPQ8+DWkJxGgqlni4dSjwdASAdVhbv503i45MtFq8Ve6kG1F9xhhrA
MPTNP8qMKTIAFe9ka4SoKVOORJnvZGEB22WCV1OI73C+ns2heO/q8LpR8axrFI6gmhco142NrVRh
js3KyXPtHSxXNiy+LIn5tKP6aQRpV4QgQ41vGZEkeVyZlXlrXH7S57mzxZJKJpqDmpEPeOhNjrYn
Y/SvZdLcZnUKMxWO3lOLsTPukQFowLyrVpbbpZdynohaLLcpaIwM0afq6G51jE9i3zu6U7nRyjDz
jC2f8nyYxRqzS8+02yzh+4Uo9t6kR+2nUax8nJfeGtA6Ounm5o9P92wyx0EFzoqZrK80Dw/aGsdp
rqQwVop+v/LaLkXi88EWAcnS6m4wIzAE2qjd9bXvFkmFDbiZlAdrRL1jdNZjLJXaVWujyyW9bWie
f5jkCi1sCfl65ed8To2QT7TRJHGco89NX3xb2ItgyV4oipNEzdsU3YXj8FpVxe9mchv/99ggkrCB
vpTcX+3t12NfCh8G7af4k8szMW1xxrS5IwY0XirO9NTScIW3m7mSYbyw0RD98f8in03j2rI7kq7d
KJZG8Js+CjVmlQB1GG75JvP/njDFCO1spMUyHWMsjTjwKU4MSD7f0dgn1yvTdWGVEgY10sqamL2f
Fie8IaZJoKmn3hk4sMIL2lX6Yxp2tzhWO/XkvX/9ci583uejicXdo9MqvHkRqTk1suNEPJDUqPew
3ncaDZK9Dy+811Dcwgj6etxLB9kPAy9WRdMhOG9Tf0R5DWEgbmWwb/lupAK9q335FzQ1G3TLLEm0
vW2eWsevx7+wKBnewlhLs1RwpvNbODsv+GkUB3k39o7gKq3KRwF2RGrUlYV5Iap9GGURBLw80tU2
UnpnLF48qTkm035mTXn4CX/9OBe/AEPWLaQwFCXA9Xx4HEv0SI8THgfrpF39cwTAYSB/svRdVOGB
8N8PBESTf0dbbH8FpptNW3iaI9f2N0kXgUO5+SmUfXtllVycv7OBFm+JXiMpKoU5OKCysm80NRkv
wZ+vZ25tiMUrMrWafmHaQnCcwOdC09tfE2RdzsjTlWcY48rHvTba4uOmtSOiqk7a0HjL/2BMsFFu
Zujf1490MYL8O2va4puW1cqDn0tKJKa80GUUZo9JJ6HVxDnp6euhLp27z5fCPxaaZ99RpNVN42Mu
4aDFy8D4ITK2zIHdzesOBjgY6Onf20myt3j4HBLZk+mvnHay7a3B5z49tAW/ipIcz22aiiEvZlZk
dMBFoeW79aOh3kkP6mttOeFaHuPz8+JwQSM8/83yNYBbHz80zwprOywjtLN3zW5ukvZ20WvvTHv9
4DvG7r/O7sfR/gmiZ7NbZ+ZYCQs8Booet35Aj+v2v8yN6SQPiGkfvh7tUwxZDLaIyKaCdpKOAo75
6n5MXRHdeZ0Jynaf4FOD/djXo/0j0Ppw4lsMp36cSRysErrlDLjY9jdLUg6A8J6xZ0Fgug21Zj9J
5UH286vRk3a0yRysoTu2o7orvGHbQtYxZGVv05shWb+k3KYjDwsAGtWORjbIKz/1n2r4p59qaorO
lVqxadv6+FMtE5AdlPXRKUs8kBE7lVgsIT7uBPQP8OJhdVfqFcCX0MbjN1H7gzLJ+p2eZNcV/Nft
OM7dVQkWSqPZXKOxJ60XrYTKz8WveT7PfuRiPlvakUUKRd1pfBRJG1yxWk1sVLHBYsUrt33+3AVP
1mtYi5dJcRHhaFT9vU2hJg4mWbagNr8r6nYlX6TMO89Xczefk8+WMJW2CZg1qwoAbC27MfpfmruS
HQK9DuTBzvsrsl/55PC9tvWm0lZiobk2vv5x/KAxJSPxZd9N/KzbwhLLtfyZXqBUeCC9ZqKbS1fN
xlaABTXydkitOyxJDnrhHwv4Ab5HJ0f3CuB9Y2FzpV3HEs22uffdsK7ojYKSUmElqO+wR8TUzvg7
VKgyCoBKSRndxAWJCJpsj0Ov42lQ42fp5kFwHyWuChcr9N3BpP3oTa6Qe3h3dJo/+PLBqJLqTrJp
XVRNZO9dae4G2XOqbAK4ce9nbwLybooQflvMGkBqkrhd3RrxQdXEPbr6A904R7r8onx4+vqbvRj9
OMQjvaTJTUGi+3EybXzuRiGSEXgWKdUq07cJ3jV5F2AtFAIRgMQQb0rMntDTWJgBVbTohlxa6/ev
f4g+v7Xlqjr7IcvACHI1qjsRKY7QgZT0QfJkyh52JNn4PdVIfpqTAtpG3KFSc4OhP6R0s6LCM45m
4u+AK0B/0m9rBWVQr7XXnixtZdy6t/3Y7/RueDVpfyszGnDSwLrqdFAIUDU3eTScQp9YGNfvnZy/
48++HYKKluSEtse4GowrNFwgU7x8T18cUDb8wLB/2tu2/zxI9fdCq+4nIz8FpbEmzVjoYanY8Pmf
z8giRkW2qMMciwwnA9QVqM+T8SvrA+yJTtgwbzSzemvA98lBATPwtpjJbGzaX7+VT4ebxU9YRCBJ
z5o8o33PKcRJYJ0kbWTt0fBXOj0ubVPnD7oMKNEoYwfIK2wNp/LNvWX/bEVGye1PPKu5ZPX/46nA
IVmqytXP4Pb3cc13IteMUQ8gzqR7ei2pKRt/k7WHuhSlzgdZTJ2i1WZpKgoAlFsNWIfOxW9lf/h8
PkK0evYYi2nL40ZQvJ1fTng9AqezjyNJD/BcmxTjjq8XwsU4cT7YIujmTTzisaH5rnSYHMspXdyg
7uOjso8dsZNWXtCnBWGTmtRtQzax8iXXOc/t2Q7Th3IjvIKbJDalCd0mhnWcyLoiTMY5ouuh3fb0
18ltFq7sLcqnKGQLISgQWoKEL4jVec7PRpZiyUptZRoc2Y5eelHfp5H1V1ctgBjtXguNqwGAmCrf
l+N7QiIzG924fbCitS12Ps9/CIaLn7G4wowl3jRGb48OzsGto1lkgiv4Pjg69u8t5EE1gbxD1Ebn
rF1zw/6+8rY/T8PHFzDHhbNpUPzEkKZZhFbqjlTv/Qcl2ZaP1ODD9Gf9RLIkBRBXbysL9NnKu/9c
pl28/MUrGDxcVBFssqwHfd9SYhAhwLvUkq58rdT3jYkjpz1o0j4ksWhW5luo+eZKnePTx7v4DYv5
T019ClVP9V16TtU/EEanP1/P8OcBsP8G2q8okKxMy1h8u0UXj3KAQZxDsw7I5lq9TtTybbTM3dfj
zC/q40L6OM7is8UJoPemPkO+krjlgMfaEcIzCJv/bZTF96pgUi0C7IGd2Bv3GAXMIN0/Xmu+DcpK
HJqPI189z3JhmpIi+wlVZ7mob8dbMPSIjfJ9iTsxpwE27+evn+zCarRIDsoqFXOSkdqy/EOzKMae
FSo5pALyZlTnuyi9cBbbsl5KO7Mt91Lp74WogL7321hVVzbHz5HX/vgLFmuxknEV1QUKJPWm5c7Y
IuI1r+vduIP+t7NW1suldXn+uIvjoJKrbIyaQvfAm4qF0u0grbzASwvybIAlUB6DPDuN9CrD5WXT
/sCsPPwN6eLrl3ZhDG7yvBpSruBflt28QJltq8/mvira4lIgEe8Gxr/VWpCejwmLtfhhmMUOPzWB
Bwx1lobdoA3Z5658zG6xFN8iAFn5wC4tww9jLeIFBZsslYshcykSR26h/RSBHDjaEP6KfQNxR2Qc
dBrxECklVNDKk5IkKw0YF1YGccriUEr3iAlL+uOW0KD86kfTJgUVbJt7EBRTu7L2Ph94bet8iOUV
wMCZ3BIJCjct77ZNlFnIE8wTR4SN0SnvaRo2hzFGIQmV5b7KzOEBS57UGXEmS0qxVuO4EGk+/JjF
IdHwx0AqKvqlxp81eqbowUYioDwDB+mBFIMY+e9rVnDUwfzP0Cya0D9OL7zWKsXaYnAAU99EYf0D
yzvM7APxILc02n492MXldD7aIoz6Td23w6xqhNU6h5TAUR6707CHn+yshZTPhznLPB9rsZ/73NTb
XqbPq30phtsR3MaDha0i2Li4/rvyXPNnsPgkLZlFhP+IQguntvhM2jgNgm6+BnE3+ieXF+zMnYpY
HxHE3nfW2rwuBJoPwy1215KKrYzd2eSE5ibXMZ/4WaWPkDJX4pm4sBY/jLNYHBDc87qU0sxtZGAd
BaVHfHfs+5jERJ9F2PCEwa4csYG3+t96H0ibbniv1OYqGCuKlIJERyb9NEVF//HYP2MdSbLBPsa6
v7VpqLfl4UrxsRJBgbfTDRuf9/S+0h6rEKBpphdQF6PtUOpHG1UPVix04prP4HqRdo2pfcShdmOX
1RX+P6A8vM4tsu4d19DnwVMRw+fys1phSYgEBvUahPA+4Wcoub5L48i/LorpJYNfNalD5sByT+4k
Gi6OSBiM44Qialeo7VVcCWR47Q8jG6E04xBV11fjmDnjVOxn81xtIJlTkmxCIPAtt+m4S9odR8ON
CsmFYsPB7MUOF0fpYbDV92LMZ4DcUSv091Qtyn3S9nsfX3YU1btejOi9oh9Qyb6ZcXYzcjzLPWaw
/m7Cs8W05zVsC/GUYRxib4oWl7RN5iV4Coi4ayiwjRxHvl7Vl1YZDSjcVW2sG+Rl5E2FhYArJfkv
vcXdTZUCudmq0Up4XxnkU+zN/MKauEk45WNl4WL1eyh+mOnhf3qSf8LS2bVCYEAy5AHruHyh9pPs
u2dYTF8P8c8PXYYAlYIxGlF6uSEkfAykEfn1sp9LJXriVhXM2Q1y7lbf5fG+N+kc4YtZ+TznAPbV
iIsoUElZb2fAJpySPtruLo1cmyG1DGbtSmfipbOgdf5wi0Cg2TihstelbmLHdH7t+ZIL3bXeG93a
BiSD6t+Yd42vPTier6d1/oc/PSPwt7kHzUCjudgNJ1tIrTfPqhkdSh2199YaVqbx8ps7G2NxnsLZ
yTajeZ1HNhAiT/kW9/taw2BWUVyj9qBQHUjFAnZof3/9cBdf4NnAiyWjhXiLIqCdHAz96sdJekt/
JxBg1/L5l9/e2TiLhWIVSMSrjnF0d9hpu8ixHqfH0ZnBLtq9+vi/PdRiqajDhA+LPKWubyI3qzS8
8+ouV/ZSImGQIhXvuomJ1Ndj/pOY+WqZzFHm7AMfFLUPFED+NJlr762u7gHn76J62IPhvgtyaetP
4y8opzM+DgktNAkUHTkCVRSkQnvTm59Jr8IiwTAYatbvtJ1A7rXpb18OvR9ocqt2p9n0Gkf2wUde
m4wt6t86fJPE8FhXw3UFgr8Q+r6Xfhj0SR6aNnLbEoXWBnH/XVhhJZFi5S0wQ76y6k7+2bQBMi0M
re4t1Uf0hA69i6WVlb08AZkwaUiuo4pHqGPJs5PP+ayUbcPyUg3es/0eZYeRcp86PUTqk1/oECDW
jpLLb3U53OLCaAUVtk14fToBzX2UvzZ5j1dGvva9LofhEmWppqCnBYIDeM9FSIjRUOcheFqnn47T
a+btsZr9ejkt5205wiIglGnqNwbL14nbsb4ii9GiQAHeJ7EHRoH/FpcVFZVJfPt62Etb4fmDLcJB
BsmvTswoc4vvsfqafpd+1/VKt+GlA52m09uBvRPX+6U+rI7CAewEWYXO8Q+t2/2D5UpXuTuXJvB8
mMVKwI22pKISTtDwNv94/LwhOcK5+sCZCRKN8/W8zeFr+fGfj7a4IY7Qv4VWS6kbgz2e0vS6H4T7
9RCXIjU4MwFUWgcMu8zGWHE4JdOcjSllFyeb+i6XnO7Zz45fD3MxUp+Ps5i4RujRAPKQyquD9vFQ
uvZuckdH3lEa3K1d7tceajFvWWGI1p601AXwOU435UOj4g1wy6H466e68MFyJMLMD+cqeoqWbWhK
Ty0EKAG5bWxUZahDwEZWNoBLE3c+xrL5LLXsZCoLJg4E5E5z6m25xZvigRoWKpv/XibA6OzfBxKL
CNR0hmeYYQPRN4h/jlWfgPdShKNKdeSmVvId1yGI+36grGR+Lk0k/XyoUKAnwsVdjOsXA2r0yOCW
OdzK5UYR99EKNe3SWYj6w79DLEKfnw8WqFXelQHaXpd2lEQLBPagGbfAR6vnEvRGuhJuPzdFYIV8
Pugi8MlCgT1UcJ3V+is/ehiz30Z6TUPBoB2j/kcI9VcXm/ZGrsd99zPIgKKY98K/C7/73dpJ4lKG
4sNvWZyV4kHpLK3z6Mqp97V/sJlnucAfSP6u5Q4/rlX2A6fsqV/5SC6EzA/jzu/+7ATTpxrdBGWd
uEHDIRcTvGM0la+N7SlbigKBY4KNT0dZW1lSa8MuDk5GFZUSNqCxOwrO9H4ej+TykAR5mb2TjOlP
MjVunq7VeS5EnrnQIZv8/1IhdOw0Nc1YyK1yyh808zvsEi3axMHKznBhR/0wzmI1S01u5ED8R2Am
CUgKKSCZHXkP2Dg5nTqtfDsX9tYPgy1WccB9LIaWpju5CK9rtFv5qcimwzBqL/MF3au7PfydlSe8
FBJI03MzQq/+WfDdSF2ZKg0bUytdNwgIGHIltF56V+cjLLakqpSjKffE6BRaAxnZIoGS6woWfbL9
PeyjH1Ydlyu9rhxB58la7Olz+eH/Pddib8I4PG0bs6HXhk7+11AfK22HJypqYc7ruoxsNMGVtszq
v3grc5jBqvFUmcPe8HTvCoel/sh2Dbda+ICHIu6qSmRij9P55n3f69M3kCbhSe9U+6XTkOtvoJz1
Lyaoc+jCoMAjkP60FN8luaEmbjpM4j2wQVJvlDBvvEOt9vhrAWssbHqiDCRY9gjNIIPhfDKUTDlO
nl/hzweoKmvxqttGPap/qmA63qhxnZe/hQe53o2HYKLVxS5BOKqNUgxPZRCWyb6Enjrsi6KusGCS
J0/dWX7VvMh9bbXwrkWU7JRCIWskD6196/eWek9l1gK6gQcT7g6mLd9Osud321Z4YTS7rmMkWNVY
OW37AR9GJ0uT+GesDM2zYeYUmHRfBTEdADH0t6mlB++gaYZTYUnAxwOQIXe97Qc4RfVdxy2uVcc3
WFPea18MMf4dFpiuq3K0OPMP4PeecnzZHEysis3YKTgrtrTuVDpkOKB95MsgDyEE2Uut5eLjmAPA
sdRrS/WaNxBE9I81rwArxcGMRPpIIyGtyFZgnJIo5geU0VEJZtIYQIuboCa54nFdN8I622phtU/x
MOuDuNnENlCIJJUOVlKEsMd79d4S8JM0Id0YRVvhKKjHWL+U4U5PlJ1ue/gM4oAFN5Aku0pPg2T8
mKaJwGT0/a7EJUPC4YNEXN7suaoddalE6pAV3S5Xkwc9ttVrD36gpGk/Kr+CzGNl5it52m+NIV4i
EYsfatGT+xtv8hi6Wzri6UM25a3W6wfMJKeDPb62s1VJkOnxflIje593PeRBOW7dqgHgpIjhW+oV
8R1Zgy0/f3at87cdNpeObVv3bVNcBb2VOx480qPaJEe70A+13bfbILNvSqZlWwfYkoBEkrG36ar+
tpJL4pQkj7sgTdrDYHQhXLdhwLS8AbRNtyFi99FH0DHWvnpvDo30R3DStsxCu5Hq2i29/g4MsVuM
toy/lnY9FBhcNSmJ6SxV4CwGdvHbNmMDwlqk3nhxW2rbqdUF+aMOE6LOwieHj1k71BKzW9AWeeja
WFxbXqhV22b07JNdpD0GSSF0XzImUDiiqfjHFbLDuzH2E5zR4+IXEAWIqbGRec9qqonHIpe7GyMo
yidRqQWNlrzCvwXt/xslbaybsOli6tJTQEeBbFj4HJt6VP/C0LWJAasOqe7KGhiTvW/nIB+LLLbc
pDARN0rTXQh4c4dH0FWmd/FtJPvKE8st1TY1llTgCW6Q1Z1G1H34HzZRtAtTQ4b5ZmfXuHZrV4mF
AWlsDGLi0k/TV2uOszVmN5V/Yrl4LDqlvdOo9N7jLeZf1VaCedIQKtegCYp8Oxjl+NhIlX9dmfp3
Tc7a02SMw20aS0/Y0fK94ZNCWMlGKb1TJtGitNP6/rdRSNZLGgbtManL2mkCOCTyMCp0JE4Av2cg
ZloHNG/KRXiTiwb3AYuGcrn27W1D56MbVdFTCkD24Jeg1StPMwkV2s+qQYswVV0Frhvj0VzOQVr5
qnqji97eYr5Wv1XAFQTwvwQ1Xay1fCBh7owtPkKaanyzE1pgdcnDnGWMTlMAzAtzRVV4t1WaOFkT
Cfgw8aFSq+IU1vD9RBwjstW0Y5CqcMGjKcTpWD0yuvdqtsovnH7dMMjUm2hQ+5smhpClZNG1rtbf
OmLbJmj8Y6al3xRQ7jBwuyfbBlvSejL+cgMH722t0PMyFVp3IibTbmPzJ9+bpLO+UfGoDkE4I+gi
TG2LjZ22w2/JbzTijqygP9HLKDjmQhO8e9PCjDYgLLr2ZJX304itQODxDw6cD2700RfXdhvPNrOJ
vVHLNnu0Ekie3pB5G6Np4N17eD6VnefdK15fvXR1MexEG9tbeHh4j7FB7GpQDuDkPbSqeMHeh7wh
chNRtw87Rd62Q8S05nx/FXDK/WjF6cvQ6O8gUo1tQpfv3OkibRJVak5IM5NTXOggejocewxEt06t
ZE9F58VuH2AunHphz9tP2ruymlo38ofX+TvdxYVc7dDE3dhWd91OzUuX1tm+UeQXy2ok15LMK0tQ
jFH7xNuXWCumfRXs9SRON7FpjVeBn1Sze3B3VD1sLvlwtBtYnLxko2pxhepe4hAJipWJ65Hcek1f
DhQ6+SHx0vgqQa3LluRDX+Vv5HA7N6yfY1PB3PSlJtvE+EFtOyuuNmOg6Td1DZ5vaDNxCFJi+WQM
+WsaD6PjZelwY3dUIsf6OFpUDhWW5mnAhApO3iYoIMwH+NCRxai151gFs4jMtKTyrjWHLkf4lCT0
TFmqa5QNd92gobvW9+vsmBad9aspEuMvnZN4oBo4sGHU67PZPE6cpPb0gL60opO2SRdeF1Zl3ucK
9DQT7GA1dm6MM/xJkONjZ4WRkTRddhd5rXzFGukLFMLhCzYZ3Eetod/i/5feF7m6lznWDyZLDsKS
uM84LjC7P+R+9q0OaRsRsFnxbflhSOqEMSJsOowr6/5mmMXM5O1OMpUtGLzGpq2Aqk7i0GAV2lOw
oq/dsvZ9K4/A7GzKYLaxKU31D/Wo7pjWk7+BXX9jyEb24AFtQZ1yI8vTKTfFX7sugw2ycmy8Yr3g
NqmYipsY5ltvJNRLPOVJxvrRmSBc3Wd0xWWbVg3nLphGnKxEjHcesNrDIBfTySwVfLtiU33COwzF
yNwWK+nj3mj72xJvxm2HvfwpaHT8azOSof1Vg9154ATyaOzrHmzQpIAnjUt07S3zSr+uVD/jWstn
3SkNenbglk1KnbMqLNilk8gfO8XLin01jtXV5KvBi82pfG/16a2H6OG1EJiNbIYeUBgAWe1OTHl+
K0+jhW0hxoOAIlV3rCEY21jCHdSy00Gfp+JAdaX6gRHbHlsYtnacYE5holE67QDZE4dKeBMWfsQi
TmIH+wbiUgsK17fGYzpE0lGZc85FH0TXnTr4t0AOvadmGuxbI/K7gwpqcCdL43ilG5H8YhdEKU82
cw5g2l7ycNFEp5RjclbLB0BO1S7hrvKrwer7WAeROEl+4l3HdZZh+zz10rFiI/lDrChdH9QIBacw
EJsq0DqAmByIqWjqlFyNVttWjRTfqyle2EE16i9obexiK+VqBCMMnGtXVMEuwnPzHXSv9pKbcbSt
26xgPwvuhsoCsyk87TbHleNn5Xvd92zCny0h4mw8KaCYmo4oIqSpcNSwyTG3K9SDGOGCbVS9wzu6
D+kWTLrMtRSmQeLt7Ky+FMBmBuOpkwv1TS4LaavAfn4cxHhV2jMloiMWT9OYXqe6Cs8xLbCfAdb7
CNgFD+dI8Uca00NN26pZatBDF9Cvt09zxeNx7XEXeyqG1h6OyJDepexdIY1yijqsotOMRm7Nb4uH
VjajP4MZcysEPBrrA/SwMTToLOz935Jt/clipE2q1Aa/1WDI8C7EAjuD9L31C9PbJmoc6w5yQE3f
dmE9J9mj4SHVYelI4FHFJpOJHkYGKcETNqUJFsuNOtkYmoihS92h8qptbCMDoNsFVzrLEnMZWbG2
jW1X27rH9k6IAmMVypz2tPXaKTopHAQwhxUWHnsDrJViKrsH3NczPO/qYdemZnrnl+GIewcWhfd1
pZVXZi6mXaEN1p3AMMXxdHmYToAwI9ePLXVT6La2yzGKeASxMN3WQfy35eTowO9FrSMq2u+FkRRg
JXWQpZsa78oQyW8EG7NqsGMqbJv6d6WUfo3RBRgfclSSd8ChoSw2Scvxp1BpipDqqb9NGzIZ8MVT
mtaFuYc/rl8xlrRN2VQ3QyOmK832uFdQeXhTGrm8HTu13mqwOXHZFt6TpXjxNU5RxYOK2wYSDvOv
Ak2Vs4rifYdWFLDP+n303c/49yhmfis7VeyNSgYfZ8uvBbDOAwYxwanqGnWrWv2N2qddtYkSKvzx
kPzQx9w6VHTg3hsyhp77lpPQY69gN5UV5n02GYarFZZ6G5VWfsKqOnA7jBNvesnuOzocSvWhR2vh
5mWOb4ONBWptdN2PyEvKEo5BHT1qnYa5UATfctOOYXNb19WvQVYMeMaVsrMgZDu5Ffbe1k774ehz
cuQy3OZYbg8SzpyhlD3kU1G+hameP8FDSK5jVanx9MuyUxnnxQ9SwPWtsJrqipwSjoal34WnCubz
PillRkW4V7uD3Jq7yID5VMoYtyDKCq763NqVA5VCCb/rKExwKmhS77FQtNLEM9oU+7aawistBhob
x3L2rorwB7Bq0h5GajlVOkCToluCPyFM10Tj0h/VesBv0MbiFqBz9lQHknkdD4gKkfZ5t3bcKu98
R/mdjvc11lFlcJeKsXXb1Prd4DYYE4YNvDcxzx4U45l7J0YF+Adtp0F6jrxOnKJeD04hzsgq7R90
ayBo+ekHOiDWHP0I0+l0zaS1B5/b4M5UgMhDgg62Hmt9k1v9a9wU/kYPR2lrFKJxIzkpnCYZ4Ipp
JRHawibor2YHwYvV408Em9zfNpjB7ydA75uptl/7NuDSi38EBPJHUhHaJuVyi8MtrDozuKs0PCF0
s33QZA8XZSjECjXLxIFy1eJDWgPhFzbylTT+ldG5uMlLozkGtdqc8gTLVtP305v5ZkVupMH5NwWK
jAuyge2lotzSoDacNJJoO9wz/Z+ZWYUPlYFLeFKlDeb2Rj/89vBSd0K62m9KZbSPcl+Yv6w0pveS
poXgumma9qGtUFp0RRC+V7WeXEU9XQwdhlH7plDtX0051uHsTjqvByozm6isWOb9JKqtl2Az3gcF
XUij2bmK1VC0BRYnAPaHz8Ngh9ssC/nDgXni7/6Whs5w5FC7bdmVtpo8Fvv/w9l5LEeOXGv4iRAB
j8S2gLIki95uEM028AmXsE9/vxot1KzuIO9IC2lGE9NZANKc/M9vNEOkd9Kpo5eGDGkiiXRnF0uy
hbR44TbiRYa5tuD+U5VV+E11eXRhlKfQzdpU16Ny3nxviEORWtUxSiMRoJlpd8ZkqVd0TKTOt5q7
a/J4PAxOTNFApvDFbE5XroW9BnU+seZGW126lfM6a8XrmIIpicy7yEwUbWbkRjelyaSJPHDuCa9g
ZFz6khVXRZe9Rxgh31e5OV7G9mTucmWb35d6JEwzc1V2182ie0K+0+/1xVK/jCy3keRHT35FgJVV
KKr7uSP5e2ytWy82JekgTYrUgGy/NK0eMKMmq1ygLMzrwmD1NmItxkm8FLX1y8z66Cm38l2Tlg2A
BmnpbS381ThId4/LQLXS0+VlGTlGUdIqdF2+C40rza4QQLSrcnTmdZ70STi6gxYOmq42XVomYdsr
GrqLJZ5SjO5XBp7Rz5kukl1kJ8O60aLrKM5PmQtVT+Wz0KYScqGcnvJx3JYkaJeJOdx2o13i7q87
P0gVfC19K99jTE7pRDpa0GbKCxZ/OY56r4d+rn8rS6/1Ai3tDO5ziU6brZ3Vjv9TrHHMj4KBC9/T
VFPSZ7WLk4HHD4tneg+Vre/kWPuX1giUlcb5tPZNSjllu83PucndW0u2GUlysbruJtvdlKVpvOja
UJxs8cl7DVSaTGs8p+uVkw/61RTNM4Gw7bWitr5IO+fgdZFzkS7eUyOHAuZrGgVL3vhHAHprK+u2
vid8xpaUA2P63eJH1X32IPUmu+6VUxE36avNYuba+oTwsZ0NzbWuzDsuPOp5WfAAb8XUI+vy/KOM
NSjL8BQ2SJdOVt/+ANm8I9mjDLy8v0v1wSFx2Rp/cWEwbv20csdwIKmDAKyW9Nw+bfF6sLLkUpbL
cjCbU7qyOYhbo10Me0fx6r1KbymOOTlDpFKlymoOICvJpcEFCTYhlcNlevLIayLg3Jy0uH2STkmI
20d3N5HHpxF7Ibqj0Hux4ntmIdxOFw+S3GrKsHHK+dDEOWAliRLVq0z672rQtYPjJWptkd6wy6u0
3g6zWewGN+mflWkVmwE3aRkQUlBnoZwUmEM5t0d/xEUd9iiocjOnxxHHSfZ2zwPXj12WfJ88Y56h
q7D1GsoHfZGHXqEISgXJiLIgCGOsE/RXVVF0W1DS5JhEhjS3mSgrbJyi6ViM9fxg1n51I0nSu29J
tGW3Wdxup5dltiPmJLuEcVQ+GsXpYIks5TdB3QCLpqTyxtkM0NUTbLOhTjmZ3VdFt6bBfjuP8s3B
N+o4J25+Sryr1yVpAFeCsKBbmWjZ2iipPAmMTn/MwrxRWQy12FbYiDXFFdoJ+6VzKe187Ukmwrjv
9M7+ZXRuemFrxTdtsHBvFCBVWe3fmkOrHZeBkAdH8Kc1/b0/2/auyNkp9QkCpiZ/6jEmFXOsDmLU
sylQch7UGjZ1dKMIRrl0hn5n2LX1LlUHXiqZGJ3vtRcSc31jZdequOw0wgk6JpgOfr/KF68IXP5s
XXpsZ2NguxW2pdhHEIBhYjyc9JtuLqfwpKluOyAZMOfhuICM3qbNmD9klUxvurHjHfjG9zIhgGPp
R59ciJhcQOpLtSLqkG2oJjzv2SNT5orgQzMstbz7ZgstsPvsOiFlbtcvYj1QGmW6e5UvghQ6XcOX
v+wf6Bswfr0rO21Tze0c9oQNGllNVElbdoGJC75ltEcXabzZU6zG9QWldeh5yXGucEvR6+xisuLb
Ou0erfE9srgpjmIkqFyC+vNxjchB3Fvk96I2966IN0of70Y3p31XirWRRe/u7N87cR5YrTduBf0Z
zuNTPAv+ywRsk2YvHpJBXZu5eRu38+UIdEmlRAAKZmBhWSF/xCST26pDimLTvRGY8uDXihpGHmyZ
p7veT7hS+ex/1reJ+/9cVGiE43alLWwI2gwiqQMQPebFNO+NLL2WaFcCEnyZLGO8jUsXJRCkKv1R
aK5772hO9rNO4WJZFdVPp9TNqEutD6hF8T4kVCFfi5yWXWn9aHqvfO+dVkUUER0Z5aTpGXRKDK5q
cX1ozfg9KRK1BWLfGHom9y4kGMwU3Wwfz1PySn0oN1rOMRB31htVCs4+jWOB/UhFfIK9mRorJUTL
C9qprTeTSi64FltBn2YRzM75pikiQjy8QT3BQSp5YghlsVVeuDUercVSv5xCwbWqaUJ/ghBtxljv
DCBsLhkJV1E6FGs40eLbZPp3JEUW0ypeRqRRNPvtoI87rhzePGfPZjuRlorKh1qR3eSFTqYTdN5E
0sCc3I2+qVUkCVVmaOqnvByu/0lpG49SztG+H1hDnbkWMYoNB4Nsb/ZDpyyvYs1ih3K6brV45Vbl
1aZL+GsFgldksrvsve4OKXZY9H6/Bw++Hmj37LTGHS7LKd04wt6Z7bAQNDYtl2wAiJz19HaB6gr7
Xb8acqHfum1U7ygCbkzVq28aFGuI95Gfy0D6fr+OvfynneB17Kc7jcizcBixM7DtH9ZI9kTa9xcg
+t2L4WeYRZTOW62I3exSHXapId2j5zVABOQroIhStyI3vqW++17lJONl+UWfTEfQrxtP5ldG7b7V
mR0S35tdNBUGbw6CQqRxxNWMjYacGeBxN3mauS27RuzNU05S7hnbaMmCUXTZWrfg+SiXjlU99Yis
PHYZTXl3gER7JlX3OuvEWBpm/wa6sJ/KJr/W4vyHFQECFh3Yes/xpjdTkIHCrGWXPFfSZJK11bUe
s205IJnDQv4pEExoxN6jo5ebcTAkqnCTlBoLflZPJZzxTTm0SKKwETG0S/KrtuIAPyAwc7HtmQNy
GeAx4quBeByPchPPgDnVH2XOzu7H9bEy0ttGkYnq9nHQpI0d6LOb7JE1HrPcupS8u6D2i6PS1YWk
xDvKGj2+bwwbI4s3lnpLa3+Dg1N/BKXYU+7a4VQ798RPBd64IFKcpdp7vpQkfPlHzaNQNdL5wDa+
KiK9uUpltU0nQI7SKq+mTvvFFW9Tc5y8sP1E3zMEgrVFiEokKhDHeeovaNClKyPJ11NstmEs1bFo
sz1RW+E8OM2Og+SuXmwzcBd/a1j9j6F/y02HxZQ6ADD5nuirOWxjDXFBO5D1qnkxbMTqqlfkyw60
1oh0D3PuNOvRm4C1MZMxa8BMVoICcTe4Dy+VKA5+zQKss+qHMxeXyhsOOihKTJaLwvTd6/fJ0rtr
v875DDrrglx77E38bhWRMDPmevLLrPv5StJP3A1gTSgcAJ5oy6qujbFq6wIgLDI8PPJ7hI15urbv
SbeKlA9fdhYkqCSxv85MOoAJMKSmt7enx3FSPJSLJSDyJ/TjeF9KWk8qwlZ+VMeqowPYKgLMqF4u
o7o46MDSc2TlNA3ED13MtFJquHgRCbvrRERbcKLrhIBS+uH52yT4xPQe8oDZTbhN/U4Kd0FF1+34
KMXBTfLLyjcvJHewlYir0G2YJtBsQ8+O7sYxdh+JgQPIqHtaK8vRwF7cbLWaOGX/0miLq1HxN3ri
aaHj5fau6kDv1aIDsiRrvZ+r+3zh1rmi3M1uCPOi/xM5bGldXQau0bR7f/CCwfW5wGQQ/oxtLdgA
IzXsO+9kWpVm6PdzL5jan31p9aFuf69ryK/uvDz1I/Aj9bnHbsxNZ3C9PdfDl7zSvBXSILEDc0L1
G29mZRRryA3g8R6xxb2jrytrLK7AmySL24McdGp3zna4ALSExOj0ofQTa5VU2RO4+nMnuzeWIEQ3
+xqjn5WafDOMqH2ZTMYa9SDQWmzc1l4cZA1XxaVs8X/wMHJ1lnUJZdIyEdbLNByK3luTCxswB7q1
o06RrmZ26zrzfonLEH83YnssOuycaDkG8i696JE7XjwbP7s4CuoY1Qs79MbSxEvWtkHmiZ09O68L
/BcZlcGQZE+EXYTgbNd+J15bDri1YztBVC67FMq2E9UWfhXJGKqcXqlryduZvDC7toH3osu2x6Bk
boHEoQsQkIurybAhV/I2omanQU1jrdHGalUbwlw5fnLvl79yK5nXYGoTK6Z5WkBLVFngdVIP7Bfq
xtKq62XWGjKtOj0wwHB+ab15GbvjXurDrpdefd3KcTtxDaEvvQD4yMCVzdNUkWjciNnfDUJC8y7o
wdGXrlCbaSmOxhr4TuotZOVIfnLGVdTFxgM3UsO0OwgYQ3mR2rh+EtgSNml/PdW1MkkcHKONN/BT
cq0NrTLZ9qb2o9KoBof8wLx5dMpe7sSS7t0hCruT2Z6VckNx2BHBMlO3J6LCE5R3s7FSHXdBx6Jr
rYiH3tRNeecbmLhZbm+/GhrQWD2Vd0bLpNfyiuRjrtUXHfIrU+ZQx1lnUQIQP+aYlnNWb9OU45er
bohVV72u5vg7YWX6S2yoF3qEParoZJXSMnnhKFE7J2q6UMVJkgXJWBqHeuqOKh0Opuuy33opsY3O
zp3GMsj10V0tWV/j+8PJ56ctURL03/Teu0JfrjgjS+OyZs/1K8d9hBYUpFyuqrab31ygg50lZyMk
9XQ7muVdAkgEPcCJrn04CVnWrLkYpr8MOqKr1DeAEUR/bdfEGtfzZK2n5ZdWI4UY41Jx+mo55ie6
OjR2ta0mfdtnvhFoen8baXikmPFTAvJKFFB1QeskqBdlBRy1BImbp1O8EFtV6re5RjxSmwdzw0I/
4YAYuhKv1N03FoAUkcjmOOA0kg7WdZvo+lWviwZFCK2SVr2YqbHiBCfoOdUPpezxOy7t/N0qG0hd
hmh2MVga/hcZlMk+x14qqZdbiZPUfde01Q9/8g5Drl5prlwTPJhesy/csq1SarRdS1Mh76InbsIv
BXNl0Fx55dWo29w80b8Ri/VA4tgmmSklvKyIr5DCERg0y5MX6LwbW7El1s8OjaoyrlNnNt/pouUD
MeytD49DF8u1Zs3brnGXd130063XRzRHtGE6kNJc7XqDoEuwJ3pWMbQNs7bS72OE5YQeg2S3Nqd5
NxDWXWR2tMVDrLlkk7po3cQJRTMEfBwtcEdxFAtHGeV4G+iAECEhIDarXm2srnC2VD7TLxgDt8qO
450R1aBvTvcrT4c9jQRO6MLvn+gTFqtqyIsjj/mQTnQ/rdq4Llv/kbc3skMaDqXy4DkE4FkXjaxf
fTMhuDu6EoXONjluOzBMvQXu9MrIXiGd74PY7rvtbHJHkxzpYa0RJNM0erU3Om8Isjp9pjeNvV2j
e/Q+JIQX4JoOeKZ3X91GXqaDSreYKMWBbKCJZDn72ii9jTW733W800kCSw/O6LNPu7Qz/ITGrgQ6
Iq0ISnomQHVFeTcN7cL8sI6a1XxjshBApz9WdR5yMH1zWw5BDytroOI7J9JvTWEd9DJ7cLsqxsVJ
3pHlfRFZ07XC1XhV+dp2ZkfMIYvvAMd8DkKOXMhaaNtrNn2L+8Ayii0+itV65GKVNZLYNEMKAlTV
vCro3PNXdVtssICuqXXILbaJPL+YW/t+lk4VOpILNXlqA8t2QhWTjE9sI/K2wBo5KsA5rck49D2v
poiXg6E57YZy6113lX0F7XPZlhl5xnIWPxzqbHBrtUmq+VDnw7RuHewKcTM4LmQFUpA6T/g6ZTSz
B5rc3R2BdGxwtMynVa6fOBaZdB5w0TL6NVb0zTfKX+fn5A1PKjPB7oue1otGVi0+WYpg19pZcbUh
X9LkIuLoFiVecgN6ipM9vmkbGbXZUcnxqOUpiHaxvCce3ljk56XX1mJZ70qMVMok+ayKhO5jZhsv
QKUD+p6UNpZTHKaM1rHWWj+lrvsHOxX5XW56/UVi6GVQD80rOXl32jRpaxV9B6fFp3yapp2alfqW
tlDS2ra01ip3irtC84s32XKHNk5veZxySBUNcYJNdePP1F2VSTJ0zblhTv2lY2budh4Xcx0bxk8Y
6MbKU/g/ido4USvqVe1xVpsL55VGnCeGjTna4yzSVlrSemtTQjO0YIhdIvp1tqa24DICTb27yS07
yh9M7jFQmCaNpHmapTGHgJFkr2m/dN+r1qgmNLEG13K7spZrEuyThwlq3L0vFTq5SgJI6JadBP3S
zBdV0/NT5taUa99ou52RLVaQ9SRyryVFOimUNQwYT3ku7Wm51GFnqOJkU1YJglJjrwcgHwl4KASZ
W6dXk4zxq5WBg3WDdul5rfox94X5iy8GIdFvc7X19KY/6qbuwVJ17ehpHvTiRm/mMUDwm3F4ee+R
barAzXpkKSrNe29jV7GWrI2EgvfgzsI7xjHrxxuyR+HO/SUuk7D+iMiJqRnaaH429Mmm7G3z4anS
cPsieA3UQHJFWVxO/RGkm3IuC5qyPVqoJsNpgM1dGaoL+ZNpjfrqXqujZqUpg3jLKnHpXlB9GprV
hWLEYWMpmn1T0leZ9emt1eefkWuKbNULNQTukIXwIGhhVU50VxA58OhM9RL62kzTI/YvTsE4ZGMA
b6XYuwSKtxPSQ4u+S72gl99iBlUK8bBkWRSquU1e6noS+Js7UzA6Eu5Pbo9BEnPsEKuZLhpZN273
GDVmtDcBr9ZymKe1DghGrghMZ/oVaVoIJ1xyme77eOhJBfVHXQSLbMrlWs8bl7JOdFDL6naka0qj
unADwypk+txlbnzIJKAbVRqSoYuqbi5GQzARUwuxnIGHzL3lJvXeNiLYmSSM3gPfYH6STvJlsWG0
dr05rwXWlk/JosoxHNuJNnHk7KK+q14yQ4utsAMwpBtnCzqtJSRzn2MMtMuID06fahur6WBnYYOw
S8tpDsZEzkTGF3dJTZPQEcsGhqsZOnOKyHtwnxwdhkMJb2hDu8Y5Dmpe7iGCeRcTzgBMRGekS9th
sdwymzF93RUEzvpLqe/SAcoq7z8ayEgQXTBZ6a6OZBqI2Ft7g8AsUGkd3RXHCiAd4CpY1qtmynYD
6EUR+O0A07aZbe01h3sFxmBFWIzAmnnk5UUoVkVe1KEY+KNWqWUs38WijPEkVVz0AEYwczF162tn
otWR1ql2PwlZK44qOYZGzXEa+UPyZM1+T4cwvY7BSsMhauvnuKVPGk5Ol3VgAhDZGCrKrHUR942z
aoWDptG2exqtttc6QCpcOzNKk3Ud82/IxSSR0iwrexVFcCjHphkPXezor0Is1QtH/tZYwOL1tHDC
Ik307aBF1UEsifdsadTmWjnj6tn6zEygWe82F9lbUWNCm9TGtNKipVt7kVuGjOiuuiqxLhtYBiuf
rtHKI87zmQ7zpRWjDiIVFWupcJltOFuqb4an1ki6mbjqEy/RtM1U39R14g97PcYZjsjyGiNayoXi
MKQquRcRsKqBtjEpHBFa9DDgpzbwA5pZim02C+2nq9HJW02tMS9BHFmNDqUj7YYru6o6RTTi6C6X
XZRiyl55sQEyU8D2WOXDyA2Anl0iN7EFR9tA98EEENklK3J+rKgPhlUlbZ6Vm4wOO32stWGf6DU3
3HK26Be2uWO9um7Z0U80s2PiWM5z4rmkySgYoN1qoFa+GnSaWqtWU50K7Gnuvneurv2EGqHpK5es
rpv0H06JqpV3wZSvuaxHHhcgj2KBbNl1YTnXxVSZUCm5wEAwmr/ZarA5VEetwUBV2twDEZFZY+Ss
KFzTi/LE6s496KgWLM1sIvHOyeckaE8xA1o9XPmdCWifmRPyQP9aX7RvSV/bx8HT7RACIy18c3h3
0xFKcmtG0TY3DC7rlUs+l6MJmKYZZPfQ9ms/1BsTj5hRFcaFc+q/nhQTARcbzswhd94HpuoPWeV3
wO3V7SBS4kM7i2bpOFQt3F6P52vNZR+58bisUps/0RFcpQV0l0D36sQ7imYqn+A0cQJ/LpH7R4r7
h97Bdl1dnBStsLw+yn/wf0xKXxrThm2i+bGk5HPq0tq6NIn1AcslM8ZQvRl3BPbAV4KvX8mHPo7R
NSfVZoLPpiFQb/L0MXfGl89/218FIL/9tDMRjUMmMVI2BCD6UwEHYPBC/b1OMYD8ym/ib1ok77eB
zgQ0PivP92MuoVOjv0pjPqol/rUou3qUzkzHYorxUHWcLzSXf2qE8PvTUSOZiBOJWTk9/m/CK/KE
wdFLE98GS19ZdMKb96S6aL5KejX+VLR8HOdMR6NI2LFVfXqNc9DuERKHVUBTBvb6arws1sWXKsU/
pUEfBzyT0GiND3FdtFirY60N2FtnuwzbVaohLsufT5G/yC/RxNr4WBuuhy77PCyoGAYu+DUvsUN+
iY4+gBEXpJf/P/nln1/s42Cnf/7bF6Mxmpdpi9Yz8fZga5ETpMg5vhKB/0UK+XGYs4lRg8LKUsPO
/STd8V8EPQOZ2JdRO6/bp14Luyo/NM1XFkl/LoLTqB6MNtc0XOvcILpoceLtKwvG60jdkYmwnt0b
t4/mIM+BJ6z225L+awuWj0OeLfAZ7ri/mPFCmAm9slMso4zUVafaeGvM2uv/NFX++4Bnq3z2kzKO
yD/dRKo82BUA7r1NvLVhakdLn0ow5T4087v60V76OxJPvlDA/+X9CvZX32KuekSYnq2KOMUmYjaY
qeOc+qua7IgXM5dibSIqeT7hnR2flFiE3eeP/ecmirjov8N6Z0b65ilKBvR45rNaMMrrFaQLzwot
LmjG/IVz31/Wx4exzs6SrHdH2M+9tYlHuig2S749gQ/zZBt7vde+/esn++BcevZCRygpMTxqayPK
ZxtcvmzKLCi0JyGjna2VXzmlnu9qnJCGOHnrOZ5JSMu5g8GkNcTP5AxnLciZlqFvAukIY1+V/fjr
8yc7f4/nQ53t2Ci9kpKaj4A6cG8UGTJ/8aqj/YUC1zq3LzgN49vMAB9TBpqKZy/Q53DCTHci1Cad
qGC5jmh0KVeoI2a4iqUTLBp/W6KwgEyknSRc0DKVdetXcPM6o9ha0pqPRusYP+w6gVBaVt81KNwB
elQPAbewVyV3MHpjtneD4uMhjlE5ikF7xeT+h0rrw1TSZC0mAYuqxnhKlBeoHq+B3rJwQeZmfnFa
nC/Bfx4YQynf9m1dh138cf82o4kLFMLAjfTU1eS1ITTaxy7PQEPwf2ym76M2fPGS/zZr/N+GPPuU
9dCPrYkH12aJsxtR1z1kp64/jFE8v3w+acyvnu7sc3oxnUA9saAL0Rp+R1sQgV9RLRets4RaZuuX
kaXZ1VrHa3ZH19sFHsj1tRnDw6d/nAQGizWUDa1Et4aG0eXePTeRAuBRJLQfnHo7QOk4TmYxrbH1
66FwpQJCclGIl5xyaYUXGifHoiA15cB+nz/f+Ub2z8fz2axMTEQ85/x8sqGv80O8kabeqr0Hn064
OBL19MUHO72l3+vh82HOziTfbnVrnhjGnVZpsoCW+WYwZroXiDq5TJ2rxgFiS/efP5xx2ho/G/bs
cEpoh2fxOFgbj+t9IOBuU4OKdSaMLoi0Dq7pqJ6sJH2lV5+vSWvYCsP54oT6o/D4z7N7toM+TNjm
eaCQbhDMaXmj2OAzsbLUMRrTi1z2wKbtXsKyES0mpjRgTOOLkf+ySkz+dJ2zCKoLrkEfF6YBOU3r
42LagPK0NxXdoPd//35NDK6xUPE5D8V5uJDKxmyANj1tCii0K13kMQehip/bFjpib4P/DkXkr9wl
i8NCNPp+rKarTqKj+vyH/GWRfnBGOpteS8Jn7p1m2WTj8CSVe9L+6jetV2eXXpv4R+6p5P5Nfr75
fNw/7nl82w8Dn00wKekjOhFeY1Ph9LA+iMqCpQLJpxwOmdFChKiWV+Vmd0Zum/hNpfO90SF8HWZX
rAYu7vGKuALjKSYTNFAKfrF0FrX+/FeeH3wGbEbXwaXLh3Vh/2FlN88euC/2hRtXf/BfVHo9mIfu
/vMxzk+90xjYOOkkZ3mGjmDs41yrrHQc/JIxaFbdOfTmBhCjz4f422P8PsTZRxZuQWN2srnZPfXT
lviS4RE6/udj/HnzOXuOsw8KIx/xhItxO/EkmBV0YRKjvxxuEzD7xusvS/eWvmstoEvb13r1+vnw
Xz3imVtJA4dJZTOP6L/AcTbmnYxXwv6injzfFv7zqbDr0D2bA+Xcv6dTkqNTK+HmNoHVzfuhv5wg
m/wPT2KZ/9Tlgr3vrCiwat1JzQQApAHyqE/GCaWkY4XeIk1Wnw/116mHo+XJRczkIDvb5volBU2H
2LXhegAlwVKPrb7ED58Pcr7D/PPSHJfUPZA2V7fO5oW70EbSM55nwSnqASfTtTOv1KOvX8R4334+
1h8nBoOxa7NkUcaCU56/PN9vRqeKmIRR8RNhLS4ZWkMuQ0C5uQJrzN6+dmH7y/N9GPL0z3+7hJdd
ZrnFKbCga6FhzchLirCT19W9HGmIhp8/4HnRcf58ZzUVWHQzjFLnYDLdRwe6TOeFRdnd9+6wzqzb
zwf7y3T//cncs6vaEDdaPPBVsdXsh4s2HQ2CuOkSCWQ8/34k4Eo+nIfCHOTk4zvsUz9PhmyCDdne
dQtNv3f9+fMR/ihoTm/u9yFOa+G3z1RX2jRmtrI2Uurur1ojO2NStKqWdhHhuFTZW1ONCAZtHRPm
uj/ECQAk3FhokZ//kr99wt9/yNmiy9GLZa6LYqv51qOlHpq1ejNRIaK4/Hygv+3IwrAFPmOOY1Jm
nI1USenLRO+44QfjGklggA1v2IX+Fv+mzVdWYH/ZgKnwTNTa4Icc7eef0NFSv8QVdgN9/yLFF8pf
rtronwCqzx/rr+/vt4HOPmSTD1bfJ6w3HLj6txlLqgxO0LM/vXw+znnh/c+E+W2cs7dXyLKqnJJx
TLUQrgV7YjM+1cjwope0O5TpF1/rq/d3+ue/z0+uPUKNDJcZlyioyiuRPHZfhGp89UinV/vbGL02
1HEcmads3F5/mv3auMdwwwpQA6Yr6PFB6uv1Swc9bweDXv9ic/7bE5psykRcnSDSc2SfSEgLwRp7
F8z5LTTf7cz/ZvWdn33l1PSXxc7GZdMP5k4NfHh+DMCwTAe3o7o2xJVBnuzV5B7IiO9uKwc2arUy
xcq3v7gz/Pl4H8c8OwfUWPleItW8MUfN3aD2P5SR2Gld3F10hfxicv7p88pr/P0Jzw4CDySEsOzC
2pQSU49Js2B0S8h/Y13sCCbetJphleGSJNeWFPNRK+KLwR1e7aUx6AhypXOiExXOS5KgEX21nk19
X2jpuhlMOlQyup2U82r43d6bbSgA1k2TSPcVX+c3+IDlpjSirYmOMBgXstnBZIYqMAwKdXOq1c6C
9v6jsfmuxTALH7GG3CVOWsEWGhXCdiSmywwboEKHkdbc7wXA2a03t9r68zX8Z6+BKWC7+EF4mCZD
1jz7KCdiJOBQa9PJrXrIjnoVNN6016dqpZrGOCb4Q02nfDprWoqXmRR7XKXyZ2G9A6O1/3qJf/wx
Z99MFaNvFINDCrG3RTXf3Upx33zlhf23uf/7I5+f2iNiHVsfvZmi7idddxSz0A38vt1AE7SnY//g
j4f4yyiOUy3wO14ApPth1LNbTN9nOex+DObU+Fzd0cPvruCTRfE6eZP9fvkqDevPnezjcGc3GvRa
MKXH2ty4PlXWE1EmxuXiPUjIC/La/vc718fRzs429HqdDZHD3NTwbAx0QwuuQTJExP1FA+IvR/Zp
qloGWnl8fdm+Pu7QqamlAxRLi0Ko2hpIpcxk57Uj2To/CJXERTpV6P2OaHcw+fqR284XN5w/D1cc
KI3TXdQX4BP6+Wek1d3xH2xxY3tFouPyPMkf5XSB//4XK9M9Lb0PM8YyPfSZ/BdSZE6Ds0fFWriC
9xKlOwxs6GFn5vizqCs6EV22cuLS3DbxpHAU8e+teiRlsj9BQLF1GMxB7bWu9tdljFnZrprN8tJV
WGRJ2fWrIpU6WWUNNOp+QewfeL3p06O1T9pYPQZYwNuNjCArN/RfER7VyUaHWGsEuqY5gSbIxw5g
jeoe0v2KxD0JRgSr3JG/es+Hgj6Z7rCp0MFdY7ATXZqIJqFXzHBKgyLCiNQHG0vEjFh+KE16/Nri
QKptExyxNH/exiclIZRMcw8Podi3RdttfbwEggj6OwZwVnRQtjMEdncyByBi5qRqnRfCIYtqP2na
hh3+2hPw7so2g7GEYMeY7AcMNoa1kSdPY5ft52gghBPXzNcSwzYwlDbAtB6XXqMCXZ1ruoRN2a1E
VYM4GymwbBzdjgWAqadIc+ngP8KW6cxm1+E/cdXnyA5zt3OuRhJXqTarb3XT3/iSqM7m/0g7sx23
saTdPhEBzsOtSJFSzpPTmb4hnC6b8zzz6f/FOjjdSqYgorouqroAN7xFcg+xI+JbX00H/ZBG4oti
jMITX4xMXdf56Egrtn5hp6ndnDp12GA3G+gVLZfqTAefoycS7ipxlMjwO/wp6lCESPSRQGi3fhp5
SqN8F8BboqXEAMxQBFVB04ZowgmZyw9ZRrQYG9J7YPR0PizV/lJ8kuRSeIbzxRE3dxOHHvYX5W4O
rJEm7qS+HsPCuqdnHGBU3GaZT/uSnNC1DTmIVy2rIzQILSPZZBbDTuJY3LVxD7kNjnu6lxuofS3M
82OALZ6VDG91rb+EJV61VCpSVCdTC76+Bsmh6abdlcL3LBsa2kf7OwQk2k1dyrndpoK0aExB66lt
eJiz9hAbyPUV2ogIwCQ09K18CEsaa4v8oS6ab2gBrrRwSt5TLaU1evTjN7/HFkSq/8JO3nJ6SpTY
gQoTfDTNT+aNdfplQzCW2hJNUbJkSLKurjbaXGjbMI+V0TMCYZ/AqZO09r4LfmagFyIE4pd3hS97
wjIaBV8TWzYqk+uCyGzG2KqoxejhMUbbzF/s7O29haKjetg00f1yYq3GWoUGWI5oCbDE0esr5XoQ
9uA10YdfR5rlhA0qTvVHPBX0/aj25Wf8GpOsBl6FAQg4af2eecimpd0c+WLOPi8KT1qrAttsqTuP
h0bZl81HHB46s2cKdf/0q9JZo2gi90KdDleSTZ+PGVS+tMXq0eQpAz3cYl3l7c2sB4+FrtIlperh
tVTXhnf5weUvc+nzqGsP9U4LJCXxddWroiY50IMiX0mt4HuGErL/jaX/ozPV6R0OjD/vIyFQq10m
TNUxzfMRwcHUxHcCfZOhHY2mODpiWQq/IiVOWw9JHwboU3HQW/yrW1HiyXRB98SEdmVIixlOMlPf
2XNFL1UH9Yz2JnUjuvuae1JV2npFhYu2qimU81YvlRqTX8oGQ7/V+Y5ezvK5Fl/KH1J36O61LRPm
5Zr76fhcjbaavj3MciSo+oQjEbDPQT4U5D0vf7AvN5rVEKtZEoStIDXq8kDPsQLx9EaNUGL845Dn
8yjreJUm/3auGnPyKOu6igMQ1J7eFY+Q/QDF8vvlR/qywSyDadR1dNqrgBWu4hs8JcthbAKa8qnH
d+zq4a8J4ktjAeeo7mEaHS+PtyQJvnwlXRIlzHBMRV4XkpRhVNDcY1HdlK4uTc+g/FypCDZWlrQ1
zCp5IEel0Ws1k6FL0pcY3aMgltBB+2a8asPIeDKqTECBAXzJb196Id/7yQRiJcyPvQAWz5zl/C6B
2rjx9F8XPG/75OlXKyITFb+PK23ycIJySs0zx9H2p7ey7q+N8Z9GrsuXhZtCL7n2973/8+ozg8kC
jZxO3lyj6JATujKT6AEFbgfE5pe50FL/h09LVpuPS+2ezNbnAakMRxQE+LSVrh+UsEAk0HCvrkQ5
3HiNZyftyUjLVnCStunlHPhXUfJoUoA8V4ofZ3R+qGqDb8mIspvAYFeLfrWxoZ2bVKpIsELpa/ln
tfzp/41UM80mD0bLfmrvQVDh/LFR3j43RU4G0VY5Zgqa1QJYnjwBcz8VZnEwVj8ztX5XsDijM3kj
IXB2OEmzKLvqFoHjaqFQR1dUGnUm7la39X1GuFTKL9N3BW3NP58dqqwjCTRhd3/JQGkmXdhzyUCg
ikEY39CYcBiLjb3z7Bc6GWR1BgDypD4UM8iYyfskQ95ueJF6uPwkZzeX00dZzQOj4aqq9yETPcmO
luhDNsiORoZEu0TTZ8udRXOGMZbWk+/LIWJPC9IsHRmqbFwnhlLsIK1ZT4E4jN7lX7bx+OuTo2LH
zeKYJS8lwn0Hcjso8muz3Jgy507Bk8dfHxlmj8LfWF6ykr53P4FNJvl9s1WJOzsvFe79lslB8aXQ
XA1kYMOomTytvxYXDQrmV8fyCZTJ5Vf2NTvENgkd/z8DrfYSweJMrwoiP3Q2pEFxtc+cjgtW3nhw
x291hEMKZSXFtBM9+l/epEpcR6FHVMkCf97HFJ8l2fnz5GENUL9P/fX8s9xqwD37tWiGQ6hCMxlN
HJ/HkDOhmLJ+mjyDyN5IXlRj3OMQSwHV2FjhZz/ZyUjy55HI65ZwkWVGsuYe0pf4oKrz9KrFQDlb
taEPPa02NktJWf7ST/GEoZIsoUtOp2LLgbc6dBB49nhZqb0XNhJKIKUVnggEh+uUeuB1Yyr17dz2
oy2F6HodsxxSZReUSiPbo7Cgk6ShMPU9cs+oc8CY595YaMajOg3ln7Kr5J9JE7eIWiAl68CObKET
8vs24HY76zqsz74vXawpXeIk9VFtYqASHBzPiRFKA7dw4MZq2ekC2SpAk7YKXfxIOTYXucrX9dEX
qhhMTAjhcC7kwukMcyjteprla87MW0GAapPBNnFNKJzeLAiJ08fhI3fSHu7c3LY2kinJqVqrccpw
vM1EGIBRP70avomRKri/ujoOkHPgiAfDZKHHVFCIgWVDVTb9sCK9Qhxvzg9C4Ev3RR3L6Juj5Lei
iMl1qWeRDPioLSabwk9gXAlzNoZXqmAo/k00tj7gBsGUELCMJRgnRE0q7bu7ZIJJIlcRSjb0wtic
5U3W7vM446ykyUHoYnIgxTiT2gl9/HHGwMpIzQ65Dg4Rg4MmHqQbQzEtO5GF6o9MBhBWSIKBDql4
XbAO6Gmv+1AW9xoIwOu26vZVLOwLsDEPZkSKRu8zYR8003ObxjHR1fQjU8u7YEyQUo4JTCAn0vuK
ZvdpTh46C+W+LUw0VNaZgVSu2au+Oe2L0Y++z3RywaXpOopdareAu3x1QBSktO0N8tX0IOlT8TJm
w00ioe1BgzJACjYm3KOFsIGAh6GWJKDBHMKdBQt33iUNRpaXN7Ave/5yeYaXTCeBruvSOuqa8zJM
wLSMntUF720HlSwyj+S+Lo8iLWfaap1ZDEFhY4m7yH18XtwxOfSl1XD0qrRqHQgfv3uxfjEnruWC
9AzcY69mClfLsKBanTf4ri7wP0N61MrgaEI+uJprMUS5px5qH72oXi0ifjj+l3/nubeBm5Sk8lZo
eFgbk1pqhMZxikYcXyl1dY5FFSYMNuLAM++C9kbsqpb4mqaX1Z4jVFKYtmPAtp344A8wQ4gHdx7/
9J3/ZATPBFBgbC8/19c8+NL5v9hk8b+0A6wP3Swc5MJH1unKnuTK+9gV4F7uRht58F6EMLExq/5u
slp970/jrTZzselKiPCD5GL1bqD2gylTtjGaq4lUAizC+ZuiNcMNYTgw8DhBcFkJj6YevkRBdb2o
I++BqYJNMSD1NjmNxvCDfyp+5YngfnZjER9ls//HWZzVS1p9mKEDew0mSYRtiKVzrhlwOHaxgEQ4
3pgCX8OG1VCrsAGSqSqM+SzhtD4iapGu++vIpoq1T563vv2X285qqGXOn9x2Cj0lSPJN0mM/QZRr
6r0+uRQhxO+a1W4sny/BwrKZyIrIFcfAHnLdcC4nQV+AJSDdOMGIs5J91qLSVq6iLNgIos88FGlU
MlqaaGqaZaweSqznkm5awq6hBjLQ/KkXjDqtC9rirznfl8M/vQ0vT3Yy3uqeo6Hmx8fVH70wgpAR
KJ5V3VLSQU87O5q2MTvOvsaTHPEq5moiyIa6ymsk+7+bNLizpkMnvYNebuODfc2x8VwnG97ff34y
OeYGH+YpYvuf/XHfKe8c2DtgbXYMPQsejQFIfGrH/RBbGzvE+Z0WQZei6urSVvB5ViYlVEBtDkcP
cZwtVw80EO3l4nh52/s6iLb0rJmqKDMr6Sv/PIihxuQwyqHxeqFcbFXDnGpJ2jhFvnmOfv1mDEWZ
bznbSIetTw45qw2rmPPWA2mdO9LYQzUMF8pOjqxc96X95Sf7mvtF58QpxVrDQuZrV2OVxDr422D0
BvzO5e4JAkaCF9gC2SxBV+pFe6Qm81TM1k0r9YecXabKXvOUc7YhWQe6fYgHKJbSDoEdRCOIlupt
31AnTUDpwWa1pFs5aJ1m3srXf126n3/58ucnU66vR6MKdX65PN3XDzimYD/0kEX78LHazCmd+yqn
b2l11Y78KYS9IAye7yuHULgNoOioKvGsuLFkv17ql++xNMSZGj05pM0+P9XYqjmCDGuAY1OXu4HI
HeJgMRxyUgiY5TqGJu4CuXswq8ew+qZq4vMoHspwAG7zdHlqnJv0p79kdbT4dGY06egPeHso+H2N
17PwDIF944G/BjE8r7V0w6mqYpGW+fy82exX2COYgwcdysmU3MmGxyGej+T2nKJyKv3Kj6qN3Wr5
Oz8HFZ/HXM2cINFxAOoZ02q0g5Xcy2SZDPMmFnNMKDauhstbujTWauZYZl1UgawPXhdq13IsXoc/
Ln+ms1PzPy9QEVeJupa7iO6rDNDPhkdFxTUDEHJABNr3ywOdf2t0EJqEm1/7ha0eLljAOUUjnGBj
Opks3TLfUuUu+cfNDssaIOHy/0dazbzJ6MFmhJXoFupb9xN8jJHdwTiXPy4/0Pk3999hlgVwsoHk
eW5GWkSYFgooxxtsQ37m1cbxtDXG8ucnY/S+FYM+nSR3mg5zexDUYG9qe9pkNpbR2X0DgIdhUaXl
7a3zK1YfiyN0bMs1BOnOlOXhKunl8lbH6Y3GtyrySrEODiP2ZDAuMRaHizrd4xAt/NaS4gPuSOHU
ahk9FVwrNt7BuY3k9KfJn9/B5Nd9ZPmtBKssxulD8V/EVC6gT/jjxsI+97ZPR1ptnnVeg5hN+aJw
Buecu4BTPGRbTUdnYm7qiCevejU96UuYzTkh5m72its/h8/BTXqn2b03HLSXy1NU2nqi1Rztes2A
1cFW5UuP4wT+27+Nquo2iF5H4aXR39rkMfOrhwAmp2m+0580ado1aCiuxluKpK3PuJrKI9y0IlP5
KSAdgTWqjmXSxBK9Xn7irVFW54FOdFyKLedfg4JWJxLXs8CGM3p5FGn5RuttmZCfVAUFIrIVqyPA
SkOAy4E6eKpf/YCD/Aw+51aUbrv0wxAdqfs9Fam0G6q9mOKe5cvvge9SWNr4GedCGHJmHPWSSs1j
3Xk7gQJvW0VqPaHoVW8WYyzyYJAUxYc5KjahOv0+Vv2PryAaXWT/HXS1HE2laMoh03DNHfOd8SaI
3yTzTr1pPi6/4nNv+HSY1VrMlRzydGW0noVMjuIDKUERe9bLg/zdKr/+jqejrNbiSJlhALKGOYnW
3k6Y9LZ+9ZqiXmtqii/ZuJsEsi9x/KSWv5Lpzeq9XhnsKeHKVdHcL7fB1Ty+tsoT9md0yIK0S3e5
/CcApCj0z4VouJMSIsWFYR031seYiaEDDuqp655GKbUn8Zj1j3py18Wmi0+ebs8c8XX21g9wjjvt
ToabX/XRIRbyKyMzD8FkuOh9js0AMPy5REu4S5XZNazjrJeOUb3llRMM+nuj/KkwqDNm2L+kg6H1
gbP6kYGUMBs4173wZJHjE/NbGaCRDIQWerZ/g0vLxxjdlkJ0NZjHLja8Urqdh+46XrAFagfh/JmK
ryXIMDPvgkJ46/utHWv5rpe+yLLAT048yExRN+Il5sFAF3ctfDsn0cvIDn0sVpVKJe2vjcFensXE
VayZno+sNd9MZexufUv6nYNj2jh/tlbZauPK0pDcW86n7yBD0QFvC4DenpW2ugmrX9EWrUU+t2Wf
TsnVDob/hSWnRORUOgJ7vlGTa0HGwhW890wyXAl3y97ZQjgpaQT3s9SWtbcRg7jfXRXvB1hFsPAP
VfGmKXeZXpNVk/MardmHpqGVn9WNl/NF7wljQjURzlG1MCldrDOqauProZBAp6MVAXJzK+k40mIG
ZzfmaOzA6sCtL0ocfwV8hvU5r1+tVJp+g43EUi0yHyahPkxAh5IJjxs5bP6MCXjZy8v87JF7+iNX
23UYUE8NzLDzCojYrtgq75Xi40pHQ+U1+cjfBajQtBSurSGGyNkM6f1s4Ip2+Vecm0emLCkKZUCZ
6u5qHtEChduurzQe4NcbhDb1obFu4OHD1jQINTRkgB1QVOfyqF8vSNzLKVVLFnbTyBvlz+upKArW
SBzWXMNc4Q2zVlv+hQTETL3hO91F/26w1abdjLJAJ6VZeSi/8K17kMLwO/ZCQGWhUkZ4Dj6mhny8
PObXe8XygIhPpIUygdjs8wP6aQAsRygnN/rTv4ixhxv09FwbG47dZ6bQ52FWUwjz1krySd+4rate
qfvxkB/wIN7hemv7G6fS5lirSx8wHH3KZkly6zC5zmPzSNXPpsrqhJL6k3j7LyjvjogDIhwnrS03
boRf5+mnJzVXN0J8GMC1ydw5qunQ+lc62nH+G6trbDX9LUnPxtdbhzCw0cZJCOXKM4yrxExsXcRs
jCYDAVI2jiqXp8qZzcrEi1aiLV2j+ke9/PNcUdsxrASNuTJBFxddFXCID6zZIpMPAVYAB3o9NnjJ
ufBrMljNJIXSit/DhWDjJatfH/zzT1lFHviF1H0oFtw1qo9MemwF1TMa6oZ3fXMVv3VcuJon33wN
W7uKr83xoZw/Grx8/PBWrSK61bEfxyAwBSw8XmEgCoJjN2OuYr02Vbg3tGEfvZlckKTgECl/Fc/h
bIPJwQ02hjxLh7R2MP7EIGRpcP5B+0ffPMU/2i3J89dg/PMzrs7yDKx8j+OF6NZJ7GCyVJPDgJC+
sa+eKSp9Hma1sQplLgSEDBKvErbIs/FdgweZ7nCxzCfaQm+S/ln5nTR3lyfT13P686irfSepjEqM
tLHytA5CXZq3t2ncRrsUuhVIUnFD4nf2IUkiy5QvdYtk62q4wkq7scQY3i2lBWCVJv4fsDn+jd6U
OTnlWvtFI/o3UeTmQz9tqkC7jrS2stuCwvzlJz+zPyFgP/ktq72wkU1dGquUBeSZV2S1D+o9vp92
bee2tbXvfm3n/jzWai+cYiGeM7UR8e2ykfXKgy3gkyDb1V8j4U64nzYSbl93v0/jrXc/P2vEfrKA
FeUNu3x6X1Xji6qkthTh13XVSs2/fJnrHVDJR10fOz2A3e5236QEX8b0to7f2IK07lBAMa3sWN96
recek/wYPbO0nGBLu1qamh/rgzGxE3JFtRW3satFRWzTpetFNl4Pd5QA72NvOsRbe/C5D3o68mq1
FmHcV2bJ5OmI1T2sHBxTVoJduZDBZaunqQQ3RywZZdpNzNt2GLban89O39NfsFpKPTTZKAxa0bXM
dudbr7X5EeXWfUErSFrPlH0zR1DFB8l0zNo/XF47y7b++XpjGqdjr5YO7thczRuSPwt5dudTYnM6
pfx1eZD12UKDAz0DdFISEIEqXFfZ/RT2s4XcwM0me4n53n3xFQvoHqbl5YHWs2g90Cq41NQm/X96
XAWNpY27zq6pD9zSS6naacPGzDn3VBKNCiqBHtN2naLMyi4MBiwF3WC+7V9SUdqrSJwhAmPuc/mx
vsyQ5blOh1o9F900pdlR1XJpZFKvYN57kZdhAOngxOVtFca3nktZBSVxKQahyWD4t3f1DbWoxtbi
501SwvKjT6fe+qFWEUdoVL0vhrw/bTfsF4Slf6wPo40OY48R/EZUvmzLlwZb7S+TJNBaIPJQc/qu
+Pd1vBiYeE0aeUb8YZo0W26xJr6ckMvzkbkGdKrQQGesxS9DWMmWUPsQtX4OREqYJGbH2b8eQU9A
hTdvo+lp1L+J/cZiWwc5q2HX6hdTqbAGM4HoCYIjvCWq43db0/Hclzt5MmVViI8kcjy0BI9ueNPt
NZfCqS0faaXby7vI3Trdzz+PgYJI1iROh9WXK7ICjzsg526Gmi2o1eugy/eCMj9cXmPnJgg9GpIG
LIt8+HqPsmrJ73JYvi6mDIVtTsVTPSAO42eFENCAtoc5NkZ+FT/Ifbz7d2OvlrdmigHkJNhrDV0b
Av4x5ftMpGg4gdBir+P13y6Pd26Fnz7raoXndVSilpBlt2qTP5UgyI7A9NfrbvY6/77r/uWrXS30
HLScZnbm4Faxj5xKmx/hcd3XPg6QHc2QdY0uUulS0UazLG9kh89unafPupo+WaL75qDybqv9TIdX
6g7CTvJmW9rX2NpsrIytSbSOJaQ4ay0kwG7xcxpfInyQ4h/9jzF8UE3XF/eXv+K5w+70yZavfJKZ
rCUD1D2peFfFKgLzyPE4Z33/x+rClJpGWt+ktLIZAMi3mrvXN41lh+G+SqCmoW7g358HloekGgJR
GdwO+yn0tOpEDwHmHLQmph16tMuPufxtq51bWeqAsgXFTjbX8pAsNLj7R7QX0e6kHqypfRaFOXpv
JUj+l0fC0+XMWIBlxOWwhVX1Nw3j5JUOEU6ZUZID5rWafheEwhOieMTCi2GlOmSGE0aYO1ellN7l
naZ7ht9UqZf7PrGZTPv+k2xgE3dFa5H5EwduaJ6SVTrRQKsF/hd1f2Ng9/ShBqIc7+g8nB9nK9av
i9Ggl5v1ryhuSK4AB4fUUPGmLXr/mh5nq7GHJsv2xInmrmq5OtethtlIo4n36aAgK9NA98Mzxycy
7PZypbbXkWRhQq9b/k4sge/ncpwdBgl7olzFTo9uBLTLcjsdyr6/b/Cs83oM/HpHMbSM5t4+8Sqc
6UEAZMNL3JvylTxG7Y/ULEZa5VLte0rfIbfotDkAvSix0qFb2Rnb6lvQow8JuiwJd1gyLjnVLKJb
uQiKu1ho3F5PohtpCtLftCmbe1GRqn3cq7h2WXq5lzThXc27+TEYGw+7ywKrWRTo4aT8VAKwMVYr
ir3DTc+0daPO7Q7hnZ3QLr7TR6N3eujbN4Ja4h+JLwW0kiy3bGnUBNISiMMVNJyQ4mLsDBt1wEQ1
MR9CyX/PmrrdJbEy30RpLOOaUIzNDUa3oMnpV64dEl4/hRqfUFTaH/Po90BEae5I++Gla8fZ8XEh
38kLQz+pBE8DYX+QinLfpcVwo+f4+QT4x0v7SuzD73WLpdau9NV71U8FzJba+aqueicWcWgZig4X
wzlQcJXDP3Nnm1b+MuNLB/HoaABO8S0ZOn6Y0UdSqiHWPhRFhUSWDwpSb4xKFGKMpBzvElw53uJp
Er2Jut+Lyu2ic2kMfajKWHbVyfyDR5UL/h0PZSn/nSRADnpdpPN+ltrl6y2kAbyT+YP2ty/VCgr1
Rk6dqoquqGGSkRqq376YKV6mDb86a0LeZCThnVXTnl4lI9YdUmRUe0VFbUky6Ig2f9+U6V86dsKd
Ivd/gDuR9PXzMinv8cvRTaebQ/8uDEScNPXsQ+6CA9JB3GGywBl1ebzuhrT40Y1F+RQvBQl7bEUZ
JCoFpTjQNUzd+1KBgIB9Wa7gJpC27fcmRH6QdOEdlcgAOK86vOJAzpLQS/1nz99Mw4Ao3giB8CPU
s6tBVN+tssZG3g8DN8In2CMhLz1ZWjzcFHIrOJVSxG7TBoGbGEFrl3mW7IZy/Fl1fcmDomQw+U9H
mtKXAVOW9zaT1XezHuPvuhL8bDOr4EXqTWZrllrdzQr2ozhhSj8mU8r+MqTWoPuelpedyuLCIiO/
o7fuVz9ptt6g1i86zSu05EY0C81dXL1o8mkyJxz5q7ERNgPIUZZl9MJu9JUupqUvxvR6DnGpVGl/
09MMs5hGCRYb8R9F3ldHPTLSP3NuZbh+Am1R+H+FABnsol+EEeAV1Uy8xYT4xU/M4hFYsnnIMa2w
J1/8JvCm9vjWSvtEQXrQ1QMGln0q9Ieq1HzLboaEeixi6HcMzWQn1UsIvIHo78YGr+ZYlTk6DKnf
6k/60jjC4fSJ97kKNqQyMuNuxqg8CiT8jXFjwaKxFo5azIRMBCMp90ar3yJhw7PGN68KocUfXJqz
W+pFx3LELA2L2mNGyLB1kC1h3PokOz1dVtEBQmF8dykZ0ELfwPLtsV7VIM9D0Ejuda3Dza6bxPsh
HR/CeGoq2+orB1xGfBjRw5QqQgkhX3zLO4Sn7dyHGHJIpu1HyGhkqd/VsJfqAeS4FY7XJt6Ud0pY
340RHE6DeSIqHc3AXejXJG1zE38gzPASEeRrxtjBkuludygktW9Cb9GjhIXwVTqJuFhp9BN3Jiav
WdLDcm6Jw7MBD1F/tHaSETt+r/5RlcqgHCvdG61qHXNADoWAE1jGTuH2tbqRfTwTwCqnb3IV+iit
gl+R2cmuEWKg12CK5eCuYms0B82Wb0u1/A+Tq8usOh1wlSYRUgxl4TdIrsjJ+WShB2kjo/8IcGPD
tmtyLgciZwKsT6MtYeZJGGLlFCGWPmiX50yffTFt3supz4GjxL+GsHy/PBopi3MTU19IGJSvl7/4
83iRjrcz7GzDrSQNRE6SCGiTKP9FFqDeyEDKk8eWeuRosV5FaS5uS6Prr1IyIC5wn/GuiS3he4hV
ycRF5nucNfcC0h06aLWbog2ne6nshgDLqRoAxphPe4zUWJV4o7Yhx3Sp4opTuNjzWTulVoybtrPG
nRbTcmtPCtCvtExeciuKrzEwnb61U8d7EW8Xu7zJEB4UYqlmAvHJRoX8yTL0+ljVw8MAQpATJkxI
Rv+atBIPWU2/MuZa9dpGc7KKu1YfZnZjDcWxysNxV2DNt8vG8gUfLOEuTDnVOZ93Zq6podMCibnq
xr+SCdxNVeNITC67MfaljPViglfYQAN1yH7InoPjXpoUM34xHerH0uwzp9EKTAHlCXtkyek1bLIM
rXUDTMny1nDHMnCyPPJCNX+0qmBfRTULvfdL004VJb/WcgMREOG+15aq+axgynctYUwfELnM6N4z
Y36xREw5hsLvPKQG6U6t3/RalvOdrBHvlTjrxrApvynFB5TN7tqcM2tjjZxblKgboMVpgNDwC/g8
i/KaXaSbgdaMcnAv5n8wITrW6vzcK7eFmh0vT9qtwVZ7KTx3PfFzTXdxb2t+Bo+ZcOxf+9+XBzm7
Dk/WxepeXpfxYHEpnl0QFSYd5eWrUbZ3SirM38YUw6jLo51LGIFu+O8yXF3Liw7ftwq6sJsJmmuO
dPvURAyLgKOKjkbVvSiWgONxogdHDfHHbWaw/at149YjxYjLP+bso7MhmEt+UwRt+PljpkU9aKWZ
ym4zt7IXjDnWokE5OVhSO5LxPyRf6I5VqXQwgb4KEtK2GRqKZpOb9JNCX+XSRhRqilNiOrMTU+tu
6LPbpGt/gP70Lj/o2YmEghtnKwQXurra+0w5xPc7xyI41sw9XS2hON6rxouUORrws8tjnbvKYjry
n7FW8ynsoPJV1I9cspF4O9bmvsBFz5XU5O3fDbSaSRbQnSIFweUaWXwbJMfW1L0FR/PvRlmFWtWE
Z1zQswbxUkuGqxmwwtbX2Xpjq2m4cDynPmSIpimhe+3w3HM6cyMwO7vwTnautUilawbMBJGUuOhV
fa90CzuxpR+IaPeyU3pbCc1zS+tktLW2SM9SUQ2VRnfz/nvzM3xu+u/iy+UvcyYP9SkIXk3qUMgK
1jbfv1P022xCDoA9cVRwuW2nAuSU+NwJ1ve+5a5weeCzGZTTh1uFLtokUOIT+GCibFa7fhDeikkP
XZxvr+HelXf69I3DKrwbs1o/0uZrouMVqfZRSXHA7slPtCE0x0T4jcuh+JT1dXsXSznYphDJqa7v
0yqUdz2e8xnp+xnNozZpeLXWYLdbXGqX4BjvUhGn+We9C3dZXj4HCUDuuvgVYQX7WiQFXtTls0Ff
hSwLP5phTo+CID0YoWDZGCqLWH8asm206c5qMWMV+lm8zrn1/5bxGHSnBRUnt/tOxqJ7/BFHWLRp
e5yaHTH8Zk3BHXBKtxsWN+Khin/rVXiVgrVDNz9QJf6ddk16S7OqO8VacRt16fynxvHztpnNP5iN
3uYj6iNumbjTCu9KKnkW2xOy6YIGzj7UdyiScU/NjVc5LL1K0q9FvdzI1n7pJV5iXf6xkG2JCyZ7
9Qk7UrUxxTy0tz66MNhhplE5El7AWS96iv+tRXedznB+pr+Q/BzUUSfwl4+NMj5enkySuOxT6xvT
yU9ZU1uCuogNFVWsm8kDNuApaZeiL6Hi48FQQKxHD1vo4X2B570CcG88+lGZ/xEn0Dh4X4qP9aiX
diwpd4Xul7aB1T03rHyyo6zT3yS5Co7KPGrfiQeH13jKXslquuQhvpM59MlDjOatmlcDGYUkwwc3
GcYfjZXCOhiBdle7sTKnN/SPr72hVE+KWbQPbd3dadIYvYSJqB4tsxMeBMm6MQWSaVMyihSdWnE/
RljMC2lZ6rYghEvXjyHkHzr2DI+pVMi2ZFHzLg3f7SK1ufI18hWO2gambaUEzrh0HzA6sJVYFr9z
OQgerEo/RPogOCFHTGwPqnjnw5Tcjx1Z7jiVX8Vu8WgWjPeg7j9EilK7vlzsNvv7vmHzni1SdELW
XAmCdQRtFl+ZLU6PKA/suLXk66EYkqcwA4fQS2/cph1BSZTDMJk6zttGPTlBPHXfikb8EMbJkVqC
BUMovVCK+4Mexh2S9aYW78wwSfeFCvQQRZQJtyD5S42gQQ6dYjlWC34Ph9R/jOpfTWdttRfm05wV
csl0VituNCTntFb7GHXsPdPJ7v3OTdT72Lo2rHhjIX3pnF2PvDru2QTCYZKpewgl9L1mUu9lI4Vz
EfxKLGE/WdZfRj4/hqNI/iWLjnohHo0yIS0S+uNHoeUHXRfeg8oMfkdirbvUSW6bUDiGqvmCyfJr
JuDQUyhZZFd69hgUI8mlDPvMy4vw3FFyugRXocSs+nlSdASk+GElNnke36EvPbfFMrTVUn8O6ftp
9CexyazD5ZHP3UpPR16FF2IKYIIn06Fd+jIc0kG9rtvasmW2kJdJn4ZjmVc3YEzy/eWB5eVv/rLt
QC4EGwsvFuXq5+AXK6gWUxoIIaokqOwy+a5XI7yUZ+kF+B/UiZ7m0VmLHn3JF+0S+WwkKG963l+b
StccB+O9MVVEa9JeiI0/8yTuQzDg6VDuyNg6gdXe4EFgJ/mYb4CazlW7gBj895cv7/Qkc0CMG4gz
aEvwyNWd8VZ8S+ToKsU3UdHVx6g7CA9yYhxl1d8Y+FxMczru6sxo0pJqSkn1NGxv4//j7Lx63UbS
MP2LCDCHWzEonewTbN8QDsfMOfPX70NjF2tRgoQeDHpm0EZ3qYoVvvAGS9qOoOFbAoAgG28ghS7F
6/+MJIunM0zqAkfnil2RifJ9RUVyCofvTRfonqGM+2yarBu74cbU1r455hQqORRpVEoUqkzJR6kn
Lt5FgMV/Xd92F2e2qDEjW49s2LoKo/A8GOEciFgkYR44NtOdhdRtNCbdzqzS3s6bW1WtS9E1iTpy
SPy3CkX3dC2DyCTgMaaRZNN80uB/GEbxpNAkuj6xi7sS8ymNYhBg1zNSrDb2giKk1JeGyZ/xmrR2
ZaCp+2I2PgBmG/eapupUpdNn0deGn5M8b81cCbzrv+LSdfLvj1gdDU4xrNKQMpAao7CNEajdIQyy
7bqpBaMtIl1U6zyuZKI3duzl6dMxtWTUH86Zpmodhn4SRYbXd9P4IrQxtYpg/F7Fxd2EPi3m3HS8
zJqGv76nBDVzy7b/lZq1vEVL1/b//YbVZTrqAxxtsaSk6Kt3NXRXRWr2Y99HjpE1xyjPI9plUXbj
y5/R8dfDrnYYLstYng/YuwmoSEOSIWrIemWvBn2wH3FRbEgZU+EFSnH4lGP5jbdssFEDVIrLRrfu
AzAJbwMMfUfiiOMSrrp4eW8kM34WBMRwJgQJtf6rluivo5G2u5wQuhZUy61pYdNmK5QbKe+lM4o/
pLWAvkB8rTE9lcwGnnEU9azIzB8ktRB/CIFmAIiX6OPhtQ1Gt9hd37h/HTbXz9E/g64RPf5ESKqG
vQk8RE+3qRW1G/qIyYtiCEm18Rv5VZm74NjlVGqqGdboZqJ8vOuM1P9IIQxuyyCtnaKch+81qkuv
+IBhvy37haPJZehv2r5HhqaYDJwSkCG367m2DgKiTF+kWh+fEymT7/nQ86806FNyKszDHiXM61Nb
rDPhUJuYOyi9NO4ECaZK4meIdNXddEQbC37X2DY3buRLuwp2D36WomEh2rOGzSt6EhptgJ+lGWuH
1pgPSSO9L9HWQgPuPDFNg+8oqj0Zba+5RWI8jGL3Yka+k/fCiFhv7NNETjRngYJXIyYdiIEfwtH8
USUq7fomSp7BFCtPs5SC2U7CaNlK37CS/lLJ9Bavf94LlzAVNgWpWPIthY11egmPhhnps0GuHuVo
gqshTve94D8EMSbI10e61BtTZREYBSBMWFLrFyaX1KGmOqV66QySoNDmiIqHbHo0Hg+9MMSektDh
FfJ63pKjm1u5m9JfYQZTJ5/V596M522vycJ9o8rJ/n/5bQtjy5K5Jo214FZsKmllDgM2OJSnNzVN
/KJQf+ax3tw1RVF6JsJxZFwGGjqxuknV/k9a9p849R3LzJS/571hG30uONd/1oXzjpHM//9Vq2uz
MVNMvXOfztuUbENFh5ixF6LcTkJzr3Tfrg92qQ6lsqtJm0RDRFd5tRXmNDZ01J1p44564eqVZRew
/R4EARTykPhEINmvWPabe4lSyIeSWFvVjB7QVLnFYboQAJ/8EHm1J2n7mTrb0ktSTX3LaJt+6zvr
5fp05eXfsrrXVBQiDfY+zpRwCE5HGcrWwLSPtqYZF61FJVv83QS517fAsH2ldIZWQXAswDLOSIGf
N14Ffe8wRHXrwZ4TvlPDUDbVWEb3Da0jPU3Fe6QRKf4INTa9qiflfvoQt6l1I9j9i7lf/XBKJPx2
BE1M4qfVd8Krt0jHmF2Bf0S+EfWGbhLVVcnXfyaUajajUj3ktP6zqvvSV7qd98MbbsneIBqHLvAP
VSNvlbbptgjuSlww9MiV1tWsEavRZtgHURHe+eihbmUERPqys7aJZe5bKx4MJ0LsoFIaK3aWzm7p
DVXaHa15nN1Ua8LnMO0+amiNXyafBlEotfOvrJHnu7m1rINZzo5BAQP9MNVLtETgAZCrg1SEogNS
xYeirWw61PFHEp7yc1bmijvA1O+6NNDfZj3PN7Uqx15ikcoMUfEnQ/MdXA3MFimqAOVE1U9/lmq7
KGXzXpf78mE09SZx5DyTyp0+afVBUjTpSREH7RiXY/+STWri0r/Iso0oTg2uGZX+3qd4aFA6DCgi
JCQDJXKGxAapUNpoov8v4SkaIOA+Fcpa5zewnlZILuXs9qqtncZoTScLetcI5B/AIhBgnA3/tSyj
7mWawr1YqXdpV9yiJl1swp78itWZgzGYVJpp4WwD59rJ2+7gN/1Xaeh0GwUuVx4srDyqh0xrMIoV
tr2pUJYUoGYEqu9VnaLt4kju9wraF0fRIvLR4uTOoKrD3RXMC5ez3g6iVG1x835uS3/YlZH/ERcl
2v/zohEA6zyyqOll+qtu5L+wfHskXGg2udRKm2acf0iBYluCL9kZWbjQ4KWRDVnujpJifStUMtvJ
6utHcoiIllV5zLX0a6xGR3nKzUcc6MP7vAr8EaHQ/kDHqX2vA2iExcDE4BIpO8Fsns0qqjwxVDM3
aHPTji3u+lmpQMggodwhWLpNCIc8peCUaQMIoJCm2T0alJCSu/yuKwbqdgKyuVLv70vLLw5R2h5H
Mc53famqD7JB/RbD260soQZVR8qz7g8VmX2eHEGY/U469SWD1eQExdDux1Y2d1YY/yqziLSkqpBk
yg6BOVZOSBH9rS7qnz1guccYD7CN7vuIhhJNaNnwoJnRYdTH1gkpaO+GQPkckee0pdQYtpI0cp/j
7/lYJbfM+M7sbgjETKSduE4p4sLbXl2qUh4PoxzWeG3WoLpyszJMu4iM8JgsRT450H4UsaBEqEla
6U8dMqyT15QKAx+iSyeg1wn1WElKDRlSJI46p479RVCytYPU8N2hThLgRLVDsvRSx7hiK2Yd2Vg4
Zhu+MBIlgEiiPDzIk/wplFQ5LF86TApXmCyn+a+ZIhLKaaE3NgiTjjPeM0b3u8uI9fs0at1gUl2z
/6M3+WvU6BtBlNpHvUT4pUFJwkMd1fcK7CEN+uQDdkUBEu8bLQlcZNo8ta/sQsbz08dVBQHxkIY0
TKVpVyCmWAeph0v3aLfTiNNF39zVvZ+Rai+8b1+Ut2qX/NfYgZYihqbg/2mIKLK0Sjjlts4yON78
MEE9DO3gZHJ2b+jlJhcqGzu1G1HxhVDl5MOvhksrwUp4LWcvzHs77v8IdXDHlvVkvbNH45bF36Wk
loYtUiOGQouYu/P08Y77aWjgOk9QUuiziOhJB73/4jfquJcVMI6RJjm+lCsoxqPJ31l3PHri9noE
cSF0PvkNq+hMKfphBkmHzu1cdRsQaYU9l++mWt4oHfxN69YP/iKRg/y+hrbXOnAWUSwdmppDZZUD
fZlZckbpTQ+bY5dkNKhoPaHsNTd7H73iIPJ/h6B+6yoGKJeRXPi/rcZ/ieg+yHoqb8v6t6hHAEAa
BCTazFbNn3DJcQ+AYeaXb1X2TTdJU3QxwKMlE35cX7NlG1ybyuqZmSw/acQQol1gKTt4sHbTKg9S
/WXI2u9mPfAg3Kp/XNqY/y7eaqdIgx7WrcxXkirpV6GKjyqg/0T13wPZ2Bbi+Of6BM+0G7kBOXJg
0w2KTejCrG7AYsYBssRg2LPy+Dkne3UrUANJFHR7WZTvii4jQa413xniwnTEjgzj+i+Qlxmt1hhY
PLpVpgxv6yw/RZzCDyORswEkHvCm1uXzJlas5VDMPhZyQxRvZT96TDJNgWVd+3ZSqM/SQKPSmHIJ
f6gux6ZAK5veAVHfuKFZCF9UsHpLjJlDRpzwFUzaHwGJ/KLjgqr07+tzuPDRTqawOlqykWvo5SnY
pk+agbLskFngE2sUaaQoRcAoDh26neZ/Lq8gxQbVXJUW7wRIU6eXil6qIqIz9ei1+pviOxLCyIK2
B2r3IJrP1yd43tcAqqQv6eYifnEm8ByEdSDVwnKkR2CvqTjT54RZ5ER+WaLrGU/2EOKsnJqNO4pp
+3F99LPl5W1gcxqSCuJOP4PXDMIowQ7jbQDdK341OtwxqZWlPHjTMaXR4UOEuLG257ty9R6tFhdw
ewbmGdqG7AdQEyAUaq+A92lsLt44qLhHd0PQfivrcjsaamVrhtLufZG3dx7Ggy9q95I1REdFSeRn
LeKGmhOo5VWpF4/FKGR7wRjfYlN/L7M0BxVp3NKeO/tiC0SH4gW6pZTe0PU/3RxaB3s49jV8Xed8
fo8mMOMp7mBCo4aNwyF7brRs3wL3Do0JifLrH+x8cBmhFNh8wNvI+tapOde/irk4XQBde23naQM0
7Djm3Vs/IoYeYvwa6Lt26G6EEGcPHK0c+vCkmtS7TNxETqcs4J+l9hZ8lAgBhSxxakRNI+HG1M73
IoOwC5EoRhRWW/f7/WoWxi5jECu8U4YvaoEnhL9pnvRbOiKX1tBiBB3hFwVXDmU1m8xvO7lOmU1Q
/Rk75btc3nVK/1QvvrCKQw343fdvIIUvrCC3sKKCp0VX/Ex/FqeCaIR8AnCjfNEx74pLuD23NG3O
WkQS94iEw6RBmVY810KgRSMgZAjHLN0NIiD+yDwk84tliDdKJuqFkTTq9EAsuTzoTa7OcOOrlpVJ
3QQcHCEQodm10XQHXRf/R2nfh9/ExHD9/A9MgycxSkEwZQlofulRD3ZVX/1SQsCCSgv7FJSdWL2K
EhQlnRit7d4hqyLvjUuAFB2AD70Q8NylWXgABq6rkSP0zYua5VgUfGBFA3rVcvxi16CaK8quUjzM
ATeoUX6C5nFnBO5iK/zUjB5LBa2+0Vg/C2FA7kJ3kWnMLouxfuBHcLxJieWTp8gwaVH4QWou3IBW
weZuGGzyG7dqqltOO+cRryTrC4edkBOxFqSlTrcvnbmsRN9q8HK5Nzbw9W1dJwUn+NXF55qqh18p
34Uwc+UkizeJeSMIPa8OMr6BmwlqlxTNxPX45F9xEVFs8dQAUY3SPPZBvgEGAHQ6kXaNHjqNarqS
/Gpm91b4fv3+O4+qVqOv4kYsUKZEg1HiQTtzkh47AjPahKCV5nHYUrK10eHb+H2woeN844L629M9
iafQNLTohME45Ak4ExFusFGOwrAASIHI3BxkH3o+fEfWQN61iBJNaufOBu4JSZXblTTqrkYjJi/j
9yBV/xSW9NwH8jGOKXYbg510ycEY9JdmTm/8zPOrhl/Jt4E9LBu0hlZnE6kGTWvKaIAj8LyQn4bm
UBfK7vp3OL9DaRKQDnCVKSrNgtUgKlW7qVVF36VFUz6OdbXBhyELXkCEOxAAB0px1wc8P2ynAy5/
/g+iwFezuVGVRHDr1nAIhA5ZnnhaqW/gvh2pPTpAQG9wds8XkqjobzEORO75WxtrjWWCYfDdHoeQ
IdHI0vPdrHQ3yrgXDhTvucqzh8W5jBPyei2bxpAr1D3cwe4d1Q7tAs0R1YnRGsm3xQ0dl5ujrRaS
7qxsqSOjqdvJLb2Qar6jAjGtN4mTvw23LDuWH396Zk4ntw4d2l5O407yXdN4SArLtmrhRQa3k821
26f/2V0Rb5B/13INy4BV0qlCynDzY+soXrf1HRCSnSdsIew71uv1TYnCxvXpreMxlT7UOJeMl6XA
c0pNcoNZj57TOpedEKVgu2umXVsC+VKyzkI9N0bpiZZx1iKZGabQ5SgbHRFRq+06F39pdJq9MSpe
QoPHdFTpHgAwRXBFThOgeM09KC0i5nZrCrgUSYuWeTMuFe3Iwrm5mZCP9+HkZT/6TOs3YY8sYqkW
O/pnmZ1GDZRDefxGTHxM5vQjRMhSz7qPMDVwK1LlyU18RXfrDoVMWSm2gVpKcDYKdX7y/cprdP/7
3Iy1IyYSxz1vkV7MrHavyIluU4JxAkn+o8FNBaTqNn6+LUPxRcOMyVEF4dgnlvo1qOc7gsmPwfdB
HOIJ1LZQxhHAhlPUat9CFUdkvTEeQj/+NaaNbSoY8pjK9GPQi/d+lkZXa2TXUIeDPkKnjGmEDcbc
urqaIjxHOQTbpEMcdDy6eTJ8x0x2G7fmARsg9Ycc6v6+HeQ7I6mSx3TGXslPYe80Xo5EoDN17TEI
5P4bXWZl6eu4smA8gyGSd1YVDe1G9Re+G7yATRTL+C6MWrnDdmK22eAPkZ+Kd12toyuTKnciat6K
kR4nKwGuQ8tpM/fJR2BmGLo2/VFqIPrM9UtVCV5nJIipSpNxbxhUYw0zzlypacRDm8+QrPF5PXam
/Eiz/Yvahp+CgYhWNxLixDLkmgAS3KaotIcKeeLUKNwFXpXH4p9cRcVAKApc8uTgMKrlXRHJzxn8
oajID1VlPM6zCI1cC2Xo3aFnqtl2CJAgixKseM1ZskMswmc5OtKLqDdDWr9X/tw7+BHNh7nAudto
h++xKP3s0U/ZFGL/Kmj8aiS/9nJj6nutUrZF21QbNadbUraifm/lCEnWQJ3Br+6vn8OzcJTOg0Z9
g9hAgvKzTsmyWutGoajp2f0eazt9CRr7ltDh2YMHZgVeGv9Zgj0gLKfvT0T9ozKsMfXifbSTdpYL
xmx3W/Tm7M2hWINECyw/xAYp26xyE50DgfkC9kaC6IjvEqTFt+tLdWbHvJSDACsswTvlqbO1Kq1o
iPpxznE2287Gj+Y5UD6ap0mxVaRotLv5jS3V3lfxjTrH+SdCNYXAREEJ4m/kerp+I3zzoNVZv7L/
Qu8jp49GpOhbNzLV889E2MNGsGBJgrI6/0xBlM5xHXtjtbNqR+ueFssUpXfMnalE1FK215fz7Hlb
MGGIbJKTLy6D66R1gmoW40Sb0i22YIWE7hBgMbKVM6/qbgXeZ28NbCrMVw2QawhbA5Y7XUJKvOY8
VrkK16/6JUfKNhDGXa03doBvYhl8UjFGTXlwAl6iTvyvrDoNFCqRAbboFDNJ+U4HR5J2GsVw4KFr
U5Nea4WufRxu4xEapQ590YjHWz2kC5nO6WO+ivVNv69FQSJUCWYXjHwn7Kd76pH6sTc/FMD3nbgR
6huJ+sX4iNoAKphcJos/zelEdXjMUt4zqLhFQNqrtoJdutk+QMYvcP57KQJuwz+DLafmn6g2tsbZ
iGB5uqPKDG2A7iC0Ff0QFg/GiK7ELWGy8/QJpURVpeCH1YRk6utKjlwgBVWKferl04Mm/gkbd/os
cgZ+Heuf1at/o1BwvpqLMiOSKZJo4YNJ7eh0gp3Y0JuhBei1zuBiZmibexT9HGGbeYGX3Yptl9vx
JNhE4soijKaCxGVN5ft0NMFsAaH0LeZwjfRT6FRX86mmyoc4i7YiHutT7hBy1YJw0GFWWeLClu1u
ZA3nNwLPkEYFBmMjQ0fo4PQ3xH4it3Hc8BvSb+a0yd6k5rN5usniv3CPU7si/Vq0omiyroFKU4zt
HrITief7D+WXIXYhZheBO7yKoYe8gSVu2wcr2sq3cGLnF/npuKuK/ChY5YQ9UOKVXK9HUbPHd66g
67fqWbLHe06dc2Fh8uBiV3a6hlpWVJHUdrkXQU+5z+Mv5Yvk7+Z+Z90yBrrwtRiJc7BoeskUw09H
Eto8AZvAbIh9hgcM2NTEQysp2l6f0KVhNAUYvwkwZAE6nw5DWN/OYckw4vsUH8NpMzyCQ421/7xu
Bk0Eyvi8shaoxFX00Od6aE1TSbIFL8vrk+FX2VdogrbvsybVW8mk4x005o3o63xyp6OudkRFIDNJ
CJ67+Ah+jqH2mlmlnVflCxIx8WZO9BulgPMYifG4u3RqjzyFa7g44i06lrua5SZq8y0cw7sU8tQL
OjPjjfvkvOBDfQ//Zl4BtFxETvPpZ5MEUppIHSx3yuW3SgKbncnNTppDp1eE4GgBm2hE6P1qGFSO
1fcIkZB6jFn8VEvZUfTH+j6iIgSMR/4S59ZvSU6+lq3wDujCvb7BLq2JARCCrQVdhFjk9JfWsZpZ
XSlarmBhpTpL9I5aMObGbN54H8+PpiED3Fxs/QhE6EGcDqQWqZiMcmfxYo0bVSAtLDBhqsCeVRQ/
NRndrdBoPq/P7jyqOx10dR/MA9DIKWssN6rlbKNH/S6Zs4PR6gG1Gcu19OTr3ARuwGVxfeDzy46B
LWnpFqDDRan7dLZdICR0nWBkl1P6LRObY68lpW3J+Q79puzG6b3wWLJvabAstEfqTuuNTUdLiMCa
kVvIk7nDH9cRm3ivN90Xo321zPAtmkv5IeyIRlQI6SHt2M0g5TeBaMuBPX1GIX5YIg1JLOMXzcjT
WQ8VmDNccXF1CDfJptxnbuwItvoqbZHldpDRvhG0n6+yCQ2XeF2nqWWdzbsNZpXTwXh94IifAYod
7/nb9Q95IfAhHfhrzyLLoLrWKaJcNrmcVKPlEkC81jG8ShlmW0mNxp66FBsxAi8Um1LP6IRkIxtN
e6Mbr5xvYkprSCGQLACLOgu9auyzZbYTYKhBTO5SAZXyXE+ACzWVF1SW4aJnF9llNEeuKoW7Qusj
e6Zc0Ppy5E3coupUWt+U4asUYjKfxvW7Jtbay1BIh3LBfOVJZrlN21evUyk8D6n5EM5dtXiFqE7d
G/WTDgUUz3i65aX5WSbFoTYjOpZzIjmzmj+U/XdLGh79LnnLIPs9lx1MyOtf4cIS8AgiNc/+ElmI
1XFS5tLq5MzS3dCwkLNET0ZSqnwTF0b6gRoUvh6imHs1FIMugil6ffALu2ypEFhEohJJ6NoCMLJy
yepiuNtd/dL86NBY4fhY+Y3PfCEuwzNzgQ1gpswRWt/EaqLk2HVkhtsqKUmgiCFXYGeSidrW1NqD
Xh/6UYqOszkZWzTpc6erwVsg84WKzPxfbTwJgRf0nUVthMj4LO7ocj3NJWSoXL135PdgAJR8Y1XP
3gMdwYzFeB4FRvrh6+mWMzz7kJPtghreSXhDg5mWOk9lsq8qRlBxLId3fZ/ur3/Ms5jj77CEUyYV
uPOXuQHNWEWTrLu9kXzpULXPRs1V0+4rVnCB2wpieuOBPdu6ukn/Fh2SpVJ/7hei5d1fu7XJHYwR
jvX43ITVVyHuvhXQwNH1e9D/+sbXce9dn+nfzPrkNuaqEGmL8xdMk7N+X4vndcJJnd1kKu8ohG5k
HXH9O2sq7w31s/heFZZnflVn0K5Ccgh3A3bRGW5M7fexuZWvni87h4fXSZeoJMKqX73+5jRInRpZ
OFQn6R71yMTFmWWfINiq1fJdWxQv1yd/FtYsqsVISLC1eBxoOp6+RBEIKqzlW4VPu7W+Vv5O+nF9
gPM3dxkB6D/p8CLPv5baVDMV8DLYM1f50jrBrtkKbr7L7iYnc+Ck3XjozisaUAx0Kogq5QXkV9av
UEkeoIeL/HO4Ry/1/7qlBDZkXOc/I0UWNgMdOnYMDf6zTxULpWZh3A7sc7tMq93BPPdg1N84F2c7
gmFAbVCQWrJuhjr9Qjq8fhVXLtAw49HqPa6gZ9Xifw5w616vf6uzzfB3KHwYSXqXPbj8+T/Fkkkp
4xhRD/Re1cbNhf5TKGAqaSUez9cHOrvTDO4xWpsLyJKHQlsF06JW1PGg4q3gi9Hv2py3gZz9zrTx
QZOfQYbxhv5n7MvSRxepYbPTCavXt2iRW2MXiOrkpbIjFl6swm7v7A6rFQzerk/uwioCHKL6a1Ii
Mc8yhdDMpcoiwPTkNKWGFne4nihIhUp9s70+knR2ZzIrGtF/yZ6mgqjS6QerqyTQUtUAaFOPdYnZ
bXzQC1KTuZB1CBV655blCJcDI+b3bIQMKho5pURZFH0oLfJ3s22BJJYDciNN6vBHyqsw+U2w0Skr
ob0BD+T6L77w4fH5pOjw98Hka5z+4IKXJqHZO3lCMkw7uULbUFY1A5PvcoKmG9wNvbZTxPSW5JbK
v/fkimehcNlGjxfLaKSuVtcqNk1CpIuL64QfW17SGMNRK8Pf1yd36WugLUXkxa4WKZOvJmeFipy1
oEENNFS/d1FXPpHN/ITqLe8Fs8w2WoswTzXMwqbShvHG0p4H4Mzx3+GX8Oyf0xs34pArTQH8Nk79
fcZnBFOqN98jQ/Z8q1Vw/ZQliufS4JY8eAejFvTd9RW4tPUJykB88Z4s1/7pT6i6AJLKJMDtQ2V2
E5pl/GnqnXQURyW6FW1euBfVf8datto/04WHIheNv9ApTQtagL/rK5yiquwIZ+Leusltvzg1rmCT
YuCSRa12UJuVgRh3gHKgd4AWXUJKSfJfOlV5v76G5+RNviPoQ+IAnKLoU61G4lHpatgro5cGWu/Q
1mls3OtC20KX1ZFq4xGKlLmxUr17ENVEdowaT0jTnD4lLTyCmyQeRoS8l/Qbt82FFUDTjCDXxNSN
Htfq7JZ+1admClK446a1Y8hnbtzB0AtBKF1fggsj6chrksxxjEjWVyNpWaglidnjfhWb0yEXVOU5
HuS3vslv4S4vHFmKOUgZsleJgNY0bwzHlKbsm5GmY7uXjsF28PCf8Zob5+I8ZzFIifXl3QH2TIdp
tVn7htyZ0tXoCTu0t73ELezMnp5gzWwxUXVuYlAWcYzVfUdGYtAZYKeev0HITcXygECzN6XSUdPn
wvYpmm/yupX+tOVPSZkR5ZpRuParIXeQwL1VxL50G/HSEtLTfSFIUlczHhtEpzP0bby2XdwVoO9M
5QizJ/G3RpF6MLJeFYSPslnN6MLDjry+hS58WApL1GmpKy04rdUWsgRJCNH8GT1qmV+qHH38Jovt
cg6aepP2FeY38QwGHIVqJKvDGyW8S5OncEoGtVQiFhXA07upLvus1RKIoOosKG9DmLhNOtX7JIhc
tKDN+8EMgS9asMCV5Ftqlbdkcy/sN0lSVbwxgVcZ513TupGwzZ7QQpK+DHa9B6XzBP9koz1PTvG/
KN3Rs2Rzw0L72xdez1dpB52rQOcYTb6/TbTgWQk67S5DxFoIkxtR6lmZgVuBmFGGPyrTmFl3aYFJ
44LcoGs+xEMABhyZLrmMwzsE1Le8A9ONnXThYwJBJf6Gqm2Q5f9d638emlxBubuPSux/UPQ71il0
fUlFEFzM0X5vlAEJaZQKB1PexnjlUfmq/vN1uGBg2c0ypImlvX+6mzqxIjWOTSga0SzaTRwG2wyr
NT+bgxvlo/OLVwaAAdoWIAG9oXV9NMNEQyDTYWnreF/Dr4a31Nz5Q/fr+um8tKZwdhbAAh8R6tzq
gJSZqpMTcu8ibj4re634GPBvepO6vaU4SWUrt3zHLsxMW1JC7CUoD3Irna6hHycChGxIc0mJDFoL
HUqSQ3VDcH7LVWm52E6vXm4dyOISmQb/Z/1MDkVcAZvCGiRHYTAOvknGG32NrA++TOlj0Fkf15fy
0nA8KaBlaYeq9IFPJ9YRAaUBtS4vaoe72cwwjtbe0WWEU3OYxXJT+bd0A88DL4qrvP8LNB0K6hqo
IPdipUQLjUDLHo2vY3EQ/e/5d/PWJXphGN4vNj6gzYWOt8oR9WGAVNnkg2eJaFMLDwH0J7BktR4U
NpCoGxnphcIBpUSARwv3hI7Seh2rWBBqsZ0GL2ryjcT+EKkw9uBAtKB6S6P8Q9DkP33d6hsUGzO7
EwVze/1LXvoJS8mCFwvrtEW84/RT5kkrZ0M19MBg/yhVu68jV7fyB6L5uwrqpa/zgEfxxgiUjenf
ylrPl5t28FI6VhU6XMr6Vg1HaSzmkuXWBv2pyuq9mE6IWbuF+Tw0++szvTwW5BCwXqgRrRMleJfz
0BhN70FatkOpsLt5H8kmkO1hIwO0vD7a+dGnwEU/jT1LM5Oc/HRZFTmSg6qve0+Y9SddZSgOvp/v
ro9yXkVk1ZDyoIQGpw0azyrigJCc+AkdYU8YJFvNfk0Fqo8iaMZ8UL2oFzA+TfpHtCuDRy1r33K5
xJ86sEVkE0EHSs9GmKHrl6tOIyb/Pe1WiKKpvoFnQOZkfWST1vIVOWfBKak2P4Tka93+aN/wGCy+
XF+FC2tN4rcw7SgggctfbWHZSrNYG9NlrX/CrHfl0bKV+Vbqdx7cKerShaUfK/JB11eD3EBFNhKm
M4UfdGAQjm7cIn+LqlcyBzIjZ6hvzOv8lgWEj2oEdNOlv7TeQ+UwZpo55b03w1k0+jI6FEb2gFaE
PTTEroi+HsLMam7sXG5x9ubpY6KoKI/w2QhioYatbvdMkrIxVFGWFGsreS+MQcUBB2wqImJh1cek
elXz2A51sDMQQTjKWu2Wprira/Wr6lsm5ZRc2FgKnNzRkgFtxnIR/5AaocC8UPdKORNIK6tjH7eW
M4lt/UWAw34XGGP7oc2cfuR76qNZBF/jTChsfYYzphbStm4xDQ6HFznHHaUfrJ9DZ+ynSQtQq4gT
B03iP+M0fGl7dVMP+efgyxupy+5mPfS/Sppm0+3PXmqwiaiihjs1MB3WV90r9KymepRKRMsAlc9m
slXy6Y9vjYVnhqBv66b7GNWmfe37wcazcydH0ptQJLhngNobm6C/R9hpt/yDaSmRFifiJ7p+/R3O
Rz4ywGOAyD/mF7LyjveH4OUC1mhKNLrVhNGqLPS0zMxf0ajWLplFuxGGBb+VyvcJBHlMgjBjqpCi
EVMjeqEPMjpGO9lKZqU7LQ2RykQQa6w0C6tBJdmjnnmoOwPLNckxef/tsO8+C/KOatPJjZt1pQlC
PLD7uWnsvoxNDIkwIM3T2e15pO7B48YPU66LX6kWtPas+57SVpKt+EV114d19JpYcY1UbO6lftN5
UeoboKPLR7+e91k179CbwmcKsEqnqtMvMzegD+NhgLOVTRvpbWwit9a0vZXKSM0CzGm0b5lfhpvA
L+uNNNXlQZghsm8qpEbsuZJS5L7aPnXnEVZZ6Cvjg9IhxDSV9bTJ/Uwrbd3XyWuSqrMDI4+eMPQD
Hl8gCJtLH0W9bI/6z40L5/yEEIEo4HEIJhfIhHx6u+f8zS5p2sHrI7Zqq7NZQWmlRzPwf5hBSk8w
nZ6Vrm62eZbaURQp+9xAXD8TA6dpfJxLoshRO+wnEn1+pk74PGTRJ+XLme0uoUxvlQ/B4sGjpZGM
lG18gIFjRu40joGnm/kPPS+dSZEiAPEpKhSldif7lfUkF0rnKK0m/TbpgOsm64tBljv68/RBgfqb
1YTbaag+EC3edVmD++3/4ew6luzkwewTUUUQCLaEm2/nZG+odmghkAAJIcLTz7meze/uLnfNeO/m
IiR96YSyvIclmdhbXZ4JYB7wPK+gy+xz8cpDqPQyGjVpw4YcVr3NZvbW5qaxhgCk85WC4ifp+SUV
wggA2RCaOe+JdwPUTB3gwO0mWcubSrAzRDlOMxi5nhB9NlwgT1K7TxIVrDfC9uHf3/ST9OCvp18u
4/8UXKXSfFgEgojxnuBIk6jzakhufy/QqPn3kz62hVFOQSONEAAGvA+5et8SG0fNYjczFEJki+M6
flG7/SnO3t3gaMJc5KMIKKPALf79Mh1zPVwwaAXQl+qegGGfiLOALIumdcoVXLK02ZbreTpP1XLo
zT2QRbcTxow12DxyBCu+zTU0EEnhDt7m32//SVBDqgmdygvPEKCYd4lRrYA/cBvkmz2snlyZ65kg
QOgc3pcFC7Mpib9Abn6cBeKkoi1xQY8ChP+h3WaqrnGNwHoncHYr4XEWaQ6/+2fn4hpD3TNu2awC
s6Jiwf0s36BnlP37lT/b2ZgwoysC52lcDe9TT8kdqORPDX4BfOQELD9d9b2u1nNUb6AvHrfXxN7o
9SsHx0/6MZepAyidANVRcAbfxXFY64y9p5Bdt6o6RUpDhYt3qfVU3hPvZnHEb0eQbGThw9Asr35J
oMVudrDt+kq3/5Pr8k93GUUV8if8+3s7mgEWgj4SqE3Qtg2YNYG7ARGe3Szt0mZCJu4XaI1P9v9f
9/P7Xm7Mogmk9AVk1qDp8sWJz330FCcOxJWpydBzyWQQ79EO1hDllwcP/JhUSS+7mL9GMnMvSzAl
DyJ6cLn8zekPOdyjD/z4733x8SL461fSd2LDQw/Pk5aVmEuhz1OHQLqRrxbicpr+vgj+fsS7LUCT
th2qyeIR1kLXc51R1D7holUZ81luAjhxOaF3QvCOYV8WQCh2uecTiN+tv6+RFyCWZnJRFIwjUUCY
rUtHz6sxt4dTY+J0J5/1fuaSrxq5Hy/jv3/2u0tCoc3Ro1OybLQDClUQHcXclVkZ/iwnb7Oy5os7
6ZMi+O/nXb7Ufy5/p1pDOPeh99+SzKHphJcLMg0+l6kznuy7e3TooFhV/Pv7f/RCoHgsZqk+aObg
YbzvYHrAd0Jc37MbPcxip4zbZzAePeKQ7CEc02yjdfRSIegDg+b2xMckgxVgGkbLlewcSBFCa/SL
2PTpwgPJhWvqgr95X7Mta0xHU4YoORrYu+IjpOOIlIMP8W/Gxguxb/nqcvzsFABSj9dHXw718rvA
C3nYRY8QH9xAV+NqJihDWdDChDSY87mPn0i5QvpP0YMF91J53ksF1ynZB1ChcvTTZCEu+O+v8rHO
u0y3wW8ICWB9CBh/7wVosUOd1Dh2M+i7db94x6C+jaur5oEMmTv9Pxb8j7oDYKiI2B9GBhNRYbB2
eJpfPdffYpiNibtZYKT4xYf9WCNjfIjJHkHOihL2fU1HA1igYmaPRoH7JpYVPR7wp+qvtHM/WTuQ
qinMbCBqGofvu9Z1QtsIUD27KXlDU3jJ3s6VcgsLSUmgH5rnVTZTJnkMjGTNv/hun0RZoB/QSUJ5
DkzXh1eMF6DtjGGw8p4ItK/ETHIJTD4MLiDU1vEXWpOfoZbZ7Ld5bcfoi0vkY2KD0ccfiD7wXBiB
vAtyg4W+FTCA02Z2qkdVdqfW6q0uL23zW0b67RCtP/+9Uz8Jq3898d3JWVWjKoyCLZS/IcqhRBqu
IHPC+RaEWPeL6RL55GaA4TzU2HAwkMG8b1V6YKN5yr/IYiClAPVVwJdzhCFKBu1GXSij2pek6WbI
PY8vzPfPvjOmfUTnfbdAhBxkYmhoyMjfQf6zkO3UH6Kg40c56vsqGu/g0ZpGsWo3skmWdHAuYnu9
Oi8je1vcLrdxC5tkuQ+pB/3DILkp1/Ibj2jeVGRDWx/9gHqEzlLNDmVLz1MyF1SuUdq0GmcJxOWu
htslgzy80bDsiwm2BVTSNq43fSXk8WGdMKgGqo1iFOdCJPE9cqoysxxgwDpuVA/vTZtBXLeGtTu7
+ZJO8zGxhUgm8iSoimKYcZlP/X1TLdYjkycruxE3izwmL56GbkJ/jp79ftuKdLwJv9XTF9n0h9cD
RsDHM0GN9KB58z5AlLA/RTmLMgkaypsg+MVCvwjH+tBOcAJTX8WGDzv8Ty2ImhADMGAg3gfIKvRY
OMENcqPpmnYL7HiTme3GEc5SS0TSsU1OIynvOqJf5VymjJVBKhq0xMCFPTMn7rJBikNL1u//Pnkf
7jn8LuTzOAiIWuCqvFt5gPA8aUvErMCHZHkFsETs8T1gbFCPj8RYTBe4BijiXu6Xov7iovvDXvor
qcPTkwCHEZh3sNHeRyjhQER1ZQm2mOzcB93GGCnV5gy5/RCXz0weEjaNTiFlW58H+LNOLTpuF08c
D8poaRBgS6p1BVWOmQdROStaV7A59dfwlvvdj37U14M/i6fZBXhe6YtOPs2nEcqb0RDiSCXnkNjC
N9AkdjFMG2Dkk07LlDkTDpuz6CjzLNl6NqwKUgLj7tiiTNxlv4RjfwxRVRe9KFUBWEcWLz6OO417
aA1AtmlvhAfL98sIe2I7Ptp5Pzc4q//+eB/5P5f1AwEI42NMGz/MAe0FUt07GhmHgBppCaHZtSsI
VgXSuNACPlJ4zZXMLQYvM4NI/QYhw4OX9Xw/TL+4cvIpjmDK+dKYY1eyL77uZ1v+wvaBVPDljL1H
MxkPdVgPQYAL0VAyGBUmafdr/grP/iEduCwBGJUXX0Sc4/eUMgLDuyHyFESjabzlkJctIQ83uf7u
30v9ISaidnYRDJHf4UFo0v99Q6HUbU3Ux+NG3gV90XWPDlwArsHrAZnz30/6GP3/POrStYa5xsdp
g2dnKDsM0m7QkUv2TjjeNSHcc5TM2EyqrW+n80LrFyeJHkXjfXErfsREXp4O3RxkzujRfhBwK7WA
cg5Bqx4gxLe5RPs7IZkehUx7Xd9wx/+FJG9OnYQdwzl+gkXtiYT1mDYwLtmECQSOOnYRU53zVc0/
xwSGygB8f7FGn3x04AnQt8XAD3DB9xmKsVXdtQJbS7M7tW6lO24j2EX++0N89pAL6fKSKWAq9f5y
Csekd40boTNsNcZ6emsDpHvjV1zSz1b8Qhe8YLUwjKF/9Aj/U7JBialzag89lSixYMROkEhlLI+T
l96Jg63XtiIDOZNmJmnJvoKstk95+2Oexxzm29tJNNddO78BG3mE7N3B5fx2GIbxK3+wTwIFOk9/
hrweZpzvTzOqb6knl9mN4gDk3jn0IR623huZr8iJfnkGCI7Tu8CAMSaaPqhfgFZ5v/ZJ3zCrIFi1
8R0HdmotDNyoeqnGui+MqvYa1aQ7wcOrH4YpRSp9xcmlKwB52AV8kxxKlN3Lv3fDZzlKiKMR0kvK
cIFB/H0DQPlvEJjngzpCr5wXKL5zkvcP9f3AfoZP3fP6WH1ldPTJBkQZeZld4Q6FiMO72Iyck/cC
MPVN4y05FMQYLABG84VuwicX2wVnhd4aJpv+B33PwQVgmcd4iP9mEP1ilia3Yk7RUXSjb/9ewk+2
EFB10OO6oARQwL1bQRK7ToulhS21yu2vadzPP+R0GE7mcVp+/PtRn8Se/z7qvSGi3/iejgc8atYF
GPWwjsbkX355dP0P2xRYb/xuQJsQaYH6/3tPlGYm8A8Ixg3SCf+J05O8Jc42EUV/19OCvVBefKlv
93EVfRfoVsivoPGHfuhl1/znuiDN6tDJWrwayx2KomBM1+GNuL/5yzruvlrIj61XtE8Q8dBFAdcS
ygzvGljCCcrQq83FLSa3N8DktC9ovw+/OeoN8tJdu+CoGcjw/5/3CliQ5KKRADkWHLd3b6l6TF1r
uDhuPK/Zx23yIy5vnBk9f1gjNCiSAoyU+mn/713zoSTAu0LT5sLoBxroQ2UIUQSYpnuYBVY+XBSG
27hxUkLqNPJucEq/SN4+uVCQ9QLoEKBjBmbK+w+5SD5yORv9R3qCZE3Biibzr/9XesL74tU+2TW4
SgHgQoxBuv2+mJMQFI0chsgs9mDbnM3OO1zYNl9h7T5JXi6ECkDYwWLE2Xi/XUwYirXr437TjH7e
LYVfvyxzXq5TGr4NIPklt+r+3x/tj63T37ECj0SX4pL8AST8PhmgRHsdKH0gwYuy2ZoIg0MeTuMh
YDRM3cYPcjPXw+/GwA0hd7js89Wjw6YS0tsM3AapNwQyhRlKsBUi2oZe+dio2If6ITgWdux/TiXf
t9ZUj24NeznmjHdJpGHe4M4QUge9+VaAYphCBg3yVJUKeUr9ZXj891t+hLWDnIsMH8EH0zD0vS4f
+L/H3ia+UoKVRYKRKLAEyX2YsF0ooTF44Cr81q7omijEwBYiYFdjp9POQs0OC//FD/nkzrtwobHQ
uH/QiHv3Q1zMulVVxwoUsYv+TL0BwuEEw6PCK/rtGnzxOMgifAyDmHcR4CmR78Ef4P0DObWBZE1T
FoFpRpsmJdRvUqetDGwiHb1mTdTWhS+7AH3AKkQp1owq8+myZW3fpuuinwJSI6xRbe/gKV0+1nBp
yUva3ParVvsxbAQsXBMMixmcuHY0YQNsH4YmQOfFrU5y6nQxMtHuezGxJq/aUF8RSbvcc6JXJmG/
0MxOrzJeL/QnLFn03cXbTqVqXJJrAY+JFFD9x1KR/q1OeHsVNaFKwbIHFrUPLTpDgGfMZjaF09o1
VdaX9ySs4KgVKXFRqoU5xMKrGL66kBYvu2nH/N7mbh1AziGCjW3Ztetz5YdqB/e8KuvRoE2525un
mIZHYK34VcXJ+Kaop1HvNfwQUlK+VnWpTdEJ9gS7kvBtWe0LMXCQUeTiECX4q9Gjs2UcEZqMjvMa
z9WazbXGTtdhrwoIOQ2nxJmrI4+SfWP4kA4VPaGvWedEDMMmCbHoyK0HiHV3fD/g/Oa2dKdX07EE
rUQqMjSeYict58p5asNIPfmwDruWtJUv7kWmrpNwKSKOD8FYb3mt5FI/B0xddRCUyxm6zY+lGBac
8DH85U+D+zJO2n2Z0HavaNuOBfQe6B38mAOx9XpoQpVWHRy/trAktXoE8iMu69Qf2jVv/OEKZ+fo
G+CiMh5G2yRy6qymE5jntRsuKU94eNQ9egML73ZRKDqSeRHn0M9prLgbq/gJEMDXACCFPQnh68uN
8Qs+diYPAbjJAyW6DWvrDeyF+Ma4LTlxUPiOSwdlbtiOnDip4KkjlbpJHBJ2aRwuyQkJzDWmFzwd
VQXZjoHVEbpw3RkgIbEBPQ16f07tg50P37sriwqiSvRbU7neUTcSfNx56uOic/QtEkCbun73mKzU
biHJIGI4C4xtg9YKoJAS0A8RCJH7MWM3fVu3MNjm+omO/fg7bDXP55bQFPjCLUDx/QEGXPXOIOsn
LvttcT6gtjinPSCPb3QiKfFsdMebOSfML/udJ2MXTS4O8H4IO4cOLnoFwJIw4ODx1dCr5hwG+Gi2
69w0MAFUaLkHQFADTBFoT03K56m8orwcnl3rz7+pBaArNQIju2C8RscU8n/9dB87y8+p65/W1v6C
vYRIa5+MKYOAoEmjJZRbYwY0YtYhW2qH5b3n3Ib9uhYTfGAzv1XxTTwuTVGvw5pBh+meNgmo8dSF
pboTqdRAfU7ats2ggnheKgMEx5BAs7J3dnLl9ywwP52Yz7j6o+uqhT8Tr8pcI+6nVld33nKh/BgI
Tfd90D0A3wQhCRkWQxvNGbNTeFFT6K+TmD25M9x64tVAeLfzzouq1+seAWrHFgVjNYCq4qk7GmNg
kOkmT3yA9UvKcAzAx+PofcyFRRJwRDUcHdikyyfU8/VOSYApMThB0kTlZWjPb2BJRHMhbXRAvs7m
bC0n+pMw+jJ6wB/BY2t6hHWXu1NeIHdL15WFg+g6jKuzoq8VsxxW1X3uQWBzI5bkZxmXK3yYRSaZ
/gWWSm5QoWd+J4YknXtxxGgourIw3Tl5PRftwXFnc5JQCWmzcRRP9QDdiYWH5SlsIMmdVM12Htst
Wczd0gfbxcCcBYN5sZkABwH6aLn3IHzpOhgiKjofZcengvUdqAW8fvChATmF7h6lc1KMDUDdJeYo
eUCrsTANqwDHqWmuaQl/jdZb4oz1/XgrW3KzMg3rDRdmccSZ1aNJ5ifHgws4qsz5wFeFPwLAwSFa
vDYPZsO3pF5YWjclzX0oGtMsMrF/4gpeZn2/3EbKbW8DNHov/vAUqqoEp8PR8FCyMftV1y1msRyA
aS+tp6Yu5oajGReXAAeZDsLRQzgePH8NHgM5z9+WwAzfzQwDdjl/lyKxGar1KIPO5c+ajCxT2sXY
nwLPyfsq2tGAmzzh3lNF8cVwsZyYjwtn7UxzuyBHOlm2+HutRfONk77escnSPHAXmzoBBUCbruEe
tU93noTBRR6X/o1woSlUrbAFSdDK3Sg4HUTjcKRzdBvDZePUuII/lJNs+lRWADq5o113zWS8a6eR
XQGr89M6u6NMyVAdS+GI1CJ0sMlM8Iry/RNZl12N4SLNQg4sXlclEYb6xjszFX3nQ3eEFpa/kUsD
mZCg5uypI9K7chpyAqYvmlK4212GNUmULSvkgwGWyEbTyZNDpkt0QtjMkBuTjdtDAVfBMmBNQX0a
r7Da4mSJTsdFHFfVAVxEvL2L2dCSLBoXaLzjTPsbNpI4g2/okSedxAFHczW24Q/UEqoAgvBlNTHs
KVokZxjwznLah7H9nYjgZU3Yo19J9ArNz8pXEPPS7qPmlBWLGewD84enmtpXn7jRPvLq8Fg68Zib
EPZQxKCsxATS04GENSnstrNlsh3o+D59XQ0sgzErGqM6G7sERMapFb9ZC5P5ka9JwWySbOuIt680
1nDRwvBZQ5OhsvtZh9u2NmQ3ciOA6Ay0swNmb85cr4NZoqlzhizrWs89Hh2v8S8JfCzIEb7zZlk8
7DH/sshw5DTh1VfPvxVuhc6fqWHLLk1r86ax+2ioXSxI91q79DpehxJT4Us5hTRdbFeOe1dLQh5W
pEvXJaSCh03ZRJCbddbW3femlrdrbNWRO6r3gPnU3UPvs+4BTG51E5awZk3oKoFyWClUYgYdvsRJ
+1usYjoOCtfJWIubWKnCX/A/nT6muOabNk9KdYpscguLmV3QBtU+YrhdUvR9nFNrSvHdYIJD0glH
nkFKV1/F/oDaTAEaHMi44EQO+yqMkeGUI+TKPKsLSclNUpZ8W/lojdawfALeNmgRvtpjAsTWsRWw
qutsT35pJqdjZZ17rTpM1RZ/M6y6vI+GWe49cFFg2emA4DxEg/sLGpDON10v8V0wNIKlc1vBVGyR
E+4evzcIPlpfx460951p3Y3pR1VupjWGr1frUgQbOdbzVRWLX9ZpfkPu5dsCsZOnGSMDk8LYrUrj
yCmWBZF5cet9X43LGREWwq59/+wkDjKtKBWzc3ahNpTOtbfstUyOS8Cqu8SBue1Ue8e4dNRREZVs
y5ltlR5fRSUKf5hRBrVdu1+E4xbeas12darDaCCCC3hi2kV+gQQsHUpAPzl1naO7hhqOGg1iMMCj
HbDOKa2Rpad1XIm8CZcwha9JjvsAqMmQrVlJ4dLuXBC97iovzjvRIVyQSJR8vTcdPiHcgeS+hLFd
m01z78GIB94DLLBBNlEAk30Lrzy12n3T03Ebl8PGruQIPmh9NVVRu3PW5CmiTZjJGXrDSTjBY88B
EjnZ9rqlz6XUdtoDzww8TTnDERtTut+kQWmYLgEchQH9dXGlyL79wTWAKqmsdXfl+QAtSuaB1wB5
mHxS8zYBlQMFiJlYFsfm2Tc0fgwhF5PSSO90MKOuWeSity53xtvWTzZT6OsbM3viFNWQzamcI1eQ
qQ6BiyN9/3MGBOjgUEZv8ZdMjtj/TJLlIei7aENGeL1xr4nfRp87O9WUCHr+hVSqZbxvEnOtVwJ+
TiPh7WsVOJ6B0ckmUSEwVrJ88FZTF0bMGx0n/b72oJ/XhR6sZylFhWXFT5C6d9PQWRg8dI1MG97j
20DPvVlA1uzrF/Re9vBvukYt22ehbXakx3aHREeJIE/6o1+jZoOk3SFm5I8wt7nA9f2fUbI0b3Pr
tCwDon8GGtlzUi4XIOarGGrf8Fj7UVJAz5FCzs6Exe4xBMT/LMxY+5u1Tu5w4ahsil2RkXG+CBh3
dYQirdJor5OoYH7H8yUU7j2PLtb1ivHU73R/v7rI0ady8R+rRcK5J4ChTS+KcO62Y2uvpU9f/HBu
z1CtuIc+efIDy2gKKFsFZ9qVKMsdMkMGXUekkFOL+VvnAJxXV9VRydrLrHdBdkPiooZRd6zjU7uy
6eBL6x+72t1GInp1qVfe2zgRV+3cy5dYxnOOIH9bWXlehp6eBZQdr8sZoggMRfu1uy4X96zoGSw0
eD3jAJ1BsB7ypQtOM8QI09ibqqyULt2F9awssNfoHPRBxHI7zAeBgPPN45UuAmo7qECGeNygAlAV
2Kvrj1amfgVCXjcpfy28jsPkVLvHKKrvxzgocfBhxwrD0mx0uuHYGg+dyhXdxUKCP/HN96DpLXXc
Hrt4vF09b3lQCptJNLhT8wpyfQWvq3OAue5utHAK7+sT2tKigGLWoUEQ3wa1vysZbi2lW4DIxn56
sZHCHx7ZuWHzk2nkDz0F9gk5BggXsBt5smHrbic5J3Vq475/WCTUQWeKkCbn5Xfr85+VGr0ispO9
jeYyfIHd1MNk+B0k1zSml8iSWfCknGi8x2XhZo2BnBHIpjLtgmR49gMAFmYTtXlf9q9jiNsele2K
y3MOfyMHqb970dTiaNchTNZGvxDVXE5ZQBmUKOFZiwk25CRSj7HgAGhrmKmJsusk6tCrokZ888Wg
HnsNtX0IHpDtKka33yStegQAmR2og4woV7EHZTVoK9+MIcwzRdz0uI79cAOFojmfmoqhdgEEnHsY
EpVBBa1p6x6VbkKduiqEUr2qvw9s4Ydxrs0J8hv8akXsRO3bVllYkjBbe3istYRfA7A/X6qkOzPi
+W0U8awZ9M9o0i0aKwvPoX3FsMW9nTvG/AQJjxXjQLQOcBtvA7B+H8vE39iZxmejVvJaT2WVuy3K
EJjrWKC2E/YyGmd4U+XinV1DEI+hmp3W3PmhuKW/uTf+dqEGB0p6AikSB/K5YfBtjOR0PVkGzbpx
LfpqNntYGwdnAlFxgC7c9SEIZ3mIV/y9xJmyqMeb+RpgA68fjjLR4Y+JrLFBgSMQiZVoJUjfnMY3
baTq63Ba/Kd5avbIF7stxFjgAW74ug8jWuFLtKjTZ8W34BmU27qFlxK3sPddQKJZOg5CGzGboBfi
OqicMq9clFmd9RFCyhLtghpXn76pvBD+JAxXTw2KdN/HUYYZg8ygrL3mTjn631YI8BVtwIcruUoP
Vdjc3bljgJYSAOnOBt0Qp8lCEdcHwNR+iD5s4aCowpECrewkG1yvkYvOuUp+hXQsH1ct6aERkZf5
znI7orepZR3/yZMRasPhMYS/gpOjZksk5BY5kKxwnB16aOK1Q+Zc+E0LRRI6uXOVsY6ixJ5pEXjt
doFcWApsDQy5KnlN/OqubNw5ByIKfTveyU0X9DFuqRXtKj3hOLHmwnYLnOEVuZiHqxkugOTWNb05
JJF9GFZ0x0SXsIIy+ebJ9hZEdpL2rBYHrqGlLPomPBmywKHARiy6abjXbbwRzfsqKd1vHUWb0IIc
eN3zBYjQwXmQM9xgPLSB0OKXa5ADJXoWFE521LE/KkQ/8IHssOGu9rewcf7VASuzBQ0R9r6tkblA
9fBQJ36Vg7f/DQ3Dcyh8KFMkaE+yatxJ2+cOxM5Yhf6ydKocl3ARrdVu9clGA7aH0gVtCvUMw6SH
mJgwjWY67QfjegUEhoPN2o/nmcAIo9d3vrLHwS7FjO5d6vgwRRTJ9cJkjvnMxUqbTa9kkDL3aioK
iGPuV79adnFSPolOg1C0Yl6MiiO3I9nHjf9ahcs96H7bOQB1YYomuYEz8HIf+N3JINKA24V2tkJF
OlYweiCs/cU79b0E0HZPS31SgiZZ7Laom7l6RhDGjxfDfon8nw4D56JtytS9KOTAt3goiOY49piW
Rt2ZzPy8uutrP9cVkK/AzyiYohTgL9x0lcSBQ6gINtb3r2npOoCyNCR8SYgMx5SLASliGQlUNv65
TJz6mRCn26FvlwZNLU4hFzoNxDSfE68/z3xUDKl0Mr9pqijaQt5A894Zluuq9+5oAh0LDnOksGJJ
1swxMmZDglMfA84XtN5dX7cH+G5Gqdbd4KWrh+lXh4FcPvJqM6/dj1FZ2IOGye3M0UrjC5zDW2NT
IHJuajQcUZ69RD4gFBXWIXJ0oSEbwuP+WFLvKpISAA//iFHEzkE/mowqHwG6TCN4gZUe/VW3w8GE
5oey7Zw1XgOpaY61d5DcwpPloBvm3kqBRojl9hRgBWbV0N1kymMIh1mN/BKmtqXpXoxL4b4eIKur
J7fb6+UbUb5f4NfBsaV2SEqbCvSNydl5BDwOKyN2EhQtG96GAEFqtfWqxeyoxU0TL8MPN7QH4COH
bEbjYtZq+YZh3AqbFGtlEffJmi5j/9x6DWyOAai/rsbKv7D8QM/Reju4zsFdANOiE/iLtUAjeUH0
Ww+XIhFoSedAaHm3dsnBqZGgSqiMUSQn8QV2GToAHpQw3aP+ACfukBToo7gFn/B60OnctYlfF5q1
V45FFSnDe07cnaPFQY70ngzs1q0JfORFgwVNIK7ZdiGMGz3Mh/GRPdl/wyACTRM4BWRdG6Kzjt1U
zeo5iikEDxjZKGVydKEYWpw9jJcbiLQmndhqzwO5DRcGvYtNf5LGbfB/MUWYYDV836i6z5WPVYX0
tXNtfLzjgIOFMKCwJcYtB7KpiGbM+CF+it/dA8E0JtD2koHIVdN337rOr18hnj1dV7UYGuDM9C/j
RDccNjNwLKpoank8PNhlvqImbvfQGK3eRqFxCYaDm4Zu/6OSaHyjmvA3nTCPlKi7QSiYyCB7/qZU
3xYW9ckV8DtTSiLw15tOPCI/+QExRfi4zP2QAiFocqebavyuGDzhllKQ6lWYecssttbzqowO4XL2
69rZRq0sJsCUipZbZPYj8ogqpmikI7WETvHFBg+nDUqrzkJLXK5sH9PYopM5kjtosZVAu0w1auMo
ggR+99R7SZnOwjlX0C7keSwq/T0mkwXKNnZOEB5Zr0M4BpRtrUC1HMhOBmH7EMnZ32k+QSiGUdBG
gQrARKKs7lpq8A1ddCbKZET/nbdvrUVBAuB+EavJ3AvFGaDrborKOjm4w5QgZi1gtMb+TVy5e5pI
LQszw1UCeZNeQG6IxqcJk4PK43cIMPcJ5/13dK/oDe+qba8SOIhLDWfALaif9baJKUOGIScUbqRK
9oNHxwbtw2A5duFYYIqU+kGPnBBtfVmsyYxiHma2jXL7OUfzK51d92UQ4zFeNMsY1OsqB2QwNSzD
/RQtzbMMlxX1ffwCnDnK32m9acbotrSwzZknTmGuvawAFzlX7oJhAHj9TyMG0mnlwiaDL82h5+Cn
mObKwPC8d0P/yIxzrTrSHmlC89qszXddRvlgW9Oms4Mf1IW/lT/cTqSfT0sypQFZ6X1SOTPiRHi3
6GSBiVP5NGHLPxMUk7/R0n4b4nA/r/UO8/5CxnCCrsAlXHUDgnaVyGfF4V5OQpw46O1hl5sgg68u
UKmwK2KcPUy1ZR1QQKPaT6VZcmE6zF+VmOBZjj1Ltold9W09JjDrHKAhPEVoRtC4KGWwb1a+UaON
tl3yPxSd13KryBaGn4gqcrgFlCXntH3TtcOYBpocm6efT3en5kx5bAm61/qjfApz/Si69kra8Ls9
yofJMnea7VZX084kF3/R5m5zjIT6cAibzNn5dfBukg2so/bclBJdKQDqUVZDnxZMN0flV+53t4ro
OdDa6GPfE/BELpGAc7u8lWMZnEyKifv1bwTLxDHsJRG6zLAvqV+eoHMsc74uZD3dn529XSmP9aB7
p+06DWGx9n5bxhWcWVhxLlr2TzWFiTLVp6q6V7OfuY5ke2D1eiyt/FbPhZEYd/I0n/qHoeG97PAb
U/gZ3OzSfRGFAj8Pab3qyeIh+Or3XDMPTa3HAcRReCtba/sk2saqYF6H8Lyo4q1U1ENl1k25Ninn
5vc2YPpxvZG7r3wSQb/Gs4KsKhUWNCuQv0pKkYMebCcItz5tdfg8NPrBNzFhI7UdEG3VH12R4wG/
94CFgO1gfmkZqD89ST3a/duGa8zFhOreIEi9RQ0fryWnk7casRd28qC4APm9jSTTmz7nCuO4hR2p
yPhb0BCQ/WNid8+rWCrxMFK8RSxROgJppOs2lIfQ4Q2U/PcNfRY2nXrZVu8itHT7IqS+q5geFYG1
tlzDpAH7lewqUJ0WPS/iBZSV98RZnngKwFMXk2ukLdOxHHBlVtZ5EiNY0PSrte002+TBxYy8es5E
fgAUPVP8X2vD1N6ywbczJCx+KKqx9VHUw9ck26Ra2l/bnQnOlphQ5rhgT1iC6jYHKrzyqe62SZ08
DeomHNLIiKzYb345Ua/hhedQg/hC39ZL8DFY/h+fGq9ElogHQ/tWV126dlabNsptLiqy8qTuw7++
COgLAvQXJm4lx4nHoeNNLqkQU5WbRqv9YflZfUDTdVNdcVvh+9j9P/jAx2NnuIfeLNKGvzoQ5SWy
SDLIkQrR57yrBLhs1h7tntp3VpWFXrHZnapdUw5cGsuCgmFFVfXjVX5E1Pkwhu8W9Q2f42g4hCjn
kfUT5KZTxuAL+ZX/aQDUdlP9at9P9YLIhhCtRGz3xuM0sOBljYa09sNTnsG0322zzIzsPDu/Eyyu
mz0fZ5tuIoMHuzLG6+JCXc6cvY2n4rrN04GL0p3sw8TDOWJHH3mS56gEX5r0oR0QHVtu2T9uDJDm
4JyzaE28Zf5arfKLUrtLKf1/raX8mBK6Sx19LiFa7MYdoD9c9Io8SeBj8Vh5F/v+vWchm6nkejTN
glyK70i2tImLvEmiiq/BDp5Wfz0FZUFlHNNyQ3y6V/GvhL2ZA2Pmu8J0Do5wd766E02dSLZMH+iy
Ps0RTMbWxwOZMRD7tAZgISHEokfs7jd4RpGOwGzmrQF+Dwg9Bgzx94cN01obdfeEhR4vlHVYjb/4
jGMEfWQCTCyYY/TfsnaQcXQIutC6jS8I+pH/UP0vSTc771OVJW2QAeWUvwQmGLKWjCiegyFhXvtV
mNsDLzvBRLgVRRUYadd7w0ENDXxxq6wdb+/uri1mBNb7srdXDtkRbbskUSOj4be1zTTjIfVmHXcm
spyamIyqrBPsCxUfbRWDoz5Mzvjsdl9FlicsyMlGQ54W6y4qmBq8KnyGEfqd28vrHOlzYA4va8S5
44/PQT6c2kCdxwEtQgMrAxKsnTytuyYJG/c614iD/b59mLct3HP8pQDu38Nol+zFytht9pQI7by7
q2fh/iBc8qNCnXggA2O8FFN/Iok2Bit8IIP0k+5hhxZWxGAyqz/EtIx43v00A8D7gyrWPJHuu6+q
7sfyydS3SLCE6UKL57jiqRv7x2WAC1wbmrYrnRprkAx2d27a4qGdxvlkDP7NJ2F3B9/SkK8lDwRm
omKo7X8hr9/eACgorKI49KWNQGVuoR2QU9Cear2MtKGbQ87DYXfJ6BWfLfEljux2YwbQHfIYyepn
JO6jK8K4gS1oAgCsFjjxscwcprPOwwBVhXfyDBkKp9HrLEFeN2Amfsbsx3Oh0tUow5h/HmNw/7Ua
dCirsLlN5JecO2dM/RGiL5/C3dAV+zLvd3Xz12yakfwR9LiZqHcN28/ZUfaFgZnglmV9K9ftiDgB
mrDmT5oeJqGgsjm+kNQOJ/Y2EYeTe/AX9yeP2veqHx7lvSqxGo9yqjjKI5E0DuuqJ3342+IjFKS0
FONFggHrrbhU5hqX6q7/MgNMCDAV7YT44N5RmActyoCAqTE/c8pXrf27a2W6OdCccM89AR+88oA0
HjH8pY/Ofs7l2zZn36YVfuhpIlWhmaFM10NR+j+4TDzcQcGuGe/zpnov6c3RfZEGizwa9M4nwJtx
UzGQSWOkt2FNm97eDV73qVRGcMDq41Uh7GUyxgQ84zJEGHwIrCJaw9ub6DNgsxFNwYjltst6wm/Y
Ewmkl+EV7Vza+CYkrrMPM+MaClQoILcuX/fkdp+s5zQkzC5NK7TEmt0jmGlck7ezCIJMQGwmqt/+
gUk2ydjwSNUWh5bHS+L77Uk7686iE7vPt2tpbYcaTt3P++elbuykoYnSX62vSM3GccvFzcwcipSt
HZE30zM3p8ON8md1hZGsU+iT9OfwxYM/FeFmPbrONjx1ZhRHK2Ks1Vz6Hdy7JoZHJSLqrlY/loda
Ow+6GPabyccg7Sc+Fw7p0Y7bDmYb7z1uwr3B8TQ15d9JeZ8lgDjhQwNLofmpTOBOZWj2werN0yKd
sgqumCbSj8DiroVoScJNHKreqlKRD8cAljDpbcoaR21cO2FjLeiG+c9MUNBr6QQpBkiaajbxZyFS
OrFUcYDRjx4DX5xJcDyMkf3gD9upnZad2ctj5eVJFfjcluhXpDP9+PKlGXIrXSOTQ9db46Zfv/Fv
ozAwxx1TZgJUwe4Blx5SjLktEYZEtajHVfr5hen1b2lYf8RmnLjMSfyGlxVeO1487iGEj1esKF93
VJ4f+9sxsyfRLh/syahMgg9ojXrntXmwI3XnJQu9p9GhP4Lf53m8MzhLadBI7YYHWK86QSHA1OMH
e9Vxnqgi2PtZEAP+eUf6UGISSB9oNT2v4xBvqFiPToGPkrtVx2El5J54kKd1GIEZGFyoGdpljane
2IqOBBIsp6wz8pQ/uUilBRZW5XtKjrgjQ0D2iqyAwq8+q2HcUHNW55YsoXjyuCILDhKcvbuwZNup
IrZ1rw4jVDKq5t4In5BwvW+TDi7k3EXvkvEaf0Jr60PetHtygE+d3qo3RQhe63ln7AhnvNj82Kpi
GdVdvi82MnO8bi0epkmKB0VNAzKJ5pcsRuHGWVE/hI6hj9vCsQi2jJ7E/FsuqKG4fxNvC2hOM222
ocC8rkb3IKKmhWgKtl+WG5FsVVODFk9+dCRv2UKFKAb6dedEW7Sw9VNxnehqKCrBrGDvcxBFSoY4
vexy13FP8n88e53x13ToxQj449cBcoRn4mBGpEU5jD+51/lvU4glkbtAltO1zLP6vQh8lAPOFN1J
B2ZV3vJqdTfQzOlxHKFLdTR91dX2sYxhqguf62ilhrd7L6ouLqV8HvRUvnpFLp547eDf3OlzJY55
XpcgRoxWM/v6e2sQj1MoUGUGA0LE0oUayu5bWbukATOXyJiX3enP2ur+2dWo1fPhgy3cTFWkvvI5
eqU/aohbZSdGT26EZT+OyjtkZfsIUB8zqf3LtfgDGcdYoL1UKH2LNuN32XFmKknaFuEKUdfdUH1y
lbkYEDcahBd7OvVhe531XfhoGb/r0SlOmyXPztx1Zz93y6MToGEHYSDVTr7qZsrAFqDqyoJla3IO
W9RJero8fmOyvyIkFqFpdjGY+KwAQmm1FYGfeu0Ed7qVTmIiITrUQR0ckcMk7uA6caa5kNF7TmvM
3Gie5tkW6WJ7YkzKjr61mnSWcFqAsPPaxPDK+TH63sZ7OzxkkrwMr58TN7R4O5prUDm3nuKqku2z
yYgBHhBzu2vzyDSZRBEGyGjaiqtYO/s8T+WDWPydJSQw6ZhNu6yq3rTXPUTReuzC/pi15LfPsMUd
16cOrRPD5sySuKABQ/W4053dxVsUxCRJHs28JKdxxS1Laseun6cP24PfxJp+MExx17GtD6Xi4C+c
f0ZLEdTgFI9aFU/wnibz/CbOS9l6+6DoH2eGlTiEP2JM5kYWWX8oaScOPeCEYqiD1I3Gf0g90qz3
gKNRM3yFo0jD/O+ie4UFwPq1+v4Z2fClH823VmNYFdly6UX/Vef48jSCnGYm8j/g+6MMpYYKcY+O
W+pTrQUjqo52NLO1DGNLNlxCi4Li3HNfSZOZbkRFXZ0O3E1Kz7mGvOAxcuNjTZyQkTmIyIzErwoM
QBHJb8hPUxTogAFbfdiACkkwwbAKc/iYe+vQxFCMzm6ZgTHoWabexl2Lz2nuwgP3F4ikqVixFAac
EBnIWy8EWsyqGmIboOYTlGH45usrAOs5SQhFjDsw/ufIUv3Rrc1ruWwom0bkRdkPLEzMqnmyRflj
jsbPUGv/L1df9hWGcBuyQaMQFc7BFyu3U3REWwbbI9PBl8epn9o0CnCuTOBJKGi6OVQx+owFpBtb
V1YslJu4qPRHr472qKQAOwxH7hmrnoNoZRuvgHRWxe7RRQPNmX6nkfCP2XcWKki9PhRrgqgJVnFR
ROnPoZF4XDNlTy/rphCeWII70YXkX9nWB+9SLQN5KXBWFhd5cbTnfD87PGfM/fug9d9mB5CvpeK1
y6hwhi0akaMB2RULcxRCuXSg7jJxi22GrGN0QPrnJ4b2dAoI9O2VkqclGnc2+tsQ9d6+p0MrIamF
qqxAlw1xaT1NW6gXCuNUBvqy0mXzMTfF0xAG1Xd3T/kJgv869IsvraoBJjNablTb2q9mnu3EUtp3
VROK1D4bEDPZ5zpENZrfdx2pQvO/KvT0yd2moorRpI+HIvruXeGiRcJSPSCv9+4CSv/iumsQJIsN
ACmroFgQtxC3tHVCJa3dtPK2UOz9FFn+Y5fxFLdCxUw3xFLI5sIT+AoyCxFqe3pBDlp/ya2eYrR2
8WS1D2QWd2lpIrtsKx+xRdcEL/YMAKgcYvcXeyOztX1fvTniTHKeZFfZRxm5/1RZH737lJCvVAnV
FdlPbRVmn+BvyAJIp7to173Vy4BSigtgp6zBhVPlrT7IUHsnZiL1snEuHJZ7ypwuKx33hkB16Hev
XYjg1xHE1pZNwHSm7Hod0OPU1b4N/PBsWRyIAYF/wp+21K23+qMZu+K/QuX+w4rhO6mRte+pdDo4
dLMnPQKit3zJxjdiGmMBfpi5ZlpT5MNUhWxpjnKqw7zBKnGxI/pe5P2oHNz+yMuw3ZC/v1XLGp6z
NfgXuJXxz8Sg8FT26xGJXXAdKL9DDU3clduh0x6mEKWQxh2Ca92t32untSEUSi/lhHodZioQ5jtt
NDPQy8XpfmuPJ46Jft17gXz1Gu9SD7nLB6oG9HbQOfRsd+V/7mjNf5nDxdno2SOd2tsxzJIp1RrG
DmDqus7ae1tzaSS98IC2ZutCrl5wK7CeoJQ29HXwXfstW63+g8Mlost9lNeAeElIK0IQe4Hfnk1A
hZ+dbyApYSJ3dljs4XSJt612sl1uPXQK93MnXqWcyX53htOggqeodE45U+lJCeMUDe2VzDDngA7T
TnVlPHcK2Cozy1dp2vrNFwDhzZijDLfpJHTy+TMMluYhVD1U8FDV6dKzg7SZPdLhMjIJwDxXr8O2
RUlbyi7pFREUjd1XF7G2broQhv3hj+rmjNVLuzgvheL2G5do32mGq2mL/puVzRPcegc/qP7Onoul
tw/XgxssJX0P+SW0Df+C48K8GI2UMYSxs4uq7ac3KACGA0buFojuvXMMhs1NkMQZTWanUncc5G6r
4LjIVNrXw+AnlRzmBE3++DpztDzmqA1vOC3YBxkPgNqLa9bk4X24mUgc6aamIJ4ZGuwUCp+ZwmyV
AVDW1A8ZapOzgabjCBHNmSLNh8qb7bgnYDEH1iUYuzia7MvQKNZrIQ1Qp9EGSypBWRBgWNd2s8Gw
VRS9GsQPHlpu6xEV/ElZzbGJGGPGiHAEqeY/dYvHynFy9B4tbz2qH4lkNTCckN0YnGyx85mrAWW7
XAu2ydnajzC73BR5j2YUJHddZ0wA1Xo/3SrC85NwsnXKwIP0pOGiH6FNLgvdGriqsSAIUiISOZDQ
xJsMFlm5HuoMgwI8aZatk+SLa21pR/aDfCx0gaKgLabw1LQ0HHXCsnflIMMh9XyF3rjrAbzWsg4Y
5OmHmbDr/87GrWKPnNFJTkDXqfLCv1pX9RMd4dMhMx31z5DRxarcJ2N2tmNTmxuLviuA0ur1vC7W
kyNnnDPU3iS5CupfhPcTHT8pO0957EUbC6PJzr4ERM1WWgLEZhIv30XvpiPHfTACNVD5xyjAMbDv
HZZmNIRXvxztF6si1xZ/Ey4Ul/dQeUs6uiW5QpyoenQvGcDa2hXLg7jTE8LyQD4h8vndM+A3q0RE
CX/kHLdVBAU4R3QgZBb90CT45Hh+i2Jenwu/+9MxkF2y0iJPuPT8/jcqy/o0tkV0ngdhv3Q6Mp9w
pl/rXgfXUlABLGYeHrcB4kLT4Un0rN1UOr9syJaxi/nIYqe2Tjo3TzKsHoweeWewKBF39bZyfxTM
MncEkydl6js7ZcU+W2Nxk4v9GLX2rm79fRai4y11+LsfAyxbgnT8Zvoaq7COceztozV/NO9/TmW0
AA7Tua6X7rHyF+93IzSZGT0Z21EdR63sX6uieTI8vod+oodk8aenuuv/bm6PEUfY0NRm2FOKmZU8
pcGHJ2qEb7burrQX5SkS5+hM8hwrwwpV1+SY5ebZNP9WnhzI8banxwK94FeJhnJnjnJ4iRBjxhzR
Gce8/asgrICnCy1I5do0wC2eddQc4pDwNSVFyeR3TkpYt3OLNCElozGZ7FgwNvyJeNkC7aSVhX6c
Zlj34sN37hZW4mRAlmXgoHwDok0z5Z0VEHda14y0rcZLn5V3n0pWnwaT+V8wTjpmflmzQHxWdW5l
qb2hK9L25AxHjtgctFLPSaRVG5NZMn2aHFo3p6Rby5sV5SWZfGqs4GzNlojLYdrZoU7DoAwvhtRJ
580jMEKH3qsOsqNyN6jclSN5qonbguc7VwHeENNw9a81X0aiXQLvtgi/xWPTjfDL2q4OZWVejcBF
R+G0SIoivpOcspTVdfC5OD31UYizrL4/+u70ao3uBsjpQQfkPBOesaa9tF8Ds7ismAU8xvlUhDNa
C4wFhLGbX7Jk11qdDQXxsnNXoIXJ/7VOLvJbDB5Hb5M7L4pQuqCnBOIbn1ufCKmwKrcjY8FRbEDP
pSpynC9kG3tbtzejHgojHA+mr4sEVPgt9IaHuhbWY475FLfZdRLrSySlDQU8U8UqxAXg4d9dx7n4
d/oAc2L3s5oiPKPn5gdG8tkXvXuqWOri1nM7UoTdl7KecJI0wXObqeplUwb5e0vfoHbVw2HZ5DXb
oige/fI5CB3rc2kLUo79DS1CCE9wmgYe0qzIgO09AzkVYnSxb+rge+KejvyiOg2tUT8OlEXcpBPV
O8eQj6KsnddsMNCtSTldke0AP+oa3e2qB+6JxoTe26Q1pgVXxQll+HFVJfAZjdH2ucsl3fHYeZDu
u034PG9NfrZ8PnQ1FH/yoLAY6HKuYT8wefj4BzzX2tm+5yhDWpG7FjzRPExoMTS5Wp5+ZQQYP5wo
q5/kXUW/TNtXFhUA82QTYHwRZjI5aLRY7v+Ea/viGbC8DhFBuCJ0Eg7hFM9bYYCigBDNwbdnTHu9
2tcqHHG0KfUc4WPjkL/xraHvruRRIa4+EFhcpgEK2hiQan0XRROmAV9na9Yo2F2zAkAqSnQnau+t
NtZQUMyy+GUZxqc/qReb+YN/FwtGMD1KIqcHL0+jehPxaHj/jCnfVyGcb+l/UgkEi56fFa+zWUFw
dZu+oNP8FfW6Za71v5Q77sKwPgReaxwmQX+gSZw5uimR+CGfVD1hflT6HjhRZ3sM+IyQ3onj4SkI
NotLnaHy7uKiZ7pxEoXxgULv2v0qCVpnR17Q/9w9pHo5z1Z/bcvx1iyDFCR1sxTjMGoO9ho++qv3
6EmTpF5jPcgIuldbxE9J7ndil8Q7K9OWKJT+U2xq29JHp9tWbsR5IRMLrI9ex9em555D5P4y+jip
xik4r6p5QBaRwgpeDO0+GFxBO2E3BOUtEtRO3kRg4gicXZ8zi+poGT2Q5NQmSOrkzrejQ2eK5zXz
EFSs0RXn3X6q0OHEooff8Nzs0PvqldDmJBrGPbpL9T53C0qfjd1DzN4TUqC9g+UvXBlYkRI9g4pv
D1W79MmA/unOp53KGZPRhiIlGPGhDosCda/t7ADCUxFbPLhvI0smAduFxDvf6R0JHgCViNdQ2uyI
GGMCNCscYno8ZLLbG/ruaXfXkz0bU9JiNuFZVmmIb/ahCcBshb7HQa3wPFbxMEwLJ2Okfq1VEG8G
27et0NCU3okQeTpXhD0dnA3Q3XB5Xuxl5zQDBaBlpxOqlpJCt2Rrj+GxNBvzvLpIU2S01XD7cv7T
baSUKcydF6vfnF9Lpw92LRB+NOuEpH/ZoyQT4FndsRu9idEw+hydcsYl5D+05P2dTYA+0yMUwQI/
jflEf2tX7yxqih6JJUSBPNQokslxTQwWy83u4Lu6/7hobwZ6CfaOv1lHYJHKsr3uqodmyPgsVgxa
JvADporURamNDwjeg+W+qkwMXbiLRMCi3iDmOiH62P5owmPNsvqyhfcut+hkzVl/NLGU5IWnD7ID
e+gpsw7c8QJQd0GJsmey8OGdPa4G1UzcqnjqLBhouwjddGvq4rT4Oa2ZBsSU7ol8ryLxgoS5209r
RQeBrOCO8RPrvLNSSeX1VLh/SjJpLWaE2Onwjqw583k84u5AULgiBjLUNzbDW0CNwQlQqDx5zKeu
qv8Ya342Sbm4KmvWREa1221tdJBooEOGAO/m2BjUg1CMJilzTALduphnr/BSK88/wxahgX1P2NCy
eg19tKZZc8tD/ypanDAlUkUWoiZqDkZYjgxcKLka/dtj+B2VeWlM7zY1mtjZfNxj77lMHvypxYoA
zFPt/JGG4LXBem522x1RifaTXUEgGpZGYwZaGYjp1G02mu1isy/zTEGEsN7svKh3HF2Ja4m32R6/
rdpq94GdgZjaWzqHU7ZrpH7PVurorerdb+zm2V2aNfUD9KVAieFh7oLTvLXlG4sdEmBTS0z9tTx0
nuZusqanUo04rkKIvulAL0GCrvXKVIzGxl4j/83LiyZZBie7WPcDL8iJ58yGKEpNMLGws15zhw+0
W/6jCrnduWXImDdK9BHBjCSD+7/A3UiexOqcKRTxEA4PvNmrl0c7k+nHZGrc15nr7AbZrscZVtMO
tv+y3nBOxM/whfjZaiaBr04u8B2gwurvRRAt6To7O1WA/EoETBApuIp1cZT5fJYb9gyzpYzCQcWS
ehTJQ2B4ex2AcE4RnESpZXvBWXxCvT4kTHDWDsv696wy58k0UcaK7R3LhYoHA6a9VLLl0yCZkKyF
CfOhSEvDA6IPCNQ1Zw6jDXgbacpFG9Zxyb0PZFj/Cav/hH+WX+OIWgLy+0dt+XoI/bZLTWFeQ0u0
7D0emaa58Ty3prqIu16e3fmdKHt+vC+jf0UJwrZWByzgaW/xHDkcbCcDW1A66uaGaiYZuhz4auos
dinWXl3AyofK9iEui4NnWv9VdOemgUIlNsgGxohZBxJMXWtU+A4o+RNKwy2xc2Cjpi5jqyKxgSrY
KuEcGI1dW9f4ePtQRU8w6PvQKKPYVvWHzyKQeHdifahHVNaRFN/OAGFnYz/6TXDcbevW+suwg2hn
k+yEoZDakVQSN5O2812yxQlWkL8wQZK5gu6iblhINbdBRJ0W5LSS72UWjNc5EsGRxag9jZYfpX21
/EzR+iUk8J5pOeIbSxdMkMSDubReapTYOKa235Gwusda/lcv3OcVCsFv36L9JDU26KawmPgtkOuz
qAapdLX7YS3Mpohf1VMdqPpqt+iA8UMgJOkGJGmU/81mnramEf5WYko3DWSTOTJ2qwa7QktkqKrD
cx2g8sDEV/C46OVOhDJiT6QQ7Kp526MNB7xoTJZWX15LB4oIlupnLcvtv96Lth83/zYC79P0hvrf
GLRHBsQn5deHufHVwUM1MiKwqJ79dXtjNN5iS/Jc2jXccCWRqboLwvfZPLtO8NVuDedM/7k4w5qo
jTPfRE7nTa71CMXMaVA6qnoMpxrt2Rr+rECwYLmY7iAbp6mEJA8xETP0RQ/FKomvguQhN6FL9LTg
N4uWLD+KqcgvDfQeRHHORD7Ou2h26i9gKkR6k7lvBn4afSDFkdaQz8Aw+qREfk/IkvWZZ/Zt8yy0
NKZzVBhf+ccA9pXhv0N63XUPV+iLq1mgt+js36rDF0FrU36cB7yNYFsIMpci1ECyOqeHXT5bkydw
ZuVhWlfzXThE8arbb0+qXPiMoxV6sgbu2ypiZMQ/iCIGjVYdDYxMD07jzC9ZtXUXZtvfqlDIhkWJ
Ktc3nmQv7qtgMSKZyjc/VWXOg2QqM9iF4+Z9yJK/xM4UWjSPUtDQLtvUuUe6Nl119RSWlmImIoMN
lJLlnL0san6srOJeBB+9rGIm4Q5jQ19DsRCPWyf5yHhhFUCAqjCU9yKijJr5ZuzTrTXkDubRR6tn
5Y9NY/D1LWa9z1YbklLrjjzT/gP94wEZ1d7O3BoBo47iTQqGKPTFfItyvtVRsaEha3DJuM474Yvh
lGzWsFxdnF1IIzGJRRTd302Q4XT0++ClcWcjlcvI4KQLtn/zp7xH8LgNSWAmltl2/cIjolPLGj77
cLqu/kxhDiKvj3JxHjdhEkTanVwtd06bc5QFpodNtqlvYx79k+Hi0FUiP8ZlW75nE/oqgqC4GgIE
S29D9Z0N28GYqZqGdnsyVv/JlcOvoTf+W9FW0VeRbFV32Eb7bvh5I8mI9LPxo1OAggb4LxvJc2t2
X+5krQjiK0TXBA+e+8L8WdktAHQQJbqrOT/gvGMI3MzH5e4eGkX7bOq75Gjx942Z6Thq1hNCSCfc
t40mQWX451qYLhaWbw+D7NuiFqxPgLWJU4yQIv7T3SxW+Bt3dMQ77M7P7T2cwio92rUYkkH3ysT0
5IePcaIy6c/BX4jSOtNHDlaoyXo4uKP6PSGr6CJAq6UEP1eGgZvaQjnoyHo/9PkX2drHgcod1yXX
tiHr9xpAWBz4CBjquapINcEHF3XivA7/0XD6Jmykn2SLqGNETkLUk+8tLVxUQfR7WrNzbmF4qOw5
hUe+YQDt4tksnskFeF8wPULYBs/m0n3OvXcu+v5GrFlCf8ZxafMiAWtyT3YNRNdino5Jkeqeujz6
qqTzC2v4nya6G9lqKutk8N5vtUZ7QaJSiQWsynTqs/zG6BavRYiGf+qoPIAoC0iJyaTNxrTWQM6d
2p5qOZzJcnjiQrofHNLYEVQCpBcoTPclpjcRld1FobNdh4EV0C4SBooXQezSIVswMypHvq4FI0kI
MzrMPSl2chdtDB6QVzEijmbHVVhDWvfqxI6SNqDSgtg5XAoH4Y8XrWvsgPc9WXI6EM+URqW1k9hR
NOWDmQGs3xR/RoCaQIxvFuDUqtHj9rmbwLBC75vWteqQ9xEDwcL626vXN7MTBwM70rGL8gE4ttbJ
gKiO9O7uRnxPUupgOxq+dt+VwXyLlpGfaOn81Yaa/5bo1oc46xzzdRnM8DBZ4VuLsGHvduROuDAK
CALiaTQbjuJ+h3/Ve/ufo/NqbhzHwugvYhUTGF6VJctBzvYLa9ruZiZBgBG/fg/3bWtqptctU+DF
F85VElSwXyAWyQJwkasoycevxcThAqmz3VOyeezT+ogxwf6m9lsG1HAGtvEWyBBSnGLy1UpC/h/4
H0ncbKNOTbtx5qUYa4+pOltIwdrXysqfFsP1F1f/ztJFc1o86zBRkCtQnIi1M2wa/ZLo5Kgqs9F+
zl+OugxC9bVQtfhNIgJpfJHwxb14V8Mqaxe63xbNicXaQnL6peCAjbX8pqr8TecCyEP+YMOW3/DX
gi00nhuvPAThjM1oLiZnr11cnspAvvMFYOLL+3NVDY+zsF9Sp7hfgNJvIxdmQmOdta9faNdd0ezc
jYevtHHd8qpjN7hRjPum2dfjDlAhMmvxht+TSh/YGOVwZXX+c7zswYTVUduFeApd1/sJTB2dGnre
hO790hGbiuGiwAonMJAJrT69wrRq14TMKRXa59OcupW7D9m2xev+vxTBbheKJicUsRBfVfEfTUK0
cKcD7QhYFdFsHdnhV+7DMdrXKv7xAxTfCZt0G8qyJTgPa0hUY3IZJyP+2P34bnXFP/ASYivp608U
92Ni3zos5H9Jn+9gn7BVjKKDprw6eMsuHpKza3e89H20LZ73zPd2aSCOgvhSP6EYi/LsmeBQJuor
THgShnVW1j0Ciqjh5CQKTLUkFSfC6mbaTu7YBvgy5PPOiuS7k/T72Ze/yPx7L/DuTcm5AymSYpQV
kr3FMh2Po0/TRnAQfMErJdzpgzWx2rp9aCPCwCXF0yQdT4H0zrZoOxiS6dZJ6lWyKchX1WGOtUXC
uQkdCCBI3iv5frwIFkJveUOTt7dQVucFQIBHT95/ong2bYyKTilWEsYgDGZlPsohPRM/veQ+PPVx
fdoM07fL+1Q5k/NSN+QlNWDzpBH53s8ie1/7XJyVIC5A9EHJfo/DKXcVBMHctbmaGGTzMPOR4tKJ
0HGyRmza8FzFg4fYFt4mlfloFH5xleHU/coKrQtU1n5eh+Qxr8y5I60GwnudjnUR1j1Be+pd3Zxh
nhOqsUqXGzV1oPOYTdMHHziBpMH6jVP1bWjXGlLIcZTtuMkQvl+2vu3tTNTI+87NpzMuJpvpjp7D
QOoWL0nlvIw9Za+lM2ebUeR1YJp4R+q6K6MUpFQ7zgQJPXB92ErekJ9cw4w/dieTucu2LvDMFW+Q
iU0l2CTbHEQAaXH5WU0cUzIjVY8pYKyEDUDdfysEboIm/SgS+WmtKApskBydzGp4nxPedHUCIqEn
Z2pZD5MkzdcM54wKt/ZQYTUteGteDk4fPzfkPfciaYefhTjHnRGoePQhCMTzczE02acilIe0RMV2
CBsodlZzt3TxY9xXJ5ifwOJhVJnvegk3dT6fi3Q80spLXu2JiiM5T0gNGGdhrhhIPEIxCQmqLFR/
+56DAUReh/Om1NUWgpLOUMq/svDcjZ1P/8qabyLUHVp3B9HIdC/l5Dzw8sF2SLpTXk/q0LHYtu/K
YYU7RbjiAoCw4711uf4vVOWrIid8zCkDn0S+KqPRGoaYjfvaUhJLt5Sgop1tyKzkVfuypBYuDMGi
xPViig9iY/ElPUZ455QbuqI/44jm2yBMYhBhZtrCu3tubRbPNayBPiDDSIyjcT1USTeWVrO3BxY1
V9q1kGBwLUwXNK+VIQLeMuq9ZrjHbP9L7fzXmtze3Zkyje+zHM9fMNIeWD7/FhkPLZoVT3MUsLki
KttzA5TivZCWy8ww06fg8+oS9gkOBcpwoA+EHfoHGBUMfkv+THSxJpsb88HwjLaPMSHajVCJfmmS
bhck40/rzIfMkDyrbVpmrYm8faTDo1NwW23rjDf8Ml1jyjtdI5o7MDNc76CQpBhQmt9ZTbWAvuML
++MJkCyh9SaJsb/FDS2fthflXe/nwwr+4UqfF2zmo7iHMZ0R12eBjED3dopTMqX+cZwT/9AKqe4G
HUQnEnAy56LKbJZWBFcphe7D1bdjz/bVSuFFeXHbvzdh5ICCR/RHP053RH+x8GrvM/VKEF3uL5We
6jCPVnb1lvzOX9oSxZmDv4P5cU57BUCjiM90NE/xkvd7dr7QEa7oSa5os3h48lRSX0Tabwo5cZ3r
LoVMDxCiNEXqKtulGS9v4VfuW02eGxpZrB5aJudgS2EWomATB8e5VsGjxQKieUfWyTtB7JRn4SvE
Blkix5A82bqGNKBit96dNzvx3rHo14YYBIgdKRWn6F8HJ2dJw9OAiHV1AiIOSdm35aayi+Ep0u1p
8gsPU59aGYmi93UP3pik8SEkUrHDUiQJ7i+s48T2Ym+xYF8nsaE6IVw/K+DaIAiyp9pbpd7G0TZ9
FP24LkznU2UjQt0hpnb4LSc1owgEXVr9nZfui2t/8sl9KCcRxfTk+hAkquUZudffhzo4iWT8V81s
8tqWjVWe+kV/oRs8EEYmiFyHvyzvO/m1jWvk8YiP2tnRPgzIYREB2TWyj/+bQ/2UMGWZBfxwYKo9
WSs8kSCpONdsMARucoJZqrfgRJ/mEKxHlX6O7fxYDM4ppxMeu/5t5FS+40p7UjEmCAc9YdKfcihu
Tt2BHGsdoGegwLddzzCQTUyT2DpPqSCL3JV3XUFFuSzfx8g5chG9cJ49CEvcKTL36PNWds9V70CJ
JSVbWJ8z1lXsedfxumFR0SyK8iByJGjuw2DOGEyQt7x7Hu5zbdu/+VS/8wixv66zAV96BLC+wiIU
j2Ui74aGeMp2quOvdrFIuhKUm9rJnFSJqDJH2M/FrK9VtFyKYkJw8b0DuabHCLWgB7CxcRreM015
HThTNqkd8slxFQKMDfURuh2Hc4Rk43kYmfx6YNaNg/cYuz0tNbvn0qdk1X6bwPmkWvrle/Uldmfu
z8QY8AN7142vo+rvaj+2fsWUnOG0Yn8Se2Vc6y5CY/47HQTzYmnfDIjITdNjssOholXjJXa0Umjs
Q0bVdJRsdF0Pd2auA7Iloda1fy9qwpliqrazE25NpB+HRjPYWRmEzL4liN9M30U3vg7LTKgnX76W
VIVqV7PCaDq6oz8m0N0aQyVlaLqjPa4SrcFB39gGqgKzKtC1CCTYzZekuha/LnFVNHsdmRmzgQRG
Q6O89gZ4RuSa+2TP93ViSsASk/KhRueP/YyDZxn6AxH5hGO++0t6i1+vXsKLCsywYZhbV9axX5Yi
CZyzPdoU6154BSsPdMhogk0tQtvamEbI36H2271F0bzZRHHhs8vN6V67JIg/y9FO//VBGl3LzkXF
aUKhDmle6zcnQ2ziTXcsLLb8lpodc6x1Af5gOAuKwgte9Rgxyc1R/87N1Rk3oIiGU2PZ3c1PW5Jx
euLvTH+l9yIgfno+TfaK0pxIsgR+Xp2omK8ls3Ab4aGGuPvkVZrtHA98EzuIO7VMs9+xTs+xJYCu
ZXF2cXzj3YTrcalealF1l0Q75l+RlLzhWi//8Sv+Izh/ffHsTfxLplI+BbSyZn39EH4oMUt6CLK+
n8PAmCPwgx9+3vsm6Z3HMC575FkyKlCfwM2i2S+7BEExdezy2iHMHvxk5CKzVuia1HpwIfMs/2+j
8qYkd+U/8HO5+6UJb4urRo6DKIbgUXXHlHmm2jjKETutgv3gwQmg9XyfLsPX0ET83zI3By+tYU1x
L6jCy8jkYFG6NbCq2pW3SRzQ/JBTHk8DL0xrE/RWnu3mTJhdGIRWcJwSutkVkKUPeqr05TX9HayC
Zkfdd9kTBiFCDJgvmdFuUqs/leE8XWEzWPda1sutmLFEEIKCjXRy+tg2Kk0YSKJBJVGytj8UrXeO
FL32HjyzjYFkD9h2hUH4ZDhmIdEYKwXD5hzKTNJZqchDpaT5z11XtvTPW69+7gb6Bgi1NncpVDt3
4DxzwQNDs0NJBFdQBBGmm5okcQ7CLKTWm4sTcl0rkonlg63YQQUqbyoIxdFzh/qzDPBUafHkT4HU
Pduw0+aaRg4vT3eodq2fk5os42fZtOOlcObsaZpQ7aI4HUEgIFd1U0BPZ65+XLeaDiIgG81M5Byn
idGm5wt68QOC67osAhzIKqmwGdZK5cR5mYzqR5bF9AlMgytqU9GsTNH20o6hcbblR5UAVHR4D5y9
tjegNlgkCd+bdd0E4GV1q5ul/HJl0TIg8h+7Yk73Y9S+e3YYPwU4bnBFbWwXDGYv3Vde4Oh9nGbh
H4FnAkc3JHpcgoWitjgE+4l7/X0bNeaZkBUxhKFKizdTWn+7MEsGsvh28B57k/XjZCr+sgx/ImuH
4AMEHDHD1LwOlj73xtBJhe8F6UAfWlU/2R7FiIAFV5shDOtTn6XfXDvkvm4jwgM0ClXl3MJVwbCs
9ikomuzCr36TkS2bV3k3DGMu4mSGOn7/ioLeMv8WlL9hV8OpuM2KjzxP2Pktjb2NLCHeULdPYIEg
NpD3DUDvvjq45vtat+3ZVt4/O6k/wzB/gKgqzk2K5bQZ5/DbG4ZgtXX02cxTrmEfhPO+QDFBSC3w
xVbvjBT/voJYgkDXvZTuwKyk088ELtYGHMEeaE+yiyPzXxiwQbvnZs/lIZjh8TA3qOq/0PdfZIJz
XGvU0cb71DRtd31THztpvuwCTReETXmreMquo8tFN+1BELDM6Zwq9YeCd362+pY0WmZfnXAkpT69
eHWnNtXCGUlN1drYrbWHzkaUblx2g+SksEYO/FytPbIofopQhgdYbHvJZ7FBryMwE8aHimItK0zJ
WXlIAE4Th+e0URepYhh3awRV+7c8J//fK57uznEf6ok0oGU55YVa1Cms3AsRlR1xypesa6l+iKeU
z22QGFfk7F7blEup3Qd31HrZ0j0hDdoDX+IOHUNsMLLi49SSAcP7+j+A4qdvbevddtUNzNVLG/Rs
Hmz7sXssRBvs6XHsFWy4HxIr1afhbtSdvRGSyRHBVUzbqo8iUtHe+LbYGVF9gaweU4/YekM7oz1H
/ocFVMxwYjQYa42rqef6cGLbFqyXpNwoZxgr4XiaVPAWanNHBm3vCHk3u/2Zl9HIZ1u8Y4CB3FX+
pxx4pLNSZbssp2SoVH1vu3J6xqIe3qq0P6eMivddQwnR0Q9T7cMmwjgg91gS6a8+NdG9gOAwncNl
+NSYQ9weWio3nX7vBrd/ztjmvYu1e09LdCSrO0CiKthY7xOr/lO65cLLgGug17mErupfx7cOfOs/
qB27W7f0n6DFw1GC07obuF1CDSFr1tKh7Uv/fbTtNxKdtxw8wi4OOBTo5JDlhJk8ekEHkyhkQkkO
XOGO1sLX2TYc0zoXgC5X6OZ4ECQgVqxLH/2rEI9mTJdHk2FXp5Ti/7MNHX+vkuZTVvZ3F4TLqSJT
9s8iQol9VjzOvUX7crEG4k7+1bGrb8q+f+BxeEeQISPXc2df9rDhoHwchGxyWi5Wc6D5c2Bl6wVh
uNv5XUkJj+YIYvWS72sBlawiqMf5Ue8XQNGjAonZksVPp/Ijh85VOxGcqgzRqI6sN6+mtcGJszxi
E2zl3ACHVqGLLACb8EzFJd6rpXg17QCtzq2n0xyLU6VqZ2t0gywHmVIgsWx9v31uosU+ttwr/TB/
nAZkC8uN1JOKx/eojx6HPKCaCz0QI8Ecq9DcRSBO9zG9x3HLZpDpvJqAR2rN6NO59E9xND6rrP4I
G6ulMjKtlhaeM5IJal4zEC1aYu9jmKB0NKox7xkv731CmR4IcwqozJMAcNvOfS8TV58bmHOcyGya
bHP6CnFZcZlvDSXN1JjsOW6EOWatX/3HWAdsACbamdkfR1Cn3aMGqB5TZ+ft3CYdbRm3peoFdqab
P8okUh/BRDbccwVReWuk/68XqjxRdO8FjP6aNcQ7PZIukuTOIM2xxXPlKy4JdJ6h+4SuMmzDEqmi
K/WZYPAHK1EfEVt+kLApGNAmBIAiQffvgin/8ORcvS8dJvgkrd+pIvNF9PeiANGh4xLnWbLoMcot
7FOyfTUaNNi3BqOccOwSjneJnbz4HOnMlZDE2vRIEGrbZ6K59gv5bzLCGQZWVAKx8oj5JrtiTR75
dHnJP+DgBQ4qqPsvKHqYCMNDKoboR3L/2ieBoIWNO6GeIYwivK+Me1m41C4q7Ns6V8e6pSrkzHTS
8gqnkl3Qy7KV3hh+ig6mqNtJVhSHUfuXHibshDzzs+TSezWqcxJctOnno1PKhoASBWua23IF9XX+
cOPyw8GeznhJxJW+kkqQWg/NPc3MhWnQt19dJoaJ8RxXKstMyMdkC/gTizrzGt/VLgXTYgo+hpxq
/iJa94pSX3bcO7S96Sd577T8mRz/XJ3tNAGfZblqgAzXndgele5dlOOEhRR8Mdr0VMbo4WmjT0Cn
srsSVAHVu/NY25c8SPlD3cU5yRCwCaW9GTcJd3ei/xkVIZ3VoDnnZfra22ve30RPPIZPYmZuXRSY
KhPvhFMDkJKPVTu+ryzWPYw9jglDNFC7BPf4mS+VwIfMBckR6WIAjoWnDmNd6i3pug/YNRXSizr1
FMMOfu7cBp+JKM+D8tHmWf5WfRL+SSdP/Y6G+Cmgy0OazF+eS+QRcMcVP7u4xG0Omcw2/s5ynOAK
2ho+J74UadHD4hAY0jQ26Pte8/V1ABoE/YmJbU4K+qiQ1n0ChF/EneQZ7eucuyoGO77csioLkUFt
huoGyJljvEO/zjuBw8uoldN/jHd74agvL2LhhgNDDijluYjsJ35eZgqUI9h60Taq0c1zxaq81o9Q
hctzkk3h54gT7xaE3HMFvLlnSDvBrHhKVNy/x6Om5VsQpdih85Qb8Bf0zgEcPvgB14B4EMeJRRh2
Pf7lkPs7AhN13OAtG4nw6RKuU10CMRLTHsZedICk9eDLHm/UTf8oFlVFoRlpJ5S7wrEO/dz/5ehL
8TWqn1kRuMNd25VjDrMQYXYHlNw6MHa5Z+kW64fKioGod4n8W4Vk3yTtbB/9cRNTKA6n8EOYKX0y
ku0evJ6M6Z39nOXhrluWB7GQuCiE/u0SMh6N/ZrlrOUeu4IF9jX8lq61UVAVN0YgEOZDsL3hM7ai
j5gK3KYFXnO2a9VsJqq317KasaRQwhWpHzw6mfxJNfUPm9ihYZkBKxJI2qQ4063gk27UcGkLCtBk
q6nckcQ3XUj6q6sEsYnoLP2WcuACZcbM4LrsDjkwIB47pPJOlvNDMwTDg0j1zqnYwWg5Y32HJUib
yqFT0ovXKGJrDJL7KZOU38Hw1fZDP4uHQDW/vDLhTJXJzVJUQNrEvZee7E4kgDF+CMrbb4Vaxpc6
JOLTteA5KjkezUoQguq2DVVefw4+qYOsQZjLyTJ6bLCguAoWN7PT+yVPzlAvYczCw8sVG0PYh+OB
d6RIQs7LJWfH8AGhKqr6V54uFIZ4qPYrA40vDE4RAI1hN6+osIHt8GQb/hZhdl5Q5sB+DOIQFNWT
M/vty2whhvaZC2Mq/WH14k7F8n1agvs8k86nH4vnJZquoP4ANvbpgyNYb9No5559IXhhU9c8oleV
2xQH+zkN3Acr7jFV1X0YVX/mJP/wSx+/ffLIVM4fOmFC6xvEn2qInXfqmZdSYObAUXmLKi0O/qAf
wONf51CO98yg9MfzBxZFPFdjerOm4sOFKq5dbBs/yW52O9+lFr18SR7Ojdj4yqgVG/1HLuYlXSlf
0QRBtom8B9f42Y1kBxN2hwdX5MOfvF754b4UD4JQ+lkkodlVCx1GNqZOwDWGoxN2A3BWnonWid+q
suU3OD1J0v+u8O4JEXyN3CaOABkRRqFQbxrYHyG7xclW8HWbWqKlNtKq8k8MVCVdGMcD0BG+dKV6
Dbnzb9I4BXoOIZB0vb1vEhbSUgNgwLB9nu+EBTUoR/N2mkJccnika0imKv/FlhE4SuBzEvFkArCW
LLK75G1i/WHlyn8o1ik9KxU/aWq2m3FU4ynRg06P9PgJ2+ZAED6QCDCbYsQKRx9LP/hp3eQP3PiD
5uA+VIF/T31P7zS8fiqwoeJbJl46oi3aHt5lMp+TpC1fTci+ioDO44WX278hmlALqEdSFk+ztyhH
PV0I/9LOdTeWrHjCrOYmJ4/ZRChyzDYvpzTv3uZAlKc8wBxJeo1WD5JqY7vRiYstEQzB8oo8LH+I
8b0yL5zQvvI7MP/5A5cs8yTzaFyr1OYtqmvuRL7DX3VNqrRfakJqHhtrOjoO4h2nAvtsFjdm8acu
Z/Fp2hAMlFLoDZR9intPOB13oUBy/izGTz6z2t/nc2J+WD/JUDYMNuomb2IPZNMxINKNK0a2Fw96
30Zzf6EsTkqmDE0B7dqCYgRHbnB5hO0B06WkkrpQJ9ctK1eWGU58hcIEhancs05Yn9yKXR2CdplK
3DtfV95DTW30gEp96wLXPpUF3n1QWDhqUpPwEsVXph3U4nIdYOEmbii9jJc6GdQhWGtIs85yUjmD
FV7sxQLu09mPZWOzwWb0QAuN+o5017iDuv/mWuUHsUDeXSYJoaaMUHRx3pLBf4EAmN3kYJfQL+PB
ehwhF/8AkmIpB5H7Pm6f26G9AmX8pJB2Ld1eb51lVfmas58UOSESQoEn0fkQOZuiACPAxZtvfJ2/
4WDCcQmKO9mob4uSE1n5Ytzm40jEkY1uKNMkQnIQkCk/G5uWSEO4VA7ifvgMV72ZzQi118YLKMSe
/nnjND9ZIfz3IMvme0s7pxra1dWgil2cNR82wNmHbl9uQYRNcAuJ+WQd38EIB50/gkSILhSUQA6P
PphfJ2t2N5F0PsLFOcbUSU5+THHNAQdzNzmUZNICt49MTrm3k/llrpzPClHi0HUkeua2ZYGZVfYs
pp59dc16J704dX9CCj2h/f1XdzlLq9iOIpv41wXYXBdFdMh4RlkO5Z69QPbfcwrO0avDbY2fQB2B
4mrndreGFw8JNwJGFUoGq1eiePgJ2E930g01pNAZz65gu3Y+NsEpb4g3RxXjIsRXugFpwkZwPJLF
tsftMDF5+y2NnQF+n6ava8dn10Lg8rxwFRW8pN517Oeg9VX+jXMMfd0ZuWdAuMsopb8I38qHg7ek
eXSSduIvm2Rodl3nhdvGLDe/Ta7ZlFWvlW+dWyVOLgutYGVtzZyqW1DY4Dm9kbAukagIm7PareGG
/RDb/S6rsWIhSeT2lzJmPDnSeuk4hA9O3BIE9gn2o/jK8Tz83/mcx/JxrHAsNo5ws2sv1fvEjUBs
x8REb2GT7iELRH905cPXK/9FpIy3eJKn1jftb9CpjtdzOd9lbun9m/rp19JAt6nMLezz0mG0dfuF
yk0aDXcJkaknzM8fqEQjMTSnOrWqpNWX9a3Pco2+cIgT6C7+GmKvuSR2GHw2GTzbaOKtM4L2OGBe
sMnDG/zvsCMUsKFPsJ1aP/4IgrF/kY4z3gYtCmfjTvP82FRI7uyBq+4US8buEBWiRx21Zo+j3hwt
boWE5Oe7Mmcj0KnhGk0Fs8uf+8FpTm4YUHgM3CaKICY01UcayO9icoedo5fsp2ci/9smXrPvZIaU
lEPgwKuynpIhdX+X1r4r/ZG3OKK/vGffu3/qeKO8BnFuP+bAc8B8M9lcO3ts/s7jXN3XA/Iz8272
z2lnmieJWwssbpWfCRewqoN9E3HSPiid2I9h1+iDNbBFjXAiIEsArfVrqhML51LTFly3pCDkLvuk
4+2QDgqPfgJ40yjzp2rtX4vFvmcvoX896ZiepzTffuHsw4k1C/NS9odJVYiJXkTQmS8JC8t6woSZ
GXbZWBZUTA2scrPuUCC7urfIuc2bIKzSh6FMKQHIWWA6cPKNpzg10xP5/elo64rrdULdjmFmco6A
cYXmw6PjfEf4EXOA2OJbndJV4b4JDK3xyXB1HzXXPPLqw8wZVkwMERlUIxLfZMkUBeWEMAB6u7pP
68FQNXOm+2gc/uNfIHPN2q82xsBdhAWuzNfB3WAorWDoKgagQLbGe204Io4+7wIf0EZQTMdk8suc
tzy/0X1bVPF7w3DdOlbw3Ujhcacs3J2lLKK84G08vyemMFDdtyY7vw0QWXYdkWha1TxPm6A1T9ka
Iep6s0sW9c934ZG7XX2fOr+Jp9JbbvtX7kXNvg/56QP5SY/8EofT2xiiO9tp/ZFW7Oz1o+G9r0cm
j4XPAA4TFcqefVZNDuQ5VA61/SZ5WPL04gUkCEiDpUc0e6jjbGDqU9KRrl0+4+lZJ02NZVYpUY7J
/OfQBu1G74Nvxp2zNixhg6RX8oLTU0HpAjKQuS+WegVKMSTUHZkfK6CrsFDOBbzOkIc39Wg6i6pH
3zkxTHT4rtuEV96RscKwbRKUEuw3VroGnO4O5naZ9VzqakOON2dPGGInmm9X03MUh4rC2EzS6uRm
vks7EETEBADiEBCrB/s5YZj4xDH62uYLxdUH3EaUHWO8nildeOfm05GyZ/Ew1z7dG1cyGbCJyLWp
XgdQR/qsPsNl2EUyOmPlato4hIESFmdEsu/p3GX6UIgO77hCplES874J21+uf7z7quGepsQ1CGf5
GvrpeQ7WOg35OoI/ySbUfEVYO7GDv1OAXIkftPa/Gz922eKmi5PpW49lyHNzZnXhvGVic7ZV6y3L
JkCg2BTLdIsZWYz27e1Ycr4XQMRORek+IkBq6NxeRjEp+xP2808lsFnpDr9w3nV7xxefdgE6XoCC
3QZefOmZpGVtyptjjD6nTq2f/TYX90Ulo6MuguylZkMdZZ3gVmSpvJCLpCnQpn+iLnoOlXf2p+lV
WQxPaT5w8+pMfk1t7iYDZwE47f69holCfTJcdmt4bGrbT4d9H8xRrO2Z8yMNuHjf4WXsYCMcHcKG
hgy05QzznsAOb5oCW1bTIBma9GQ7aUgHkQDIuKpSVfq4aJE81rMifFm7r9GAQjpN+QpZkseUEsyc
t9MhhBTz44R19OVi/KNqq7dh8sGirLctlHTrQXZ1fWNNO2njniSDLI4RTIljgrchlhBXVJOdk8F5
cdchsJh+ar/IYyLW7DEvqwGBHY2xNANnoht+LqPR0JgsjkGa2e7wE/oxoQEf+7iKmvt5FtWzwF9c
K/WGeTzzHUlxnwNWa9bldOQwck02AaW1OjhZ/ndqs2cKvT4/P69gHfKRmIz+c1s1L0vmeecic0dm
cvKLlNZ6NpbVDwvt7zoBTRy1WXrUKG0AdxEn0sgX10zmCVAEsrQNazSe7IDm+EAD8BkPmI55XWQ7
m+7cmWDZBjVDwIoff3nDiVPY+C8Z3USU8nz6HOdu140w+53CGU59GVGS6jJPQPuZ9KM0fZx9wbRu
nxfTW9e2gupSTt0p8gFVlABjnhaXZlw8pC2dGVDJfRYTo+JGce5ttbp9ka+ifc/eFbJ2BH39Q2BZ
nfeMHxn954toefatyLnj+yWXt4KX8yGSS4YNH4S/WA7q6o2M+zVNYIgDurhRgMVn8BqWNMmebsek
edsQA15EkEMCiHrYjxOQB8VtHNxfp9L+Qj27JAIu3G7di0k1RIQWW2Y5x+7sMprP0AInNF5pL2bb
aaKYo/CQApfBHMH7f6RCWedaV/k+z4tHA1PxkqMhI8m0W09M4jGoJSIEwFcStryD2WL8t6nDv07q
vFb5BBMrXoaAeSIFyhkQ6kDjz3beGuwcfV0u22zsK1q80bizIgBSCYv2ajPRxWrzL1VmJVlOti+n
mBtFmvyl8LTNecC/a4KNR9vqcEaSBd3bJeIHNQNwq4m2iWaXkie8O08yqZMQY3krGeZNULOfpqGp
/c5Wx+41zIJ/dGG4+XUZA2dAwy0XS/XiZXHOoNNmZ6/yfwgxfDPGdUiEPTA+iA1sHYN63tekukJW
lf51aZCz0LYR/VtBm/w1ZlkFN8Qc/myXzRR2neKtKaFRV5Kawurxge0mzWupf3QWFNDEJaBG5cj5
JUnJCWyFkxAjYSR/tvl7UivqKWmlQdRvOSF7biLlM7gu+ExrvIet1Wxx6pQDyckjcTUuxZl/aw+C
NPjxdTNuHdD8yGkYCobfT7B8AzANz3kxYo/blCYphuFhJRoqIRliID9ZOt77vlX98gbgNT8EoC+o
eONKRfEplXOEBTxTLvHpWt87ufQ/0ohHkDh6mLy5Sbu8xqNv3UgrFkB6J7ZyxzNF/5j1IDdoys51
sVEXPcqAald1iivfygm4Vn1GVqh7te00eKsVCzk3K/tA7yK/HF/zToDeRAk8MFsqUGiAovVWx4yH
u2kZNYosRUZj8WTZwlUHdj1p+kMhVn4dF3G8KabY/7No/iGTTUxph9bSlZIFrJlWZRfyV97JEFNC
FbSokDQZVmpP/tI7lJ3vfU/s0GElkx+fRW9fE3A5RQnikiTV/0g7r97IkWzPf5XBPC+xQU9e7N2H
NMxMeZOSSnohytJ7z0+/P9Zgb0tUIonqHmAwQFdPnYxgxImIc/7mxmtV9MBso6bAOkLyhaeaQ0FL
npI2uc7k7ohazbOm4k6pDeEd0jzH1tZsx498DSDV1JYLmya/GyzgUQZAjVVuoRIEdXTXqbaLNUk6
APKytn1XoclasaKU0N4BiTEn6BtuauTcFyNSsAicqvoQvOIrSUfgV4loFMFhdIcngeTXlhZThoxE
T48uBvW3Vg3FR3vV2gQ94pQxYLUOKmgc3jemiQBI2Sjaa+aFyHHndDAjFsEl3JmCd5FJA7mCtUxH
0w6uhRFGzy4L6sId8z5f5YAmp0KN9YRCmHxZcLhu9T5pUn5Wrx8Nv/wexCqlZs+j6u2G5hHlvKNm
stVwmoUKULrxzlK0HdVWaZVrAZePAOOjJ7urXyQDHR2qyop+7QWjdelGPmQlhDqnnvONFsCilmMI
V7pMwbvDfeFSDrpmpeH89tak2UtvSP19WalcGLMsDb51Wd1d55ZOQwjvqAZJiTz+qvSqtI0m1nLc
F6CifD/KUSnnOY58CWIzKO7l8U/kKJuL2i14GCvkADwNCpAXucDWW2+NrY62OQAVimAVpIWpjobj
ZNjcmCkql1rk6fs+AWqWxRECQhVYQMm9UUyKmFGggX806Lm27lVFr3QfZ/C0V+Xguci8R2l6bVQY
Q1DLsn/RtgFZCDtkr+iIEAEexG1CSauDLtkj4MUY2nFJc7vNm2+J2e1HT7oM7ewmrMIRJwMvONZI
lNmbqJzEN1GvDDedhcS6kWGa2qGV0RYypGVZjp9lHxKAV4baFegckMP61LAVbZazW9xXNQIXqDTU
UaDqK6iKY8RxHdPtDnMj3wPP9afuIMiZyUGC9jJGTHgTmBMAItQuK5XaABZS4yMaHNIOd3XQeRn9
wgtDl5QffRzo6I9UMtSLsRmkvYopww5CtHg01KJ7NHN4u5buwXRCG/CRV7z75vIKegU6xi1U7dsj
7EouTGpbI5LMi9ifGDQjReWd2bDDN0worzXIBLwCswuOgKM8aAAqA/TgkfS79bIkvs1NgUdrGKsr
utJsqmBnI2R0cO0RztPUhpdHjfrl4HEy992tB0Wc273Mfa/V0KUGZCIjnEqHI6UKgmGVS0E5bPft
5PLJLuPRPKZo+YZ+1q+wwbmfsEKIU8QXRVUOyK2ml/Trp2Ih76I4oHCJx5Sv/qLpvTUb33fGJKrB
XDcNjxglfCt981crhVujip4kl247yuIXPmcIfOdnbov0B+i4HmpOlx0gvx+Kht5FqcC6U0GxoAp7
qbZiLTRS3SoaDbEu8+TSQ+NDdBQDfR9r8Dx9y+jxbc2kObraJHZAFWAbly4F9zTC9bJG1UC4GYWb
amMqvwX2vOuoMcatWoOgGQues1C7/EspaksMBIzrXEMXOKMmcAUj8YfSWQk/oz5E1iDxXXLl1p3A
CbaHwhh3xCuOA9iWoCRpgwn+Lbm4a9J8i1IfC8ormPAgP3ZNr12ESQ4abWiOosektFJhsTRlAo5D
846aZf1KOnMDX/0JbZ3UQehiO5RyjwxYelnKvur4CSCVFLWqUb10cclam63X3XKdjC7syv5i1zhc
uEHg3WDxhCiRhRqxHLRIqyVwsnW8O3alZo+D01HJ+8lUvYHepdBajtDJuJkofgCmlfb7kzmwtMEw
knKbvdQot0XXDzw20gOldwUllFFZcUDKdI7a70Hu9VdyD5IfhOaLlY8/FFvEt7IZWhdJFSZ0Kbyh
v220doPEdbQSlru1TCRAKTnx3qiNx0ZNId5meLD46Vg92aZ2K3cSbb+40VAJawc6ZGtPQ1u1GQwH
umB155v2Y1sK32lr1nYPnyWss0kX3fLqrxDLvUNWGBpEC9QQc62y7xFjRPYvFPLFMLLjcySSVrVM
2TyNFEitsnSRexblWqVAPzqgLu0pbvysWF2wi3R0iKMKP14kI5DCAB5B26L1NjYg2QAAnw4EXOqu
W6A6a7WixWKmvXo36kgR1WXeUOWhrG71ZXypJ6iyZIgo2NFookilvmVU+NCQtA+RG18HdXnlZnV2
lyM/4gF42Wm8CXAYzxxqBjkMdO4kukl7C6QbUv4xLZ5Ho+qouuaTMFLrqjfCQ2VAEom9tkPFfPYw
Oj8GUp06ZRFodyR33msR9Au8GPPIllZh3aqOzW+iaAAtb8+QtxX1xTWKOyDwuZQqwMZvzXDId8he
oXUemfcAmEtKN/qNCOLBEW0ARiIfw191kH2PShRF0bCDe+inrxqEq74EOVKjobMOy+bVrqIbjtVL
ELOcVYjIKIJKQ5mgRxMlMCmzJh7WYUKhAynq7lWTY/VpVIzAGUtTPQy8zb/LiHGvejU0fmQV/FXb
NC4UBd0FMU1CLq0GubBXZlPD10KLfUtNEoqqkgmgRxS5GpeiK4+EeyNXIqgUcQDOTeoffd2Ot34b
h9RM6+ALu+QIjhYcgQ3HhzfiSqoB20aS7T+LTNlLaStjnspvuUAKrdujd8ClFn5dCxaJm9J9kvlf
zNi/Ncf6RqHJslEy+65V8mZYxZSTLkcp+qYVyaHmiAQjBwz5SaT1dUriCVfCtR99akRbpcRAVldH
yUHvBg8Yt3ioKcjdpSp0Ni1DlTbAMSrveFprKVWKXrZ+oFH3BK43weJq5J6ucvtMS2xcch8J4fp+
kNUvIcJYo6yxE5rQx1ZrgNJrGK8oQSGuPoLj5n6E0g1k3Sg3vpbYHvNClicf3G6AjpvJCcXpqOV4
0tq9NJWDSv1aUVXKtkr/FDc4DBnFW1vQPvRQhwVwgsBIEJWPrsbONYsn1F1pTBoYQ8SAsPScvspo
Yz+cwnpE12I62NERsNTvlWsWz01Zc7OwAdMVtM/QAERd08WWj3vTKsfYO6FXdTXdgoMxyyd08z23
Tn9Sidsl6Phlbfto2JV5wAU3hzbqQSpJTdTltdy8IpP9kkUO3s+nDY5KMsXxgBeYmwU/LUHqiCQB
tcJlPYfqZa3Ek3QrVpxkDpoD8TMs2eHW0sWdH2rZPT6Gr1JIpYkk/IBb0U1aiu/Aj3JIUZK8USv9
GAFVv42kysdUQZVATbfpsJUi3MOhyoGC6IpreGX9Bh+M8KB3olh5pnmLTjFDhxmyVb0J2OdFyVVV
D9gtINseAS/vN4hZ3tLFdreZ3upIpFrl/aCBpq2A+V+FwpBuRVwgE91XIPuyYQI5HZRemVpMGOHi
xobeA7lEJrMbabhp27Q6Vv2grbDjfKCvwmMSFLLyVMcc2n5X40+Qq1fFxPBJeJeGKi8RkBSG/p2n
d7XVy/jaUmS8rPSadrx0F8DQc7hqcMpW3zzbxMhQUGuY8tYVSvtUUZLwmX95Z0C9cFKe/VeB2ca3
ShCwPiUuLQ9Zq4UPClDiDS7DtGDzVwv7tE6YbD4oCRtR6R6uBo1y8Kqo2SuQQ9d1qf1QC7tec2EQ
TFV8BXzjpc+M58pSjTWJn/xDZ/MZySIXdEVfrQvwohuUGofvws9TdCCxAAImva75ZZcYRv5Seop8
68hUiy91ZXwdzKI95KVJGxQPzW3aG3gaJAWM/1o/hJ3+KqMaTJnahhuEyzeSYMH1AGvf5xzZBhPB
osR/RgpHE6ez8FGOZXSQEoq4CZZ19A8Hs1rJUvaMlcCjWWEdijGg/EJT9VWjh7BOigzEvmyE11aZ
G7Dp+d6xrqL/DvJiLbDI2OmmdbAsJI/6SEP3fkxq5Q0yLwSwVgHu1dcouMXh+MPl+h5q/L8Cbrqe
C1u0x/BolxqieHTL+pfMc63F/gQmpgGjoWl+oZ33s5crnhrRKPLNgLIh1yNTqjd9Gj+UqvQTY6Hs
rouoLxlgnViCEZCSENG44lB2zSV7et0iX7v3rSB3sFnTH6OuKhy09niaG7z0BRLr41i2wRr8uf5Q
u3HwOOAgsJMST3uyad6SrCIJK7Sp19xaECDRm77UMfiuUDZY12mmXejC3rZDCn4GIdd7Ce/Cax/D
gYmKKu0bkeeXcEW596ZJSati6I1HbpFvEJHo/MhBw3EoQgAc1FOn6rmkcfGwAJjXUtfJfPEUFLQ8
xjutqvyfBVroh0FD+7k2rBXUjqOkYEIWleUlWMifWQEFNtQSjUJ8P/J+zfXHTkkNh2KdhnpaGG6z
3rvSUvUilZqj3dc3aZhn26GlzGHWukM4RoX7Fo0huAW+/kw1U723KSXZa5EYdEXjQe8vDHest1qo
hTvf6NN9JMHGl3v1xwD53AH7iI1Q6edbqpAZF/DsFmTVbSrV4lZY9NkDnMqM1Fcuo6ZSX1GlD6fc
kaJfhypcDCJ6bHQbL5yqx/1bz+/gA3c/dA9fX9+UeSNrmbnry96nkcT2vtFwiUEOjMXpDFbz3dPa
h0RCZQIqNCW4EB6HjJ+WmyKr1+TWNTsZsSVr2GqexSvca3EGjeOhsWA8Zc3+3//63//3/3zv/8v7
md1l8WT78K+0Se6yIK2r//63/u9/5f/5p4cf//1vUzMsRZVlG+qRJkwhZJM///71IUg9/mX5f/EX
hnItjTkU2q30RYK6EK3+RgSdK5Ium7KuKvbHCKoJ4zxGmniLJ2plX1vfuFv/eQTe50LWFJjKiphF
kKMoMItEyR1JbFR692JrPv+dCBp6oxDrQKjPZolCVjvKkkDBmAIVtyI+1uZ8hOlvmH8HxdaFYQhT
MUxr+k7vvkNQcPZz2XK3DU5OZCBAtDTEwjLa+m/nI8nGiVCaQH7LVFRd0w35YygkXHq9ARnlgFzY
oj6wyQ+50+/zrX4PlHSF6PCmezEXxncqKt/GVE3LtIXGSvsYlXaCyMp6bBDahO/Sh8WxNlW8WeVh
G9fwwAa5ROArN1fgXZLbJEVEObHvddu8w9ZzNQgAr3gmrxqKm9fnJ+TzFlAF20AToJhlE8DEx1+W
w5oMyDSNQ+OQps26NYQThMfzQT5POnwkInAnxxvLnu8CT/UQSDGbxuH91NygmVTf6K/nQ3xeQoQw
4V2ZwrIV8Msfx6FXcWyVQjSOLUHzQK4p5PF1J8qD9fKPAtniY6CORhV95q5xaKpHtkcsR7xkGO8s
fRmLv+jjpvgwInu+ZoxyCEAtt7x9r4AhtfAOkzfF0u8p0bym/q+2F7fnh7YUUfk4tLyTikaS2sYB
STs8h+Mm0r913Mf3aIadj3Rq1aFJpAgLcL+hzlddjDZGVtcsiNqtaelDVE5/qcbV+SDTJ59NoCwM
xCcNW4PtY8yWdil5QuHJ3jhJ+UAtETEXDxURnRr8Sv/l3pwPJk+f43M0sgrnOlie+RaP867U4fHz
8F+j9LlJN+4BN/ld5niO5CzEmtbYPJYMGU8xgBzKqjYbWdeAhaI73ThY6JlfeMqhGSdaSsUXEBxH
bJPc4I/PMZV8Sf5XmVLNUtWPS2NMkF9QAvh+FOmBuxfiuhY6lAUuWz/OD+7ERv4QSfsYSQ4zW/VK
nFDNSSQHcakn0JYr+7nIFpLyqUC4NWAwZNPEN+dJCWG3Bkg+JwE0jX2kwBDatC9D4V8VCyOSp30z
+1yKZQhrOnM07gDTL3l3vMmDaI0iGxC2+1pGMNNgP+AneKeCzUJd8smGCI3SiVj4ZJ+XvyYbpqmz
SGybq8FskRQaBU3J7mOnxc1JdEde01NfEpnY6FqDeRPXTg05fiHq552toflmWaZQOfE+XUcUy8zr
KiOqIe67p8S+1p/Or49TARRuCtNdQXDnmU8myhGqOw0rNL5BDqKyiGg0vsDno3xeHBoVLtq1lmCj
2fZsveOralu5RpSR5gYKFxse6zWIsYXZ+pxxCWMruqHzrdjHs8FYbpbyC6Yw+bV4NjAw7alm4Ofw
jcLb+RF9PoM/hpp+yrtFqPodBGWwcE4KoLrbV9aufqDgdz6IPM3Lx6WuccBbUxok4dK1/xgFUA/0
bMFSLzdATjbyyntL91xedsom2sQ76fJ8vFODMphAm4NkyhqzM9IC9ZnncAwdr3Tqo4IJFXZdh/Mx
5M/ZVlMMzbZZdDYjmicKr7RGS/OZuQJjl1WvXOV3iXwlxrvmTvGdvF7IS5/3LW9SLmUcXByQbN6P
UzgMio7FC2OCLr4ukguDZrRmYH2ukKpi86GbmgsoUp8f5YmoQIRJhoaFdyLQ7Y9R3d6Dh6oySDnB
eBKo82+GrbYLjOooo3uW9MkDheg/P8lgZmkyhTJFMZRPN3/bjxtE71kv+MyZl233owAud8vrWXd/
WC9oCfz5KPmK6rStDfvTp8TPc7KvYpTKzrqodsahc7Aw2YULe+1zjtJlS5O52nAbtZjXj5NZQ1cq
u5EwuvHUveHM6S6s+1MBEF+zLJKsCrV5lp44i/MSKxSeZFl4XbapU3job6L5cH66PqcnttT0+y1Z
toxPjyW9DDjgQ45I2lOIgw7fPOtrSPfiarAWFsKUF97nDc5hW8Cb02Rb8KyRZ6d+Z0hpR7uUAaHp
0D037RbJzk77Lo5/NqJ5nGli32VBfOdBaIgmdlzwsgmivQV8XErf19AsQN3CHd+fD7g0sCmDvQso
uhYrGZOAqm+tRmDzjqTAfDL9NTDwaCNl8FzPR5x/tP8McbpYWzopRJstvtbt654UwrnfO+ju6VPB
/CL8OiGBtYVQ8/Q7C6XPksYA6SbMoL2AAiJMCscb/hiKWVFbbdCdlRZOl9Nz+T8j02fZftImM+O4
p5gyyptMLaV1lovqEGbJgeKnAsgSp5CFLTAtvM8L86+Yysfv15AWSw3dedgrMhVn/5Yj7h/O4mwz
y5FvDtCKLeQoVPKuZRxoMvQO/N+Oem7oLszi7710bkjTkN8tSRsta3MscP6RA+86NwVKgyKDf0iX
jGorhtjouUeR2KWhDNA9fxg1MYkoVD9GG5Wcoi++nl+wS6totidx0kI8IuSzei0irrX6gPfxEWmw
B9imr/8s1Gw3gmUdJSDc7lYHn1hJCNbaGAEDBrrP9aWiz8I+nN/tUFTRJQvmukO3infhtkeLrasg
V2Ju2tSPflA9nR/cUsDpz99/V6ye3DoEG2xp7lpvACqk8c1Y9hPeho4uJAQcOH1aI/8s7CzfKFi/
eR49Vi5gnrmp7yzaze2TKaFHtrBRPr2xZ/nGmOUb8FExfjMetserdoMK4Gq81LeDg7/K3tieH9Wp
XMOZx1UIUUBevLNcE7Y+5OuGrpreZxujwaknja5r4Gw0wTGQNBdqFZ/eiNPQ3seb5Zk+6QDDgoZx
aAlqePO00G4R5oa05qL0sKa9/sYr57Uy8x0WcutqrG77Xg0WZliZ9to8N3AEq3i+abpmzQ+PVHip
n8RG5kTWjfuLCn33hKm0CZTTe5BebN8ZmnvZPHZPsI0nzYIcDMd9QrNGqn8o3zN00g4etJYUc3k1
dc5/kt/Xps8/TjU10rGtUq78uMDdBDc6gWQRrhPhNXpqt7H6Q843UWXssG5xbFMlpYE0dI/IsV3Y
2vCAJ73f/srUY9equCtbJNOxr7YksmIDiufQ6slBQwMI8eQICXokzr+GyM5BZ4biUTeoMDedvzs/
jJMry/5rFLNtiv+KkUmguRyYMGvaGwckZ75jFnpje9UN1e8v58Odyq7M1v9M2mx7NlFrV9hO8kWB
993x9rd/efLfSAEytzaL24YK4XqWwdXJshBUZehkI624KvmGD/MaKy9tlSPKERTXeRMvbZjpVJwv
BmW6yttU90z190v0XbYzaZQCfagzp9JpM1aIegTYNcX7yrjzEwuH58JBSB4n6hfZvpG7fW77f+Nq
oJgKJRZbNnVjniJwk7YgawGyqWMLomyEPEb7N7LQ+xCzrBAqVoOAPkigGMbPWyl2aHMP6FgsjORT
f2LKPu/jTJP9bjJtI8156KFa3FODSMrqqk0QyODeqGkgHArDKdp846dIFueReKokUpNlQJQY0IVB
JkyAZhTmSmmRlDq/ek/lo/c/bHZXUYLKjtKOBw42qjo8j8bfFGO2sHyXgsyWb+M1VVPHY4o6+br9
YdtrIC/nh3HqaFZM29DoUOiKNs9cKqYNqAkwDPc+v+2Kt8bcJd+b/GWxyiOfHstfkWbZxWowezVT
IokdRqpbeRNuesTPVug4U4OR1+AhLsa7Px+doaiKxtBovsxHV1OuiLKyAm0mb0oFsdR1Zv1SzH18
L/cL2ezU8DAhMFUceG1DnrfvrKpEaDAvCTX5rOsp0uzwL2xl4Rw89b3eh5ntOwy2gAQF5Gi8IpL7
tHkuzY36rAhEcy7Oz93pAVH94/lLAXBeKpDkuq1bibmLJWf4iS0AO+p8hM9jocTCE15nwpiyeYSw
9sAJGdSTAry28C8a+uSiQ4crlvfI9DsjGK/zAT8fcLQ/uDpRArSompmzZKL4JX/nFND8krcge6JV
9Co1hxKjj/OBpqPr4xFA0Y8FJyggmdxXZvcBavol2G2KBmbxJSnuBqk7hGyvvkdSEKgYM9nL+kLM
E4NTuRHSKiWmJuYXJFi7KAHi9O5o6U17pIrv5ffKS9wezw/tVBg6BqBemUJqgLOhKS2eZ5ndZ476
JXoLJGOtemhp/9S6hWP0xOLQgA5QdqHM87mA6rq87Ya8j0D+YxF34yF9/zAhQrJj//P8iD7fQ3Sm
y0KLTWf/fuqPyUXttrHKzvU95dDW3Bz7q8C7hGF4Ps6nci04C40us0rD2aQIMm+O+XGIhw/e6Y7f
5Fv7S4Y927XxHZY2ZqorUKrRy/mAJz6VJlPv06e3Ap302UtBsQqYflAfHcz14ju8XFGZXTWPSrqQ
KU7HsUy6wozKnsMwtCTPojIBI14ZG+VZQQK435b3OICeH86nEv7v+WMw/z/OtGTe3QWCxm6CVjAe
bYe017a/BL20j1dAMrZiX7zYCyvw1LogK3E6KljV0jL4GK4wAPzzSk6dERO+fJNU2x4N94Wnw4lM
ob0PMrtGlJy97tih1AV+eFXc2FBN0Z9HveGCfYWe0vkpXIo25fx3M1iHYMuKIeQMvtAdxMB3OB5s
y521PR/m89GhfxjUNLPvwmSyFfQpdidOInY88nOxkxf27FKEeRZqMjwywJg5+XAZWPqzoe1z1APO
D+PEutbZr4pqo077GQtgWIOmcialAOiP7NA4OIbjQXkJl4qVp+LwTJhQLvQajN9P33fTVVcYCxUa
01U9B28jChi38ZunL2zSE59e59VMU4/6vyLmfXJqZ3XRuqWHV+IjvrUr9artvmc9GjY/kKNV/efz
c3di80wzNt0oqZqTxj8uAR2FhBrpoBAA22pIr7C6fQmyhSGdeBzoH4IoH4N0SlwDKDU5ZjtEHZ9C
+dfAnaHu6o3IHVG5awmPveFm9PdGh/uwF0G0SnD0Ba1v+wtrfmnAs2wR5xIPENWgTPIlT/fVsXuB
Gf/P5nSWK8y883sXcUgn/57DwwBxiUhbtZRlp79ldneh2cHTZjoOgadMW+/daow54bumKbBP2np7
fw1gn/+6G1jTzWpKFiZeAevzAzuxAaZ+lAIgXwBCm6/NYEBTeRK1nzrAyESmxn38bMBLW+p+nTpB
DJ7E4B3o0GufamcAvRpfl1Q6mFvZYVyO79hr83pcGw7eXWuxAL05MS4MILgsEZTZVGbrE+EOtYca
SKEVN5dn3KlCd9s+dC/nZ+/Ezv4QZbbyPE9JhDwNSv3i6hsL++UJArYbgQ5rL2ZzOB9taUyzReiX
viSajj1HWyOfJGJ2xot5pAx5PsypT8WoTETWLAPvq/kVGk8Mj946oxp2zVZ1uDRtzAdzi5zEDkjs
XbFwMp6o4OpcLLjZKtxshZhjsgbYFtTWBqQtu2EnYv3NLmvh2J6uQpLAG0lUMloyaKsYUrIbquJF
K+JuIYecqCN+/BGzg1PuInDLJm2r3O+/apgMrlLb/0qFENXmMT6oQnoVeNbsbV+j8RE0l3AvtIsm
9nfjqCKKa9PZwlKpuETZIbwi54MEbJCYdcsjUnzXuejgNxtvQyV9aeX0m0BzdwXWBB0Oq74GAw/J
0sQL9vynPJEZP8zstKLeJZQCQGkm+RbkOMCP7obbgDtS/FyYO3UpzOx2iFhoUZhla27ppMdXWucr
FzDy4tec151Uxv66qdr2S2NHd2ibGa9CCBSdDW2XW9axxF0HLRiVp4bfIndoGvlLF3WYe0Czw98F
B8awGLrnCHMCfHNyALA4XKl6iaiJp3T7qMWdopLrC6jWF32EA27eIbzKV7wdbfP7qGYPcqXZl40C
ezYbQ2L/jTnmjvIfKAhv9o9zHCcF1flpjpMb2103VDvggi2dP1Pmn50MU68d7AcIGp7RsyAUNo1S
4Q3jtLwhnPZNiIVveKLXwPWeC9f06CNNzyPkktqZ6ENRuHSsnbbNdtaVsUKeZI33+mapPXQik70P
NsfL9gIZ08zleufZ67q/Kk3H+oLJhRc+nv82p6bt3aDmcNmih22lDtxVC3GPYpl0j0b7+QinkuWH
ocwOmrgbc7IlIfpbsNK7Zodq4V4cggN8M2Cew+58vBNb7UO42YnTY9KsNWiTOCHkdg+231V70/jO
+SCnnstE4eScrpDap2ux20iDqvs8jWK0pMD4PMnqurZWSRetVUzrbkWwgDI+vSD+CjgN+12iErFp
xrLLPVz9Ir+M9mV4o3yLyj8EyPCI/TCqWTakNF9jaM2qC5HbPFrGVv15ft5OjsKwLWTyBFVPdXZA
hyWONco0bRKFyCx8VnFZkPOrdNy69fM/CzWt/HcT1mlxYWAiwHaFxWhYm6a6NJDtNNWbpEkW1tzp
Nf5uXLOvo1W4YGBVxnLAfqO+zdSbwlzXLvKZB/m6lS/RosBTenx2lypRSxM6+2K5pgw+QuLs32cV
b3hzBQ/O+qYtJr9p18zTq0XFawLG4lQ4L1YLjJPGxggQ7b4f1uWBkvzGXveQPxQHpSdnqY98Ii3Z
4JoAPVLG4z+zF1pnma3e4OzO9qJqU9qb7scfr44PAWZJqRRRmULhT53IvhuxpEZilR5cg9fEEoL0
xA3YpvI0XbUVqp/zxyZOxB50O9SEsnA/PHuI1+Dh8iC9ViFCGAu5dinWbFRSoLYBxuKp08j3QsbG
FPK7blHeDeGu44VU3BfI/JyfyZOf6t34ZvkW70FNaZppZWAl9Yz6fPDlfIBTmwus+URQmW7c+ryE
F4tqsOqBUU0HyLT2EPxbq9eQtDfAfp1FpM80S7O1TjxiaSbNmU890qht4BBMoB2xG9bc7jfFOlmb
T8KhN7qImDh1rfgQbZYSRxMCdIyEKNFQfdgiNbIXd9pKcTIHluuflw0/BJslRVtTwtZIJBq9yeXw
LPC2NQ/5/cL3mjbnufmbJUMlU83WMCSgLc7ooA4CJGptrNCI3AA4WSwJLEWbZcAa9XM/1urQ6cUz
yz5Gzwc15GBn+fYTkg/DSy5+6W765yflh4mcXehrvCuNROOlWQdXxb1oL61vC7O4tApnF1q1D8Yo
H6mJDRfDmnVBxhWv2KWyLjD6XIg2fZIzn2yOY84btICi2g2dvHfKO8QvzF/anwP26Pj/ta3mqHNU
KY0i6ig4FMEBl1QP3dujtRTk1MXsQ5RpWt8d+7Yv9CALKnj9X3vxIxn8x7gHWjNCPncvXUxWtIJ6
QNDbCxfppRmcpcHEaGMJzEjoTMIwKVJdaEVT5ej/kHjIDe3D8GbZwhi1LG4HK3RaZZIWWlniV7Nw
01ycwlmSUCMVoTjBUFRcxCDgKsfKcAJk/GFM1Vt3uGmfzq/16UefW32zhAFaNMc1wQidiQbJjsLr
uEqc8zGWvs8sTeBhxPM3aEInQsBZwl7eVqVnU0RbxWy6wz+LNUsOCOyP+DLkoWNfGuG2/4W4uijX
52OcuPh9WAiz9KD7gZxgvhA6daOrzoj1Os54sY9uiJxs20pc5Si+r/5RTHUGJPTUWkhSDO/Qn6TT
MrTmc4TdmmCHGgyCttkiL2b6Cz8tDNoclLygm3/CCmW+UanhpMQ4CbPF+q7Ini3lskZo19W3eWlv
M2ReYu/v3A1RZIVUrRl0yWdLxXBFZFJMgx6DRppAVPmXjzhOdRuob+fn8+TV6V2g2TpR63Is9ZaL
Rv4aYYX4qC8BE09eLqbKNSQEWuLcpj9mQ01tJBnxaFDtDoYzG/53H19i88bLO97JC8v+ZOJ4F+33
n7/Lvfng4itVZKGj35YHdW9xjTFW4qreVfs/n7j3gWbPA1wSO1sdaTYIcdEeJbxsFr7Mqd31PsDs
FOlsxA5UieM9CA5JeFB+dubX/AaI4/lxLIWZHRoYlNopJs6stK/2S2mxzKlZrxZP3pM36Kl0bOsg
7j4zyfO+Mfy2w1i7W2Nw9lysUd09GCsQm5tkIy6XmLancu27cPM8gSNencoKj1JBa+G6ACVK+ff1
/NQtxZgtAVUkmHyjues09bgqvhbBc2M+LRJ4l6LM1oGOoj/1RkYSVhc2cDCIazrqYAt59VQegMWl
qjK1aJius10q235mZdPjWvoSG/fRF6Eu3BpODQOwImIdKHZAkZutM7nQs2SYbqtFvJGjdVDv5OdF
FuOpxWwpFmonOoYNdLE+5pqAgr6mtATR3jw0FGkCuusww+Fke/7Ln4pD2Q1epkVN2ZwjVeLByPtM
owdo1Vf1I7IIkU+bp08X9ubnj0KJCnje9ARkQHMskQ44tssQqXFKhIXxI09wBbGXbgpLQWYnQI39
qlIIREKkcdwU+k3boUoWPv/phH0cyWx5dWOZNrbLxbsvDu1RM66kftscu3QhKZ84bN7H0cXselAJ
YNidHXq/swxg+3W2jq4BE9ETG/bFwgPs8yr4GGy2//NS67JiIjT3JQa2K1xFrev+ibb6+bmb5ubj
DYQwNH6BhqJ3w0n6cVFj36IWYWD6TmkgcmLCBPk6yfNX/k5O9vq4b5DuPR/x5JLgxJ6AoSAP56Wv
AnUnvMIHJGkbld6Xad8Ubd8g1toe/lmgWW6rRKxYfS+wSZKw4TK9cJN7zVo3BmNhRCc/1bsRzeYQ
dasMqVrD3JoDlqlVoMKkBmkYF1gvYvskh227AL44/dX+msPZK8ltqg4JRVvayiNWAV/QFWsMvBOo
Ag+PCJGsvGYJKjVt1M/r5K+I01d9d/XR4hTBNI0ObaIdMxwpVMC11fBYP5WRQH9uSYXhc0KfluVf
4aY/fxdudDME68IQb2qIF+vBhzUu2bgDF82Aw3i61PBe+oLTn78LlyAThX2RZm7V3Po5ptgyGum1
VATRpa6l+xRp9b+xu3VBsRRUCn3DedG0UfW002oQOoL+gHqrbRWEzbS1CI7n98CJK6uBrNFfgWab
YBASFmEFHHGjXCnBoT7ipLzSd+UboP3mFpHkhXifn7rEY2sbMIQ5iudvCyT6inBMuPEVISqL3ro+
uqiPYhR32dXXUXsvl8oa3TIROXF0k2m78+FPLRvwJeQyMhqCE7OkKStt7+EcxbWWHDb8LPsHrwQ0
dj7Iqc33PshsShFf1Qqv1c2tggp09dXX8kPfj+t+8ol81CRtE2Hlfj7kqd33PuQsw7TQrftu4DAY
QCfcYvSTS1fxG7qOOAOdj3TiKg0M490UzlILSvYpaFJObBXZVHXTPbcqHF5zldzXyaG8j8YH+5dl
vWpLdc5TWxCtKVAlvITFJ8Q7AolZkWc8e+tS6hyM13dajqkIF7EeAwZ1DQ1c3/6dsf4Vc36Px5Z3
0L1WNrd+FUGN1PcCQxolT79VqPzWcXiMimLLvfLOQER2jyrKTdNwFqfI1i4s3FOH4rvRq7OF60ch
jnoxdeu2b1FMxV1E6vONqyLuvTDmUxv0faTZ6s2K0W3Logoc5A910rhmoeZM0RzlyUHsg6RSXrKw
lS/sSDeuoQI2VyLtqKPjMzvBGHHbCNMHbYjvz/+uhc8/v4c0GBjTf+MeglOQfelNR9jav4yNheV9
MkG8++Kz1Q2fx4AaYOtbYVwauWM1q7i9Wnq9n4Az/YYygTr7f5ydx5Lc2LWuX0XRc+jAmxunNYBJ
V96TnCDIYhHeezz9/UDpSlXIjMrbGvSAkV25c/u11/oNih1kWVaXJYLpUZnq7CExdOoHeTjgs22W
g538FOuLqHyor8BxfD5+pxfQgqL/Z5OrC1MaRSPAXxK79li+F1JjW/al7qBQbp5bQMtSXEcC4LT+
3dIyk+/uyi731TEbWx3vz3LbGRfFKFzo/WXfotJpSfqune+G0vhWI9s7a8LD5908eZ+9b331oJhm
LFNDgRN+GL4Jr6OIuSz+NC6ed6hQp9/a6AyK8ORh/663y+fvejsU/WBkS2wHej/sb8sZjUprq5SX
PiTSWFBcvZXOTOXpNfrvATZWz4yiLNFynXmYURtu7rtuX9xGzZl9cPItAzyBoTQNqtDrKBwzA9+Q
5Nnwkmhic5t7caiv8Zo+JK1mA7Oey52IqjjS8k4tFO6YpWdOvNMz+e4XrA8iDIszOOK+17ZFhwis
VL1Esno7DKkb1sFVoJb6nR8nJn5DIE7KJMzP/ILjcTb138kiyKnqsciMLsYYZBWl4U0j1vDzvChY
oznv1PgRYInw9vnKPdEaSErLWoBVEFSPsgc4HSa6klpeN7dovitoN04hqZ2xnB2ET8/k9861ttom
3WilPFYrEshC9BUS7l4OcN/Rkgkn9OLX5z07sZZQdnrXtdUeCae8BNEcWF6Mr4CNTa5jqFjHRWbc
2rkWYLiqP9Z1MFzI01Qil5/cl1nqCDHmcJ//kuNDcMnNcN7KGso0Rw/0XMEUE213w4t9tTuUjW+6
/jz2e6MzlDMb6ERTpgQ6VloOXJQAVn2uTE3rhFbXPRM3YM/AB2BrNBTGxL8qbMb1ocC6VxRwIuBT
1dVxO3cyYvVjr3icBkZry5V7joJ1HPItI2aaaNAtcrRHHKweBiArc9K8vryCEexaxtaqTFv+LqFt
QA2uetNNjgGVUlno4u71+aQtHfhwn9A67HD4etyVQHCWkX53wkZ5mONx2CleHV9md1b8RWou5Zey
/fpfNIMEI9BGcl5HfCxzzqJJ1BnHYdobF1q3aTBcu1XOlXSOInV6w5IAZaYu4lVrliMinE3ZTjSj
Vpsu3IUK6Ln8vp4w6hu/opV+5jY+NXgaZMpFphXs0povMNZdneA5oXj9TRzdGNt6tAHd4FT++eCd
6hUCWSaSdNLCElitdvLr/2qmsxpHHXwkduZgr8VojmlpgpTJ/Bp38XRmZZxsldlikwF4hc35cWXg
6SlauJAqnpwP3ABEoVUR3AqoNYR+2nl503gDxqNnhvTo6GQGlwCZR7MunSDuZWHaimareDNzJ+LL
I7JIYsSgB+tM/05N3nIBm2StMdlaXwmmFsNbtugfYWJ/a4YX5ff0G57mn8/dcSuGiGYHeP2FFqav
i1ZTjJlAI9OK8Jo9tc1t/ww2Sz5XUz+KCuWPraweML2ed1Ii0UoXAMYawlZ2+rTe1TxqHBNMVl3X
wKJV1JsxeJb7PQpX0plFenQkLz/BIJ0CWnVhfCgfl0s+iVUvh8tP0O122mdfVWX7+VAe33RLE1Ai
lqKpAg57Get3Z1VZl3kglTSBaxEUFtAxO+0KmwuYOecJLCdb02mE09FYDubVmFZmmcs4IHCWXLUu
1jAbwQt/dEjTLbBiZf95306MHshH4N+0yG4zV+HYWEhjbg614ukTb+9SCFNXT0WsHNv+XL70eIdx
qb1rajVReI8nAWx9rBHa/usUzxCyfZSI/FDCvicIzpHDjsUPiD50FN1hn4v6MbZTieVW0xoOyaRI
nXzCNge/t74ZXUGp32Q5hPKJ3Fq32JZjrmmXWv6kk1hBF+ZSrXN8pvCf+nywj1+Iy0+yOFApJykw
klcLqbLiNhR8FlKOtwZme06U+pdj2Xth0FxI8tZqpp2FhV37q8Ko7fPGl8P644WLOonIIhaXGxfW
8MdFjARUBnewYaaT0J5SHNZ3Fd53VfiEk44lbfxz8lrH5/jHBleP7mnx15PTSvEU/5v1pY3wA79R
fiHSyoB/3rVjETPGFRY5RiYE2UsM+LFvRTvnhiyUimfq7WY0vyn516nNNr047g3loI+XmrER8l9y
eJ3p34p+wtvmzIPx1D5C0R0QMS84RVzzSYNJrQni+AWl5PaPBgy372f6eHzUmqaGHBmcNlAP8PQ/
9nGUE8kv/VDx/il3FTrRQdxPGxgv23PELKQLjhbLx8ZWxwKqjEOJTa/oDUpzh2slFsHCFinmZpMH
1QYLawLC6SoaZwj1UlTYs1X77mhUP0PMIpzcip221WInD5WffuRLe5LRmKL6cu6UqviIsZbvDbkW
77qq8IbKeBkiMcF4HXX7mFxnOGUkrKXLBmM6hJzCbRNVl2astXvRKjs314SBoDU2nycTSxetCnd+
k9Rez6Oj8EUXpEDtRIEaOIGA8XppSXZqzYc+i3QnUvVmNwzkvDDh+jKXOKTmQSEdmrhEeF/N34o6
vQujZBvU/bdZ1X1cThK8FikM270kCnhZw+LOEySEChFzt2Z256DFqCwLNROeWn0dj1XrIKnn3wwQ
6uykHb4NShpsU1/sXjCa0XH8yDpQVJ3QYCKNAB/GJjXm31EkpS9RmE8vedNehW2bBE6l6oXdNoob
FKV6neR44uiLwJZaJ/etFV3XhgXXe6hvM2SWObKqZCvi+W03ifwoKFFb7nw92ebdKMHoSWLfbdjz
15NijpeNFO2nfDJvwkKqbSkb9qCtbvICI9kix/fDtnzcBswgcvVRd7tcyB0U9b0inZOvvdaIbliJ
u6FKb3JVqrcdkkCzIX7vmmRjtDDlojzV+a2if5UX2mPIE8Q1pT5zW3zIX/y+xFoOJ5KtEfa7OZyc
fsSRS6A6tMMt2G2GoLXrONsmIrqVnYlNU9L4TySAPKWQtY3R1Zd1bhleXS6W8ipp2zkI3SBpL7Wy
stypFa4zrWpuLKxBs1jdaQb1dEO4TSKBJTApOBwtcn9qvDNEY8InQ7ga6grHBQhjbV7J1xpTFwJe
sEspOMCi5UzxB/hRSYo3oOZKivViWsVTVE3+zuLPHey5bHOKrhAwfELNwthkgYlPoxJ7BNbYJ5n5
lyFovo4sZTtVxsQJRIvm/H4Hax8HNEnYiqKQu1piYSoq7KWAzrbkSfRS8CXbT1vtOlosfPWkrbDf
wlBbyMjk4srqaOF8m8zh4JnV4pvdtNf11H6Li/mrnjI0gHofI0PjTre0Q1IiWRdNqZtI8VvZ6/1W
TzU4pYX0lAlB7oyVUbppnCGEQIxt5gFOKENyH2e1w9QZRHIzhmyyjh+p7s0FmdvGx6wtqZH5SvuD
1Im4yGlCiCOyWmOgVe2mvMhtwoyLNMtGHP1U7RZLa+OrgmDL15xtjH20UuykChcjqcSeDyyJsBkl
HPdCKXWmLsE5sHM6sXAnHDt2yjRHHe5BsrwfUAvGXCxWb9UcWQWt/CpOjbQHftY6IuWTB5GiVOR1
cYfRnB6Hw0Guh8IpewMGlRQ5iPZuAiG4meU0sDMDebJGasbBxm/M/KL4DdY1IkeeHDxkFY+4XsXI
ivKPzfnxEqn1YyDUt5pfWweMM0h/YNQ7tOhwTKG59Yv5Idcp02Zq4mLQeJha8VAPxnjBi9T2R/zM
A7kX7L42f3WgrTmT3pBn3LWV2CBI4BtOp5hO1kYORt6ci9EvozFu8jG66qCLelbXbrpcf8j6HCAC
6sObQcgvtDAFmytjBJfJMu92g2oOvo3eaMyuNga/OLeqn71SGBeBHO+jUNkWDSUdDbvyNqifs8qY
Nl1ffdWTZmMIKqy5zBN7cjpGD+DTFzASoiC1jyWzvhpDK34WNIEwIrTEZ3nI/U0YR5edkB1QmJQe
M797K0xzOlh1czPk2P3lcfOMYWL5dU5Ve+xkPE6xMYvTKX7Ju+FCqMbyVzVV5suUG/UurFLezyMX
A/rG4k8OzaqyjcFvHFSWhcBRqjy+kuDo2mXUCzcUN2zVF0Qc8TrxokCZZztwUhLQh9dLxlaciLvq
GpMOc8y2UhneS2Yn7IBSO2Ur/JrNzKlkKKUjso6tCLsqH8fRZat2rtJpwybPQlTPmiJyhNLaW22N
PRx+SyYuT0kHEVhpR1zLVZzdI1ZQLWDJmgmNM2HfSKbxycCJzZgMWyEkcmaV72/m7Alpmge0m12O
QLb/eFUGdNeIM5dIB+bTkidkR3fiqDlVqv5qFe2QCSOu3gEnQyYhR2BpMDUJKW0Dljgbe5Jsw8j1
i6ZPvQh2rSMn6UFW0rs0x1lZUyMyOjh6Vzgpge2WNmkuTE915uO8iTWqI9XVrmINa3XAZRt2DgX4
1NbqIeUOzV2eejj6Yl6j45o5/exVUqh97se3autruArLo12K6sFMRc8SlMmuMNXLVK3azmpWeGKi
YXi8HOISo2qF5i1iCK7Sa5gtDKZAVSaONXamhQhjJuVOZcSq3WbZl6DTb7DJ24UYbzNuOazpUDC3
udlsyzHaxNM0XOXZ9GyYdC3IELIaB8MJO7yZQaLahCi600rylVEoP3yECDMT6WUTa+QuawlVRFyk
lW66mvXysigp9UkNW64Wq/Y11MTsSuDgMADluTnHvVNPsjMZMILUYdjrYXeLPq9NXOJNnZrg5hCH
TuBjMDrW7YjwBZIAfWvQ7+opbgJvTsVfqlX9pPD1GIA0aEL4lUYdeHEhIAdrtfdS0j7ngDzS0spx
NbRcI9Ippms94olx1HjWIDxJkzjbedd5oSn2l5hfB57YxteWCV66DlHKxlpiSubIk6d8b44YtkrS
rW7wnrTGBzkdvyl0oja1S70TOW/xQuzbVnnIQtE241nCHJTdNOiYiCcTEdXQmWwMMbi0wjJ1/FKb
N5jPhxgUJVrpjpYfY2ZutOzUpN+oXe827VIHMuXuom7Y4llTeqXVsn0t7ZfSy868BGWa2NtCrlyi
muiKYlZvNCF9w4RP2aq9jgn8LO2gy2H4OYyX1oz9XpY+C2j6F6lSkl7rfyAsqrpzYeDrGjac+xKW
3NtiSsy7Gia6b+iBB9/JlVvEKINQPEylvKfYsZPb9GsyJBY2kJ3d9k3HT802jZVru0CX3wqZcwNr
dyJD5bUKwh2pIExwDXzMY1zmcmXatrwugljYESLMd5I6j18Us6o7W8CbEWttgrlsqG6rOcVi1pia
N70c9nC9xC06snaZmnf9oG/FEb3UjGQaalzbto8yDrLqkOuzeDEkof+ELfFr3TUQE8fRuO4M61Ea
y8Tph/jQh5jGRkFCqAQlicXRHOQqukJ02xan8o5o/CrCvdfpBuUmnHRk+BLxuRiEe9XHvrYPv4+9
Ceva/1LExcHQ8q2PGIFlSQOxBFyCrC89cB5bvZPii17QLopauE9ZxWNIBDLoCnBLAnop7YNdhjCk
mYa3AvalF3UZFhs/Dy7CRe/GYAZjJcNjUxhEZ0QQMEjqmzIdvbYp3dLHR1DQgLip6SX2HndaqFxQ
q8B3VhGQlCTxh1aAutHjYbMIGCsBh1cRiI4Ai81DXHGp4OhsGe0FaaLLvuT4qjvDDoLJgSp9CFQh
dYoQF9qxVS+iMXrtkwhLReZk1gXPygfsk0vZy7V0B9L81dDGnbqIE9TEpj04JQqZ1e2kMkmSjKCN
paGDGz80pmw3XRBu20x3SxDBZx6zx4m7j0+v1VvWwqE4VQMcJJUv2H6i8AuMrXsRz2Gfjh+s2LKQ
1hcxNkFeQF6yNe9yWkbR6pgWxmRHOPpR29j5veISxuzOPFtPvSTft7NKeaTE2ah2hqpXSY/ClyR6
RTvF1fWRCXwq1BtMs90W85nPWz3ZuQWrC71y4dqu3soTxDk9HlvZ67Jf8KK2QnA1BefIvCcSdQzh
u1ZWj+RAa/MxMCrZIyHtKW7kCY50zeGFhwRpwfvPu/RbTuJj/uZja6v8jVSXJRoaokw6q6fAFzf5
cxjWxbYrzW2Q+83OlwRPS0PDURXeVlbN+xkjvRsI3MQLQjFu0j60a1XzXWmYDzGnHEper9WshZ7Z
qaat4K8UabC7w0QcL3t1ljDOHXBWnQAaVm3NcU8uPK4if1fP6rTrQJndVpbe3eAGzt7IutkVdDng
6+vEnYfyJxk4wBBGxRO10C7kOsy2aqteR0IK1NQqn8eudHutwqVlKN1K9GcUkDk686q0ccywZ/Rt
U6x2Zfw1N6GE9yVPh0H2cUYmf5UEk1dFkh2nPG2t/i0M6uKyqzHGzuZmdAqteq2TwA0aayMicHRm
No7yIxZ5NKzyID8vHhWryWjGWsWnvpG9TLuwvlT5U393Vkf5RLbwYyPrBBqGvn4i08gYeHLhZHHg
4hQh8Ix4KoeDKHmW7oXd4+c9Oz5+Pja6On78PCwrXShY1Ib+1Mb3k9G8xA1K5zHO0/pfrwJ+POxW
4zh1dZ/AOFU8YwT0SQkBD6ZNL4036nyN1cKZJN2JEf3Y3GpEQUKXsY9esRdfzhttEx38S+tOcWIv
d/6y0gml1feHw6opHt3YHce+7EkqhZGok6HAoFRmklvhOSLupsH3Pp+5c4feaubSJhVTPzBUbOPd
KUrIu2z9/Bww5jip+7Fbq2tjNqZcHMGXeIH/oi7eBcr0KmQQYWKtuOoqk8a7n5/361yTqxtEkXDJ
HpeLeqqUS10tb2niMIT9vANTvg9HdVOGpAE/b3SZntVpi0Mliv8kynVs9VaNFllYjTy8QehKI+HK
pEveOP8Xq5/TAzX2RVWL0tVqjSC906ZVr6hea1kX2ILbmh55IuY9uvxLHc659h0XABYB3v+0tlof
Xc1J2TeD6g1t8kJKAwlGMKuVPcw+WmLdduxvRH7D5+N4fJx8bHS1XpqMDVf3quqpDW8gnKwdXp5f
tML41uY1gZjSjWe2wfKN65mjNL4AQdBUQHzxY2DDU7UzOoUW/YTbSsezXdI21owoYXsmtjnZksTs
YeIH/G6d8zfUpO1kSVK9eGods55sU5m3GTlDSJZnluPJuXvX1GoYh6IsJCPVVW9Mmq0ckQDsdUed
PbSVMTcNNhGPZ9br3eeTd7KDiOcucCmwS+swKjTI5cAUk0i6ksYcd0FlHELTDYdzuLSTq+RdQ6s5
Q/0wKDstVT1NfKsjXrB2SnolvRZ/fN6hY/VKvGCtdw2t7psky8EWkH3ylLDf4AnqkpMSCGzi8qsi
tHbRB2+jgcDSMIgbWUjHzdxLUWiXYXzZzPDe0UZa7OGreJ/UvXwGx3SijMWvW+g4nDu8NNbcrEqU
O/A40QwIWfaqbHwKeU/bjT5t6zw3d61vPkxT9zy2ii37ijf5i7vtFOU7n7dSIDfnwNnH808sIInw
hamucRquwmjNT0veipy8Qd7wap034lyj63+I/HNIk+O7i5Y0niOapZmWsi6MgqatolacQCvUO7WW
L5PyUQ/MM9f/8UXCa2cxSsMsEonmNUhn9ruqTtIEiEe7FZ8HYV+iPHEZftP+qqEtOp7kqHXFUNBu
Ixm5ujzSFtdzy1cUL1DQcilahC2abhcUWel+vp5PTdD7hpYev3vEzf1cqa3II058NqOt9Ny9QCj/
vIlTMwMIDY19OOPoFKz6kqcVKfGCQROz4oc4hLupEA8U4T5v5fgA+H0zIaOBtaKGdufHjgikXiZf
G3j0vmo/KmO05cumcP3m7b9oZvHItZB8WkAdH5vxsS0JEp1muoREYj7CfTN90qJ5sV+ckVrxHDTx
91R/vI24i3QIMbjUUPlfgzmiOCmtGPSKN/QFpYqJ3Fczzur3NlUbdrE69Btf0ck3lUoQpnarDNdG
UzpNYHhSKRywA9j5YnRV1caNH2r20J9TMj0x8mw7lcm1cGll630ckrSj8lrmFK6HX2jLI7X4XbgN
ztENTzyVUXV418pqocYB+h5tRSsdNVOERdG23RtPWFlu1F2wyV4+n+bfo7oadWmhI/1+ogHLW82z
ECAvz2fEbCViQ1IKuZFEUTlTowxyXtBp9S3VtJ1VEbiOo1m4kV48iSkJT1uJ0mJjigNucjoCNWS5
1AifDiG86LM+2bdaMjjUiZMzZ//xBQ8SEvQZ/6lIoaynofetWBLxrfMkA8qNlghuEQmPjTEdVEuo
bxTEXcqke0w4wDafD9aJUxHgG9MPgRr21BrkRznBUqoFKCbp2osmp044y1dp/msoKLpmgeM359hi
J5bcwgonoFh2BLYGH5dch49VE8oAnKbaNnbN4Ej5s/ArEL9/3rFTi+5DO6tFJ6gyZkektT1xa25l
b975lzl6TYFTO4J7jkF14igGhQxUEiQV1d/fd/u7oziXkHdRam4wLmQbzVK31OfLyDIPUTd7n3fs
+G0C0PRdU6vVPcSiYDbTCDYYt2Mhz+579RxI/sQU8fRZ8MeAWbDOWJ3HStsSmZc0Adx1k8HnyNLg
NkjUg6a+hFPx3wweXeKk5L1Fxm4V/w04rIgT0v+Qg+OdlPIA6idPyyKq8+dMlk/17H1TqwhQ1yNq
JKpE3lONHX7R1shNjyox5WHQIUW2+3yuTuxrHsz/6dnqiadPxErBLDNXae/IVQC7X/gaWAc1qZw6
0e9V/bXVz11zywJYHX9EORIkLgNE5NFhIhW+P2cVl04wVYE7Rvl1qGT6foyKM1vst4DWuiULFKui
a8SJMAg/buWE9L06C4ymGQ/5RRBED+KSmrLU21zWMmdMteewqW9wHOk3ED5eBcRt+qIX935Sot3n
K44oU08Oc3En+9UFMVNlm6GAZjwyQPbnU3FiVIgtoKkuQN8ToOkiR6dT4aAb5e9qWe1bU3OLsxTm
41NHWQAdkARIPUMwWWvTpK1UTH0Jzs7v9L0fohRTKzeiDrSh3ScU1Fozfo47w9EiYP1ZjPNc/PPz
jh4dRfwCXcEEG2UcGcn11eY1AlGotJhzL/06C8KhHdzppa+7MzfWmVbWdq+y0ftaBzTJG4fkRq0z
Rw7jR3G8l2Bk/Rf9AcKgAwpf0iSrLdtaYg6siJZAUZQ50IbIVt6U9q+KiSyjtgRq8DpOPHa1MU4K
UwGeai4slVeKmTPB9PTweV+Ojp/frfAsgJFw4omHTQdYk4xWqEU+1XK+jVrluh8JAMlphw6jcOay
OFr1qwZXl2CnVVlWmKAwWys56PiUl/mbUGVnXgnHmdVVM6s1l0wAKtSaftULdqdkc0OhNYpd0oB0
qLXOMYZhKxQ/U3IXuLqeczM41Uu0LFCDAj8HPHL5/N3tKwxKb8xsNK8MsrdiuItC+ft0rgRzdO/S
x/eNLDviXSOxPwlGl1OBQbP+h1EkPyj9fL46Tu2p9y2sIqN4KKLaCFjpQW48q+GhEYwrVDTB4shn
9tQx+2fVmdW6SJQp1uWWdWGK0/DUB63kBOgyXsl+Z+5qHoQI08tWuV/gS0mqf+/jNPgFYsYjKQRu
I5OTcyTdE3O47AmZPCh5O9IfH4c3LQBHwllQPDwcuUqQY0MfpPDdz4f4xCTSyuIOoZIDENdvc2xV
wdiQQfHSJnuaxeHOnzaft3CqHzI6CCoubsCB12sxCwZeWkiDeEGFtmUr2rWeun779nkry/x8uHkV
kUSRjL2VKSuwuFajBb4UYIzOihfx9xVe/Rjb7W9G9WN6tNozQ3b8iKUt0jKMGpe8dcRIUEtJmmsx
V7xCjcydb2GV1AzJzqeOceWr5kVaNvEh0WHqN3oZ3XPcYLza1tJFJswuThnd/azAdJGDXQHd37CH
ujgX7J/YOdJvj68lsYOw3ioQKQfdaqSKqnk+pKBCk0OTmfcxxMd4kF8/H/mjpnix8ELjigWEjWTu
8vm7YwCRhIGapjp503WhWa5Sb4SvunkuI3Y0v79bIR2IbQ+pqqPcW2Z1fiZLk9dGYKmAl9yFlXbT
XyfZVT39dR3sVWurAByUjCZ3hGJU6cvLqv0mdbzKKL1WD13f2NbcUKAr70ZxX4PNkS8M/9zmP859
mtAiiFngvCyh5Do5F5SoEyzPGq8axH1zb/aDN6JTok76fvpuCnszTC4i8BhDYwBHGu1InB21bv+q
ws7yK9hTJPB4Y3Hcf5zboQCM2OviBOo22uS54iQX0tTsQ6nflff4xsZWdebmPM5VfGxyTdTqs6xX
B3z3vMyotuL3VEltnVzUbJggg0H0XZhtYQvqvEtKEPLKLlFNL4obL4xMuzooLfIxibxX5dpLvzVo
4X2+2NfLkINlESXDAXrJA1vrw4xCd580UiEC2QML3TqC9MyK3egmQi4AR+dzBNt1fLS0B92QrKlq
cA2sE8FTNwlVoCSiJ1PWn/SXQe29RrjJxHvS9ufuwGVVvz9Dl8Y4zpZAGVnsI/8ZDFIGK6hy0etb
1au7X4ng7wPsXq1Msusx3kXadJ2CrJCDb6U6vqSSuf98dE/19v0PWB0lVBmbyFQZ3QzZDwgksdPF
o90Ocu8KbTY44yCfqzkeEfCpiy3GrIvgClQSCEEfl7iiWZU2k4vymsj/EmTJZhhhO4KCk5yw8i/h
w+94PFxqhcy+z88E2b95yx+GnNY1mYSnBpeFaFb52LrQmX4aKQqZuTb+xvFK+dFvZXyuCieX++pW
xrCmxnJwtuWquCiKUIztUZf2hVwAvC8eiBIsAVNpi9wtJaNXbnMSe4H8mDZaDYfYyHg/1q9DkfW2
GakWykMgkNMZ5L04j46emJOHIy7A2j51MYbLnLYLLLsoYlcAhq/X6rQt6hIKO0hndKOjxDxUeZZ5
TdE/Fr4lSDb59nus1gKc3yMl2QilqcROA7FsE8eggzt9zM6EhUebcBk0c2E2LQHu0eWWjX3B2yiW
PLWMUCqWwmt4K7fNJAO7lE3OhQouwQhYfvf58lzfdMtS4SG5SCyS2CKj+nGyDMCrWVYhijOoyFFg
jtjP6ctYvs2ycPt5S+uY6Z8t8SinHyJv59W5q7So4apRK3llErtx3lKt1Z0Fi/R5M0e3DO2gvEVM
xvNreeWtFn9mSR0oZ130qna64FB1h6tGzq+0SX0JpNaRnuQ0PHQzsHMTYbVK3+bXKKyd+RHKiflU
DIrTS3qAe0ZbPn8XQXT97I9RHUmeNlvWWxyYX+og+BniUwQscyzsPDKy0En1vN2OgMMTLb70day4
pXCb9xE/twfQW5UbwUzSLewKUI1p7TSthJ7eFGveCAnDCc3WyWAg2M0CI5cBhbYAz7uq34hj8BCU
QHuNOveyEMeavLmuTViYKGk5CD/tOnNQ7KGRSrtQ/Mc0N98ok9pCJG1H6TUCH+kqhXrfUjU19fhO
6dVy01twozqrBhOcbvsuQo2z/6JAhbLK6XstK9EGbVvlRzv2lStr4c8hxWUomDalODkIUI523SXw
yMaQSiZSz0HbbqxavDCFGfaVnssPsiDdcvFvNXDuNvY1W/g81s+AgMKulRpFmCZKfxVKGHvtQBLb
nNKnxuzi70OZBg5C8OVOrs18L/LQya0+dEFOK04QpAhYaIL1jeMyuh7SHKUKK3KjDGSdLhvxoQ6t
atc2lnqdJX6/74b80ZeCisp7Mj9NZpBvkanTbZymbqvRlA5G3hTPSt6lG42Q2pkCo79LhPKJ6qyr
S/BKBT2/jmRc3DVx/Jnr0U+roKTQB8omTnO3mH1Qd6F5mfo5lmgBqOe+1r2i0sq9kKn+JhtDV03i
HaIC+6ysbYF8hqdVxN6ieT+g4XVrdZCt7KAON0zyVz3qo12WgvD+fBWfOBsUkG88timmApRZBdxB
XeWC2s4o+M/STzF3k3r80T+P+pma7Ylmfm+S5ZkDzG6diMZXrGugyxMP9OHoZJF1NfUQxLBDgh3Q
/fi8T0fXMeaLMmoUMmloyp1rAaembutqDnvibazY+wfJfGyrYlvf1fUZnZYTBwAMToVmABAqRzqA
QAejAIaI6CVNsRWvtDB8QRrzUhYvg4fUN/7Zrf95Hf9P8Fbc/vN6bf7xv/z7tSgn/jZsV//8x035
lj+09dtbe/W9/N/lT//9v/7j4z/5y399s/u9/f7hHwt0vZ3uurd6un9rurT93Sa/Yfk//38//Nvb
7295nMq3P/94Lbq8Xb4tiIr8j399tP/55x+yzGXzP++//18fXn/P+LuHIWrntzr9nv88+qu37037
5x+S+Hd8rHiDK+aSNQRP8cffhrflE+3v6EVTZAPTgmghmiB8khd1G/75h2r83SRBTBnMIgblFcAK
aYru90fa31mBiGFAksY8nXffH//v132Ygf/MyN/yLrstIkQk//wDTANn/LtASJSgpAN5QBmIXDFf
t5J7UqImqKRIlqkBz+GXREXmUpTjAPVqNQ4LW6zExrGSuXZ6uYWdERoVuFrBuIWI5u/DuRJxurMg
O0lBc22RZHsIlfFb2XTFvvU7Cb5uYV0kQgplY8r7q4BHBPFOExdXeSSUeDjo6lVv1R7HJ5yIwNKh
k/RNf8Cew9ybSdB4ulASe8m9NFxoitBtO5ikh7jmXAYPMH8dDcy0EOczmz3u5NNF0CvahRSPD7lV
RFcjf71VjBr+Wd5zlwRNUH+BIjR6y3ht5LK8owALA3PMa9dI+96EzRgGW2MCcJw2Csg0tYNBUE/w
ROowQiNfVjpYtlE63sVQjOyluOgEFlFqq1bqlti5PBhtO2zTIFc2Genp1yEduw1R9VvdRLInFpGI
W6O6MKKs+KCn1HwGAV8V5AD6K6kJIC+mFWWJXJKM/dDLRuYNodmXKHUGLaWMJvzyf5k7syVLcXRL
v0o/wKEMMQlu+gLYo2+fPXyIG8xjEmKQQEJI4ul77Tx1rDOjqyvtWN/0jWdWRaSzB5B+/f9a3wqF
D75BlgsOxFT05Yqogiol3J+dHpOlpMQFHxvcAt9G09EjRo8dxGDZXHyguOjPivvpWZuY1T5Zh+Oq
++GXY+iK9GLduyZeANox/rhCInpqMcOhNU6ghwWdl2M+TtMXq/RWGZWCkhVvFM6hdE7LpNfrUcL+
goqZD3BqUEkqM6ntNPRFcBfzkBdlNspDIUMwB2QHpRiPR8HKLeBZOQ8S8Rd+0rVJ01+SzdkNRgW2
BIp1e9zWJH2MBPrt2TTmJwnz1yGfA3UoCq1v1o2npYn77Jz1K7BlqxNHase8ZPhSUUgFFgIO0u/R
T4oOs4CqwbG8q9McialzHJAXhCMNUY1MT8xBEGmXpUismhw9eNWSSsebQALndNBLT79ZxMSVkZQp
ProhrKmjb0U0IrhoyUBjpo1GVQ5xWsJscit0k1YooiEio3ysaYNUB/Q36GkEDejUjvNynArktGW2
OIzrGr4iKikHP7pZUKIQcrVkN+1uyIZ8t5gMbAbZJe9yANZHLQGby5RF4qYpRAt2q/amQnt9k1Wi
O/LeDu128N26fmdr4quGxRHmWTjE1Xpy5JTrFB6oUPD2wAbV4Ee6wAdPYdNCXOVQwqTbVNh7kBQd
QXFjpMG/enyXsKaDvLpbnAUWIoV9K1JbiIKvdd9E1KYv62a/9gFR1UCG+I6o9WZg61hhaEcOcZCS
+yJRzU4PPjjYbFx3cmpDGBrxEQHzQW7nGf5CIcbpmCGkuUV/Tqeu1NiWaDn5wbzOttj6skH/Zoeh
z3uQLQjJWBVQlehd7LVEppRz8igCjVyzQIVVRvp3mWvwAxLavOFRNZeuy4fHsXWvtCno0SASeJdF
17txwzjk3iXd08CHHippGPoC3vcPjTGQifRLPpfI1zF3M8QLZlcAU4m4Yjn3r1nk3DHOrblf0P7/
OeMEdONhZUChjICNCu4DDpNoY9sKnMTlMiahC3aWBdFtZBacD9GpBQ3KZQXmo/3c3bTtmMJc0KuD
TBp4l832LbDK37bIBPkxU4kktWSEGG+adFu5JHN7ncOzB5h68ZM0Q1AX+H2HoPfLGc40cM/6JSkH
ghp36L/0QQKrHPwUipZpYEZ7znHMLe659DFQcLPp3+CxCO8kulJdhXDm7VEG4jZnKqnjnEUnbGVt
U0ZubobKaok7lCbixUkook9hiDq0bXq4qrrI7bDftCUfg3NEGdxPHpPGJcVyB7HxtNV8jQbwy4LX
wSzZzdaP3Utksv1Y2PzCrArgRpRRvUS4dXvZdgcHDS3AzEzXa1CwE/y05sLWMCvZlCSHaFqSuujX
76j1sWOZbjzBSlnsCYkgSfW4g1qX9tVAdQFo1NBVXHXweGTduoPj7SBHMEmLRHzPevWBlvyJFus7
HYa7JGyfs4BDptWyzuwzgcl9CbWtQanspuPST59rE/vbwEt2QVMYLzbGySXkg96ZeImnijlGjtOG
lbLb9J0HcekdTnq2Y0MyQsYqojIGgOal59R/5fOYQ8abuWruDTTK6HqiA7DJD7h134vV3/W2uM8X
LFBqVT9QJqr9gng4iYURSb+t3Xc9dXdbkCQVgmPW04CwroVGLaRC+WM8EAY1qf0mbNC8LXoCR7sX
vGZi27BtF6LSlnc1zwt0QfrWJKemw94YxHnxxJqI3Q9AOtZmha9xGND106a/mJ7BR5xiA0YwYmDH
Y8KL8BnG9v5z3GTXlUPOYNfjvDkhIWMGQSN1WO3M8Oab3p1VTrZDngFcHqINBOYNle9mkiKpOwKr
wkRldoJZAm5ZMk17kl15ENsSg6DmdfpDtkN0Xwxj+Ai/HwZFAV7qfcJ6P1QZjIh558+WsuZVri7t
brichwfXgKQByONZNdjEMukeGZT3z0Ec0YMFRmTP9JKWYA/QU9FzW+dL2n7MnqdFCdlY8AG48nQS
aePELhTpic7YXbAu5/iRpgfcmGHdydTdpJHL7nuPmVbFBjI9MrfRTxENDyvJQhx953AjZTtqcYuv
GLRouDPFg92gqkXT8U1LPFEu13DaroOEPN0hIcewYY+WENuR0cRfogaOd4bzFjAnKD1p2SchkHI4
giI7qAiGOh2m7B1MVuyDU6xumnBubrNomO5aGL2fFNPuRHQ/120wb5Ufcz9VMu6wexcu+I7XCGs8
lGA59pU1p3eYIZEb1uYBYrGB4dXJUkWpinYxG9Gra7P40A5BTEobDVdIRoG+gZmbbV+Y9hDoSRzl
Ot7avCOg/A8FYhoTKqtgbUMYpzxc3D08yzu6tD20z6oHlQXxSl+hjMh7dJYCeJc7BGvkGM3/EBHo
BLkoMPUAtumwsXw7w9KpXro1N9hCiI9ASMldZdHVe1jnYFqOA81S6E+yLj22XRbPV94R+QpXVb8g
KA1u0ygY84PkjO1pkwfPMM1g4ZJNFqAJmk2vm+rmDwW5dHgZctv8HGJ0o57bRri0bBHavZcDi5tq
4/SrQs8QUHXHkwiMGmA+NHxnhzTr8i+J1L9UHPyC5TF+tgXwkPnV3dti2x/LdJnGzyKelrAOh24+
9OlS3KmEGlQgY/66ZVsALRcSos5w+xxI3g6oSFoQvxOtDte22X5e++0p7XCrzDnf8MLXqjOLgutM
dTlqLaBM5BjB0p+6Bbbp3N+nQfaWoJbcuzTEiZ7Rdrc51/3Mxw2UFJwYTwYYixqch/4YmhZe3MDN
R7du2xfhtmW3jl/nJEpL2ghYrmn3k/mxu4gCldi4dVfVzYGMH1TA7ko5vyTp9swUtI3gHKyfHUAi
Xb+oBz307IQ65VEBWjhk051S7c9IFrvciyd0FH+KYXviLvke9xFG9yE9WrlFFzi0XmxuT8NAHyAQ
RyfXk5Pb4JqnAhxQPUNHn7TZSbEMe49jcM/QCBxJhLr3NqyHpD1Efti+ua5psWxajxKtWLpuD62M
fvJuJsWx4dJOpw7IquBR0iWljwGcoxQV7GME08wLOmuxKVuYPEsRefYYMA38BgZzlaTRUG8uHp8x
K+nAJXJbbeYlP/d6YDu72e2+SL0Py6xQK8pc3mQ3OezA2dWDz+qUBfbRhgaNqWIIg7rNVPfEDP4K
MkdhqfS3oZ2Coy46fswnJBmW7YDddQyT9hSwIXigm8xglEN6z10yrPxnmABqK7iUFU+VvGsbtlYx
ggUeMLBROzrB9C0c2aBQxHnxYFDlOO4Ow6ApPs8hwJjHzGNbrka1uzgZsAqPU3vsbSN2A+hIEDHj
C0451h/svQih75YIk7ucudsRkyFv+XsmE3wQWrjgJDyGKtGYHVRjXBWbkfY4YXXkYYLxt+yi/Gm4
evGFeRcQfmIzMc8jR4uHmm08ZnGj9nku4a9O6VmMiz23cbwcrBpWzCajy5DMD9kMtaPO2PwWBip+
mnsP83LU6Vr4qL3N0F3ZJXYWQFwM40F1FDTJKGgOMoRBx6MEv6c8j25b4qL9PMKLnQKKDiYUnR+7
Ebf3FgG5YPQIUIJ3t2vKH2m6kkuyQMxvp224bTy4A2EIANUuA0WqR+reOj5ti/thOkmO1oQQQ5Eg
kkDOXPXW3ATikuKxA/NF67TireNfaGTxyDJWPBEAZ96MG/poB0Uxg3XKhvpF5QXH8WEskusvGOmF
8QQ/es4eORBXrnKZmCBuLba6JVgRgo1kFWtB0GkT8c6gTr8jQYK7bWXBekkFz3XNpuBdybzbjeOA
b6sZwnNO5HaGxB8H1gFjP2ABH+ZVURwjO/aw2abYYYUbn9J0W/atwjh0ziZ6bfm6b2olW90toC1W
PpzmH9M0yrd0SQdbLg7rUMnQYkgkl21l0yZ+dXNODrLL+ud19sA90DTdL5saTgDH9Le8S15wM6D4
MYsPz1ug5xEzdoBhAQGHjs40HFRwL7E/d/h+2xlABZw/kut7acugce4e5qv8WbEJNWHEdf4+4sa4
0TZf0O+YpltEwoQV1LP+Jd/SqaLGBd+azftKC81/kSXL37PAw3QTavfyHzId523BIBd2ZdJeny5d
tVMTH0EtI2DVhJ8EcsSb/zC0A9IqS1KwPKFZCGewsjwAGHdTl9113DQVRVYFqgX+iGNnd0cc8f85
1/hvtd5eJGhl41+bbH9t1v3PW/5dSS1/Lf/2bx1+ymv3S//+l/7Szfv/pH2XYNb6f2/ffRF8+fnj
f9wgbu6HHP/Swbv+h//s4P0DHz9mswVk8TgtAOL7Xx28IP/H1ZIWonmWkQL2zALd53+28LLwH8Az
X7neUJhjynidQP5XC6/AH+FOwtg3C+F0SP87HbzfdUTIGrm2o3F1KEFQxvw2GxtBaQlBGQBaTtUy
DI+ZYn8zffuXV0BtE2MrT8D7uf75n6ZEGkUiZiK4wqxKtdFjyLr/xytcp3J/ugKYNTYeJ1xhRGWG
90CXv8tE+JfvASpUCijyVXT727yNbAz5p2hAlIYC9ZEc5079zXv4TYL8h1ojxMAQRzx825gt/9ZI
ZVPYznGH7XlYZOJuWzOFCEMa8zcOAAi5CdWMKpguaOFFfS5uMWZsdtFEh1uSsnSu81h32X52ZnxD
6ZFQWG9Cv70rsobjcUYnixyalAOIEAYhuExk6Ke/G8n/dcaBd3AlYWMWCd9Hjsk8/W2UMsvezdlM
Cebt5BIuP3IoNROIAqRN/mb++dcx639eCdIWdLgx0YXr+LcvPEjgpQ4HzLAjP71co5ZusKw/inbc
6j89zv/sd/+5v/2vLwQmL1ZXqNTwqP3lztoGkSGFvo3KxGT1yFUVW/nKC/v+7y/zf35yFHJBqDcw
7wMW8/eH0GU4pPnrwSOExC5eQ1lhVvnhRHYMbP831/rrcOj62dEYVr7w+gOIz9+jSjhFNyfkIi5N
7k6iQ9IRomlB8Y/0TUv3//59/San/eNieFPYliDexz//8LH+6cnsM6GT3IFU5cYYg+DXEARIelME
EmeMT3o9Rp7z8RJrUf7NheERwFfzvwcTf1w6xxtEmhL0PvB+/HY32mTCPi1UDPlnalBprx1YXygD
eC0iai7CFg6xl36gP9DiHc5sEdtTDHcbmD5uTuoE3Xp5HBLP7zsJtWfVZxOQoOhno7GYgZ7/Plmk
SqzpFEIyHgFah47D9MUXEe4W2D+Wl8Zz8tFsuvjaYLoM3lc+AggSpXPDa5JdC8JgNEwguSazgHBB
ORZUHeyFl27alpPMr/iQObPrt2GyIttTFtkv2ZQ7WqmZZDu0ZvKnFA04/cQWtNAqBhSXO4NUGcY3
bLLhN3gHwWCMBpKgB9PMprJZsJ3DiSJiLUZH6ik27OcKuBgSOnUDPhtzxYTjvl/QXcvRqH0GuQ6F
b2pFnh9MPkUZQHdsfp43KB9PDgTGvZ8C/YN7tjykopWnMWrFcaRs2CXLSGYYkn0r0TReI4Vhehbf
xonVazWPxRRWLc0lOF2rROjUghljuHeSTN86cFV4uZlt6urF96O7n7ZZA7MUzePtqPz62eRG3sxs
jsHunMPHItb5A1GRrCXGZxeccUAXWTOOHhbmF10dp6G8jwp0EPbruoTmmTl01KHsnvUVKKWlu9WB
RsADy/QKIB9ptMuqDg17c9BAcqfl2FPqwaiU9nkSlLUV5E79R7EV5w6r3jGVDszAXMWPa6KLZyuw
kh8IawBIBcYmNKAjomtAX4OMNBdYR6AmAFSQXaDKEfaMrzTaa5hFIdZo1rOROAXDbIG2X5lMnXix
eHZ2wdyjTwszSpFcDNqUsgT5maaXhdnhsOVZ8DpFG2Y8hTF6t2YdusfSZ6p9QA+JVrPu5hwAqgxk
koVLdWuWFeebACEWsGoqfopA5JVP17J4wgQHPcabER/lPdB28wkVOrYQIbz1Lz3uoPhg8eugaWzJ
2JsF3VgIBF6WhA87E7HtRi0iq52erD+mWuKOLnkk8z3zEk1QOnA02peQDufZrujKYuRvh6iUPAqj
e2Axdfd9xcSZ7BrXLDihgjOXPNltVr+0DAp5g14nPQ1iExieFxIJS34s0pesF4pflhiihbLgHkDR
GSferyivu2mpE6ML8BOwtx8ShBy6aukWQJ1LoigOkyrMTA2eu3oTfaGSPY+0rWOMsfYi8cVzm+D4
BWEN9KOgFi2fEU7++yQw9hh4qx4A+c8+2iSZfkXEJscOivI974L82CllPvM5tLuUce1L54Z8rUky
FKrmfMZsCpX7etQAKyIXs8MEVdgxBJiUmfaHNEX+1DQr+j+BFdsbDD8gF1J41z+LtgNEJ22QrErt
mp51NEEU4bD27tEJXN6zuM0/8dgSUVJn4gOGHMvDajq8jgCe/DJCtNGZZ4oEn1S3MTngaBKAe4+A
wlokyCGtp8ixYJehc22rFkvdeui3QV+Szb9JMbWfoxrFhYgOqQk8a/KDHcdC7lDKzgCWAb1nDy64
0gMVyGhfPFcsLkeNaVs6NoGqYapKQAcZwvGXXea87qfYFk8rymKQ5IoJo7/QCBfdt5RrsiPxxD2U
Q0A1XgB9DCMgoJgPqzF10LMEHPOjMkMf7bEJcCC/VaTDmGcE57IR9QwA2czrhU9JjWEVaAwGC/W+
6drQVdxF7gWvW9RtA68CusJrGr8vdCwAU0ywdojMttl+WTsf3MQdFcmxDVCTlWrs1oOYiT1EjSXz
AeEp8geaE4MvaRep8zirwFbQf247dCp5AgSbDp7akI5sHxaCf0FwUPoFKOMULCIxnYuJtDDWG5yj
53zxr/kUw3FJNA8xE9iceZkVhLEV50I8LEHXHgDpxCDRkJyXpphamAz7DY7kULZ5/GXIMSwCzmu6
GRRT9CiXJCcnNF+t2gEsjiaI6+m6/uSbn+yzQEjldh5CzuHNWLYoeQDzWI+YcM923ic8MvwR+hLA
U0fwFTETkeQrBohE1Dk0zMmDRS15mYHPe2Sd3ZIjmYG1Okb2yjBeI3ZHEpE9iclESQUmJVCNOWnW
pis5BpBiN3sooz8zhW/3jibGixLYCJfvO7MRdnR29tHr0iNQ6gAalruhCpQ+qacCELQVs+zKNas6
+SiQz+O0Fhh424UPNywFJLfOkXb7MDAbFbDJ+XE6e2RAsQo7ou9KsjAzVqZRetZlE6AJVjEPqFEH
9JDCUw4W6k2Qbpjidcj0e1oLPDPHtYeE/ogdQh1Th1HhnSqkPvCQpW8ji9qx7DLv7L4h63LcLBnf
0ILb3jcsA3QP4p/YQxbuoc4MuvU0I8cNz0qW6rbso5YcWKjMw7LxlV6w6+DPOmOHYt9DtzxjrF3E
T9AoAfhonT1MGLx8soVDK9b4hj/HvQ5xPABII+uiZifyGF0dzI/EI6K/YOKFmAGlCcxL6I2lbYp1
DDxDeWi3jbty2Gh8UuFKyKUvMruAGSobJORJQOB3vVlDsDTTQBx0ge+91KEq6F0ae/aEOQZWIDSr
ki9b2z5lMgIO37Wxbm+cCFjw1vessHdjgFEZBcDtbp6CJL9whvzTGnBy+PhkhBPVPso6oLoXEWOw
B+uTx5Ya5lkJ4E5QNb5z5zXswT/cUGa5Hmqxr4EbBjx8a26T0sO/MexEjMC6kiA9aYfGuli+BcFM
duuGB6KGRwtLF/pv/WVsLBr4PI+DviaqIxZVKCugIgmK2auHlqQa7bMGYxYUPaiabPdqFyBX62SA
yfaeLtHEbhQUlaBsobs9IfdBsFPXhPgVCui4dzzPIKhP1ynHChl6jxVX9eTItODpiW2mF2fdQxia
z3ZBG3TUPXsizXbljAoJIy3m+qoeA8H2kPVsqKMmNJLQOlqfwzStCOfdOWezqoX2rLYsPs5h2t55
MOPPPgVHlpLO1w3J2J5hCQAtz0BgMqAlf3QA1MJmnaoNVtEsv/RkCPWvOVgplDEYHk8BPoxNAEOZ
g9zbH33aQzoMPcK4Pq5AgPa7ZoXc5GhSuty1hQg/xhkMTzD8zLQLttXfzNHWHiVdI7NH68L5vc10
MryDhUZbBN+MkS619OQSLVqhCuYJggvjji3v3KbpR4cNFsXBdS4reqRXlNASZjcOdNGHDh7gBwcP
Xv5p+5WxV9gowRnXW9FhW8voR8PQ0G3jadsNEua8dA7CjwBsr7xCw0U/ujgSfTmOOruJRpKj/ZB3
cteIBZlXXarn61glhdq6CeKq9e3mTtOKunEv5eTEGa7g5htMYqgKZ7K4t8mFnNQJn3zwTEWb01Js
fJRlo0z3bRmFdfXcQvV6G1HRzN+IkoTvDR0Dg7EMV+Nz2rdYS8CQkJDAFBCtRm6ktexzMtYpn4pd
FEvQXPXqMJuPdPxiMBOBYAj60rP3EPYHyCnAywUiOr9g/1iroS0Y+NDJPP8SSY+CWuQQ4Hb9yff9
jTFozHsBNhfGKq2u/aaCE5qWoNvLlsEH0jX3jofDy6T3Cyp7jXZRyQvwtcrQxct4v6WLXvFsFX6D
tdwgBx2UXVC9Vb/RR0CCZwhsN53f5XMndjh6pHcG/JtKJqP5NfB0+IJnD3fm1Oc3QCVG0Prq4Bdh
eMQqrNH+ZMOisee0aefwZnNTjCLSC/YdagBzmLdtCr5AmhO7spN5E1UzNiZ68QDkrq9TkUDqLwsM
p3q3wC2VBhr2001Deb/0/UUPV50HpbkgFfSPSCXhpMdMOoeGZ7ekAcUEY+ExPGBjeGBxGrFqm8cE
3XTVzUxc8iGTMQDCanqHm1EMlRncZEHoN1JcerPZG9lGsT9hUWxPOF5BzwDFV8h3SUYRYiBiFr31
24jkRdeG0ZnN1xMY12NFtFjafYbI1CMeAMx6wglhDlPHWvuUu4SiTQZFyYPvhvnbTPV6G6NLeGho
X0C/UMAzFM19A0ZkwO17CLIK6BPCWRNh4JEtWDTZAoK33TAFvID1zZpzYDrGXxaRQ4O8dQ5MMUhH
h48Yx2O4g5txfYKLIH4MXKO/5hpT2x2kwBvGteFys6ZD8unG6GoTSMZQ3G6YHWCoygHSfMoaCO+x
SSaIzohNACn6yrzdzVCo3PV0EUcN1a+9nk8w1MXpSVVgWqXPkvrl0UQbjrmpMUjjZcm8lGtTL6ko
pv3mSdPfIg5j+0gJanSAjxVGPzEPcCz0unvrwMDGl4dNd0CEcKO+Dr3HLbKsmJBh/hEV4HcisCmD
ZK1e58g/ia4doPjorM1OXXEdp8Cb+Qxr2lD7ocf/LODr5/267L3rhqeJgFQZhjOFAiOPwdoQYX6A
1pp9BdY7fZn8tOKpajAjnpeBP0qlw1dFcHQVyNe8T9GZ2g0u02GJFkLzEamJol1H5ps84uqu3SQu
C6/HPGHGYNe3Ah6tX4McQAqNYGE5FEnr7wCOwCl9yZQ7IIUbkG4orJd7L5MIk92MaDBnU39udcvr
DTFg2x7PGgjqQ5Jk1Wiz75mOAgRWzyCMjywUj6hM5YdZCSj5HG/+yhZFCZTEDTNYH9jkAc4GWb+c
QD49xWmSHrLV6UvP++GCu5rUFpmbe7z0+TGOJHmxyfDcCBQKCBLsyg7yvKJqOgr5ArQS/h0rDDl3
hS0S5PG09uRRxwvgRIR408pg7I7fhhyQNu6nelSYEeJEG38HqrnfIb9CnuxGMVUXk7aY7yucSRoA
lz7yeQyO0k3oWAVOm7aKdYBtY4gRk7ijSQu7NlmkrpFPlL8GQV/sI5wo37MWIKsTJs78ueUmfuHR
lNfFgLyDcmVZ/xjw3H0Eio1P2QzXVBowdzMgo+NiVYNU7JhQcifzbDyuPu6fFOJEduDpQGkGYPf9
onlxzPoCI8z8CnzSOPaNiFXN7FdjUuSE0EhnRzx0iL3GPYDkvrYNexD2wwBBrGjSBUg2wAuowLkG
Kjtz+WEjUQAHT0N+NdeZTjZH0HRxvR1Z6zoAnuCoLGURL7Wwqz6PPnEvmAV3jy0ShcbSpq5BHDK/
iupBPNlqUAvjZwMo0GGDuUdgqgcEfDVz3x8lAmz2rUxmLKxGZ6U0xO4hz8WGA9xuw0v832tfI1PO
wKQYelpZX3Q4res/RrYDcY9BlEMG1Mzqkph1qfMJ/MCm9fyQWixtKfFTXGL+gP9IF+P4ioyEqD9g
gA5LK0kHBIGBBlxbfBA5pljRehEEMQvVuqj0J9M9WPtiEl8NosoXBHI+QYgZr7dItErra/X8Jfc9
fR4xXzeoW6npv295Mb15FSTrPuWYUN6j4KQD+EkrMguIk+BWmHzAz20M7smWZV1lr43CCnF9eXi4
xm/6I++W0F+QlZZ+So5UmFKhSVqrGCeLPeeBsiUKWChxfR8ibpIA71+1qun3c7tiR1rm9fvaZJD4
JdlDQjo2V3rCUaokgV0vZsWTQwNEk614pB60SPOfmUeDyo+Rjaslarf3AiHF74329gm9MJwoC8io
bvKBwNoGMaLJSzH3OEm3JopVvWF6s7McN3dTbB10wpzuCiIavp8wXoLrbMBNsFNeI1shpzDfVvC/
0Eu6UmDFAYpgj5kCaLqcMHNC+Ys7r8RJzK3PzYbUwtfgkjIEORxCMsHPKjHO2vdIl0BRHQ4T3xVj
8GPxpkGYAo7lP8EKCcguaEaYU4ht9wgVQUOIwo0GM2ixyYMVSn/SZEwOIZVJPRvJ/dEvBJe2OvZ4
sMNVQRwxkXs3YNkremT1QA5k6xAQZ9RBZGnuMPEt5nKeYYKoQqG39Hbi+kVO5pPm0ECD1++fEthf
LpsHWzJpSVeqc3poH3vcfkffANSN9AgU5AeqIAPduKD0HC6jw2ILZ/ctGvR+VxQSpyYXsfZEchxk
cYCas1ccDu3Z5sLuIog51yODu+DHhLpyKcHvQi7bhFujJJBe1DmaVPXWEEidWiiLXxcUwd+GayIk
9necHXf9EiOmDgbZcCmLwlh3K4DVLY5KYagLXZAz0HZGYr5tbY7FF6UaRN/d5sUXGDtbUnP0w+9d
uxbISjAxFg5A9CSEXsW80rs4vvK/1oXqChPbfi7FlNpvkbGcH6DKMKeoHXRxaFDnf/amyw7ttPaf
AUzcU01tRM4NKoVwj9ODtwc+F/d4LB/7tkBgDh6rMuUubU6FMgmgpHAsiVKgSi72FCXR7dQvEStZ
MxV1NzEFFdmaVEpruKqGYmzeFM48RRXBneVKia/sNUMvlmJs1GlYEiWlNY1hUs7ojDoptMHY1JAg
oXJKuwapP6uKWo1efaZu4bzKf6CjiayD8bFpeyi5tcuje9AnJdkjSqgZdgzK6Wf4i82Bq4j/ilEs
TKgSkE4PPdKYYCggJ4TieF+MF8RNdikegpZde+KpQEyRYfLLQrzyFQ477jVpKLD6Td53NyQWIJF3
Uw8L0xAVLDyYLTBrlVutxh0ktsiFNolZ+t3ARtXtQej0/U4ReBGrpVjtdgltUrxtpGhrBB2D20Q5
29Z9m0ZIN8CEsIFstoC2RfMJuNReDPH/Iu28luRGkjX9QgszaHELIFVlllYkb2AsFgtaazz9fmCf
M12FzM00zrZx2IIcOhAI4eH+i4MQNrJiW6k/WtsAzaLhJqFGy9HaAsSgxTCGvyTq5J0TC2l4iNSs
1FxP9UcDu6ExEjY0qPWf/eRL2DeQQOmu5SftBsTkFKP8XZpPBV5XHTyzuD+0RstzGLOXy87qY0y+
Ko1KCw5DQaFHd7BOBGBeXd7SBWDwwObUZf8TLnBPoq6U5c+Oit30jlBQDm6R9HeXsQ8O29njDghg
Icv3kp/rsevFmfQkzEnv1lcVqd5a0PWcpsmylSoI6W3l6fVjK8UaJXRkXH9PoRKshwyWgm1p+Nkg
RagUrSPqyJsmfIH1oMA1Q9NWhLzWhtdq13jTJhH86r725Rb8lxZxhQLYctugSnhHZtffZErdYXOE
NQVVBdHgd+mD956NrYjMWqShsEfz1q/tKouAoIp52qt7RctmbFWN47ZiikggoQV8MDEmQkO3oSD/
0IJDa5wwNbuXlOs1XknYv5MeSH76UrVjPK7isk2AzXVCT3nSp5Rqt4IfvYQVNQH2Z13I0I733ElX
6wNygGzORlxCrUxMWkL58JNgwB1RUisfhUmonpO00Gi1cWr9VtMoukvSyHRniHyz6XTThA+gN1yH
zTpI9zmFw8cGKZHeSZDGlA+h1lofKD9VEHe8FuxNAJqo3yjiNIJuNnwkwIOpMDvbb6xkO2RxHYOd
MYJdlsaqwNB0+Sb24/J7qo3atdcKQLqtpn8UFbDgZZR0eA39topCuMdSqFpH1jtOXKOl4ahB51NN
nIEcFPBtJuYCnRlJ/F1LPVIF3RCZgZ1h0KPs4yANXsHcFdUqbBNuaGLFfKbJbD1TGrztggRioxbn
rqIHAGMxKyv4ijlitM3Q7lKpiPZpgIZyDRf5WjVgPuzHjGrIQfRUy19zHhcR1UKKY7s2yjK6B3zq
G7Ups26VtR0IV8uLIa5WMqLFe9HAhH2VZlNzUD2PKh9fPKSIxq0iuRUzU7SLjB6R2/pR4PGQAat0
GGlg4cpWYVJPE/EBhTPIoo3JzNOtIq4ck9X9g86fBB8buCpCwtakrsIKVCi3+0l+qtMou+2MjGwQ
acO5icUlbo3GgR9vIiPhbMhKk1taHwKLu5KkzvgmxXK4B2Bdj7dV3rS41gxKKeNsKF35VtSHbtrn
pWzHtCbeYqnMwnVVTUn/WhS0L+zS6oNwUxUKB24VGvkK1CFpFZXy/GdZcv/FRGuI7zM6dbyZ2fjJ
ndRo5n0Yyk12lURjLrhpZgjPU12It6LvT6UtppSNtLhM4V6KE3Zrk6zLJDuWDuivmIxXBfwixgf4
lIMTxobvwFzy1uRS4toamza7GhpJfSPrZIQ0TSqqLW2vZyRqJ1o7iYLrX53WxrSRU9Ns3Mj3I/mp
JB2THFmRpJzq4tQSrxUgZLK0dRoGukmigoNTbCd6J7zkHnjVyOBYnRlb4xsfTroOjTqKf8RF3818
H1l47Gs9oc/SxcFE9c4Am9uYgu6C6K1xpwMDx7lV9dHchup2+A358Xbyi6La+LU2PUUaGG036Yfh
uRmV0C1GXzmM1KzvaatHP7KmrLaQDtNqZ6RNEW+DKlPepEGb5T8tCpWph4nTSk3q6DGTMB2z+yLO
AYtOvfWYiqQE1wm+E8lDk3uG76Qm0Ejb60zoHGAaCvhOVW1RTcx8vK7ixtA/BFAwya7pi4a+Tcr+
6ChWgnZISx7xVtDPGZ/h/krBQ+2lcc+U9RXc7UaVur5mVv1z10Vp6MIMz57rfrDIk2uTUjrtdkEA
5kntHDVqSwjuG6/BRSgM4/q74vspMsaUENUgV8D0Rcn0EtaK+jHUQ/wYFmYr7+TeSm8QnYauQLUD
yQU8PIbKoShTiAcp8Qb/FgTVIN8HwcgE75p4CPfNUFU3aTpK4VVEv1m6KhXYUK5QqP53Ke7Briu1
pd+HMjuw05dNegfhoH5UuPOr+GB2BeYKjQ4A38fr6wAFKkMxJPe/66RBtd0NHsXGSAwVrjf1+LME
3ojjnV+HnQNz2Z+R4WEz7IXJD/EgU/2hdvOhDe8UP1Ggtmlemb+WU9TfJKEuchX34+Q1EwEj2KJU
N0+NpldPo24o9IIxUKTWH+ZXJt3QwJ0sQU5tS2ljzR4nbhBOWsaAZkmD0wNlvOSeZxeoVapSo/6K
sajYd5lW3Uk6yYmsltNLUY7Bda7JJix4qXDh/3RXOoUT6JIajQMduzRh9DejrpFgjEpiVhk8u8gY
HqKoof1piJV8H2Wt/K6KBTlMECrdOk4wFvoekgFS8RyBSNj0H1FHZaXsKi1qDzTejB9S0Zp7xVS1
G7jk8A6srPTiTV+JYco1MFTWshqJ9x1NBVTidZh1mA2qz16dsLd2LVuR0ZQQ2bAvGmhdprW0lVuV
K1aYoQ6wmvqZDE9v4oPDSnKbqahM19Oi5GfdVtU1unXBXY7lF4YWnpBBfsnKLnczIQI+mwGkbx9K
uZTv6rAN12HaDTeiJcrfpKqRDvogaauy4I8qaeF7ThZSPF6FJX3ERO6L9VjnI7NktpToehHWndIJ
kXll0sh4pUyUrcmb0QJNxwKTKSXwrw2tMF7EVo/coZLbm6JvrdkQi6ZnQiOa24rkU7+nL4bRnUf3
/51V5K26orbuoqqlTJV4PJCvYwCZSuKtElLrQ+O8Md2UjeS1FUntRabmqvI0HCobL5DTDw+9AL5E
b3r5lW/KdeB6CTvxlhQ9iZ0AZdZd0nvpYyTVPSbEoQ+LR+8R0AVMXCl3QegV9RZIX3YVNaq+HSxy
3ZnPlzOjRSF9GAE50NKMyui3KHvTd7nWenpSNNqqLfXKcbYEa8TrgAYgY6GmhbfrlVaFtmGFSCKy
DDceemCVqzQwde1MiJMH3zepsTRFIT30AObd1KqFCdyAEGRrTPQULkXIzc9aJuZzCu1TW+lda5Sr
OgrBuyFP1LppBBlzV01Nj2ufhIbGmlyigG1Ii3CbJbg6PI0h6vgdVqEHmYzOsseY/W2dc5jtgQC2
0iaZ0uxOM0lvRg/iBaVXKLdcbkSPjGX+cGuvJp2+DYvO9H8osmJtQRvQaZtEKZVdP+386zascUht
MSBRXuSh+8OJqQfbKwWNpEOeVMrOZsnstYSSKyS4a9dgg4QLUuuyHdDWnZKmw+q82LBfxHdGZije
tuOYfwzajN48n2IPIxqahZkL5bU5jHl2N+aKv6X96T8VQsi66tvoxpf0aPYnlHxgJWTo0drIBC6w
XOlZFxMD1joCebM7TLha2k2il+95qHgx1Kem+6FFGpuWh73mXZ031uDGtLeg9UVZvjLpRWQPLVEf
1DFL9x7b2A2XF/22ZU++h21Mm1IWM/oUXVqvLU/gpmI2cYe4R2HN2XyirqO8Vo1VIGspWh7sw84s
dvVA34zKL0xqTIV9TfV2I8dMd9Xoenvbgy3nK0Ek8NeVZqaxPVBXSG0IErEM/KLN75RIla9pUmLT
BswuH3aKHlLgMisxvxOaLKaxg3yJTbc/5JZRVrd+pWqsjT7bRGQ2e8kLpp9eFfePFVRwuvCT1h8q
q0VdrEh9D36gQWq1LizwnsDCk25H6Vp+0cm5XwU5HCnRa4q4SdVS+tnmHnQflp2X3w3FgB+cFncm
ydmoXvVxWFmvCX4Yh0ybhhiiyNgq60pN0b2Ew1tgq9ZGtL3EJL6NOgZoTYIgmVSWslqnZWrq2T3q
P8H4CJogqb6R8FQ1qDOMprUqiD9qUTSFTWopXXBXFShCws82/TexQ2PdrtTcTFdz/xY+m27iyNeJ
GiQSq4oBLok5J8dYQH6YGvnZkLA/8ShorRhr8Tv4voL9D2XYQXZNSYGjCue6Xnt9gWgshtpBsZ00
ChK0TRO25rTDYGgt1LR1YXebK2VoBJ3aOsd/TKnvEIWyeohhRkdOCk7uWSl89UVF8MeNDTl4R5DP
qraVOhQ1XQjIB9wVJWpTPPsQwKSth1dov6G+Di29QgEsoOlrdxyI/qtlVua7P05yvMtgBWksFfKr
Fek7zsYaZiXXIx6EIAbMfvzWZGr0Fg6Z8rM0u1qwfVFKfk9qPZmOUhbQIlS8HpC/ySyLbZ4mDEXU
3igdAYg125dQ0SsKovQ2akY/X0ngM+DiGGOBJFpkWvcUMYGDyL4ZPnZpJRY3sSf2EB3GSONKqvZF
d0t3arpCxG34JXK2/lbycracjuHyURCW57mOC/E3uZDUx7FEL55GO8zJ7ZycGfQJKS6tqWjrCAbI
mRQdAKXBHvVSUxLdULYamBuxt4+GIK52ed1B3G/ZrNEe7Ognu30qz7u131E7SBufUn+h4sL9p6UT
r6bJo/od+0L9orSD+hZkpPeOksDmRY+ryxvcNhrYmLTPh/smFtp883+aAQvUDJIHFY5YyV2jkYQn
tcb0EFvUKHyI28zcSHobHcbB73/KUVNShRXF7+fBoscgXwNta6AfSCkh26QukKJ5L3WzYAE2BvC2
Qvk6ZfFaxvRXGml/8Kg0JEWTFii0Q1Vd4LvF2bFrbDCCTaDTisJDiO+old/QxS3Uf9gaX3RSPqOW
v6LV/yeUbKCNRvtFlM3FCwHUKqAgU9OdAu5rovcU5979X48Z6p86NR6F90Hv8CswWlMKYWhjQijF
fWE8ZdCerAvY62NQtCnifKAANNPgOsxCKp9R/XGQA4cJSpV2dO+WOGniZi+Cmp0C5QJa+BgqbIqa
KnGiW4YpIRD2NVJW4i8NVQ84SeHZEeW9PsRJ3ERF4FeK8D10m/ODt9Cumz8QQyb/8XABVI6G69eA
OYy7SvRH1a7RpuwoIorSVVZtUAWKwmvfX3X0fPULWOzjWT6joFXoCxo8V8SOvsaUfbqaFiA5CLIP
ct5uu6xZK+3q/Jv9QY9/RV3PGjCIF3OFnjVhFgJogyHkfRmSRxdu7yC+suncwUVyy5bscIW9reu5
lkPV0aEz6zQrWLau5DDoNoUS3AxoQKwMV3Mv6SofrwgeS6IIABjc0NXldC1M/EEqnceSrNuhfWnM
w4X3ht2zQJsTgJGVZVRwJBgQX0cXgRrq1KbV2+Vqfu/O7VzZwSOF9yZJ/c97G07o1O7gAI9x/3lr
QJeO70Lhck3nkq2ONI/2l68xY+9VdFfxxDD/4RB9XkJSXySemWLdbI47VGgk36XnGdWO/livpRtv
K6R73W75As+B/fh+adD/KMieCz+vu0/o/06MutyLCI81lQds4d40nGz34zZ3oE1TT83scOeti+0v
QCw25pr2zWh/9DayERf4IguVaBYc65qNCn4KfCednf7rk9SU342h0nVbrVunlESny18jTXeqEcCW
rIIXLwRb6X7K9UtNNYWC9C6MjAuikUfbDFwViD2cMTI6Y7K8JBHlKeQAa6LiqWi3OS7srdg8IF9d
Oz2acHIZobKcXtAd+8Ow+PoNCIo+tC6Js4XT0pFITyywu4FEdyWCD16+Fj2JZK3297WQH0ZMZNpe
v8noLdLfQqIDLtjdYCpOrcSHrJy2te9j5j48nF8up74HT4VGJzyUme+y2NureqTdCRnM9pq3vFD3
Ium7Fqn4FefXpt6ieWFiqd0+W3JyK6AhkaXKm6xK384/xskPYomqjowoz2EuPogh0+b1BzDXZQpi
V0P4xErsHqsJymPbmLodyLFf50MesW/mOfAp5GJJyNUI8CMjZMXE1yiToXDS06Vtqx71owtb/tGu
twi23Iw1dKVmkWe7A05FnkcH3NDGC4fZ0blCEFaWoaHGquC/vDhXgNKOUZshICGOiPz5yMrEgLQT
5W+zAawJUbMzNPbv2dFysYJ9Q2gaoVHwyNXMO8w7P3RTo6yW1s8oo+Qv57/S8TtZsya2SUKgq+hj
L96pSBXY/5rh2UIobiRybF/pXpjFF/K04/lHGNQiRRlXMrhfcwb0aX/EUE3umsnyENx6aaJ1CsgC
WZASdHv7zSi0C5vg8dQj/5SgYs3ELzhgi5fqUctorNKnBktUWw3bXed1q3hI72NY6zgWX4g3P/3X
nYd48mzJLYn8fbm6wtCkPixhc6zmb6gz3SRD8wBz31axVT//uY4iscEzJ3gpNJ51RBy/jqMwtzaz
SEeipzbu+Z0Im3QVDdxIweQRQYzz0Y4OVQ559PDnvBRqLkTHr9HEaqhaoJssYbQ11EdJ++jhEWUi
zWNjlXbfEIpbnY94NB3niCqmQrjgAL1aLjGUE9LYF4mIUgx+K9Wq1X57F72gT0ThVqIx31nKMB4X
70WFcpStTAedMNwMxXet8ijnXDgCT3wpYkBzRYTfJL1f7Pt0PwtT9Q1yeeFgUv9RqysDKZ/25fyA
LcxrmA5kuSpJD+03nLl0bXHZ6hplNPFf4npSC9JBEQFLlUY57JJBifZjq314CtoIpU+ZsuiybTxC
2qv6pljJkTdcmJ1H6w4dGEmfrXSoEpN/zrv0p1Xe12ViDYakIUyh9iBOAGqYqao8KYjn7aYGDQdf
bbMLCSnra7n8CAulXDY08NbM08VQlyD8OqWE9Oi67t51r939Nf+0nn+s1/Z6t7Nt/na9Xq/5J3tn
bxp7t9nYDxt++t+/dEgVb/aDveGXd/z9gd/H713Nv85PzvzD4S93/slxbNe5v3e3/NhvieXOP/E/
hx/zb5l/6/wv7vv+5f5l/74v3IJ/2+/58b6f/y885/7Caj2ecdgbwJXXsNDlmr+k1qotFVH6hMBW
GsuOq1+yOK29GB3ip/NT7vgrK7hHsXbg1wLHXVKS/VErp6oBDZsz67qig2en7VMQS0XoFNbH+WCn
XopFqoo66vLEXXzbVOn6ULJCRJuS4g4q9A4GMeDZ/tDJwvZ8qONppCA+qsu4muo63PT5vT/N3thX
og6zQcNOk9jNvZe6RPKpptkk16us+UVL/Xy8411I0Ti6USLQacKycL7GC6RYKZQIuTVEG6u96KWJ
S889vxoE9P7OhzreyAk1W2lZJOUaWdnXUCH6LqpWx1DuOjPeSQYyQ2GHjM8w6ohJ0tTTr3xj7Pbg
Sl4MYCUXEqd53X85H8l/mSnzdmjI6tGMGboxBuLTGtw7ULYU4HyWF1wgjusMixCLwSzwuTFQUeTj
hdIsoSWMrjbm7a4CNumUI8gFRcreY6ErnT5LZnfGS7YQJ2bqvPK4geCKwZ1n8QRp4nmB2vEEEq0W
J0XkJkfpUs3GbwlKsOe/56lYYHBmPVqOMHnJ+AZqP1IOJ91NmsCVBOzbrtOUdKP+/4wz1wI+LYlK
QKxuQE6awwXoqnTtgQlBDMYpkwun5akZgq2CpuB3zvkhLvIaFBJjv5XAMZS5dF8W/q/IEC68y4nl
BmuV817iWoxg/fzrn96lD2KQognXwwo4p10rnaPJA5piWnlhtktzgr6Y7l8iLWbCAD/cDFDfslsV
4lp4NzHxgt+NgEwcDntCRZ2v/Ym4eIlo2vl5IZ3YwwitcQBQ3OUfFi+J8t3YAErj4i09hT5SlVeq
uC3ru17eiDSo1fCQd1fisCnge1YPQXUAKtNaay22p0tOg39qicfD8O+zLIZBpRfohfPk4VnGfOM3
N7n4A3lwW9EOsHl1bRMOaGfvEcUCaLDS4/U4XsgNTkwrUiNdBqdJyUpZHolSpyu5XjEcRYV8ntIW
HFggkM4P+onFiH8ZJwYiNpRdlsWOFpg18gL0QGCPfci5tgYB/zsfp1WJlP9fh5qlcBS2GZnkf1be
+TyHS78v1SJWdFswqtcuHO+LWtuDlvyFOWN7IdbxeiFF1kmtVFWjdLvsFQi9XJbI5DCLFWFTluYs
Kgdl3/r+t69EGG6E+NmyjwHK/PpKYwfMbsSN0zaa7hAMiO6pYPrzccU1/EKF6M8J/nVGzlvLLD4I
1MOAff01lqWig1V0AQWXqDdMLIKTYefLitC/Jk1RRmslog+5ortkvqpKM0Q0zSdOK7Rte4yF/THc
GYKv3iZ8BO/Gq4r+dyICRT/A34FQYuh5nbp5qpHtNxMNuTUKrMnHSC8wcnWkl19kuMZ3YpVYV0yZ
oSEh77unIqgggA0KeqmoIGTJBvG3AVhXEFbPhj75T3XYRBCHMKOMsqH97RlRs4P5M0QXNsjjxULi
jlsj4iyI3JPBfx0dWau6Woti9L/z74q6j/T/4s/n4koljE9HHrJI5QoLoqmfw2Ebp/ytAeEw9cbL
X08mZHn+DbH4wEIkdJBbCCFCsaIzjZeY4Rit28CaOB/p1FySxblywj0VUzdrcWKhJpqJQ4J2tmbn
9o9/at/KbeOy3a3IrjbdGtkIN3V+92v4f3iLPkI/3/T73m7tl8IV7Y9300FE0x2vLp10Jz4kPQnK
fMp8zCny4hCYYFJERo0YKp1oEAVI+SiXXv94z5vbHv+GWOztzdT1fYpYCiRaBFTTePCdKBf77YSO
BMY74vB0frhPHCZ0uWWJLJbJiTvvYrgRWJ/iFi1T6AO6rSvFVREjgIp8pIBACEyMPdiqJ9Q2HtRo
cMwAdlKe7XPY+Qa8F0mO7s8/z/EdSKfhiKAAlAVKTNqiRmdVU5SEhuDZUqY+qKoPUblCl6DeRlgD
mJN04apwfKz/6dnJs7kcLojiYri1IhmVMgTxmJZvoUXXwHwvw9qZypso2hnyhWTs+OXmapZJ50w2
OGb+5NqfMiXulgqQwIZt0py2iuLdA02xpba7VkkylemSxc+JuYRIE9+Wbh11NHOxaDH1AG5WWyY1
LYR+25Wm9GtjQpsmc85/tKNLAnV4imekzBwziKwsW3ahGNR044FBBWzPdkjybPfjXJ4Jf8dBcj0a
dCostCihYvVoVBh99XH+CZZn6vwA/AG6RpZLNqIsVmY+4urDUVNBsYZcwG+Gnj32b55QX7rxLWfM
P5GoiCC5h1y/tLjMqkOZA1grK8dSvdcMuwbHKqNiBdDERtzbVkXUFioNqZ/zL7icOsuwi2Ua5ahI
KBJhS0TTMYILDVeNEzvIqGZ36/OxltvcMtZ86f00TbOq4rgSGMwQQack44MW2/MRTn+u/wziUqiu
qJB8iojjhOYN1Eq77/dV/HY+xnL2L95CXuwkZouQqgfy2fGzjxApd3xw7Vz0b+HWXUh/lkWAP5HY
sCj1k6QeXVBFPQw0T635NtFVjyVDoR9KVJFGyRlQCFKKddCkFz7RyenwKeRiFiKrA8C6I6TayS4Y
IzuU2scYMypRExz8TTb/xVh+CreYfWFbdRRkCZfQ+1G8nd7dlzXQnOzhv4iDB4aBtILOMbB4rR6M
oTSCqnLMJLnGfsHVuhTNmXiG117Ys06O4KdQi1dKZ76tBu4fKr2TmT/1YRvGg6NCbq30S02007Fm
FTv2fu4YiwXVymZfpKAAHU2BeTnmP40A7SrUt9ADLGbU2YXldXRR/jMjKff/T0BlUZbSKDVlncgK
hr+0Ewv1Sg/rPWqOO/SMm6C8pXJGHsw0TUXwf8mFQ/Xk6kYRDftZDh5xuUWWQ5J7SclXTARMGEoF
QYU3T7vkXnxyfX+KsviAMCGRlo6IglOJbXTlQQyi9Wyclmj53xbB/oznjCVXDdqU6hLdY9ZFT/pL
LKFZyVAtIMLYESZCvltQdDB9d0CgSr3ke3tyHDGHpHrKkXp0quJEUaZJj+JBOXrrQe9n+x0uPEJz
4TJ/cv/6N86y0zEGAkBtEnwnjy0nUbBOxYmltTtzE3kUc6pf3GxW5xf6/HE+Xxj/DOinkIvNGX5l
husJISFC2OD+OTkxaanLHxGaY6J+4ftdira4gE1mIdHiYSDV3pa9R1940K3rQH0MspWvXsjxLg3m
4jLWc9tUM5FYejc747ljhnw0acFLhmbhICH8Hl24MV2KuEjz4kKY27VElMZo3SBcFVmzvLvkQize
eUP6nITDrd4W7+c/4cks4dMnnGfvpyxByqSwM2c9Dr9K4I0kboC69PkQR1W3P9OEpG6W/dXpUSwG
U84MdpdwJE8QDkH3UpXfmnqPaZQkbxFwqNCJVNcT4GcvujdBQegi7L89xGQsTyo/vHBinFyOnx5m
Mc5VmNbdmPDCnf6QtuOqiKHuGReCnBzVT0EWo5oo6Ev1SEk5cXylVAMCZ5cszE/um9QhJFWdwaTL
TrDBpwL5j5uawBBK3XutYvSToTyhX/h6J8frU6D5QT5NkBhlkCKio4U6AhryXQQC4kXSL+xdx0HA
d1KspwCNYDCXna9BqkSSE3xy2EhgoApduMlbdZ1b0l9/lq9hFjuIAKsaCSG+PW12OJym6K2wEkrc
8/P9+NN8jbKY7gIGdM0sxoOKlwzT5KVCxLT03nrtgufi6TjUBqk1kCUs+7qwRCEy6eQ+6D7g46Fu
gSIUNu3sTY9+xoWhO96eeKlZk4fJhrzzEjeHwclUDCoku5ZpAI8Ah2DTwPJFhSEGsyZj1V6YeMdr
6GvExcdKA0XHEkjkPNOnG6Ou7Mby789/qZPTDmSPAiySeoW1mNudMeRGNfJSgpK8ZVmvvsa4eyGF
QA3hfKTj3BEYEaVZiZrTnwri1wmeFMI0SKNaOVGcX8kBul/KjQpYpPyOPsL5UEdAP5aQCHYZbCtI
Rx0c6tdYbZ2jC57qpI2jI31bi48z4DJ3ij1o29gu3f4b9rFvUnEhrnJqinyOu/hgCFXiRU21wjHs
J/MqOUx39Wq67db3kpPw3+A0blr+MxKblv2Ep6/TvdYbYWW62qpaNdvoRXJ0WwQRnB9yFxu5V+X9
/MjI8xN8zVe+jsxiZZp5juSQMj/hbbAJnopXGEUOCkArnmBfrHq3sacr05YfMvsq2CgQVy5Mg+MU
5usDzHP+02Y6iWXdovfJSShdVdWrpD9J0U5N79BJi+MLk/tEOedrsMUhFIqynwsTwTCQkdRrRVv5
6GaJ5rqr1l7xiH/eVFzYkk5O809Tb7Ggxr6LsG9h6mlYFM72lpNB4ypH0QvB+gvb7KmxRP6X+iK4
Fl1f1hh9EY3knEYPlVV7gBQwAJ8b6V9PfudCcU1fz0+eE7cxYF6f4i2mNxbWiDAbxMvi5wbyhniT
Fj+4/TlWjj4rqr5rLK7oA58Pe2pRUZUz6QkAlKK8+3XGwAQTghiFKmRqb71oh38cTiQrKQDCgv+z
+Gyqu/MBT+2JKjjEuQao0HGaH+jTFLWQl0Kzi4BNvO6rHyAqEb84H+II9DvvUJ9iLAtHpSYXKLkJ
nFxV9ThlcNTbn10c/lBTH/se6U4CCFxoiYvEzgZ96VU8vYJsurAWj6Bhy6dY7JNUqAMegzft+8Ip
tLfSy+5xmV3PldVQfoE7zFXmIAjIHXSYOg7J7flhOLVYPo/CYkLFOe1uC5IldwwLJjFOSCoSMAct
ujOGC/jSU7Poc6jFxpdnXYF+IK8qUnes0APzDVdp32HikWzH9dbo/pvN53PExU6Xaygl1xMR4/Ep
KjdD6viIVQpG4Tbdc234KwhJFf5154d0/lOXG/znqIstb8BJXYV/hhSAgS6eZauXcq5LA7nY4KBQ
aHVdEKDOpgC4HiRK1B+QdT0gv7KiGfCSodMyZdrD+Rc7tdl9frHFNiDUXlHQsmUbUDo4oY+4iNIR
Npwi+E2LI/z7qsy8QKmRADQ1Zq+Wr5vA1JSzAjJT05+1uTuKMXZmuan0fP6tTu81/4ZZTBK59Dpp
phkjwhZtkTm7Vht1JcrlhdvF/FGOZ8W/YRazAvapL9YKYcT6IQOIh9LxOsOUKdK359/n/7Gl/Btp
MT3wZoVVLRCpCjAHxopZC1/1ycUSUumdCc04rvCaM6GThw3khdjzdnX8loC6FWQIoaQvtjNzqLHX
Un04JInW/0aGZ9igBx4htWQgMtOmXveA1kX9CpwOylXVgn3RUDGtEF2+sApPbmzIR0GcxyxFXjYj
lURvQ6MKalBeqhtET0U8IXyyQm3UCC8U7f80a4/e+lOsxXHlDVqHbAhvbVQtZrQTMQk2Rc/YJDiV
9R0omMtr7hstxnFb/24UcOxwIu+G/iB2H4KZrpn+u0T8ZUnISEpIMQ7CJgq9hxIzmQZ8Y2LJu/Of
6tS0Bx86m7bPV4JlHZIgYLhR08WX+QU1+lWI9azidxcm46WvsFjDQkALePY9dwTx95Dt+mpdCPuc
UrF46cZxKdJiGQPxBqeZEsm0fCc3VlnxlIvf/DLAljm+cGqf3IA/fe/FWvYpk6nIhlLtT4BoPQqQ
uPClzvTCBljiCO2rFL6c/1on82g6vv+ZzotFTY4kGJPOotZmneid0K4QhBEQaUOWomvvrZEq1iUA
wekU6VPQxYZv4Q3TNgZjCq3WQHBd1PZJ/ZpM0qrGezdDC6OdC5P3o4km1FU8XljCf+bg8brSRZiS
FP8hKn89AUpl9Iy6oYmuSQeOVRxjWkwwt1N0w2ZSVD9MBNC64UEaHL1/6q0rXXw1kOM5P/R/sGHn
nmIx9CpiNUWPvx4Xtlv9++gEm8qNdjDURFt1GnJEGznIXe78wrbS/qA9KK5jV1gnK8udvp9/lpMn
MHTZ/x2QxQeRyqmr2NdqZxB0VI9RQ0HTzlayEfJeudNUyJytZlwaAPnUpv4p6vxUn7LxBJkV2v5E
rUDOIG8S2L9/WDeh7b0HXFYz3nq+tOpobgKWYW5ukQ47/96nNiv10xMsNtgQuFeeIDrrxJWtlEwE
JAqL4UIQ5cJ7LhHYOWX2KNGIIm7qdNVu5U1o67s3RPDfNFt5h3e1Kl49wTbdcJdddavGhjD8XXn4
hT3iGrEZ2MOxe3kRXnj5ZdWrrRvFRL2ihoYoWWiHFroGZyBAfdWvhmcBduCDFPRZ7xh90FzVbRjU
NppX7W/UXlXVjjHQeRNVC1eyWrKuIXWiDupnljreT5jafM+7GGVuoO8/aDUUmAv7WjMrFSOZAzt0
hVgMbvII3VhIqQWl568Q7Sqv/EhrsATolH1ulFR90Xe4HxAOeqS6gfy2ZBjqFlU88zWte+8qRo7V
t3NskF0WExV1pZ9uMsNKNlFlaBvUZcJVKQiy3ZtwT9KoNlyK15U7plXzrOMRhZkO6pwWHicfs/YE
NiV1dperlfFzRntfp9gzoVKPcXDkTrMP9aopjPK1Bne1SkpLW2foLdhDKKhUkGvle4itxV3OnE5d
LKTQ381ncdQmDZ7ww9DtJEjNuyaZRXoVtWqx2pkmadsUppY5cjPqv0RGbh8gy95QgGxFn8ZhIVKq
0cXkZowiZPCFqGyuWsuqXkz8CJ4gw5Z35jAEt0Wr+Ij3sFaiTBWuk74TP8JS7u6pC4nfu0a2dl0W
8IdhJJeui9HAxgYJ8mZX0ea68vHFvhc93BZc+l7mcyd2zXVQjnrhlqWYvXuTgaVMoKMF5YOZ2CLB
jPaJ6CeVimHKKOm2DPMkW1MkUzHh8Dy8BmQvRsWdRpOMTmQkS7gF1/696skBZU8o2zcoksl3lABQ
OtBLM/1hVL5Xw/7yC2zEjEpA8b40rK2oZuqd6MXNVZAqwrWlz8K2hYj7aqV744dSqP+XtCtrbltn
sr+IVdzA5ZWLKFmS9zUvLNtxuO87f/0cemZuKBhD1HenUknlSU0AjQbQffocE+Qj06B428HhO5e4
EaDNZV+v4pM6IweZiNgg8jm6xy3zV+zcJle+84mObk++KQ6R8zIc9cO0Cy2IY3CsLwXwLevUFQcE
o4XZL9HR8D46+MA+fBhyG/p/lvw2u4Yb3/VQ5j3pN/61vsTKhPMBzMsIyELAMI3mG40ubE0ptjJU
4jF6KDWCn6U6a+psuH4H8tPY+Ezq7qTnWDQCeYPtoUusl+76DkmdjGNrQhej6DF04bPtrEo/hXjv
Gj5IZiS8ENG7pz9o0FiKXTn8FYCxiRQ6px67mKBnf/0J1Ik4grM4jUN8gl5ljhiSXaLeT+p4W3e8
ZALzaQPlVBQxTDSu0pcRAbThZdVlCMOoqPjKwjVqmO/Qz1B3tdLj6NME3N2hW2WJaRVZgoR8XK01
L9tzzhovcnD/fAU15XoLOWPQ0uFKNFTXvgCKaOEwZ14VD862oWXi6IldG6Imtkfjs4AaZWN3VYes
eZf0FjhjTiBUe+siw+pn3kZiXnHRd6QsuDtwA9BvRyFNTDKq4INoh6OCI3UyHPiPhCOoDfBCdPrx
jJbW/3yUAKpCYGK5XCPTQIWOdpKh8gSbYv2RQxpmIC9aTSyjeyE8QBJ7fEvTEZhdQPpB5zOCUBeh
NoMZ1cTHYLQVkKKlZxyujgH0nQ6lt8qJJIkzQNblgeANvLTlAWyi08toRkHZtzlot+fcgjjCMWwj
t0SWY3semWYU9MiB5ByGaHYcdN1nVQ8oPczsa8DTNeEst3+2bbCiDdqp/rFBvfCQQoA0sQwbgV5W
O6luoVyVBD5nwlgbbG1lGenqMPGnSemgu4DH+QDCeTCVD31iD7JTAz69PR62QyjIbQF5gAqqSZmK
oGceg85u2cs1WCLxjsCBibuQXTXFgVRQ8c6RrgxBSaaWCm+7sVYMTSr4s8B50VR5Oc64NpKcLFWg
Qjg1413in6EetT1A1oKtTOgUdCzo8qroOpio8skKkXUdUl4fF+vwQ8T4ZwqpcAiy8qSrBrzEEwF6
9RDFnJJXIipPsZD+knwEkUVKoOUVUtkrp2pLXRMgbOyvy8kjCZ5bIB1vbLD8+oqVSF5v7lTZnmVb
A2NjBRQZYNjbs8laMGBkTDCK4ZTXvp+pK8eEIp2Qy3iI2aZyT+CPECjTFM6KMW0s3VhoUMMfkbrL
jFCAN4sS40q1ABpantyX+7L82h4Is4hFVlaojRy3Rp22A6xERQqkUWgVRXJf+eMN1HkBKa97O4Ne
jtoPzlCTR7MGq/n2F7DOtvUHLNOwmkq/BD9NkeHK1ibTqzYiSzpHn4ICAmwQetWgV942xwwpq/FS
TkoyCT1EPsabh17bP0fjSxs99x0n1faDXmkpJQHhh6Qrkl2iolNO6WdhJhUdLoKQdvs9i8bvTJ5c
AsJ+pQlOvfrZVzWaGoEZ65ToSgVbrz/Jn5Gfn+qou4EcV2yV428w1J6jKLLUNudUmli5i9XnGVQ0
yHWtjQIfkw5loSo6ztDwLWwTUiqxGDs1r4+A7ck6qoempoNxivJk0Ac2EBPCZOTg0C5zyamF4qCC
jXR7aZnxR/trhnLlUZUGsOvBTNy/tOVNN8fOpO6M1LCnAn0mSO837rZF3sAo34U4CQhOe1gUs9lu
jSAFmxZSAe3IC608Q5TXBqFWqlKzzKD+lJBrUB7iAsjjumPOH1CwSwcEQNr0KaTqSRlB8ayxfeCT
muRlAAksZCkb/32GZk8FXQa8bLcnkLkbQZZroBkUDEH0NTMtu07z5QLRh+yMCnqxjaeaZ1B077bt
MOcPsGUC1SQRVH7UQiW4Ws5FAjsE8PZZPYRIm3ZC4m5bYYaylRVqlTIDOZAYvEN2RcoTlBjTXdAK
b3oLFW1Z7u6KINY4FlnjWp/q1JU5k/wBPZk41UkM+VkoGwTTMQy/tofFPGFB22fIuKEseDxq/4qB
lEaCAStpEr7h/55UG/saKqAQYDznBKrP2l0OZkPkagpOOYd5PukgbQG5E7LOKg06J8JYZ6BfQNEC
6qRQmSLtLchdo75zusaBgHhHSujTPuNm/S+mdm2YSrTKXSUKBAkFu+08qGyN6RckTDmHESsMr21Q
pwSoaAoJlLu4RiDbNr8O2SGbPcPP3VqXdzMPU8na3ytrNMiCTDhboB2JKpzhomYRgYU9/y0AQzID
HDiZR5S5th2HmQxaW6TcszRAJx3VWLwFsGxBwSG1ylN7NN3Uis7NLgargH0/7Z5Sr78a0Biqc8LL
EvHpd/Pavnx5tyDoFELRCyMGzy7EfnS7zTmBhbXldRkMIeDq/CZ5ubTQdwLBCwzXCaN47sKDbh7b
6jlMXZ1HcsYzRB1uZBSqIlvuLSUyZ+NvdbzORzsdnA5lmO1VY8Xk9ZCWmLO6kGn9kIXfT3+x+Cwg
4gB64Ar8UrzmC/baGAASg3BMBqL60swUK+BI1pbTGl2MmZHYXOASe3f9tUDt4EkMZfBcw/tmqHxN
0cLdCmUPXT0BJQbMFHGaQefA3b4JEn563F+b1I42SBia1ZL+jPLqJZF1qIOkeeWKZprt9aYEfXul
CspspeAq+Iw6NQPYJquOWqoLEBiIBOUjm/LiwwAk57pWjRE6UGP5S23D9B5qASqugzjALQOagns8
G1SIppng+O9a4w/Y/PznbhKnD2QEQrusRtWZEuTA7KkFGC7RgmAftLq/y1oCGQ2jNJOz3gf9WZ+m
4ICK8/gct+0ZJT4io5dJhVqtqUSfvTGVBwPZoP2sN+pXKIJpGwUJ6FRpAnFjZXxARSDzkoo8oE5u
7tUCaf5aiG4LMxIO257J3ANISeFJhKZ49DZfugyeXKjpy8ifBNIbCCEngBd19OckJ4iabltiHnlI
YfxjivJOrR5MA/pSiMyxfNAEiBsZ+9J8E1Q0R+sQGiotUYVgEicLwYrQQAPL30AAoKspj63wIBAg
1NvYkCS36ibdTTnyHQsrD8m9MIDkQ9Y4aNp+2R4ta15BCKYvOBFQNtIvzRwkPN1kIBnmN9js+l0P
VgM4SPMR+6hRSbwk+RJA6D2yNkeFMj/UiQAqAOQJxLshbdzGeIpbXpM0a/OvjVBRTK8NaAr2MBIU
X9AriBKnT++qWrLS4ij7PKoGJs4HLxv0kf03opsyF6XzUI4ohNlaElqp/z4YqImbUL+0kuGxw/5r
IOSHzAvUiSxf+theP+aEGkj1wTr4FUzqfpYKwKEaBeAjuvybgEg3ml/aihPZmPO5skEtWpURpU5G
6G8m6LeNZm8IZEcHLW3+Jne/1YZDjMceER6LaPrGQ4R+PhsKdHQIpAoglQwVr1B31Y+RFJz3IusE
Qj/q/xqhH8HJAMibsDwKqqJ5DnMUJmvT/Tcr89cEdQHSyhlUtQLGAWkqF+LvFvp+gO78vW2FuX/B
PwIOSCw/GFcv4yL0Xk0IwC/aqNJzC9Z9MDhEePwaQEPo6GrcNsZ0hJUxKggrrTLLRQJjJnRAtVsJ
opAD+TDSwiH6IWw5iQqWIyAKoyMDYQk8CtQE+tA90H2pA+pFhqKJXlvxSNyc11P+f7wy/jm2aVeY
UKpFeQjHdh6gL9lTR6gZxB36el8r0TKF01w86dD97HlRijW85Qb0P5cggxpePoWS3BVLNgoyqYto
oY8zBbRz20vGs0JdgwU9zfH6xbFSIQdFOtuHkKT/tW2DPYVgzQNbA0QM8NS+dMKgMtUkn2Ckix+C
2ROHp5l4iQR678DLIkh4fNThUzRwhsbyRvDX/GOV8kZVQPKgHmHVb96j6jmSoKXWHwXoqiQPCerp
24NkTuTKGnUrSPUIZV8F1gThLVI+VRRXgMrYtsGdyGXIq/v3NKKY75swEpd3fncjm9ejWFhAZ06h
0wTA+BQ2yDbQHsq5fLCiyPrKQy1gGZopBOBw5dFr35tHKN9F4XU3BNe1Pr3rDY/qgPXMWO9syimR
aCQFaXBoFeY1cAp4Z3iJfBunH9vTybpSrc1QZyOkcxelX5gJ5nyftqrXALpfK8Zu4aLuAALIxxtR
4rWisBxlbZU6Lc3ED8yhW6zKb2b3R26vZPNxe2C8+aOWKwIpdiNLMAHNpBRKmUjdl5BXG3P12Ej3
27aYw0FNDAQ+SxZIpPweauZZ26so7A+IvuAHuBpU8gb9GM72Yg4JKeLvI18Fo/el55dtAVRMBzME
TzcbcjC3IKD7owSFt+gvbw+J4e3IBMrLuYItC5qgS1vQUVarPAFVCTH2N3Jd2kN/rUAIYdvKss7U
VffCChWe8kktQjQIIHNW70uoK9a8axnDvWEAzEOg1kLmm766T9oEsXYfBkjSoLUU3KgS+mS7xxmF
c+iOfYYNxHcNn1NhZkRdZIll9BmDBB3qFtRCmQA1KUGNRtNKx61J9K1RU+8WIHWcn9oTulDvtqeR
4RgX9uiQGACC4QuwJ/QQJoFMRbGHsPLc8DioWSCaC0PLdK9ibx5qGiQRYEiqDqV6ILKNTtoEetzm
sz7sZIgdpsl+jD0yA4YHzg9RnTkew9hq6y+g67R4GJFh6YWCbOY5hcCSbOyTfL89nazX7YUR6tqR
BR1eR8v6JcLkgkrAVmPTgvzmqTGRkNBjt0M0CaXhocCThzPA/8M4Uv6gZIcsikjtiWTW52mQO7Cs
4c5DigSsWbs0esnVB+hOWL5+AOuBFfOYPpkbxfxrlXJZoYQGo6ijB1vvdhA7yWUbj8OdWHlBYZVZ
skt4dWn2Qv41SPns4Ct5JswYZt2cK+PGHEETwXnAMKcSaBIJjPOgKlZpXp0JvcllUKJ9XRKj9no0
w9ERQSriQn4QXMVmjuZvTe5AxCFDt1OdNatXC17XHCPELQ8P8ASRpeeSUBPb6IiioCkDIFkUfhtl
5UC6lseHzJpLCYWppSUbrKE0OCPT2klIBlAOBHhC+wHkc+brkMe/yjoR1kYovxRS0ZAAD0U7ZxXY
Y/KaggIWkkS6PdQeZ//xTFFz1opmXfspxqONbqBBpvYuIi9h+TC2ngkNlqF00+Qcph+QApyhNp7a
M2jxI3QNvW1/CCuurodM+WgbgZs5rfEdQhbYpfKci5OD66cVmzw8N3MFAf3E6xRVPhSSLgNrIoN4
MaxArQj8IMqxu0kW7LLYbQ+H1eiO5pm/VqhrV2iWIaTCYSUmmSMBgD99GOJVLwIe7Pnk2OvZzoeU
eXKWdHvs3kjyBxRGDY8Wapk1+tBff8UyF6tDZCpFcYCMNgJc5OrQYhgK4PaI1YK5XKuRG205F3fm
3GoLBzuYoIE5oA4tzdD9VACZtz3PZumkUI728OJ8J5Ap4cRuhbHZJSiUgYkPZkDdS5lK4ypMyoUh
k1izU7mjQyxU5ezESq4TC4WkRePKjYButtI/9X7aRaf45at0sxv5OnIkDwfmS2qHJ3HPKySz5+Cf
D6OZsZCvrbpxwIdVxkPih2BdPCQKJxfB2rUytDQQawHXJnSaZVaGKU1zpQYi5rkCznyM9+10RWZX
knn1ftY8r01RsSiaTGmcFQynbVwRtZFE5pUeeRaoEJRVbTokMywUwC41UmUlvIoV83RaD4KKLvE4
ZhF47NCiGh9IfQxVd8jeQ3Efq6i9X/nNSRo5AGSWFwBFAB5OsJoC10kNqqvzbIqlxQvUHcRCq+hk
8kx8V0np3Y1GeGTaoFAFGk5qd/tqiNdJDC8orOqq2TWeaTrNZ+S9oO9nh6YzCLb5i6QZJJWafeEK
nDOfFbLX5inPEECXnE7LECPQwImI07h96+pVNP8bO3hPAJyxSDvQTOCGNohxE2GY03gTaQ7kTbXi
hsgP2xGbuWArK1TAFmVhgAIDrMTAL2jCXkP/R9PxjoXlcKGXDDzNkHwBShAYAurwGeS00/sCtQDT
yK4F0atHyN49+8FzN1sKKY6JeZvBvmrsTDSK8Xba989T5gHERZoZPNEo6tA5zHTSglAqJjQFLKi6
wRn1Oz18IeOnnD8KlRXOTqNdGdgUyg0UX7YnmLHNQeGPHrWFvxJSL9RNH0jxpp1MDam/sgfP3ER2
AKFxXmeM8w6SCkjV41hH9YFmpBAHSUtqKEjZBEzhaB6aZ9WqjT9d5DYjUG4GZzkZO+DCHBVWtHDK
xGiGOWGId75gnBVhtOoed3rCI1z8PjbopYNoBBquFFBqIfVxeZSHhtrXvgkk8HBVWOFusH2nsAj6
RpzuqvDAfQUFR/fDcCqL3Pd2aOl2bAXOZ+YkJ8UGB+NbzRk8a65XH0Sfc4IJPqxZxQfNnS1HX2Dg
dRBOQ+hyQzy8rHlQctaDGFrZizYhcD/A1lJbpw9Ioeo57EkSSHoEiCxDc8X+bF7DPZor3obMKiA1
M9nbXvvdJ/Nz3v+apeKCXPcoCTQw+5y5o2gFldV5ACha/kG9jU7z3tz1x9RCE5pr/kKGObPezcN7
s/cDS7GCXfNxXcxOu5tsHiCddcPEfOgauhQIPJ5O2AdtJKJWiQ/zn4RdeQqc9hMwVcPxT+BgAUbd
Qp+JnR14XICsbbw2K1/6oR+kgjQrMBs0Ctgie8t42Z7x76aAnzP+d2DUQiviQPpKh4Xxs3eUvepG
18V1/No8Rbb/QFB3sYIH9bXEVQ9wBOcqdBPrz//zE6hFz8qEBGmQtfZkN1bnth/SSXWKp9vs/PlW
nok3vPg2VlpwwCHvTEeD43QstNLF2lInuykHAWqrmAJhfx5vsj+GXeyJtjcOn6+FJ8aWn1vCL/XB
eDA9/W6yfm8P/xvJtrUCS9xbPRvGGjgiNcLwyc2NYUMe90NyRnDlB3foaUVbpKvY9WhxCq2stu5v
Vh/Ijy2s/HSEM4H5LLM5ae3Od5tyR8CAWiupPWoOCqNiexaCK1S+RJC7tbb4KwrdkVt8W1zrx8B1
iNcB5Y6/9Ot+KvUS+ruY9xkqa6nSWgna6RGUbbXyFOVQmDdGYwUdUEL59Wxcc3uNWQcKcKGLKsEi
iEafkcIIbKjawf5AjkbsBGDIAG3B0D9vLzDPDLWHBw1kh42I9fUFhLCqOAEx+SnU4b3U+px7MKtN
Ho1NoKSHmCzoWmhcbZiHrUQWXzJvfLt1Qs+/M9z0MD4aj5Kn7PvjeC+c8z8P5DfyNTscJbvGAWOV
3bzwdhU7Yq4+hRp2jf7hAZoHLXh/sG17vE/xbISiJVi1YRBUe7LVe+JuvtIP2/PNen8sdx4JQDLw
jiCxQG2oSRJDCao6ttkC9KuPniCbdotm32HMZiuMphskWN/bVnHlZuAEE1bARmoczXOgzYLCBvUS
SYVaqaoJ20oOzr741fv324NjXJwhTLbcSrBl8NChfh+CquYAsRT8fjhNoxWUhR7sRilIY7vJgsrd
trb8Gr1D19aoK1ccgBUc9M+tnbbtIa+hhdQo7mT0dhJBGT1827bGnDsMDahAiM8AGni5bo0uBUM3
FGi/aiNA2JrTKKac1w3zXqPhXQNVd+SLfsCKg7iY0HFTtnZRTJB2K6wZrUNmbbiJXxz7PL9CW7cl
qNFer1VrhjJ0IYFSoFZsSEjxNisrMAADCQlbhCD9Rw1H7jNoyHZ1a+eC4ZZja6umf8ym1Bv9cQ+p
yl0OahN9eJAKzc5ExUu76QC4tVUZJSQJ4hNA73aIjoqug1Sx/yvO3xMUtUhXgpgOIg2RMVhCm6LA
yiO1Ze4wyGjifgxuC5wg1A5LVDkUAhFfLlWv+nCSTEtu30o0k4S3pLTG/KiJrbXtHCykFXjk/9pc
ZnN1TGo+qUHXA5tBk1hgFbJyRbCDwUWb+04sbkbzLKWpZXZAse26f5HauzBOuWaY+vIYTzDeDcJT
28RXmvHYSK0bp5k1+pWlTh+c4bK23nq49NbLDdKM7TJc0OUbyNOE+VuCpKKmOlqgWUPlKPVeDGKQ
I+Dp3IKF0IsEcOF8DdNRN784X8M6qtdfQ72HUD+Bmv2Ir0EvDdgaTt/IUuLIozv7iav7t1X+KgqZ
lScvVfolGA8c+4z+fllfBCAR0FUUbZfvWy0+SaS6CuUO8y8/1rgNqeEzXtCyfADxfa3vzASYNF4N
l/XkWtukrqUq+oDLUe1bu0kfwn5nRFeToFmmsuvH0ioCTmRirLe5cDtCdW9RLKb1pYkuhmDHBvoj
a1KrFcyHqjbQHYPOouhXX/IKnst6UYH9whq1mWpfqrVg6WA38wBOc85q2/d1p9Duk6GxkuYMJqzt
JWRbRP5ZB0U1YDtUyAA8Us2TBndLPUrdpka6TH2J0Z/ZZcrD0P1J/cDuEx5+gRXuQZmJCxWiK+pk
dJk8VuO+1QhweBKWkVzLTQCnyaEx7IrDQU5dYU5tVQC85p2As6hODpWy3x4341C7+ALKi0JQbQiB
iZlW9OI1b8ryYLZyzTlKmM6zGiY1uWo0CEGxwCajPjgEYErXyF2tRTaqPLsWJPnbQ2JsDAwJJTlo
QSyCd3QwiFs9G2cspRmJri7PthGBbCt6bAtjN8XwWqnkOM/y/T/c9a9FQrUt4tomxX23IDaB5y3l
FBSBgZ1wG5nZawX8DjgXFok9KsoLIAwYihhgXgFPMgtMzb9E8f3fzN1fE1RY92UFNFYL9lSM8z2S
lpY2gr3MlnJoToSRLQuv2/aYngGtCV00NVSK6TyOMkYAbRYVhpRbvaDsGv+mjjwjhdYLT9KIvdlW
tihX73NzqpsBtvS5EG+ntjybkXbXzaZX9kBHK7LwIKtRY0nI9lpjk063aDNW3IqEV12axTetkWVP
28Nn5WChZPV3/NTOMPty6M0I3+SDf10pml+ZWF6nafLpD88ZinOJ7zuD4HskicG6muOxH3zKGho6
t7+DcdW7+Awq3hYFWB+MBSbe5Ne9Sa6kRkWt4Fnn9R+z7UA1Cy3qqo7eystzcm7yAjUk2IkC2xA9
PUgOBfquuCA+VtICA/priFprlfRjBI4GQI+NTzHsPG2CKkbh609BmO+V9E0zDfAejZYCvYOseWnk
/rYj5kuJGZby5DqeRCcyM06YYAam1UdRi12guD6KIT5KJJasn1TcExvDy/Rnv9F2AJZzFpUZlVbm
qEUVBKETahmTDfGIeW6dsXcK4Gn+jedgNQG/Q18DXdoaxDGvxxhwv6q0Qd+w8wtQiAB8lUicM4Q9
eX8NUZGpiDW/BwkLgP75b5XMt3p01xk7kjvd9Kn4A2ep2I761xp1htSgi4DEFaw1ioKXqyWaYICX
6mtTdLbnb/mhH0cH5AD/Z/7oo6PIdBRJMsDWw+itQdYcel5Zm9kteamgeWgkx3Hwti2yUms4GnFf
NXD1AK0ndYwkPpCL3+D/ORv3IxiXJEAN8qi0UrW4TpTRFrRyZ5DfXfeH5F8y6E3wEoRmh+loXcb5
GJaPrr+FWtWZyFWSZzhvmgHSDDVq+85QKaGjRmGy3x43a0nXpqglLUmRGrEKU8kQHNJesoKoO6At
2p5H2d42xRkV3dEK+rpRHpf2cSIJ56JCxl+R95rOqW8xD7TViL4Tx6tXB7wmLXQfZnwh9bpIfREK
dFmQ1hUCBYrisp1IQLINmjeCDH7qY7DaoqYHur9oMNztEbN2J6K6vIg5aEiVUvU8Qxw6oSJw4yYY
7LSoLQ2cz41JTkP7EUkj2M4gm7NtknV1MHFtQMUbmTSFLl8OuKXUoYFoqkzKkwlGQUiFximMQpau
UuTJCQKJs1kZJL6wBjzLonGJ3lq6mWAiOpj9xgHvzAfNK1zpU7jxIcJoB9dhZE2DIzmpE3niAdSj
82Spr4EHmYZP8TN8NnYR72PkH6Fj+Rggn1EFF3HbpQ7TNtIDbQ6RjxI9sis83ztktgZWmZ10XdkN
CiOu6jQn5Us64L6Qe7GnPWmcNvifjn75CdQxO84+mrcJGA67+MqUXVk7GDxQ2s9tCxPo/1ugDSA4
pjG9WaNKlVgsoyx/d/UfU+3R5vWg9X/+U2+6NEMFomSsSvSQwkxqWk3/geeXX5wLebQmfqrop+cu
toBJhEKzgczaMqurfZvMyTiHPmwFgOym3e9Z1Y6t/N4GxP5WXdMG8PegRVdKvlotcvSpP4MDxZlr
9SzExk5Ib8cgedwePyNndvlRyzqsPkptMt/vxQrZTUV3QYriCpltTocpchTtda72hnitdByji3tc
Hn6wiXTqQteFyaC3k1ibU6HITYvOf/EuybSHFEjx7XH9DEyXJqhhKWEijFOFzJCcKyCIswfJE8G8
WwaHSbgKITu3bY65IVYjos7WpjNbIVyygEokghUMd6K0wcWdh8NietDKDOWtg1ZKY+dj4rRE2gfN
rohFB/UGWxihRc65CjGHhM5fRBkwWZk0d2Qw9GEMVQYkUxvACSqIm7fuv2lsBlIYNQMk1sHoAVjK
pftpOeiexgwjqqU/oeI0yJUqoLvzbQGo3Sy2Q7CSyvvtxWK5nwnFb+jVox4CAM6lTX0eQVVKsFhl
hjpmrVxDbY0TIFnRa21iieGrXSVUAKhA4Rm12yi2hfAmja0c6VGlfNoeCssh1naosyCqkPNGZzRy
9eByMpqbHIpGI5hEC7f9z7vdsVKrWVtmdTWkSi6kpFFhKpFzB8iaspbtQLDr9pRGn9ujknkrREXK
Ok80oGrapfTdTVYrW8a5Paiuacs35RGdYE5qJbbkzt6VcRPeP8X2U+AQZ/sjWBFkPV4qgmR1N3Ri
u3hml7sZtCrnYjd0pkWkoxA4gvB72xxvJamNUOHhOhUGzAFN+Cgs2StU3/FPs5vjBFRdkbdtj+mh
qLGjsAUCdej3XC6nNFSzInRIXavVblZOpXo2gveZ5zTMSVxZoQKWaUZpJndIVkeZNxj9XhCIFfnH
ERzapXEbcKF1P59VcNKVPeqyn1cV+nN7jAplNOMPlLyyV8UR75QX9F4GYCkNbOF5csS9fF3t2p1/
Dh62Z5UVNBEqCSRx0f8OLtbLWe0VEASFE8YLrmgrQcYzUm2N143O3B0rI5RnBpMWCt+T6heRI8ov
ESA/28NgVLUwj4CZ6SAyBGPNj4RNAhj+6GMec+GmKm7z4K0OPH38jNTfdX+jodBUngPBS8THbcPM
+VvZXYa+CjK+LM1JuGz8Zob8ZhNaRAdMMLvftsL0kpUVapWEuocIhw8rVX6tFl/qdJK7DCUs1K1z
VBlSt9B+bVtk7raVRWrJxqKs0P6y+EVzZcZvUX8OmjfCO7IZVlCAl5GSIRKAnXQ5ClLM4tzKsFL6
gh1DRCYdCisxbkBBzbkcMJIJMLEyRS1UkKB/Sc/xIhoBxHuQemveR+fZE87qbV1b2SGwp6P5Jt1u
TyMjnCx9BcB0AkuypPkv3aNsBDCkD4BQIIlrANQMAukZ2hOqtPQgu+hJ3jbH8MYLc9QgW2VI9SGB
uVI+ZcK9FO8lgeOKDO1ZcmGD8sVRKwejAojPrsn9gHw4FAX6c5c6KPrbfuRK/Z8WJNLGUTTu6v5I
8tsmumkCp0NgCzmzKy+3Eupejm8BBwWAIirR6Y4CqYGs+zwAJVI6wbVyg06th+Jdte8hHnVq9+F9
t8tACbBPTvm1BgHCp4bXpMY4BC8+gNomuY++OJLgA0Z/54+7MnRC8603r8uQhxXgjpU6/2qwIqUR
gSno/FbxHqnZwFJ/h7uv5PQZ7+KXQoKSQ3ALFqRTZ0WPpffOq1fxBkudjYZRjHplYuW7zBlUB8pI
Vp25UfBLiZ+3/ZhniToVU72Y2lzDWKFE0/vHKr2a0vtmevBBQrVtadkRGx6kURUxNMwpalzDUi2f
avVXm3Du1Qw2AgI9WXASg1nEwBWeGkqjlrKvLoBj9AEQ/8ZsrDHdVcpuzo/T6GBwShCCUZGXU1cZ
kQdwRGwKgGIgNkK/GcIAqmrpqC7gLQX8uocAhARi7MUtMCaDmxq+FSd2YGr7rDyCxEoIj0iwTuSo
KdcDedWGuyiPLHkC2CvwEt+Ji96dG2sQj8m8GwpHn/EAUqxJPcSGf+x8gICM0e0bAoo4wW7G5z4s
3bZ9lzsvzTRbR5MMdKGn+kZvxd0IiUe8mwIQ4fAiIMNzwGOMdmYQykEenj5RkJcpFolO3AMQAQM0
mZjnJIEsFKpjtbPtOqwZXpuigm0xgBYhRRbThlYdOjwaEOaDjzYCvDZwtJIT2ZnG0JqjgXMd5yWN
8QzmAaU9BcbSHtof2bwTgaFopVdhOBXddVy2u+3BMU7mxdA/9qjA1jVTHuEpiseT8CzqAMnIjwGK
P3PnbtvhjYuKamhLV8pGW8ZFfCtDfc2QPwviKXPoQWXtYHCzsQyDkAMDi66u47H0o5AryKHhyxqE
RSVgF4LyEM2/JqB08+omklwePQ1jFsHKaoDFmBAUvenjP8t1cFAHJvChxLen8gk8OUgQ7Iac4x2M
c//CDuWKpaSEaiPqnZ2bN2NyTqXHiIe+ZQTKCxPUsa/MihkpFeat9VVbhvie9p/rpCJxA3IY5BkR
rn5wgsuzogV5iMlSw+6lhYZpX4b3ecy5MzDHsbKy+Mfqwt5LhqBFIqwkiG9Ki/6LYr/t0szFWFmg
In4shKZczrBQZV9l5Soo0UrDf854fzFZdB+LSgolWGQI7ZEkVksOgwH5Lh4hNGeu6MqFARkEXS0w
ErEjN2EvO4DTOtuTxSiAXw5kueKt1qOukwp9trAx5fM50k5kWhj7cmi/KE4ZQT8JyMs8HPAYF60W
ZEGVlNtjKDlhj/rtIHr+8NAmvHLBskTUrWDtinQqMYfocmsKmN2sezKKh2q6DgKoxR3RIyQlLiTq
tieBGSb+esx31/BqDmJf7PNYXnwyGrwegsRC9ILueT/hNODy1pPaw11vGk1pLns4iW+7ujpm+eP2
SHgWqGOjqALTGEVYGNRXP/fkVuLc11jp/4uloQ4MDUyBIEzAXKVEfDTiOLaMGWSBnTndjr3gmomx
G6HZ1Tb3ZsAjXuQap4JHGMwSMSD8ZYviY+bXVohN3t1k0GXXrsbYtAfhmEP4a3tOmc6IrBeOfpQe
fhQfmtrQAlUIISSAiAVu40iNAVu19bGz0nftXmy/tu2xvBHt6cBQQqtW/tEEbIxqAypG2OvM/k9W
F48jcmGdlDuiwp3QZXfTG21ti5rQoTXkrEqi3pZOTebUgZWcynf97D88yff1Z8Fr1uENjQrNhq+m
sZTDXP8pXkfP+kNyPX1VplUe9clWXIccnsldwAtxyxtiY5A0dKLU5RStBrCK16k7/Okzi5xBoZ5C
P6uMOcY4I/xR35bKQsxH2EK908ljiLfndhLfG6q37SSsQ261cIQK2yGJ06SNYSdTzIOWqsdwiOxh
4iWIeGao/EknhbWStYsZItrGcBUju8ZL3jOwbd98DP/r8GQJaqvwOxmTPnWLEWGPmoRXv8aP+Uly
8mPxqj7EmhVxwjDzzFtPHhWHDTSo9smySE3+HLyD1eJX60D32o28HoAaS/gqj/JjX1vmXfr8/1u2
xX1WQ0XcTGsQive2onwOxrOsNFYlPm3b4A6PCtH9lEiCuPiGdlbQrfVLstpjdLUgoAYMqXidr8bb
BBrCluwZvOc2J6AQKqDg1NbCsYJtlMerzJJuVNTjLW0BmrtvItAFOgdvzgC3aABEo5vVWBjXCA04
96csMstWamwVCoKQtM/SqyRGG54jg2s4ih+gYZf7+67zqskRqus44exERoZh+QATGYb/4uy6luNG
ku0XIQLevBZcW5JNL74gJFKE9x5ff0/17l11FzCN0HA1mplQ7CSqKjMrK805MtpaUPi8PtNpmHwj
yQAgZPQViYFXmhaAiOHBlEJGD8AA2zFQMV5gp2sI/8A2nnm2a9GM5eS6r4foG0Crkrr3gQ5fpaYG
vK1+C4gYzrhP80NVvueSW2mvhkI6zEZy4HTnfwvCTxVvFECsDfHJqGIC/mZbauywP+qlt5nAUqUV
z8iSoI83zSvLKAB1X3SkqT4G0Nw3zT3QCIlcbCQxQJ1y28m1g2mGEQBcU4xCzYc+cTbXyOYwOoII
7hK7SEFCtcu5zC77bca5QO1Xs4k0QEHT0XTpVt1TPBw96V7xM+JHvpVmX36491OwpiKqSHPLmB6S
6D4TLVV0AHJUFJshu48wqjw6fIN4NXtNdZP3NpG20Y3XvDhJDTIC2T4ZT8lINCG29GqjlU9646Sx
RIruoKi7yD+p+YHrXgLtzUDdfzrE1T7H/GgZb7X8MY3drP7p9c+om2TGk9ZtcpVoowtolgz2w3c+
UcPPWjaBG9tPTqeJdugROX3n6x+5FqJjzEO3sh2rxwDToMJLFj1x+U9pxOyJ1wOlCOhsoIHVR9TU
5F3NWUb4KeaKKfs/+PEOncRcEZotCiliF21S3YH6mVH+4pWb1HOm5rspzcg48N490lhd/aLHv/qq
J0F56AD01mR7QLtkwO2KO8eX7ZqvwfRcHhp/dBXxPpF6wue6q8fvaBpy0tBOjbW60wKLkAqiZTol
IQNkT2SHJVLF9yolaGlPjilstW3lNBaIG0hyqEkD3u4H6ai9VDY07Akc3uNK4LYkXkUuSqZ8MEhT
s5ZZJkreVnTaJjoklmj2Zmxm92Ba9sjbk4rZ92z3icLRW22XK4HOwjQ6qg4XkhnDVPNR1Spcaucu
Ic8WdyWZ3oACkCJ0NR81WzsWdn0YN2BcsAorcoEAwVu+tXYTLPiHq89gLjpQWeYNZhHR1GJiAhCi
PUt14Yx7J39/QRslMSztEJN34+v2FTSPgq6Xz1xzmPPRR15DvWzwrSD9KESMZhekldbWR7//OrK7
lsPcdHyc9kBwRP0qJemdbEr7wAGTpllandvY3r7eACvYvL20hULWtUzmhksDcHc2OvY0fcUw2zZz
SqCF2Mg/Wj+b413iKma/ok1rq2Si5kSqkqymaqwZO0lxveFO4jYrq6IK+c87afBMHj4YCx0gKJAR
qf4vHmQJfLYFdxup+5+oOFlGMvxsepFocRBTMmFzFHrQUXSnOF57YYq3lQdFu+v71DASsTBoSR7B
4MnAvIWTbSMrvvOsX7E7WNMjbjWCMgupHVCHmr2DwXdrp0Tk6faezL4DzdZgoMTwAWZ4MaPMGE/P
BWPCix7CqLFyRL00SzjXWjuK4+NtQbPzhSDwCKK1QjXgwtncspFMSaFi9gmJN5FwaoaJHVsSndtC
5nESI4WxSbGTpmSoIaUKiV6RCfEZaJfdbOM95VvJzADVgOJV+re6y0hlLDQr+lTzQShrcvmpiZ4L
xemFFYuk/4kr1WVEMAaJjCVX8y0WxkU8v03iMn0TOUmN7CEf86PWRsk310bDSh5zSTsUXGoqTg2g
juxDL47QJtNNSY9yoMvXOeHF177ai9L7yrGtyWEeepMsdmExYgMNxHWWMDiq6+/EH6BF8Q/6U/ZY
7JVjvFXMeq0hcv4so/sqYtwQVRzU0Ngxdl+bjN4IY7Rpb2F1W40nbxXpbMmtt5GNKK1dOcdVgcxB
tn7ZhlULgeqxOYTIDLuGqZy0j94Z3GCn362mI2aJAWaFjGPllDHrtQACS8UZrNzsCKbSMa4qOxn6
09eiEfr5Mz39s5/n5NbF26/NkrwbeUgbLOFed7vPPCH1aIsmfZ9NrnpfIzAKzOYntGncrN1bi04G
bwHgBaB/ErMi1151FPI8E6e0R2MVOlu7TU+zWJg6/jfqKmGgXqZQ2/IZ2ONikWqja4WBbUWw1X63
Lm+qQJArd8Uv70GzK6RD7tIH32nW4CqWdQfDMShd0FCPvTRafWp9VYdcFJY+5RP66x3PSn6Jz5Op
mOV9+2tlndTsZod5IY/++cU6FU5MmiDIe1CWoJOlwdw6kczQrS3e6nnS4vW3srPz/gOqrBcSpWuJ
WgtqhZTDCvUPfyQl8tRO5nAdiRzVEgCBeD9amsttI7fcfA+m9lHsuEO0gps9ixLoNwCYEHzaoOqQ
2R7AKilqPZeoM0oOsvCtt79vb+vyIi8EMC4AnWV9Coyq3mwGYEXogCgEYVHE649Ziy7VtjDQ74JS
PuDColFGChrYWQOK3H2w8QswG0mYl1M9YkzlfV/021gH2FRfPelKh1QfF649MOZhPrMfjAPpYj0u
eZHebupW/eh/YnRQdYKnYvNYADxR/0ydqbeinbQbTEG1BnO0nv66A+b6EwwmcJM4eagSBTuWTtuS
/+Dakx4CJ/AtS9by4IuHjwQL5rNh1zNYk6hTyjCq4b8m1LqyqbgbBn4tl7J422k6IBsB04rZGUbJ
h0zD85R6ZOCTKwBMumvvHGUvpWT80RD/Wdk1boUeSWcNlm5NLl37hTlHXhVLYQO5Rihu5WI6oEoN
5qXRDoLP2yq+vIt/Vsj44S4alanxIUk33sLwVQ7t2//9pVsGXS5oeUHzAIJWJnoGR1vg934JlfQV
t0bSw3swhsc+c4UsuUvX2j2WVnMpjXGDKQiCgjqBtNF4a30nb9Z6ntYEMAqhgrFkEKgAVX+Sha+m
29zerqXgEfleoA+jrx/8YYwFC+IoSWpX9Wan/YJHlTqrDh0MtQBA67agxfj7QhJL0ZMPEi7nGJJC
ie/A3hwg4xxHx9T/8r3Y8UUJzaVJY2Wd8daHGdAXs+aV7zDUoOj5nQes95XvWbrBDA2oB+BfQLWf
7dgdfbmUugzfE38LRDCsBk1FNckPd2hSQkKk4VdeAksmZoB7lcKEAaaNRdmUQ0nWMdPcm77XWqN2
KKQUQzZ2Xlu3F8ZqDJh4of2qosFJATmIzTn5caGi2ZkHVZUaegegd333UzOt5LmplV5e/wImzYAt
q4A+nXJks8NmXdZ4ud8ZHJG7n2GOmaRAczgpf769FFY5z1Lo60JHEwuAHBjlj4tMCocwALR5LXw2
ReZ6xfg8cJpBoLEZ5mz0Ff+7tCyJcuhh7hc0KCrjPKY2GztOiH1Ty5+zosGwooaLa41Oewaphu4w
9OSB3hEDPEjaq4wPTERw4uYcYt39e0pi9FE+EvfzzbTN04rOzYyO9qGhJx2TO+hSBZIAs4OBIgme
khmBKbqVdXQc1z3UmAUxrRXrPu/MtUJcC6JaeXGB9JI4xGPoBUhapASMYmaFvyJEv8g0W2CvRDxI
/yQl+/d362jYx3uHbAe6cPfhUyYHmZSWYhe2Yn+SB5k0REZE+ebaT+bm9PW1Xyv8ssbI7gtzAqIe
xH7lY184DXCoYZuFbobSpS368aOm9MJKkWamV8jigNyFlmlAuQKo3evdGXq5bSI1D80qEktbBWnG
hs/r0PZ7MFDdtpnzzPTVSUAWTacgPFXhANihySDCW72rhdAcfWcSfOBN8XY2vXpJt6nj1zYBeB8Y
7DVuHyQdqgxmmjyPg6umERiVeGTI7yrvt6ZtlTWkgNmMkkA/TMd8BCpFAJxgrXmqxj4uZaDZTBmg
4wBDG3kZcItqkJn6gpoe4zEPVVNVqxjg2JzaNpscXKQPQSJyNo+HsbdJQ90PdhU0fiSS5EmWEpfi
qUdraWdVHXD7HYEbuL3Oh5lsCnHScGbe94OPSlwpvbdaaPhOJJdRu+JyF44XY8VIhADXmJ4uc4mK
XmBUfTOgcag+KBXqilOMObYVE5v5dUz9CbImIjKE5wAs4rUOlXFZ8FLWozLVthuF4wi85kowsLAO
LAEXFHXseIUwatpOfislYGMzJ697DQLeqVXhjk+0Fa9Et+NKQ89OiXI3YccoOPn1ShKPA6V6CV+B
IJNI3ns7pXZc95upHTYSDEJVEoGowdp82tLqACIJ00dzCcAX2Q0cmqyNEIKgWGVYQrtDGEo0fQ09
Z+ZZcEyXUpiIcDQmkJBEkNKNFankwGwHE+wnBAmmFUtfXA/sCDCVOCuF1bqCT4VRL8LE1NR4yxmD
JU/A027W5t7YgBpmi7wsWgJQ4hWB28cohVShf7wBf7HpyRVoUFvkpERxNxp0sg8biYFXCwAYt53Y
/OKnt8kfDaHfdHGbDIKCh7AADYnaYadXmcOX2k7vy+MwNE6f/m2BASoBYGARg7+Aw1Illra3ACdx
FraAbWqGdleXPGaaxn5fiNxKznR2YrqB1IGE6A9TwriMGQ2UPaUuBaoTkR4T8LFaLX+Ik/fbezc7
L0YIo4ApQMTHpFQDcwjhLAS0GLc1wNEwKoP5RTfxvoOherotctYCgA3Uz/EmQg3A87Nd78jQ9vHY
DiFUIzwFvejIWgRoWP5TEPzTENN7hn8TBKQz/NIK5XjFNc7UBVYgIqqGe1QEceZ/2xbd/F2A6c+e
70rS9NqnkWnKz1JqBVPg0PiRlNn4cnvNs20+m4UGgmkD035oVbtW0carvNHXYBZGONphd0j7bSGc
qhweLX2I12x9watIUE9YOo9XEoLha2mArewGjsdYfjGl0qEs9ckqeq8w+anjN0Loq5vbq1uUJ/OY
L0erP3K2zOriauqEWgVVuBEkO2CC+qHo+DBDeSWhNrMI+BOcGgIVOBfQiTHrCpO4E/0QY1HFWN5B
UT4bD4xenL7ykFhaDi5OuBRDRAjGvnIRUUwBorrITKIPQfnqOkeVvopgxfKWpSgCohzw3QJu//qQ
wpAXgjYUI9Pnt830NWFE0h8ewjW24KU9AzIxkOAkPL9mcNtR0uAC9YzQjOC0XC5U0l1ayiBzNMIo
X3nnzTDV4f0lcLUDAgkwHPNoEtmaEo0cIFcTg55/HVLN6NAOHQmnYeRByz1yZSYSnhP5XzVqCU7W
jO1LEvoT7CHitYdqSIrU7CY84lykU/mSaHztfdVeNTxPgZ98alqtbDQ9Aw5ggMf+W+N72ddtXV7a
L8BIA5wczFWKxo5YlS0ivp730Ekij5YXYGrNyDeGZ6wEgUunfymGMZlM9GKMOUNMEoAea9j4DQ9S
x9iavNfb61kUhKsYTOXIRs7QDQ25RHu/jPiyBSYW2o8GWX4TkIh9lICB/DmpAULs2xLn/h0DsjRR
gglWEPPgCrvW7Erx+BhU9rEZVRsU/iwBI2Pqls9wso4GdIOyLQC+bAfZyp4uHB3knqfXMEcms052
KoPzhCMGxXCfSLECTHvO8jXBvr2+JS1XFLxIBB0k3AKGqq7Xp9aDAWyxDEFbgscIeDC58GToL4AX
jSe7ohMOoV16O5Q6u/yVA7q+/lTxUNifRbGXcxvcL0N7P6Qrq5ch9SpOxq6DXxElBzwaAejD7Loa
dyUS2wXYowBaJBtI5ddrB8tWAGHeVyLoJ1wEWu1QwinXEFF8RrIpZyZa17vd+N7/Gn4kK75+4Zam
rVDQH1EFuL3OBCYoSgxlkkOWDsc4toe+vm9EmSABtsoDuqQ3CPNRpaFJKkFhHmQ+eIT80CjxkPGL
TeNNlh8rWz3nV7ZvWQySzNAdTA6xt9fky7WkDxDj55OptkhVxirRpZV23YV9g5XjqcTTGa5ZAF4b
IKsakiFCzSHu7IzvuCNc568hqxvMUPIA2vD7ciVhseBjgEkvIk+FeShUnRhnxnk6EFlkPTLTXjpE
SD+nSCiOerrx+nQlKF4TxaiFPkkRttCIoOWvhR6g4yYz1fw9kFesaeGwrpbEWFPI840iZZCTK4A8
q2tba8JNO8l/rxN0SAIpN2QEEIwyEQ0f8pVcCR7dOd1qgYTo5cBxD9cKNgu+AW19BnovdNp7y/IH
SF2VR1Fbo9sreuvVCq+Jp9s+cWG7UCgHETxmqvBEZ4E5Cq+IAzVvY1MN+u+wSR3UPUnkif/CKSAf
dO4yAi0fG2jySq0HnOojq5HkhwkduWHN79rsS6kB+hmu8RItmBJIA+gTjL74MJ577e4iBBtqLsVA
zdXVPY90V9ppAGvE+oDdqHXOX28hpOHaUmhKHk2Y19JKT+9TUUkTUJfrOx7zpYKugKpiJURbsB+V
ProAkYak8gwkrVX6mDO4LDH5XHXpezlK0eCYoryS9SuHtaATV6Lop1zcFqGMDiNDhSipMp6TqpAS
UijTaFXoEFvB/1jQb4jCmkDxgHuZrWKA0SHEoiFKKbktBiTuR2Gto2BNBLOaUQk6v/AgosK40ePk
VxGe/b7/eFsJlo/nz0IYfxCMoHiZDEjRe45McN2yo02PErd2lS+qNq1NU35LsKUwV15fafyUjUVi
hqX81HUa6Qw0souBDRYTMKyBg/L2upbev9TL/Vcey3M96lKQ+F6O929RDwQIk7mZd76Gofryh+fp
jh/6bpDHzr+QCjwTmjrEa5gNifrEV2o/LEGomyc7A5hayW9RGEghP6SSYALn9ra4c08SE4LRboz/
yaM6dKHxYp9pNVdCnt+JaLsYCVcrRJB50x+feuU+RQJTGW0jslfk0kvvllzGUclC4fNAQE5MwZtc
KXDk8jRKz73sNljtmLt5DUacMHPaequuRcOLmnSxZsYuVI9LWz+FbFTJoDkqnZLgHsYEs6dKTyYl
XYlvFr3KhTzGQuTBgLfK6VrFgy+kpATKrgokg9tbumiHF1KoPl+c5FREfltRzRkNwx6U5qOvWwKN
BT48wF5vy5oX+JAcwgAjegbBMosLmllS0iR+B+i3BNNUXIEpTRDLldpnRkstofccbfIWTCOHDJ2o
Er/lFTeIfnqqanb+e5ev+J/F3dUBxIGikCDgGX+97k4UGq0tGrxZwvp3CvILRA0+SXR/5W5Y3N8L
OYzWSHqJuoSBJXMioIkn0eSAq5tNH+G/KoRA9ZAyQiZMncG5+iUi02JooZ/caBApNzBWYOQr7m1p
22huCqyjqKXPMprIxQ0pH4C5ux1QafGLg5J4h7bRX29rytKuIX9oICcs43DODVYXWqkVHRcIbZdg
RlLNnlV+TLaV57eHAGNWr0oav90Wt/SQR481JbWiOW9QP1xrQ9CFyA+HY2ImXGx1zRbJqrz7oSK5
P+5aLiGldkx6q/ac23JnFR/YA55jNPbCmaE751osKC3UrvV5XE6gTtObQnbjGhNifK7UD3qzC5LX
oQUWsrZGCT8bBQRQH7o7kLQQkfhB3McILo1pbIBvD6yi2kCKYmq0AxcM71wtiXaMyiIGUvQ3QM9N
b01fjFZDu+rqOHz0JemjF/xXSa/iO04dJzfuwCDo+6ib3t6aeRSC78POyCg+yEg/MF+YcHwNWjMe
9W/puSne+mwlKTm/p6//+4zfy9I6kFPQqJFccIGlAqzEITklqavoVuGvtTDPreZaGKNecpTJE9jT
wYmQWLwfkETyHaDkrKCNzMD2cKqUJh5sf2g8x+Ahs2cAwu1oj41MRGB0y9qrEn9I0guHFv5SOcTi
S9nv687hvaMYr/ZuLJwXzcQD3QdvY5q0vlbljBIRlxKmZEXhB2bqEg9G09ma/K0pZtDaFRp8FKW3
jf7Fi2vHM46r+YAzL8t1cEDtCH0qKFeh3MyqDKfmqj50UGptLGyhsGIQV5XhrgGPrBiaBXffYkil
i2DGqjmUgpnlziDagM7hJquXH0TwTAWbEiHv6JFYRK9p5Hbacwbw8cqS+MDkuRgd4WDLRZ/j6HmY
kniSQQaP6f8BgxMYCJTBchJzx6b4SOXfdfVk6Pey4YILwvXROoM0cJI+tdouy9YepQvx2PXSGW0O
Q82bsgRLL/3YClRQyOLJiHbgQL4fWktqC2uMHpV2rXl8wYiudpw5dDChc1zSQ2w3OiBpG9DcAh5R
lSqbf0DJdSVWmbvLq1Wy4CpT38d67UNcPlIgkpHwmOkF53XTmaIQEHX84vViJWZZMN3LJbK1ybBo
OpXLOoUo6Dz2i4mIoAELp7UpgFmHM2wXcjS8UNBfoKL6f20/3jh6atxCzjgNmA5MSeU9ge2Mcqm0
J03jSGxYE8iBxre+ii1VcETpC2mWc6++mIIJD4nQQjr2g1vzMeG4taHiWU8z+4HUAVxcyV7qA9xG
wObTSdxG30UTdF5OIY6SkaBJ4Tf420mViLbmP0zhR17swcyAcc7MygbDHMMMJBinVqoJX97rmJCt
NPBVqT9vXxuzMbzzZ4IYHFMGErhXFcYHIlvBj2ONffQn0eI004hfwmBbotMLDU2R4Vuy9qgjJY96
h1G+IT/fDl9yvkZnsKg1F1/B2KNYeoMWe/gKvtGI7H2VtUCyNl0JxpYcPsqEfxbL2B+v55hi8nqF
9GC+eMwmgacVemU/KBMmoQ2jIW0OBrDYE5FIytLAbluvJVEb9XYthfrKg2UhvIcOqxQFGJMWMpIu
1yrS8cZUZMKgkKQ8paITVFtJBpoGRnY0w2qNdy3/weP88TLGXz+VIbd540dfodb/fFsLzq5+dhVc
fAmz/zmyWZJU40vqbiJRuWlrGdx95V4Xd4aHGLwC2jkNye/5+pHnHX+6G8YXmfNAkrtpkbiOopGI
7a5CeaXW7VTB/GMoEcD2kTR511RwNeSFe/ubF2JQunvgc0VgjZbj82FfGBgXJ71m9KNCgvrdE11N
+8FJAalq2R3QtuV1k9mgnUsjrbDGPbmorTgyUNehGjzL1/t6p+ZdOCmkpTivbVPnVsp1X3KDks7t
Rc7jerrGP5KYc/F1z5OlCpJQJsY7JQWkudMow1Zt1yaO1iQxpiGmODQvhiRf4i0PN/eUoQUheZDX
oKLPXTBzXfvfmthbSc5KXRsDeMGw9CwdrKpgPQuTXdFOVgqOIS6yRbhKXzAn7k7gXVHaAcBANhAV
vSbGu1S8ajrQ59qPfjyiakGq9j4zUjMq7Vx8ReQ7GqfbZ7DsImkGUUcRkba4X5upKiUeysv4YJXz
7oagsbRKO/mChmf5IDmxKDsDPyGTo1mpYXzE3mdVceg19kJ3MkAB1XT2ygfRhO9sBy8+iPEbUyCX
A1qCFZKpk5OPwATgGxIYhzoQTYMrkNHZ1/xD3wBjIfz76x1VKgxQ0etCALDS9V6kYsr1YQpHkTUB
8lXc0esSu0mKlbrRknFDjoaONNqnOGvZ5uoYnekaLoRB4QDk7weAeRiDwkrHBj3AXs05+P96rufR
tHiFGzaNR3QUdHqysuB56zPeBkh60OwL8u86i6GWSN4YBSncTFTVPwdfsnJDeJUa1RKH3DRy5cnz
+63OxwcD4whJpjwGU3wIZdlRur8GYcVNASWk+Xk8GiT0tV3vfg7Qp6RIYKRRLNb3YgSMOVCofEpG
AQytIonRGJWGr74fZftgnEKT6/l7PWjXmIDOLbaMAoJMDnpAgy9UfhkF1Npc8ORAUEgzFKkd6EZp
iVLFHwQvD0in+AZJsh5z2Eb0FCQpWHL6CR3doSLi6FC0FbQ1Guxlfbk4JSbaamMDOGoK9LKl6SLF
7aotrx7zSQMky72ENnI+3WnKoU1XnMPCVXClHfTPLy4hr5TAf4TuFhI20Rag1U44ZXbe/H0JH0oo
UjXEZYAiPrPhCWpoAiZ4wE8IBHjBBxjuSp1keQMvJDA3jdDJY8hnWEhq3Pna2yBt6xST0m/ScMK0
E9qqZfEAvNwVTzbvG7heF+NO0OriB7KOdSnaizC9eWBeTPgdlz1U4XfSoCkJrWJrXSiLRwYoAsx1
gQwEFbXrI1MapBfUESuVVXgMT96kXEPyzFjJLtANY2wEjU5/xDAbWvFVADwuiBn81Cx6N4htgN5J
w2MuqWhbWEn/LJnklThmJ/EcEhuugGuI8wchdbjoiHbX0P+dBAAokMCjgZjBzLMvcG2RdI3i7vaW
aizqRRKlidAkuJCkOrBFnXsosnTbJfq/Mbb/banGDidPSYxkJHV/hfJYN/cReJLWHAn1E/98ahpP
CyoX9pyHfMC3A04tnjjCA56wWwOeX9sr5uEa5w2voOcTnioIXGlAFmDwd0Ze27dNi2oxuxA0eaJJ
hkcfNWoI1wvxy4EDyROOpK4kOyxBZKofhbJBR9KeU9caWJbeD1cXE130xbb5sl4odYSTKYVdN34r
gbjJmk2ZD6YKZMvAuOcnQExi9LjSEsJpLq/Vrj48Ge2mVb4M+Y6XvnLti5MsWXwwmsyq89yS+z2n
/dTVyoxBRPPXu3P1vczuIPWGd2+O7w1KpEZEFSBKUdl22zhF9RatMQXxGzCb3xZKTZA5kiuhjEfw
U1EPG4B6kxR4Ukit9dlIqjCz0d0HPjeZ8NKLrmUrK11y7PByeGbSLJ84m8yUMTCZqQMUQekrUu+i
RIdOox/X0u8S7T4bq29ZTR8rdY2BZumxfSmYHdT0OylJsMv0dfvc9j8E8dsHm2ehP+fVtgFoOzed
Cm1ftgNplRXfu2BjV/EJs9OB2NZIbEK0qqRm2v3oMUjTZY+3j3Oh2w/R2EUUxLhcTCiVnTdCSgSP
3sW1G46v+TjBuVuS/rPSiRBkBLlTLW+gUyYIVqwJfLf5+FREjRWHGPN9Fw1kUBMyTe+3P+4fjp1W
1jEsix42+oa4sMg6y0CyNSJEy9uXYdwn0lZKnA6zAsO08Ud0zu5TGdjR29til9Jy2JM/Yhn/GU8Y
DjAyvOh6A0nG2I4REILvAaxYHJ7mli7oZu797CIXiJgkT1Al0kz0/pLRdxPuMRUtUTO9xIyQnmz0
fb32ffTgZyaI2Qzc/OA+Q7/49a7kmNspAw67osoAFBhDEjcdMdoHT9vW8Y9xWlGRGcnIOWC/kMco
Ipf7SR7W2I4oHDZIpgghcOUEB6zvCbcLi5dOf1KUY9NvgqFFSvI4gk0s8n9HgxUKJ7VYY4lYtsmL
72FUVp3UVOgiejzKe9ZO2yqZHAEurw1fRM6M29dRFpHVeC4BqTas3EhLSXfa//3/m8+2eshoqR9A
IA9gUARchXJIvMJRvaOHgliK51LxZQSfkebc1sh/kAriUowxonfqbCgXhsDhEqq0BogWU/LDSHii
ZO8g0SFa+aLq23IAO7n2xMncymJZRcMQkIp7Fy23aHzFFczc8h3fY8yI09HHwm+VaDR79CQoB0l4
rbrHfA09YPZGRfcMoLVoHx9GQ/FkZq5f2uLdTVwemO/OL2f7++HTvnsCVc1KMmqmzVQMSGpQZ6bd
fJiRubYenyukNpjS0HxVCIaACTlg7JaY9mYlmDXYZBQVhHYtPPExoKWBFedakOiJSS76AG20jpg2
fj/+58dxjs6RQCx+4cf+71/4B5dsCX5hFPi/f0Zsm9gZORxMa3M6bb5PG2t/ej29fr1uVtSLvdTx
qegPRlM1/YXJA8ai0rJRZC9vMTNk1qbjOKF5/tkEK/f4bB73LEjCCA06ljD4eq7mXegx3+dpnAKk
1bT2luVYDhZtk39xwiivI0WOwVAVWQbGP1aSkaZlWIYYv97vX/fW8cNx3z5l8mavHPHsfjov50IS
4xn5zBc8I4Ck/fGIY8PQ+r84GBRY0VCN3lOgjTNLCXMjj+oQSZD90bLej85v4kIdzM1KUHeexrm8
UuhCLuUwCxG6NA/iHHKOHx+/np+ffTKRZ0ykA8PGnPDP+DeItg+2uXn6Lsyn7ycg/uF/3yOAOgP6
t5VX0rl0PP8iCV0ZFMoXXvXaeio0o2QBndy2qLls77fYXjqqb242prmy/DlD83n5f4QxKSlwkfGD
UlJhFrSfOI8uLBOSrI21ImqGDXDeaeBEoJP8jELAuB9+qP2xMWoq6kgtwNlSs6eOAMvD+iz667YW
Le/lhUwmnvGNeGjrsoHMlEgEv8XAIUjJK1Ybm6H5231zHw4Ph4O9coizpDO7WOYCactODPgYguEB
c+I4z+4P827NqSx5dBTE/mypfK0qmi+I6OOhy7OOSJXBez640NSXNTWZBR7schidBN1BJfBnQe+W
s3XJ3ZqEcx52pvWAcUa4i6YkDOddL0WK8oyL0aVDT2qvkffOaW3LASpEYX+eXaW5oTaw8tJYNv8L
sYz5x5KXppMAsVQ/AAHbmu+vtU1x20YTaOh2Z1karILgpqRwFBTgjLhvaDgwweprJkQFAGcG67RW
LqYzYNWt/WAuJh1kI5Mo/+do6TVqHc+/wXCo8dAbFdcoNVb6G37HzwF/PxsTzAk/FjXj2/akUnu5
8VUshwBXemXLX33V+dsc6z+3N/0K+i34hRuB/qx9wZmEhP0CEYS6mPBFAQOdedd6kufIFMsVGlyo
YEQU5x+4yEfyhtXfmTvqJq2TsxbUzGIapAIVsHlhFgKx2gxPQ6rqQOp0yO1aTPS3KgqmBoj+YsWW
krVm8fNA29UiGWGMV26ijIsCXcLll5N7n4CO1cT4JPmNf5rIgN99GrnZWC/Bst3Dg/m4fXS3to3l
f3+fvrAtW4ca0utpvzlZp9fX/WnTkm/f6snXGogKtUzmY9HdijNBKQF1cHbURYn7NEOpKQZlOO+B
6myM89KeBCmrkTLyWs2dtAmUgFWWrDjZhSNRMWUOfEUM2WqzkQfd48pxkjHdPgioQ+Lh0lqo/78r
oxLt4qxaQ+SlroBZJxqHwX0totMC0+XMoRixJMVVh3WCTcAIwIAtgw3I1JCi0CpbM1bmOWaBKSU9
u5DG+MPcyGJFqXgsbnroewyr3qnqYcjcEI1ezQ7l1duWPWuRPJOsXchjHGGJBu+o5SAvM8j07n3X
RNpMv5Jf/jbfRo8Fqdz4ebT6X38Lx0HlYoAZs2XgJTQwxHRtz6pUJpWXGxg9LE5h/9OPUJZcSxfS
24k9uQsZ5zfmRezdirGQ9h1klLGHFpUYvQ6bHoWe21u4pI6XUpj4RkRhv1dLSEkT6VnsJbttLL7r
YyJIK9H3bD0yQGZ0jBEjMF5g4QPCjTh2agOLa2RLzV9SNSaqvnIDzUMYRgqj71HdyzUPGB4zfjUO
8mmwDMfbouXqR7P3nGTXPY5kWhkCnCk9I5JReo8XQs2oMc6GvhS+ipFyOo79sVQjUqlWJriG5Nw+
s2WBqHigMx65dtZ3Ca0aDkqC8bbpvb8rzfgQP0w7IJi+3RYzj5/owtC+i4QCBgIB6Xit5QVKvb0s
Q44GksZ05w33iR6hd/RN7Tct74ToXxUw2eyjUWTNbS0qC7BugEWLKVjU/q9FZ8MUR0UE0UG9y1q0
dRrI6EfuygLpyVyZ2HmBf6QwykKhbpSASqnt1p6ekK5xwl3xlhW2r5rVftyWT/9H2nf1Ro4zXf8i
AcrhVrGj89ieuRHsCVTO+de/h/7w7arZQhOzz8UOFmjApSKLxWKFc5JvAvzYk7S/LZqnH2Mzg1rM
qIjgMFhmkBhBk7e23HHsksbRt7RjnWOBbqFFg4wpJ06hCza6TG9rwZPAuEEyVlWMvBqmotGjHQoA
YdY4Hv6qoxE4c7BBhEyADjF09eu8r7xgHlryUlB4KtEZg/gpczUfQMQ7/dVHI4QznPX32I8OIDLz
29M3IOnuOB/w1WhzvYr/fgBjI5MWm6VO8AGTew5d62d8bPagDdb3yZ1iCy4Q3w+ld3tZN8/3SmfG
OEpM5ehljhChMJOXxEpQvMmBzrVEJfL6ygyUmGx+Ai3WB5iQOHbJVZcxGkWOp06vIRu0J4NtENe6
B0hxED8Wb9rZAOZcgB5WyYt9g2NLm94GwbEFLH3crsAkuzzydTq2iUl3OtbIY24CUtN6Gdvai5Pq
NLQGQO7Fx2b6XDpMWieeioGP26tON5LdaEyNY5YFELlAtGIev6OQj3IjQfM8kdLEF41Z3KmDgFJh
VqUnEDhL324L3Do9GJvBFABSqOirYXycbi0Fbl4oTGuUwnQayl+3BWw5Gdplj/eGBHBt9uygSaye
RAX9Omg8DzQKlCCgjZKYnCOyJQYykCHBpD8uJUYPQDVJXTRAD/A9SCkIo4r7BW3tt3XZctVrIcwx
hOwprlQIiZSfMZr0y12moS+4eWn719uSNu1gpQ5z+qapngmeS1itCWzdY4F7Z3HAR4UI+vttSbyF
Y85aqYx61uSQ1FkfhOyM9NkwvNsirlOe8J94ZKCZTQTOFTKsl6dK1TF0KlD3VRvuclLBdZKfhN/a
YXzpj1FwWxj9W1cnCJgVAFpDe/wVlJUs1zU4KlD2LMIPA0i8RuXEVQWSNBTmPhTBr8nnbYHbC/iP
QJV2+qwuBzPrq2QBa5Ujl4qHerM96SCIinl8sduu6V/FVCZIBt2cLM01lXNoBuelTVz5F6gGhmBE
yd6WErfxbyu2bYP/KkYzGivFqlKTGrmgNpj6euGpqltkzwoPVWLLARkrtRiPpxVymfcYscZI/HuO
OZqK8xrk/X36+0oLI9YX9CHhdRZOTgLAwjHhhYmbFkfD0692TTRvXkoYkjajrYsI4IznppudZHpt
MMFlqTYR9vH8Jg688ZZNP6TSiiJaNFExYkyBdKURqiUkWtIpBr9MkfgFQWq9l2yAT9+2gs31W8li
rEA2M+H/vaYjkNcI+mOuvN4WcF3Do95hJYGxgMKcC7WZsEO1juGjQ9U8l+SpAUJ8HfTJKZeA+XqQ
iD8KQJnWnYI7kEY1uPIYaOUEWAuae69eGABk0aU+hAVikhRT07kxoMM/FhrLbhKzRBszUFYHZaqf
MkPP7wG1kZYO4GMjTHMvaoNhdvJfTt76zqQnc2WzopKZpUEzGCjm272MwnTu95ghi9zbS791wtdy
mFtGKqVxAPEFzgbsNZ6Q488/aqlzNJ1zO28dkbUg5pKJzVDvqwVLXMroN7I+1MpWs+dOve8Ntyjj
XWtystObTtnA2Ceo21GEZqMOQwaiTxsq2NPhOQF52HjoLM6txhPBbJKSW3MdZyoeBYlxl/ZoeCmS
u6LJ7dt7tLV0ABD6RxNmj3A9D2a8QEw7ZN1RMzB3EQrSIZliMIYhXWdaWWSrCTmqdcnDzt8MxNfC
mX0bm0qaQQmTOk9g49TuZS/8Dt69YicelUew/XryE66fHS+XseneVirTJVmZ/9j1sTZUVGUgG4uy
36TPZRSgyL/UHLvcdG7/SvoqPa8kJUk7mKSBpAjzqI0KgnLZv719HCthXbWhlIbRlJCQqXhdVz6Q
y20150AH8NRgfLQ1SZUeWdimQcKMCGQ831Zic0NM4LuCgpEWPKmSq2UqkqRAqTPBqygjtqg5OSCw
s7MQPiTT7rakq25e+tTGQ50W4nF08WS4FJVmUpIpeomgw5ztUDkOw5+MDtDeCQ2mTsC+rOyM/Psc
nivtQeKZw3Uql0qn9zjwoTHvzgaqhZpGS1zWwKF+tHw1KJ+WXZna6r7zTiDHQfutfWqcvnUEztTH
1gLj0YcaHtK4eL4whzzE4GgiADDKQTDx0USCr08/osq6n7QXBVwSt9d4y6Ng5hl0twrAlcB4e7nE
ZYlMl7kgOykDhmVajnnyOSmmrZVOVByH1G15fOSbAtGIgFw12MjB53kpUKgQ5FVhh3SoWR7n9ntr
VrY53UUmWFpC8rLkgBMDQOZtLekfZW91hF0UvQBwpWgEvBRqIHNnFBJ4aFPVtMV0Lw/HeeCFfptC
dBAa0Renrn4ljlYHwzInAGI3yLo24K9tQxDoRGLQEt27rcvmAwpwKOBxEFEPAufApTLNKKd6atC0
QJyd5+Z+mWsnato7gPx4eaf6UR09APzxaU5AIpx93Ja+qSRaPQD+SqkMWWCkauwtsalxKEh6mJd3
Ud9JPLCqLRFAxwQEF8V7kVkvKSgJMtUCcqBWkjjG5BU5PPLfwlVR17IWwrgWPV0SNSogJNfNB1Hv
Hy1eY+yWH15LUC63SVGKvJxz2FwN1hVputcyTliz+Qi0EM4YwPQEsiDbC5WKc0xGCjDfmm9ieWf1
x1l+FvpvSfQoFU50Fs7Igi+8t+dWnLiSyr5wIkRYKB1D6pguTmi+dhgurUwXLMy3LY2GE+yZXcth
zJw04jihqwag27WOep08Pw7TW7NYD/ryMwdgBdhDP29L3DS8f9dTY22iSJUyRd3VSUFPr7e5o/RP
ac05vrzlY8wil1uZNCHUGqwAvdD2ogMmxlYizkuXJ4Za58oZlUY7KpMBMRVeatk027n+iQbbisfD
c9VY+nWQVotGF3UlSJ2lzJBHCNKQ0yfzxxJiw85h9dSglxf0OY6sybi/eRgSG6cL5SbMO6MahHZW
lVlGKyFJK1MnmA3ioSuMu6F/uW0NW8eLVrRAXoN0KNwdew9r5TiBWBsijPqups9p4DjEUW/niWLP
I1BCxIOhFC6aiCfyLleEE/5sbCGGezBbKH9h9rINbMD4kfKYkl+IwAoZyyBR3yPxh8ZjJNiw+gsx
9DNWG4gKB1FTA2K6rt+F3XTfqfWfrhDd28u5cZwvxDCr2fVLPcQdxGRtclb7BEO5dvo4GdaZorxb
eFbflrcRZ2BuCX6AkqPhX0ZeIglinQDUAhTE9asql17U/4lCEgjjM8UHmspPK+YNgG3quJJJf18t
JfqnR63ugJog1W6zPDfpo20rVWwnHQczYXPPEB1SsHfgObINqlXb5CSmgkag1/Vm5A9LfqgXwolE
eWIYfZSpIcYoQszUBbX+kLR+Fu1ubxPdBsbLGyBIQeMLUmZQhDnHAKivihRk0c4wWnYRe1aDbI89
IP0AHJ3boja1AY4RYBLQOInSwOXuAJ8MR4qKmqLR7fWdMvVOxnslbwtBDwbiFyRkWCTZNleAaaSZ
yDUAeDeTv82KDOgTzs2/ZWcS7WtBjQbLxqK+EDLJAumBTqAmUhBGqAgkaurWAGS3BsvpsgkJx7jk
7NSWZiBSBOg/Vg+ID/T3lXEno47nUEUyBGOm6FhNXruAr8eor7Jw1NtyfGtJjEdaFgMTGinUiyzV
qXr1BBa7PSkiFzfN/u9tAmBmXxBuCgDNGKWGTAgzK0XytJp0bxSToEl0b254XUhbVi7reH3A1imU
IWPlAPOzMAGDh7+VFnY8BypW0Tzqhj0n/m2FttZuLYm59yMhX8J5gkKF4C+TbOsgIrS8gQcdtXX9
rsUw6yaBooBAXYjRlntjtIISuMz/RRP0ONOjBJ5QxoFneWagJIo8Rl78mSek7N6M3hu1/2IA4N3+
/1IYFxenklJHNDfYVw9lv58jb5o4fkfe2hM09eE9DyZBbD6zWNU05KmYaNAELNfZr+oUP82HF8HJ
jtNO85tjvDcOqOfey3ZxR3zh+Ci6iNfebi8nFcI62vVHMIcqznOrH+lHdPPdpL0KmNUQeai5PBnM
ljXT2ODGhQxT9VXyPgJdFQOet/XY8n0oyFsGeMRBS8qe2CmT0wkobkg/JctnlUenQcmPqZL4WUbh
jU3blADWfFvmViyBmRMgKCNxgUEmZgO1sknGjkCveKhcSbxLcG3UeYmhYuLoldfLKCRxrJ8u1dV2
rUQy2zVUckYqER6jzo07VQodecx/DpXk5ZbpD0bOce48DZmdUwFZpIQ6VhUIRSVaMqePsBLafTa0
7+UgfhctUnphbN3lmmhyFnd7Q/9dXOYECmKfgtYEi7ugoh6IFZIm6I8FyZEhfExl+F0spXOk8dLK
m2dSRYmH5rfQjMwEA2TJ5bkSqEcej3i8KFNqY3ilCf/ctpytZA3aC3UDEE2gNUJ73OWtqU4YvNNL
aJfL+llMdWfOdBdjX0EtJMc8/d6Z+V6biKeReUe0/udt8ZtWRPsskL0DjxqL2qIPw9AAywdPiPJn
l+YwnNiXyYCL9SMX/hYTGBEc6vr/CmOuHvwUh21rIDUkh0+V/pou6d5qia8J/yW2X0tiFlUra/A/
NlBrjlQH1+7RKAxEp8aun8r7pBPdJupsc+HiSG8azUpD5lAW+Mk0R8iNkmonZ42TaL2t1UC7t7Lz
NM9OlEoPZCgcORF3Yd8955V+b8Qj8Aa6LKjT3pYGHpfV5hYDvVsXYcxAJWbWAng/WQMsRRwfZE2z
yAdWna66IUoY8+dtY9o8qCtJjPaj0VilFEF7dfqhKoA022WoAKDXIATwkD5wTJd+95UDXEljPFI5
i0Dpp3qB6dcWZ2CbybYEfOnbOvGkMM4nGlNN0DJqScCuGT1Va2zEhBwhm851pQr9fRU5A960j6SZ
blHfvStWd4p63R3C17CJPDB4enH0URQ8sp+tSjpmMf8xDJaoKRmipK6oVHTm+koc70Hb7EhD4Q1G
t0MMj9R+4i51+DQMih8B+dEkH6JAHrJo/z+t8ddA20r9Dj3x4ZTjQ0JRdlWAc5ltHFRCx7kxt0JS
0EFTsjBgA11xXxhZW2lWipcXMTR/TPRdsmTBf9HkXxHy5UYOTRNPRICHawdySIzopKvRa7gsHDGb
bmaliXIpplS60uxmaKLOZN+01VkanqTCRNMKD+5uq8KGNlaQu2PsXEGXFHMNqlbXAi7QQlRIehuY
qIv2lLWgP3k11Pdp8fvwHiD1hTrYfe8BSP72cnKlM+sZIV5u1QaKyshwleqjHh0i0xmro9x4Wf+p
40uA9Z45g4yet9G7LX3Tna1UZ1a5Nca6b+hLvYwbPPtAwRWQuHdJ/g2jG6rAsc6tPOnFSjO3IyFR
FeV4azrRcqcNXoVmfG0IlrhBXAUCi6dMdqeEUwreNCTapEwPBCAFmLtBsLJRtL6GQsJoXzSDraN+
WJhC0EPF26u5eQ1hfgh0Xyql0mEMaZi1HNhLeLODBwQ9dpIn9CpArECTqb7j2uK4lC3F6NiGRcEn
RZktgc0lUGUFFXQZeCO0dpNmv7qaIm0QYGwCSPHbbd02M8HgWNYNkY7ii2ySipSW2YoaxKGTTw3a
tDp1bV26Wkem/ZDMetDrys8urltAOvelq0wmsatwec71SuP4hq0LC04dNXFQFmpIZV36BjnvlAlR
FrBBMuug9rWjUpB57itrw1wpBQ6e3rTyDYBu5s7qElB0mMqAVGb8ZBYf1fBYTu44Dw66rqLCawFk
grLF7XW+3lXIRIKODiQC0pjt0xFMOYrLEDKTHGz0z7EJbBR9X47h/yiHfsfqQjLkPiEi5X6eDafr
n+cCHDL3jfr2v2lDT8xKSpWMmh6Z0EbLBjsygc0oPasiqrIvt+VcWwRdNZgnOo5FcEsyFlHHEbC0
OqpN9jwOj4V4X6sco6OfehmLXYpgfFekVQtQgSFiMj6JsZcal5Qopf9ZeLWI6zsco1hAg0eNHiiT
QL68XLOuBcPHTBu3p+qRNNaTaPaczPmmBBPvIWT7cJDZpg5FSqIwBv+i0zdAan9Tlb92udAA+VHD
AjA/pSy51KCPqrmdvkoAxrdW8ZWwtNPwvoh54LtbZ2Uthwlc5alAl9iIBJyeuyTLbGJ8IxlKUjxK
2a31QgEMJShkrzRU2hh9OgRulY78WGPdy+XvbJQ5F+NX9osxLjRIApcG4+oKYivGfnXBqMRpQAhe
nTDXsf8hg0fcrb3wRxvMXm6L9utZPii+5mFqbrHfcnQ6Dwfi4oFn4wmLHs2P0APd6XkOeOHeRgcQ
XpnYRFUCzQbuG+b+bDDjVcwFItdeq+x2ehH70I6M3EYLu92UZ8sCaFjy2Cm9nyaP4tDuUAF66WXF
FaXG0UkJ9wXIudvHfeMsamhmp7gwqG8B2eJyQ5o+C1tDRgwa6tkxXPpjE0uBUmv+jGM5L5wRyc0l
kFB/NHH74d5hQ4iyzNJ0pFPJTbtU32cjTE0At4ER3imzrM0ARyupI4jFa21XCDkm71QVbFnLZIwH
UpPBs/olM+1Un0vAv/cmGt7EZGi/hchvPWjloPLmYLeWB4UkoMNoKnpH2O60cBlCJNqxPDOeOnaY
iq6wgPQ8Lk+T0P0CxS/HfLcuSqDzwHRlFacEFenL/ZiNyJiISWNYAQREGPV0R6U/WXrjGpTLrbaQ
YQIQZT0GaC3k7M6VspqMIhCe/RQdCNgujF8erNqYel0DJLk2P1SgBgbHlW+Y8XNrlo7OBdG7umkg
DohOSPN8zXiyphd1WQaUUgA+G33klU37U+mAbCiIf1t1pGIUCr4Dc8OICLOiuOUkMZ9MhP1J9V4M
gj1KzYMVcdbu+n1MxaDHCLg4iFqvLBuzALmmRsAqD81C88w6TZ6mLH0fu7H3YmxhHlZ34BF6K5W6
sodFP4ckVzD2vNT2FNbWPm013mzh1n5iLB4Q22h9Qu85E5jkWiXFYOkFRgEg3McIDHp4K3SOlB5y
6+W2G7m6P6A9JT1BEx4WFJgMl2ZbJHEVtSkCLXR0SeekJ6ETFt3oSHMajg6QpTvejXX13oJE1D/Q
tIH2etR7GceVin1VR2DxdjTiApA4lZFBy+2k9GswlCqcB8IVAh+6Si6kMUcDlLXg1SZD7sSNXXsQ
B65se/j+XgagEbf1XyWQ8h3wl+HsnBbnoP2ad7yJ2qurk34CYBXQxQbwUezn5RL3SViibwWf0NA+
n14G4WefvN3exq0juZbBWAzJhQk+FDJCNHEGIlzFXm6jTyNv2+C2pC3bBNk7xiC/WirYa3oY5Lod
qG1aGm5dq1yAfa5LtgGACCfUxshO9P8kkvYGAIwLvoCNPaLJIHUhATh7mnyrP4Rag/9+zLSfiNcb
cO3GsVmoaf8jS77cLDXWh0RXIWsOiZNHu2JIMD7jiMtdt7iK8jij9bfhweNdVwYZqcyZ0EOSlO2U
5c6Yp3gltJORnGWpbH+A83E+myDbupdCXfsdjpNZ+aTr28LOdDHcE1EaHsc5K9xlkaXajoRJ3FvS
gGGwtmnN2gZGHXoAM8GSfka0B3WMiQKsjTGxJjuTlWoXpjH5FhXqnLm10EU+Roe0H7dN5uoA0H5b
PFRpIA+rYWEmpRLD2DkpoZ2ovBlz+9ji7vh7ETKmnkQM5eNaYovE4jT2k5XOuPmqXneUWu6Aks8r
/12HqNgmSlKFTiwF/8c2vS5zMmgKWBwdxRfAqbGX3NJBC5H3U3KJJ/n9I/GUgwE6y8wGt05ySPYJ
nE6+G+xsPx1nrwh6u/ee5VP9XDg9JyDc8qurj2PxJBWpHAWhxsctWgyM6+fe2uMjI6CqGOdi4Dxv
tvzNWhhzN48E/kGgK2EhOEXZU2jE39JYm0+9EGffb+/tlSy0/AOz2cDsNQJd5JUuj2QkCoAmj1FN
WUIjiAH3Lhu5m7aLf1vMdRaSkcP46SkEqryZ94UDMiw3RVOrMvqt4emzU+kHKbWnKnJqAbTqIDlZ
jrHyt+EOFY9GRlwQMDA0816qWVhlvSgIVtHuLHuSkHryrHqSzGOu3Ix31lvHeLgqR1tNTu1Ef0Td
QTrKnukOTo/Eqz/7xV3oie6f2yt7tYGXx4aNF+dYAIRRSo8NeerUfYVeJR5v7jUeJCODMRKQS+lV
O0KG8fwee8t+cNMfshPdnyTnYdk9hHaOgahT7Cse4dnNlXtjRDN2oy1W09YyRPd/jJflfbj/nGwp
wOzE4SEPJgdz5/9lOWnXF1KRSJIxZ0+uQHuJSlLuZNqfqXiQ+yM3q7C5YxL8NQZfDETeNAhY5ax6
gEXGY4OYWNTmIB1FG2brpRV3tIba2sWbny6dBJwi1N/R6cU2sMmAipH7L8uIS3ue1U9S/Mz77CS3
cJRz9quRDEdSE/QUp7ulQnYjjTlQJNennn7CKtZmdi/NxE5qFGqc3Wh6Rtq8iZYw+po1DogLEyEI
NfVZbMzMFsX4CNAN4buRZE85sG48aRZ49QEaqF2tCIbhwb8oIXvEFslEE/lIhcbjifK7kzDZROwa
oCK85ypPDOMEwj6pR6mCmLS8CxO3Cs99gh3QOFm264w5XV30guiYh0Hsxjao9mOWxm2d5hgTMRJ/
qEoMeianZJ5frP4tKrJzk/WOOVuAel+CIlv2mvx++7Rcgzoyn8BkyCRk+kiu4hMAGRK9YMooAYPm
n9mrvXtZsN9GlzxLgGfZW/sBrDqce3IrWqYIjOhQoujoLHTHQNoccTnCyU79ZZqvMDZ0HAdN/Csf
OdfH5vW/ksQ4QEUeWxQlIKnpNNdK3yM0qKcAHojqchf3474KR87mbvo95OfRsguwuitYEoHMQ6PQ
oBU1xQmMQxPSHL3Ka/DfckUAeUI+EFgkmnV1IOZY7UQRsz9d7Sbptwm5JpHLLE2n8dlTpwIsmvZt
gBqAfaLVS2eotYDEiUicsTxM8ytIz5vlZIoTxgwdyXD5HD1bG7aWSY/oyseSOCw1wYJMGa/CMnUl
uJrqY1DulNCvZXfR76PameGJhPdaRoMyeLVFt8v3erm3kES7fUo2709aSkILLNIBBntQraKl+PD4
mrE8grBIU3+H02OV2EJoj/KzHtoLItzC1Zt7LT0qpRuasKwDqsHV+B2A9uVf96/i1CLVDEIa5O/Q
FMa4ZQsdXyYoSZElEH8v7XulG85cmQ4ytBzN1S1XiNERA6U0CxjbV2kmKyRRo0NS62VuuVMDhA++
5GanQbYH9GW+j7bkG/exbd0Jdhv0YMkBlvH3yFMAImna01Hy0n1xZ7oYwt517zOCjOF1CUL7sXLD
c+S93t6prfOgwVJVC4UxTIWwV3PatpOmjgjf8NCjc0PxA9qw/4sMyo+h4DGMkPvSNFsAS/VxDWMA
A9LO0OqzUUo7QWo5zpFGtOypwzbTyVpKY6Mzr94xzUAIYHWwubawULAdJfF+KMbk0Ih17ipNJz4O
PXgUwXImomEuj4q323peZ7UhHrVTmjnFRyD7d6mouLRhU874gioKZPEwgNnTOheCk9cByVyzzoJG
POgVmELUn6HpRep3sFKG/UPM6976wlm9WovVlzD2niYkJskEK0xfUche3OazdgEn5vzug1S2hX10
0h4iz/T6nX43c1KgWycAGR2UW4FiD+ZNZrs1+u7QTMgWEpDnabuqdGPyai2cNMCW5SKoQU2AZsHQ
iXC52NaY1bNUxrDcXAqaSfJN0CPNoeJxNnXLmSPvL6GXhRYA2PIx0fShBUgBzGq2ssHLx0j7IwxN
n9roTEhC34r70AsBY/2UIelpgAoFozUILXNwGf6XT8HLFRPcyIFc5ZYRyAkNsrlY2V34Q0Bnzeek
u1rjC75Q2AonlN1a33VilYnppKTrUZZBDnAZfUv5AfZcUSg53nJLBuUHpw0eKM4rzB7mhRIveo8D
I9R7MnwXwyDnOeSte3EtgonX6kqZkaWHiBpPNiE8LboXLy4ZRGDomCi3ccxlU6PVwWOMX6lTpTUb
Km6QHTW3ztGkeXPM4z7Z1Golhtmcvq71uqtxxpbkAwSpRgP6Y+FNb18sYV9xsbXoX7vlTRjPKhPM
C6ojpCHR1mXvCzHsKP+GqDuq3jrTw7S/bf4W632W8HaPGgAreZ2IZgwkLFNDIAWup+ylLe/07n5a
zmJyHz/fPllby7kWwxhJDjqRthKhYJg+k1a1s9JpVVcQdosaIN7mWP3WRWWYmAvDvAHY6VmoYnVA
lZ1gFs0BGlXpmJEtf08O4dNM7PA/WCNaBuCLAfSHIgmTBGq0Tu8yCZJE7WgmQSY/gvDr9tJtefuV
iK8M+CrulGelqcea7tD4toy/5NZFkTpvgttSth4HaynMsZJjOVX6EYp0YunIfWvPA8e5bh1cOn8G
FE5ALSDre3mdoB0BpQhNQpCinDTgFOaLqyscLbY2/quuCoQFvHHYWpU1IRvZyjpiwxn1hmDJK9QE
ekC2EGQDg65IXXBh3164zQrEWiYTk+hFKqGvADIFsthqcepIA4r6o5j74+y05G5sHIxy3xZK14o5
tTT7aIGZB5PGIhsBCB1JmojyBstyaQ9iZlv572RGG2jzqYS727K+SorXwpANwBWiAcKXsfE4S0kf
NyFKLI7qDM+jChBRG9ih42t87PaKnx8Wp3gCDdiU2fWDtbfQpmhbrm4DW7N1eC/0rXwodP/nc9j+
aL0MAW4uQPfiZAaAEnshXnoOd7Zwjo7KIX4Wn27rzxXIHA0yznVVJtA/1m1zH9umSx67nQFR02vo
ZPsq+MWRSN39jRX/oiFYHfllzEO08EHi6HSxLdjoqzok/sOCagVmFIKUczK3HpMXS8pcP1E/jmZe
Q17ndifltAyOBTKI0i7uVUf8KO+I/Ya+iDtscWTYLdypz1GYnpFbCjNnqIiaUm/Lrw9oz63sw8Z0
/yc5vKEsExoo3tvgF+NE0Rt2DZoNZLkw3o5ZGtQQGYdEsh4zv3VFu4Swt6Grm4M9p+iz1/1O+2WC
+hEQAQDPAglvhJesj3qVnVp/lGQ558h/9u1OnU6W8dyJe918In3hAd/INVofEJ+3F+j6vNNPtdDM
A7+G9hjGd4qxNVdLjk/NWi8en6T8OxIfg4j3/fT7tqSrnQCzuY6ZJ4T8mDy6yme2lrDobaRnTl+W
KPEvamen2VJxnCZd2ov9plIsUM+DyQ4Un6z/0mSr0osYrSJGky+Htmy/TUBnDoRC//b36hioEIu0
fYHmSi73eFDACm8teMOIEfnIkQteZMLZm6vQBrpQ1hbUuSmQI8vUVHSCkiFjiNIa+qyU525xTAMF
BUIwFv+q8VCEtlYO5QIkWjTAIwD17FIhpahm0Nw3KJzGzasmkZMZNa8W4TGYX12kgF7AawH4Xejm
QcMws26qkYPrT1QaR5uV+z6MnFhtvSRTT4IOulfN9LRRdcuRV7G91u5SLOMHhhQce2oNsWmj2C3A
gyrJ8HJ9f9soeMrRr1i5VyUuOzJYkAI0MhNqTN8UFJqU9zn8yNIjMF44t/VVBMcsJv19JU8s9bSO
DCpP9SK4mQgkE2/izLmnNqUAwBS7hcFrNAldSimySETiZWpofCVOAbp1xv6sSO+31+7rNX55dLFF
KzHMFs3oIZRyKkY9L+9GbyufiWgLd/Ghe9P33WP1pGO27LfgcsTSS/ZKLJLXdBYfmUYWnyEmBu2e
xBrG5WsDlsf40PwxdNeQ74fSNjJ3Gj5mHnLCldel+7aSyTxaSNcqxlxBpjShUfTPhKHBcX6zkrsO
Y4q39bt2IkiZI6IDRQGSqFf0T2XUGXmDmRpHM8F8fe6jc6Ped9WrsjwOPLDeLUNZy2LU6mVhmfsS
slSATka6V4WuWla2MHKOGU8negxXZh9LalzqEeREfeaVyAXU5a9Yl/2k6IDsrTh6b3q3V5GjGQtx
tYykrxtCV7G6L8lvY/gWL4kN2t7bYrbswqRhN7qOvvrVLhUDk484CoYGMeA7NbM7fTwswAoLu6Nc
BbdFbTnEtShmryY1m8peh6g02Yflh2jsNfL7fxPBbFNRVmptAR3Ywdi/I8cPQvWzngjHvjd35t8l
Y5tdrBYFvVCiNhf3qpeIReNKrSbZcWjq95IV8jLim7YH4DzwTaKNT2U7f/SuMhs8RCFvkl+XJCEY
E5vcZpyPYga63lZ50y1eR/ymjhjZQlSDyoTJdhRbaiSRZgQFVF426EfBRdJh0NnN1OfbG7YtR9HQ
0IQ8PKrxl+ZHSqkBUo7ROFYx7jNM3cwgsBCIU80c46N/iPW58OZA3sXILjCLmHsyHtWkbRcsYj18
tNURTdS2UgYTIuTGVQoPU/+3Fds8Vyt5VPGVw8gr4F/LE+TJQOwcbUV2SffdkM5FxclsX2fvKbIU
5SJFblu3EBleSgJ/2gjPjiUcz9YdAH+kt3RX7eJzc8i+SU4r2GRPHpB0/g2K9/RT8G/reQ0uwIhn
TrXSRq1oUfGDX971eDWDtf0zOwpB7La7qOQEqNf2gvYhiZZL0LxroIf3Ulk5F6SsiwEqWUoB+qPG
7hwu7sxD5NmUoiAmRe8ACBzYshwq9po8LxlIz5LdpJ108q2ZXMF6vb10XxmcS5tUMNaBahro1tDW
x/LfzaO0TPmgtM58EOzYk/FvG0hH5U4+WD6Q4cugRbO3n6C18mDsYxcZiGPs1py347Wl4ivQHoDh
LUwjXXVhY6QgQUMJ/nbWuNHiAtQ8r/yofKj+GlMTwdxaEF311ZEYTRJhPBTqTspPItj5gOflJ2dJ
r++YSxnMYdAH0eyEFMqIj92pdvS96SsBmlqD2Ol2vU+CyKm8NCgAnCu4iaftxcD01LPMiV83IksF
b1vMqmD2HQvLUmCq8xKO4mS2DnltfqJZp7eXe8z22sJvwyt2CVhjpMPM6cK4bifCAq+FMkcx1ixQ
MlCh3U/0DYLsctk1J8yD7Ftf+NHczbvbi7211mtxjO+WzFSMhAHikvnUSn+AvlBmnOiEt45sFNRX
oM9oF8h4rfbm2bDzR8GWRDs8vVnIWXVn6fz4PymlMQmyyerTTqYC5XmfaHtFDAReZHd9FV1sEwvx
OecgSwgziDCelTeEj25lxy9FYHDM4ToTdmkOLODXJC5d0s90f/ZNaUsnOkjrZ776grPglfvZ73ff
TFBzkyCzw9jnEeDI13HLpZ7M64roJFRbao6jFzrRSb3r/OR77uF1dZyehh2I520DZ1Hcx/u7P9OD
fI/GEy/+DGGovJYz7low90YpFsAW6vAt5LX3FDfCmB/G/Qvf8tJT8okej1chSO6eozPmyALe2+u6
1M/sBOP5LNBYaindifmge2GAfj4LHdnSTrJ/n2Tb/Jl+Fx7NncU5PHR92esFGTZ6u2i0qZfxhRUo
NdFfaDYgqhODrMuPDSk5XRRbLmAtgvE4REnEaZkhYhSGXQX00Rinpe4LDhjf1hWFywkj5xiUQrsn
kw4wlKzrwHoBQtJR+0gjjEC1uTGdy0h7GsfO9AtN5lwkW2fUABQ5OgZ08IqxqSl1Dk25Dul7T0LH
HrlbLD0YBi9a9lGk2F2DljOO49mKOf6PtO/akRxXtv0iAqK8XmXSVWZ5/yK0ladEWUpff5f6nr07
kyWkMLO70Q8zBVQoyGAwGGatM4na3FlwdjuG3FDGrp9fR+VrBNZVwZPPns0l6D5eCaKWDibSHig8
AHLO+XI5qZ2dJeH8oEA/+E0WtY9mkSE1z81nMYSPHXCvSnN8ue5XF8/AuVDJVBqF87pQECda0XTf
V4NvFvYPGyRSjvU5Yg4qi5LNOLe6liN5MMvmFhW+rWK9KDn45fT+wAxrU2Vr9LyLBny2FNIdxlnS
hGGBr6LttAm7+lYMlVfGfEX7xRVHiAUgXQ0vKjlG1+2kw9wpzkkhPs0WDJFjBJYOtFHdT2LXWGtg
P4vnBcloC/N7eBnIiCqtUk9KakOrvPhoNbaxKX8opt+s124qY83PL+p2Jky9NFzumJHFewgLmyKw
WbbLmr3ieGZ807R7aq9RxCzu2Jk4yRfUUZ0YdY2lnEK0B/ZDkAIoWyRrFZU1raTLqwMPJelDnBHR
Oi7RvsWJT5RvNH3rgfRFfl4/HItn/0ynWeezs98Lp3aSBktY5qqLGM7n7c9IsH3O17oJ1iRJN1FD
WJ0o8zPYZL/LLOiI6mbNM7OFe12j5V1COxcQEsGS+gUixHZ0K6UOnttAzsKczm2LgiqGPXfXxSxe
cXBg/xEj7RLHaTOsChdD1WLKGlPXdDcO0VpX17It/JUibQ9LdKWxOyhjNujKtTaa9d6jqbndmsTj
9sd1lZZ3CHA0oKcAW5x8dtFNMDkhgX23NvFIh0cSIIg0jiYapq7c3ot62Wiv+zNaj5fupdlxU1AA
LmL11GRm5X3U+JsliDuVjxmjHl2bHVnySsjVKsAxAPM2huMvxTFtQuEyxtud1Yab1bd1h97j6mHs
32v9nyLPY+FsisQVyqEYfpVbWZiOuDdleMCXEXoK+zpCcKmmyZaBpCWP0vb5+p4tmSFG3ynAKRTM
Gcp94j0rS71oI5Ah1mlQqNHtGInNdRELiwc6CiiDSUN0xcp7VRpRDTDBBGwa5CHpT0B/p1aFphPP
tJPguqiFlI6GRBkSLcBdRz+2nCtD/RqITRU2Kk5DL51+OBXxaV+5VTJuEmSgwSFEXQUdIUk5PTJj
DeLw/0MnSZHrDCNjgkMc8HGANri0lLS0C4DGZY1nI7l1MNI0/rAiVLNpOygTRkez7JmFZAgULSr3
JNGKH0ArMzGxHpZPfWXHz2GLICIaWRNkjLQbO00MJHJschy0ur/tWjowlxoYNNpWWsZ/CLto3rNc
aJ7R0Ood7BJ27AlaEYw0l+K7Qojx2HDbuq1zJ0SDLmZzaR+JX0lnFtqtk1r63p5CoATkk2L+NkVb
Nr6Wx+q+mgQJhmjK95MC0A6/dTIjvAGpT3rkYTPqLnU6rrhG36qjP4rRtHxMHLIBYBWlo24dgAdU
bjgVehyktNKYi075Bs+IAUhkuWL2AV6S/e8e86cN2hnSOMEAX+doXghK9P1INXEDDPri2OTF8Gxn
U/XaEP6CgaR7iOp3omRW7I7KNPVuazkl+ovUInfrUNU2ST/knxVK6J6dFv1Dh/roLmocmnij2scu
ExS0uzZgy6pANzPMK42FYqL9LQflZKqke5ozNcjpPMOoCeuAQ0MC1tfNntQ9Pxh9b+9HTF72qDmI
OGh70rU/srCj0UHPp9zDV1f2oW7NpAw4kGG1wxAL1WuzsnBcTTiDCWr2GuNtrTZWT3qdpIhbM9zR
GKR8Lap6dFviOBsBJI4MIFFm59qAxfgUY4oyX5eXo+nrTiQaj6ZhugHKF7qPedVHT93UtPZTnotu
BG8zU9/Y0BY7cKxW1DOnItsMlI4/FSvK/KKmVRUUJOtfRiCcqT5loVluJ65Dplob8ZtOMm4f9Ig7
zwi6i92I4WkV44A81E4TRuAc18bgqb1jtGuPQq0sdmhQWdD9Ef8/YFyJAd/i2KHhaqwde7dkjjW5
HehDcQaHst90jOmvmG/OQq/JGTuQQlF2VZjVO8Gp4dn1hDGKOq90vJgy1WJuFoXPRq9RvxdKe+oA
nrGJ4a8PTcz4LiStc9SGPFEhGwRIvqW00a7Nh/SxtsElpA2opQJXJaFBGbbJVhdT5NaV049uZBhD
5Fe51e/7OgPYqkgE9efm7t9a0gMys+kTBFG9KkIg14jwqBGSPylWOfxypi4JRmfKHsahbHc2piR+
YZS8GlyR2tNNxtLQLyJDe+ANJV5SIAXuatB5Y/A+U9yJRPVnVDiJ6lpFFX2oaYoyVpVU9nAfMlYc
6jAnKG0pbf6gD43z1Ko8ugdE/vgxjM1obZRMAwvKoIZsN1mkOcYgE8E1byQRmIwy86GvcqXzB5vk
9NgqefVokJbdqMRMf5cGQkR3mBxUAHW9GQBfyToHCHd2Pzy1AwNCWsrbgzlZo4+2ijTIDGqNa+56
IWKg+IPXqoNcI5pDLr3l4FiFYTfo0xk7MGaQqQRWARrcLMfHOHyAu/3F4L/0vAZ+IRwnJrMO38eo
BM3hyVDEyrv569AdakXnHyNFZI2iVE2UzTcvcFn1/rlghZ9an0Jo/tRFv0v+g0fGMQ4RdLatmzRr
b9vFy+v8A6QoI6ckt5mYc/cY5khZ53ec+axRvbrQ0dJNd7reBmYe+5j1DGzNefsXlyc2A4mKebJU
kzsMMQafYqwVd5dZf89i3Y8BWamx5rOiP6dowiQPStStWUZ+XsX4D7ESiiwaA/IVAG+ZX38ypgo6
rzAWZ3GIb/mdEXbfcVQOPTswFKtXNP0y6zBv9Zmo+VPOXi0l6Sar7WqQz1XcT5xASXmA1KZbK97Y
v5rJVsSHTl2J+Bdi1rnJCm9oVQPvhFwwzJRcD1HJQxCJK9CYhlc0Zu2mCYjgDrNANJQ9kvHbdUWX
Qq+ZsQMJE5Qv0Dp6qWccETLlHUQmAOMYdO5GKhjfyT5Ef/saBshCJAlwI2DDoRUWIw7yhFXP4kbH
EAJCL4A5gkHXWhsLWbKPcwHz+p5tGtygyksbArqWJ15E9OKWDeF7nmYj3oQ596+v3Xza5EhOAzYG
Zm7+lOuk/IpupLi9jQnb1T/Vw2ucvkXmSnJwccn+ipB7aOORAER9gAihCfQQNn6z1k++ooQc3rMQ
8wymCgld/d3ud5318i/K0xoFJhEC/Nl3YWb3clu0CehZWUbxgkjiwrUx6FcCyZNQ+g6mwmMftw9T
HLsVH9aaGZbOkwZWQgzBz4iEMithpuWjUilq4/UNdcPiu1IECNdIPAVN/ixWmbrmZNAXe5i54v48
ZUz5+JJCjERtUZ8zP5nfqm5+V7/RW0RR+/Inb91/PF0GFwXUeXAFWnQGZZaWlXW8a7T5aszoMy+D
fPpOrBux5gmXzhTgAymAA+EfkNm43LwuxrNW0WAfKbtraqD3CGCgIIT45713mIU7kyOdXaMC/mWS
Ac8W42KuUlq7ZsqPJQLVnCkrXQVLhwoQDGD0xkwyUpbSuRWkHow0hlkg3Djm9nQcgZX1z10D4EZw
T81JgS84m2Ov6AgVYAqksyK3NxkQF0USekxF1f26qD8PRtns0ASDc4V2NB29rZc7hJcGJ0bhICoJ
xDvePGYR3IBOKtC96abaJJ75FG6swHpB6d0dS7c+sJVUy5ILOf8AaT0HB/jAuTV/AKCtE3Fg7Fe2
Okm+dFH9FYI+4UstnYGDQmKCELJD2M+DUxG03xsv3ObAtCx/hM/N/fBWf67RhCzVnSk6oOG+8FRH
CV+yf2ACdjUjKG81tfs5gQ7XTT5j6kX7J7xt1V0BIqq12GNZ1b8ipQ3VomkashCqKl6/p7uo8837
vnWdgHrkw9zpj+lBvSX3ym6tePuVgRouBd3r+Ks7BkhWpWhbNaoxRid24+lbcVRfkChL/WQb7tBS
sFVd9GokT/V2uHm9bsGL5/FM6vzzs2sbBIcdd1KCrRX3mWK4oboCqDAb4NcT8lctKWye7B5v4wgC
6iOL3f4m/c1ek41TufTndU0WXwjnCzh70zNVGDObLNGxgEXtZrftOzsmAUFP5cbYOod2m71dl7d8
8v4qJhlnFEdJ344QF6FPD53vrs5BRjk8X5fydbBGMgvJIPE+rizaQ0zrF7eGq3g8eO8xBbsPn5TN
t2aXrKj1dVRLEih5FN0USd9bEKj9QC9vcZoUTx3c7r15jgAWt6beUqyPNCreFfqMayoPowHiiKYW
h3kAqq19b7bqBzpZTvadAdTClZVcuk1BVYNDNgf4eMRc2keTNtyZiqj14n30qD31Ppoc22P6bu/j
R10Puht7035Lt87KHbF4sM/lSnaZMCAMR6iGevRHFsSvzE+Ei6SCeERrtuGpt/pnSlxlG5+KlQas
RdsBDDQgapB6w+ClZKJmkvC4zEzEl6nCdw3LkJI32nH0SZxi+r4coD5IMkK30owCftXW06eJK81L
CVRcPyyo2JXaxE5VXSlrI8r6gl84/zbJrtvJrhkAZuAX2IxtL/YlAIpWdnzRuNDlOT97MAUix6Bc
SRNtsC3ENZOO9J/2RPnHoMa7rOi9iqGxoPhVVcBjMOKVbMWycv8V7MgXJr6lSUYsfJjSzWDFG0ZX
8ZsXzfmvcjIpQWwi8zfmUG44VEf6s0H6Bdek8oJJ3ujXkZymb/lvxdXWSsBL/hy58/+sqTMH4mde
tp3KmFamAe4Dpry2lbqLwmY7WWh/s/QISKSRZ3Pzvqn0j+ubueRuz+VK12Ou1Wj6UbCkBbnn+XdO
Dlb1cl3E4ooCMAfhHLAzgBhzqRrjo7CtECtaoJkA+UvjzkQrufJ+XcqibZxJkQy/S0DMVY7zviU/
7WrfrXXDL0ZNKF1itBfNrJiGkxw4AwqWkkSImrQ7KOFxgMPeKvfcN3/wjbPvdmKt/raoEZ6YMxQm
8G3+ZM7OTGIyGcLwEjdGr76S4ZgpK+d4cevBdIVRKxX4MHLNt8YYgSVUKNTVmIgnAnO1D/20hlay
LAW0i7aDNx1SaZe7PwwxPOEALcbmsRwCPt7Xa5DWiyJQ9sK7BJkLMHJeioio3fbtgMuOY0gSb3Gg
lCluOjT/xo7PxEgWZk8Ffu98g/N0b+iZW4Q73XxVipWnx+JxORMjLZiTK0jNz/fpOO6K6phZ+474
4Om6flzmj5Xjx7lU+H9rpkuudHASNuURpKgWYCaOSv2ZW75D97YIMHR6XdbyhYlnIyCIHNybMg0s
yY1eH3jcet03uwt4HwBdHZgm2/yQ+HYA1Fy79wFmqa34tuUjeyZ3XuqzE0RZnVITvG5edxi21h15
xHvuVHZee2qD1ms/ut11RRe3DjNU+IM+ccwtXMrTlc4UWpO0XkqPyWR4Rprt0/pnRqqVevliUG79
lSRvn4Hyjo17GNs3el21sc0bo3qjI2Dy9hkrkWzYt+lDAQKCaK2fZznuOhMtpVe1mg6W0kFJ5wcK
os5b/EQfixNQ/NlOeCgsZsSLT8pN6StreCGLNnsmWboje9QmIuAotF4Wo7PwscC8ePcqutsiPQq+
Nmi11MpMwQgGBgN0FX4d0VbSGMhAHHo2lt+clAPYxsVhCsZ7a1vtUHI8aZVb3K12os/L9+VgOsiP
YgAaA16yDWkl45kxwWZbv3+D73fDp2j/EZ+c3Rqd5Ve0QzxJwALzH1GyEaWD7UThBA2r9y4wt/zW
+J79Kk/jHRgXxo2+Me6zjfIZfQBaZ+XqWT6ZZ6JlIxoHrexmLXufuo5bbPMb65btPl5Cr7xZNZxl
mz0TJ1kO7ac2r/8s6sZx6e4edFOn3rU87RE4oZ51zE/F97Ue5vnWubKR8vWaK7jVGYYrMXB7V5Ob
TLmvB5eY6HoKrnudxetvzmRiBhUAmjJ9Bd7HaZGG2MbEyf1Gp+7gfO/XCPkWg5EzIZIrzcy67ZwU
DocYoUvFI6qU17VYWq65t4mCInqempMsAggtRWFHONwTqjXtGHtTlJ9K4XhR1WyZVa9UIZZc9bk4
ySKiVsOUXgVxgNx3cz3adPWJVJtibTJ6qY8WYe9fvaQAW60F4NpULJzYaHvgpvKd4Qpf3AzUrW/Q
Qmh8djdkB8K8B3F/fUVXRc97enb9VcLJkVGHaH1r/ECPQOlOfhY4gX5XV57zoG/ybbSfgjBga6+Z
tc2cTfZMsgKQLK0rsLqO/a2ID7n1POZofth1a9CPS7Z/vrqSWYKe2hjaFoIMNGFygC0Cmw/0PisL
uSTFARod/qG/4+sAeFN0djvHsJwFEXDS7Pwmyt9qfZ+HbpfeKPEjAbQ7gDz0Y6o+Z0AFj1fSfUsL
ev4FUuyphENsDXMWsy3u8vEJHQQuellQdHWdNFlRd1FbUDvOlFroNJQzppaSgaxHIDRMRqDe/uTF
Rlsrm66JkCyT1E2vklnEWNIHliIBZoabtl+jg19sLkBX0n9Vmb/jzA6znhVVxyCndbZO/q0jQa0G
UflbM07os/bj0SucO9GvhIELcQrMZIaptIDMhWvnUuokhhxxN6TSmruUfu8BaQXYIp0+iRBNeN3K
Zbrgyi7ESa6sL5M8R9sYHqZRfc9BCqu3gE/GnCwedyuvhoVb4EKU5MwmvBbtwZxfWn0R1G12iJo1
kJE1bSTTqHtiaWMLEX1xN9G3kT7Z0xP7F09GKAIAnhk0doZqu9wiPgC4rZwDAjE8oQnHSPasXdmW
pYzvuQx5QoSSFuw4Fe7l0c59DEn7TlS4GCv9aK3SVSMetMAqnBKx48n4sOKxljfqv/rJ8+AjUJYd
Y4BsRX9Pq2DIDnm1K5PXiYOS9SUydq32NPL9UPm68qCtUcQueKsLzSWLzLRY17nA6hYRWCWUn7UT
u1kMBLxSeS2rPriu7Jo02SidPM6z+dXVOfdU+6X3qWez3lWKGzRzXhe19O5CzhOhm475fsCgzt9y
5lC0tFJ7O4RmxohwmZOjgtLu0Eb3PI1R5g0/SoZe05Y+otp1Z+sA7Mrer3/Cguu8+ALpJigLG/ws
GbRNRV8GoBanaHCrqWdR/o950QAxca6sdEhAb1J0CoOyXWLcxCTaVLpx0JwePEy5Fxc//41iaD7B
DQv2UDleVqIpzhmFYgbf68KfSjQtbq+LWLSUmbrr/0RIviVPeh4SAREUfaHCcisQd0zsmPXbNHu9
Lmop54HF+ytLunqoGgNPADirmCFE4Sw80U1zsn+iEnPPctA96Lv8Ye1W/QNBLD05IHM2TGB1ocFQ
ungcKjLaJ5DZPndB6pduu0MbLIncxEOZN9C2hS+CYlO58cG8xQ+OsN0b7b5Za1JZwDiYLefvh0gO
gGcwyyHHhxh3ufea3QDspTA9tfXtI9rSvXH3LfMr7pJn9qLt45XQfvH6PRMu+QMwXNKkNrDLY76r
B0/RbtoQuPNBwh4rk68ES0tpggtVJZsqRZ05Qzmv+abygW2wfW+E1+9S33mkj20Qu9a4XcO5XzYu
AFliugBEm194y7G6fFCVHNeXaboNhqrAaIJ+6AnUiv0pN8CBjYE81YwCM4m8nKpuqWZ+Z/zArML+
up0vHqmzL5F2Oo6paKZ+fkdhUm446Q4DrBWGpGt/WKX+nv3NF/M+kyVtbGJXGRDxoLV+YMcTqjL9
fXrf7sxnPKQy13Q1L9l0P4n/kGJs939TU9plRR2c1owhmljoWjAxbdNmfl13btr/ioEYeF3acuhw
pqnkPKoUAHVGBXEjeROx4XZ8X1u7IgS8lf7smPdA1HATvqLjYuRla6BWMeZygzxGQibV7MoaQsMZ
/hrpetusHgAsQVcZBObP/7qRfyXNX3J2ixoGB9yUDkkRCk8J0CswiqFYK25gWQhAVnQDUR5g/S6F
JHbTZoZStN7QIhQGFVra2JtYafzre7W8av8VI0d5WSPIlFkQI/JNSnwW3meNPzgrNec1KZJntwFN
F4ucYcWynTH+bp37lPmRM60Y3poY6TTbmGgYKRBbPIQ57V5pkh+kZ/yNZekvCn7Jf2pwCBLRNmAC
1xX58i/UAXVXWnU/gbm5J586R5axDHSFe/Sf9wDNgjCQjikAcGUhX3BpCtGQKFo4C6KYZAMZeacK
L0HbzBQdQ20Tk/cofGnYRrA31doK0yuTGyIC21wJP766bek7JLtvM+GADhjfYSLpZKvhJnc2VnGv
D75enTjgRtnRSryCBhzxq50cHbJSN/hyNUofMHvzs4PXTKTKRxUfoNMY7CWgnDcU6jIDiKJMyYIi
CvFANla2+csVIQmVItZQqzojHSC0xeRQWh1qUbh5vAECAREf1w/joigk61WYlAZ8NGmjm9DpVI7w
GFN3JeKebYWZpjrx1d4Pw3/qXmatHMzcgToAbSjyzJudlSjM1yrgcZ27qd0X/dvUfl7XZv7aCzf5
RwSoA00ge2FQRDr0qaLj8KlT5sUj2F2EP9LfefR+XcbXF40kRDrycR2HU22Omac0ltK4eqg0AdGi
7r3onTww7VTfRdmkPGFGI93kVTUc24pbKOGBvW+f5XgZrHzQfJVe01q65XmsThUmeKG1ioEmr451
N7R9jOFZ/VMYPzjJnjubpAPIs3VKDK+max8wC/j6ARh5BWKVjokSadnVNtMnq8AHWCnybRSdEYGm
703lhO6MEnyJJfExW2wNnuA/dGMlnvp69f/Zj7/Spf0goz7ibQkTLtG71N5OGNBQk+/26A/Dm2Jv
8nrT1CsaL9vZX5HSijtDxntWQ2Et/Myzx7E6Ffrv67u6eDDRAPCfNZXip5IrE61mEVPyqdQ/7ORQ
2Hf9tO2tf9xvIK2f5AL0olTsvMT6ael4W3afxFE2asxWbv0lR4onDvoZwNOAsU5pyYY605HUINil
6iaqNwW9S8b3LsGsonEzrD1bl/bnXJi0eDQ3TNGD5dEbwiEwo4dUB3tW//36Dn25+rFu50KkdQth
d7iLIcSCs1H7U2Fucl13wRt7Xc7XB9MsCJNIGtqPwSIlo6jZLYumsYHjrAzTLX8IMKmNRuEbNKg5
+CXjp1xTfFpG7gTeU9DTa3ex+FZ3K5+xqO7fr/gDQHR2E3Ij7hNS4StYeiyGbwKJjfwpXIOOXZKC
ohyyvZgAB0OSZCaOA89pZiUGj6ZbPfMd+5YI/59TMGFFEdSgUA3qPGDkO5e3uln1KFUXTQ7Ef+H2
zkcDTtkhXalAfIUsn6WoYD/H8wazE38Ib89WDOh3qeLMUqhCUq/Lea67Wl7au0zloLPCqctat5zy
OogyuzvZNpC7OwPYfCei2HiNa3Zu818DAYil26dlBAzMKY07345y9ZfS5KCIrsNIqEFpMIVvmnEs
UeGwi7Y99r0mAIlUGAL3Qa1Xuq9rLFqr+C9tFqodYAXGED1wyKUTgAFoStDXkHucqojjg4K6QrfB
LbkC9LV0weGJhZsF2SHEV1IQVlVU48TCQgIvtttUqfU7r4y1J+SiEMwIORj5m6caJcsLO9DU64B8
8wDNc9OKxLWMZOXaWFwvIAcDNROzYl+yTcA56vg0JbmXtMguCPFZ09o1hTH6go8r/nZJHWduVbNB
qgKsA2nNQmUo+TjCO804+Hb50OcrxdJFAXODIuBTVZClSpe+7fQGyXMoY7SGq3b7tP1x3e8tC5ih
7WfKFoSMl4fUAWNXBJjWHIxL1k80eWHYO15ttJp/iRy6oEwI2CJ0KIIcWNr1slYLXqdp7okm3NIk
cOaB/cJH14FmvEbpANruI7MV11kr+C5r91fw/PMz59BXUT/WeQZQfc6+oc/d0yN15dgsmdu5btLx
pE1uF0oM3SL1A30zviYCYhsbUK1c36jZW35ZQ/QfIMUPnJovYEyhHluAuSpyr7YocPCANlHjqYRB
nD69d0RkejrLj0q2lmxfVA9Vpzk3Pc+pSPZRIJnahj3Ejj1A2inX0PNnfc9L7ZWtwRctxRNgDUBd
FBNjyPRIh4nHulqODRwd4UCgTVSPDhqoY7Lg+kIuaXQuRnr35Y3ela0JPwfett7VBuEVKHwlTnSX
dvnuf5MlXYF6hlQp6SGrZx+ozrPslFe3HVt7LM1dkbJtwG8D6QFMpnPz1KWZR0UC+GbcVZ5ppL+6
JvW40gEBPnY7E8w0cX2fMfBC8u9JzbzrCn4tZeP6he/DCQA7LlpkpE1TwqJgZsmhYQUQmfBolXej
eRsne1X7VaKpxHgg6rO1Vsqef6usMOYwEakBdE3HS/dSYaCoA5XEgFWijfJeBdYz+8nFtrGzrb42
VrDoQgBqBPeOXBCaRS9FlXofWxx4Jh5vNTTd0XoXRmnuXl/GNSHS6wr9uwy2DyHJkL0OofJsAUDl
uojFJcNdpWM4BFGuDEZMAOQgJjDbI3fb/eJRsq+AvEN0Z2cPn7zuN9elLT1EnDNpkkKagqcVyg/g
TKETAmmlC5DocqPhmx2Tt7B3bqnxdl3iYhYLMIQoMKnojKTy+AuoTgjYTCCyjKuHYSqAPJW8WHb5
ypTRHcLcNxj1W1YBCUd715zRVzvd7+wqsABrev1bltf676dILibs0zHPOa4dFLs9DlBm57bliDrb
IF9DSFtYaJD1ICsOf4lueXlbm1qdeBHCciJh+2hJSy0/NnYmQIIi+5MMK8d9TZq0rQn6jfqpACCJ
mQGAZXrh0buI0OyT4cnkHEy2u76OC64afJ7mPCyGTn3Akl+evabCzL86dLi+DWuLbEtHfhrtoz2t
wQss3K0YBABhDW4fHQlZKT7RRU2SuuhzLzPeWf1sDjuDHJi+o5iyrVW8nquVLN3SOs7knuqfYj3u
1UvFbBSwnSmE18yne8G9mIkbNdh3adC3awy1C7ZozfYxw0A4YKqVdFOIWUdKhVu16ewbgbjCFV0G
GynQ95BZ96aerNjIwjUOgaBf1tD2qXwZw5qiUoQZwWWUDuq2I7bbIpE84Jz9c9s4EyMPXdWNWhno
x8m9EM+itDlVGL+q1M3qVP7SDWdRAzwkAOEG4v+fn5/FkCCC6NpqGhAhV7XqORHJM7fFdPnNmOsP
RDTJg52M2o+Qm+1mZGW2iVMTkHR6bDK+srRLWTjAwzlo95uZjU1L2kwS22rR2hTfkh4rG/XUAY2p
4Ry7u5q2IQocGrLYDv92fa0XzfVMrBRGg6ykEH2M7gohyANwP/wO8FhlbG+JM91zC6RgrPSvi1w6
kueaSteuQgpAHA0QmYjPRPkc1E0+MbfuDoDpjABTltCVtV3TUXJtoFHm4GaBQADHAtrrjU8vc2FT
BXf6UHzSeMW1fW01R3n+XMH5GJ2ZlRGKUGuYlqOm9UtUgei3qr6PnKPl7C39zmlfumLDDfRkpPsh
XHkiL/oEkBIABxBEuNoXpIkBc33gzED+RwGWfLNrLW3T257SR+7QrNR2lhVFTgENqja4meUbKgNM
V08SLKxmVorX6kkTDMOYBG2hF25Hwx96hFawDH0pB8DZPAFbSfMHqzU9jecOLvG42F83rSXtgWow
E4Ig0wF8x8uVd4aKpwbTsfLgw7aM6kZPt2mzsUm25cW0vS5Mne1GClWtM2lyRq9MtQjddgbyU+yu
owz4yOi+7NoHOC8vLnV/KFKf1eqJx5uK+qpn7c3kuUqPcNKkeMTMQXoP0gifrnXlLISc+K65+oj0
GZj+ZFeiNQQpNayCQDUq49UdroaVhV66vgHS6QD1SDWAgC2ZuJOFcU3a2VtliZX5Y5/FmOCwhr1a
TzzZJMJpn66v9pJEgE4C8AhjfXiWSF6j56hT2AyISlNSp3dd1CBPpkzZifc08cOoXSNnW5IHWFo6
t90BrOsPdv3ZIR5RjOoEx+VaMYYJjoh8Tvl0SKh6l8fhSlC56PzPl3P+mDNhetdmKsJqxNRO6pX8
W9+9mFMwUFSK34R6KtA2TD6ur+eikcA/wBBwVoBUcSmyUAjw+2rsYD44gPVpjkNorIRCS0sIwCC8
4zRkhzBedCmChjSb0DWWe0NzVDBuIx4JECuHh+uKLJ557BEQ7MFJCPyWSyl2CcZgs5zPfMTuM40c
eMyfRmCeRl13G0f1yu21uG5oU5+RT2eyQEkc8A4B9+jg0Gsdb24aoHAezcl+va7T/Eu+eJYzIZI9
VClyAXEPIYYhfCdD31qa+VxdufuXzQ7sPCj0YqwehnC5dDliSpZmoL/s9eKhHgBU4lT7ZIh3JKxw
svVdVzk3g/HLcv5VuIOsJ9jnFRjfF6pK02CxE2J8yLM6zW+TD0pMN67VTR+HnuiKbWF8DqXYRvRf
lLbAEIDumZkmHlhtknNE2sQgAydItjXED7v9hJso/nV9+xYDy3MhsxGdn2cxNcoQQ0gPjFHMaaSe
iEiQG1A1HdyyF9sJGVKWOg/CchJ3Sn7+jx8gWWmJuhvJC3xARIqNDuqQ6SMKb/Vx2zZR0NUPqvJs
a79RqLwud+lwnOst2W2DIRy70OCkjbTcEG1rg4bsuoSlWE4D3ihcloopcrnHqo5opDXNiOMHIiuN
BrR/SclWJ7sOA8t5oq145vmD5YOIRBTQaCwkwpAnutxIYwrh4ID36VF6pA6oP1rda9LPkqxBKi+t
3LkgKUZtKoNFaIfIPb1igJhlzxpba7VaciqofuICBasDDr1k+UDUyTW7R7QWt+826g38nv2bJMK5
iFnLM7s3AKHKiz+h/fCC28tKAKKsG14XeS2/53TFfy1uzplCkpE7maPwJMTmjNmB1j06JSt3sFOg
wq5EemuCJLMWJFU7sLXi3RseqP3S56e6ebTWBh6X9gdlBNTIwDxuA9j6cvFEOtmTGYImOMpt8JyT
j6riuyFiK/flkqUBnhvHFBcmkMglkw5jxZh0C67BzlL9RgnBPBW1dG24cilnh3FxdCpoMxg5pkQv
tVHa1GLdDHCbdOSz49pWJZpLEiB/Gpk7iPg4NN+B6eLzsd44XYQptySwK/QOd/bKGV70xqBo0Rw0
4gHaQm6d0CpzQH69gMufWh08xb1wM4Harw7sZLAJDsRB/x0H1GriNqAbKae16ZSllicU5AHYiem2
edGlxYhRAKSpjURDAU1rhlc1cLNMnrud/tvKyV7XMhWI2cYh6vp9qFIQo9Yrq/DFhoG8NpeZUT3F
jqCccLkfLQMLqmjzyvt/pH1Zc6Q80vUvIgIQILgFavO+u+0bom13s4pN7L/+O/iN72lKRZSie56Y
mYuZCZ9KkUqlUpnnQPLaU3OP6n7ZkI0hmw0+SccEHMHUMakVwktWeuEIhZaZWzvfkbL2FBsC7zLd
pPk+dxSeAYYGy1kFYe5YE50saqZazwYY1XLeeRXRoWWmWsNLkeNNVTXyrzhLx12Bh7RntW6Z5P67
tqSgrrPBcIvCO3SChSUd0jhvB/T9hagfuclUN3dmw8F0a+Zg1ZnAE3D+7FtbWnQAgncfr+vzsMMx
3oTXutBIYW3FRrdrXxx+0QZ7LbxGr8N5pNPMEAu7gBIVTKeCGWZspCUURefpaxPs7UX0w8TVPdWD
17StD6g+fo6lfhhV6fDryZsXwFG/wGfVkRji5D22s66aYqyCovRQzg0O2UiQwrThD8pCHFpQCVFJ
AlpGs38pHOdCrcZye976kxxDMF6IkDk3w04Nsc6Ycr/rtALc5dqtUkB4qcvccqLUxdO9pBtgzZfg
RzAXb1G4UQuYdlLZZQ/ucHBreK2lekrwrMW4WIcf/2DbAkfIMwI0wncJAY4d9P517hd56DnVnZJu
bX3zD1DoiQX5F9hJ/k/DYZEMUKVNW2LmUEsqcabFbBdSt2r8ptb2pnFpZ5LX+tWvBrYkDWuIOCcW
3gOzZKY2wGtaNYz31YSRCTBtZy7U9MYbhzman8XBdZlJCXLnbS4GIdCUEh01cROBXDi3SaUHdTxW
pVeyWwQKV8v2arX7h7VcYMzGL9YySXOCjhRgDHiibzrI7cax19rBI6g2DhS1F6JQ/+8hvwvDGqaZ
0QIjpIsd6yt7aqPS67UnRUF1/I1OB94/Ib9zFSIBWwvkSzDhdCpaPYA6RVx6FGl81H0ZSeIyCKup
5GemRG7QX8ampL1s7bOhZQXHoTY3y4mja2UUd2oyQyratB205mJqMMzTW5Jgcnr2I5pgagpERMg8
dIwdHH+6qa1GXllQj8Bzl2uRxzD2OoyFgO7E9PXwk6Qu2OsU9BuzQRLF1xZ11uxGtoftcCLvB5EN
qEWX2OvqMOD8jTcsflbpS2tdhPQhJ+grTp7O+8xaFJt7vyAzgEZL8J8e22q1YZhwBWuqRfpjW2gX
LdM3kTmAG1DW/7N6RC2wROFPe4g6A2MiOKLSr2jMPRaAL8c0rec6jDF5Vxz0ZqhctXRuMRn/ct7O
tZMY9fW5Exe9T2gxPrYzb6OOQ00EnBZZh0j64CDxyFWINkKYOi8lgU0GJuwNaK+YQ6IBrCOfTrjT
m8zPktcKAoBENls4/ykxlC3tEjKaeuJpWtMZSnvRs5+YGD+/bqt/H0WzuRyoo9tJ8I8Q1TO7dPD3
ucMetaj7gFyz/y8QYCFFP4SKNz0BolRr4qBpBWEr9TMrhwPIBCROpULnHW38ByHW/fNSZWqWIsWl
t0XslVfDId2Nd9UPY2s9Wu7P8rcGhpNiwzd4RYOw9+G8gatxCx05EO/DVR5Z2rHvTUHT9QmaHTxo
r3jmLO/u+KDAPA+ydpjObT//H0RIE+oOpYK6Bwhxnit6YJkPyVsPGwH6hLfs8zzYqlcswITdhEfl
sTJzgOnQFtPQu2xoEr9bXTMK+RPdQqsBKjnHa6bkeUz1usQccKhZECAPIGyQPWsJ/ycclKcQFL67
Do5xWI/JVLNFDmLbUb9TcQ/YpB1GATSNt5L73OoXcnDFRqBF0iheBhQ1gYaKifDnqPWmsS6S2Deb
X2aZuiqKR8HD338ihDpQz4Lbeq6FHRvmQFuA5FDP8crxteGZq7QSDsK1L/QHwBaZycdqshnaLUvP
6n9SGFHRi0h2ZMgwBC+ILKPgeQKM0do6yT0xb5Bon1+ntQNwaYawb0q1VcuWA6LvrqLEM/ihbH1D
9jYlM0TYMGaOK2lLgFITvmVVuh0hQcmaWuLNawePA3lGouNtANfs+Wcskk6q6JATmIOAXm0b242c
57QvITz2mTu/zy/bqkELpHlZF0iJ045IrYFUBpjkrqCgZu0yLkn4TktS3/fKP/bM9i5QKn1Mx7LH
snXxdA+tN7evcGxHmm8Z6XOnNX7kYHa3A2FODPGvqencvIi3oLq5qatB9mNkiytk9Jma8dwg83Xl
Qrl1Hsf7mZcuhd4bdR0oXgf70c83ybP9KmPUWU2clp9V2MujYXJ9TLDYg+289DW7jadim1UoCRXR
xYAJHASvWe7Kj5iskLoWtBbQ9nzzX3yBCHfcFq3AKA7F18PwUc1l/M0QoQPZn7TH8z61goWmAlxe
cESqM4vuMdZMmkKKugFWAS6I5rMvbHxcz+x30AoGUfd5tLVVBRxei+faLYK/sFkycOI5VoLbO9og
bwwNaanZoDADJXUFompd/zVG1mZUuauCJOI89sruOYIWdk9m1A3HFH2JOd5r9Ftk1UseSCBWvBUQ
aL0kJhoRMet6vJi5VQbxoHCURKr7pPUVY5M426C7bIjkzXjVFhT1CMpcUOEQ55e6MdXMmGIZO2uv
jxdR8ZLImPhXbVlAzOnIwgkzxYIaXgyIPN4k7XUFvSbMXkNm2ekkqdrKaQBKrj/GCKs21b0zpCU+
TJNuWXwxlu9DeN8lH+c//+zIQtKOR1Sk0/NcoIlJKcEehjZ0HdKNXp+5Wuc6Xv6TbFrIxktJQObT
S0QCFTVebPFsC5YzYUulsWVlM2u4Z1yPF+HDeBPvxk/lEB4Y0FpJJ9NauIZYyH9oIs8BLZxSjRS1
9LKraIemuKtoG1/bV+o23E07c1fvmrfzC7mSh6JGjnkc9L0bUGoVzKNpXkcThXkOJsM68Ms2vWQb
rXn3HwRLzHJSPXYGrQWCqtx1w5XNDyyQ3H/W6g0LK06mSWxlon3QAWO8BznMDbQRrK96M26D1+hd
2f7DdUvX57FUABkmuBWOnQ8P7Xo3kar0TPC6ozCdgOCu50wSXdc20gJFLEfTsiVq2SN/b40feIFl
+mWevDayhq61E2OJImwkI2CtEsWwJXHcLDfcYrjEBLqSvDrkJp/uzzvbmitgthEtFo6NMoa4l+yW
1iytQIsZjeg9jTqLQyayjDZ0sk3J6q35NSrpKkRpZ+p1cc5BASNngKI6Dvyw9/nUXI6qsztvzdrS
4WkJ13pq4HolFn5MO+qYHuDWHVUESdyAVstip6OilRSg/Yw+bPLXrX4mblkqphkhYI/3F7H3sEEC
3IfzVasaoP7RVa6uPJhQlDTR4xmbktvJ2pGxBJsD4+LIqEjVtpk2Z8L5pmhbUCNc8CnZjtqmpdvz
KzlvGDHGLqGE3L5QSttOA0B1w406gk9bL9wAmtHM5wEUT+o7Ban4ecg1V1xCCgdi3afd2DXIi/O8
uEhz50dj6dfEiCIJzpqTwEdQnEdLGB6ehViB8YKmDhXs4qHRXD19qeiLY7g9PWjxXspfur6O/4GJ
RZqiYWNBdYCVYbTvs/wqGtu90wSH2ECnJp1+6dYAzV9F7SVWrsWqhZUiTUekJr2VoOsSzA1oUaye
5ymKKb7O0XF8/rOdsml/b4E/JurHXtkGTZJ1s4m9Xv6MNAOiIdz0inS8oiVY11TiJ2p0O9hvqhX4
hf2MsxTdsLrbWP2tXj6Fg4GnpthVISF//petOtQ82oomXNQnxOfunCgZKSn25mCFe84RsOPmdzXJ
VBdXd+U8e4oGne/ev2P7Na5GDVEQQi31iQePDbmt8930FY6v/2AOxER0ENyB7FqsuPVO1SnVhPiJ
hglvxLXQoYnHx4/zKKvWzON2GHNCWU9M46qMs6gygIL5/Xv8Fi/NkgdQ9/gsKy4aTXYonHZFzN6z
wBO8ZyqmCaEMaTAut7pbq19T9F5AFlhtjS1egyA/PT4F6jOFXqGVyfr/VjfJAlyIcumgdFkagn4X
nHKXtvnI1OAxjaYtxcqeX9ZVX1wgCcGtJNqEkTksa5HuM2s3Ju8tlRzlq8bM42ko+6HVVcyByqHv
DJ7DmDj6qolv59uY75Soke33Of84ORr+4IhZUIjtrvcZvlg8brRtuOGJiwedOzPYZBvlqpQNgK6u
3AJOSIfKNGZmncIslafuVEI0ugd58b+EigWI4IVO43R6XM+Xsf6x6vcZf0jCwz94wAJC8DUFOtN2
nMAODSN7rNiOoHu3qOTjrC2Wo860Yoj96FIXzraQpW1ACoAU1RWjIBa5iujmvB2rJQa8rCHgoRHe
wVDwcbyLS7w60EFFkmV/tuNTGFF3MPFcaty0iEvoaNKTR5v9w5sQ7pV/UOe4tch9cMEdHRoBFa/4
RaN6lnSUf2X//F9nv4auRDxyz2u7QKjQPYBYgDhuDPpzSnD5ikn40Q4memqavx7gRIvdLKCLtwDI
RGOa9BisH63JajjigaJ9oSvaBxHVQclH3waHJUk+z3+yFa84AhO8mw7hzMoKMJZdtEONXMfte8nz
4OrqLQwS3Dsrp4loHUozEzqRJv1Zzx5S3ruRbIZ/JaE6skUIpD1XVF7iX16sD89tZW5pA7kgp/Jr
27keW/Ic9vnGgrzl/7aEgnNYk+50PZu/F95YLfRzMIyhy97U5t8uRNYj24SdZdttCLIo2Aau/QOz
K7dvZM1bMlcQtlEbG8WQhbAjGchl1wzuwB0YkkmOu5Uc+8iS+X9f7KUod5D2DoCZ6M5qruxmO9T6
vJ9cs2Fe8XX+46yvG5pIMWyFa5h48jVMY6bDEb3LsfAJv0Q7rsSe76f000/zH4R46GWlwvNBAYS5
JfveGzeGN7j5pfJ8o972b+EV8fQntL9cl7tgk0Iv9IP9TmU/Yi1Xwqr++RFC0DB5befVXNwFrXjb
u452NZieXXgUmq5DilE3Dy+jlgx2JSM8QhWiR+R0GLEqgJpVpsvJPWNv5QCpb0zbD5IgIvmQ4vQp
GeKUV3PZ1bLQQz3ubEWWvayHjz9LOP+ChWMWSleU3JkRcKG1e3cIN32yYym660o/0Xa9bMJctnpC
4IjxijhMDICYKZ8Cf5ruwMAAYnG/J3/Lmvh9pPwxTYgefe6wmqlA4upubFHVA8GllCNwpSnyyBmE
+FEZOW/aeM7GMAs2+Vb8WufvjWa4nfqeJ/4Iiqth9z/tbirEEowX6qDogF1Ee2mDd2mpcj0k/lk3
IWfSqg7sYgP+fuNEP5Wx36ssf21Kc3vejLW8abl04qtTY5VRN83OXYaGq9hbO9lzNJoTFY9/11bu
5/qFmctAJTtKzDPi2hpYayEQw9HtQ7xRIZS8zy/jA+KHoXvVrfKEGJI3/nljZ187CZf6PKmCwfa1
GjYyn0AHrN2HfszUA0E9jCqfoIyRROZVA/9DOqll11oMsn7Mz3tjDSpsEG2U/F/21QJBiLoFpW2r
zmdZbacu7T7NcBtyiRWr5+UCQ4yxdsWTmsy+wd4q53EKb9AZMGSNTwnanCVgqyEJTLFo7wXBjSO+
EWpKTyur6rGH9Xui4bXG9gd+1ca3pSLZuqtba4EkhCTVSdo2NeZowR9U0zfVjVP+w/sMhEn/WCNE
JBLqcTH1sKZXkDB14HBtNrm+0crGrTSvgPYYs92QoNvxJWVvRef1Mh2adRf88wuEADWWFXLrBlby
4ssin3kr2UyrZ9bCQiFAYTRwCtgwW5i/hP2Do224che02Lg+48kGT3v/m4OIzBfmlAdGHsGgMNnj
SdsLJq8PP0Mj8jrZU5TEF8WWKKsHvUyrzb6I+qQyf68fIBTt0gtT9qwmQxK2GEmLpqd8RuoV9Clf
xgrYxrhrDZ+DrLdhNfqBKhLtypB1Q535OMmoprGpgrlCotqvSqO7ofXRmHdc1o29ursWMOLu0uOM
h3NBcKI/LQff5soKJP0hq669gBA2V2N3Wgv9Lbie/Rg1v0fjcP6ckJkgbB0zqSwSBlgpHdNIahr6
arsjwe//DUTYP6NR2T2EEAHSYdqVMK+Jd0TGJy2xRDzdWV0nDeoEuJfiHEr0zaSYLo3Tf7mG/vke
4nFed5g54XO1VKPPkfEeh7tskLQ+nPJJzHnkAkPYKBq1qyydLaFQqNz3zDVv3/W75Na+024qP3lV
D9zPGtfw+dVz2Lh55VaXMp3M1c26+A1E2EE2GoDtOecbMBVndi8QsPHq4iqNMf46SNZ07an6yOB5
EyzuBKAOiVJaASwsfwb66AdN70/l72B4Ap3EVk2I3/bqpnEcKO2xrWmxt/P+KV1xIV5EQZFrOCmR
gW4x37sNUOfc6pv+NwPDkW8dpl1xFVzWm/xF3d6HH/zi5Tz+avKxWGwhjjSNZmXTfH0O+3ejfFbI
tO9qsCBrIBNpLNvN01QmtTf/yZP8cAEpxJUi6oLenvOdpnQrTFY4wabDZlE6yUkm25VCfIEQaQ2d
FuDoIxSefda/KobkdJZBCNGlqSdDxfEPV4WmwfCQZx/SIYNvtsEzyyUeyCOhZeFMMCO5AhX7TnuI
XTSs3SEfrSc/vDZ3ueaVr/o2eEherVfV7ff6Tes5/vOsfMRkBQGJxeKZXeW2Mrbh98d7yto7hz8Y
seTcWYfA7Mb8sI5rhOAfTUZ6MEwCYpxaN0r2afCsy7o51mPMHwzBN1pLDwbNBkacjc8xa9x4MLbp
ELhlWbzlhqxFZXWXoTdF1R2QLKNUdRxlqtqsdUaQf1AMFIEqxHXabQeNhqq8iJKDKnvRWC8WodXC
QKM0xq/EgR9m5ZwNbETR94G/oFcaLhJfYcTOdCG8cSOVvlrd0Qs44dSogyl1wLyD1VTfjPHCrg5R
4TGZ6tKpoPF8OC1ghIMBNNa53RewStnb9+NGvY4vSOFnr+V77WoH0CxdpHemF2zOR8hVd1ygCieE
mWZ4c8uB2pArtDaqw2ukSDKhOUycbHHM70FtFV/rRCq+r0GDwkK8b2QYp1X3WrrhLVQTB5+HO4MO
7pS+/oNNC0Ah6tetroCmBjZl9qhfWciOoX9k4mlSHTvJCbuSRX4LK+G2CTJ47Lhj19cCptRE48xr
uwH6hInFd01ZcEnisvqRFgYJMWOCSlYyTGhAbJ30fsojLw7pZTZIpp9X/XyBIkQNHQGChy1QrGxn
k4veuGPqjSkbfDkVC5j9fAEjLFljBQVEc+Zuyin0McedqaAYj24q8LgVL13h2fElxuji4LLjD2Pi
EXPr/NPlfWaomQky8TImrGdvJJHRW/OLG57CyHBlju+WLAavev0CQ1hNghYcw8Sjx1wgiIjP2Adt
fjbTRgu+KmNTyQb1Vz/eAk5YVa6EjVoHMMkwfpjjp6Y/Wc6ltNK34u4zrcUsfQAyR8yXHbu7PWZm
kc/fjo9QxKs+okDig6uevgAQVq03IiMuKQDqZpeyC0Z+hblky66dVqhHQUBsPiDRcXJsA8b/QQUZ
IpyTsYB8YNRcOCb6zKY2MS8ajM3dhKqRglCQs/35sLT2idA4OgsuYEQCOgHHwPoA/gknh6Z0Zj1Q
eo+2x0G/TGUlm7UVBPkQmCismSNV7AHr9UYpq4jM20v3g1g9hObkKznZnTdmxRPQWIlhbLgD6mzi
ewZHOFQgaJeB+DAhnhoFqpuVlSwDPdlEYNlbEosIp5PlVBmj+cyZC3quvN2m9DLvthBPcUOmbtqi
AOeiJK8++UoCpPCVzKBPwjLEjJxTD9u4+eDxruiJPzUf5xfw9G4mAM0/ZHE3M/GQGFMNto0mtBxy
NFmWPV7LaX0RNmHiog3Up80HmdIdRoQ2CR5nMyLbC6eplPAjhA1tpJ1u9/MCcxa4mQ4KcIha278m
87OyPsbouhlaLzV2vJWcaCeb8BsX4wcQb5t9VVhlm4xRCsEPUCVpyT6kjusUwRW6KxrbT6yPRNYv
N5txlIIIcMJaVwXYzxSQ/HthNL3mY7XpDOsCc2RuPXP5arJpq1UfMkHMgM2B5wCRHxJDKYljc7Rz
pK3tj5VflDeTukvG0j/vQ6tmgcYDeaMKUUSRnzjCXFGLeAl+dfY4b4qu2g1a6NvVtS2jIl2FciBj
QPBvTFwIOX5Zs8iqE8wT1aqGiuaeKP7c6RP8jImEqGPNNTDhZ5omThmQBwguGY/20LRQnoAe56Yx
fUu779Jb1epxu7jisnrwSbSEYyzB5h+z2IRgAEH3KgVY3vF81yWaivcrozmg+Vn2cCSDEk7oNJ0q
g2mAIv0NHT8z5Q7smhKHWHM8jH+BuW1ORtHlKJjDoadRJHCIsq3ctC3wFqy7pa64zj9Zs0ASLkUJ
CEgn55t3pGnAVsFcLbjpurfz/r0W/pfmCEd1UnWGWuQwx4TsdkUeOMYJNXOnaU9srFw+3GJG/zzi
6gIuSEkF58NhE7b5CFLSIboxim2pHuLsSZe1TK64OBgxwIyBfjaMdYguPpQQvilntipq/Nbppqv9
0jx0BdqL6WcnVaxa2bozpT9yDpCsqug0O3YKnQ8Fn2bmOzazDMXKFvMST4aFcSyluGShpUkSrJPU
YJ5WAaM+JvjxSgA1tWO8SauHlhCsIYSyNr1lb6SN2Stbac6iwIuMuQSwWwpfKec8G2sCzvlIeS/D
GzYObpJJXt9kGEJkMLJYpawCxtTXbm6/p1S50uxh+9f+dmSJ8G36ODVJWMIT6qRwCS5D1SEmj1oj
655c8esFjinORU1hh/7uCdZAgNIt1FuIjLQJyqIyJvDvo004acGIAr0BA/+B6Xnh4yPxNipSgz5y
qjGk4Lb1iFnzCCwSfqANcQS9tCIqNqytnE0AnulD1A/9IempcwU9X/w+UFZFfhorfIeJ+GQLjPYX
dEzV2K2jKr+zGydgaENK0NUcD1NIXTamkNBrsNfovgUnuIq2IU42YPHSXVOZhtegn9S3JOThlROX
IwYEMxrcp61O3ox2pH4RKWD36VUa7uxMs76COJ3uaKYzjOemvbmhCm0ndxoLMFEUBRiS93XQ0O7K
qVOl2hKeatFOC8PotTY71GDrihAvL4rorRxtLXaVMGDQz270bg+K/XzbJ3UiK4ithRMIQ6FCBN5J
jAYJUX8qcRgwDQS9AbodGgzuIYkrjf1QXZXGhtkP5112bWMs0YTIHyZtPCY60GjVu20Jjd8mcm1Q
d56HWfPYJYzgSDyd4DQjYDTypbH7NHjo2s9KRpW/lgBDSZqCKReZGi4ys7WLBKAOzMghkYUEuPos
ia+zHTFuUzALkPJSSXaQ5AF5l2XdnzdOCjtbv4DtmyjMkBWDv5Z8dZ3pFuwhQxO41W1ME3Uk45Yr
G4w2KzKNxNPqC+ZKMUSoz+wqs7sI9toYs1AcA52KLY0/jeJ96oYthIbC7rlN+YUVjhsbaXGYmocB
SqWpeQ+uxcMUFReo1O/OL8LKuXT0U4Q1aGo7Q/sdforRgzOEFKavmCVkAJvQa4v0oBdMkh2tpBMw
HOfSLKCnUrFYF1hBHhusZ15WWI9FVmxsFNY8kwU3rVL8Bpv1no/8sTTsr/OGns4R4dqPSw76uVTA
Qivz+GvT0KR8cFrmWeOzWarbSGMvTp9DMzF7dHjkhrbqZXgh0jhKvdFwF0NMoDHjx0Z/NNrkOtCe
Boq6MJEp055+AWSJczc9Zm5s03aEM8402zjvKbgqFa3c8eGnwiBIalvbOGKukg2SHb2KhmqyiZvK
TBkghClw8iVRWmu51wyFP+bUNS1MEqKvVQ8hiCbb2ad9reB7x/wNJhhBaA/tFuFonViAaB0z5m2T
R3Zdujfe/vL+0v/t+HvZRNqakObSs8QncpNpaa9oHfO6YjoE4KnSQptRMBMYzXU+UNBH8oYrh2Ti
FAOAkRJcqjQDwVxX8uh3MBJVwQQ7+PRoy7o7zAMk+4TZ4EU0FNTn3RGDaG9Rag4vXQhdDzcxouoi
6jvzYlTV7E5NkGflYSG5h63FKCTfmJZCb59JT+pVSTjxJuowsKQpXecFEABVbYy/0cp4M4iTbuo6
fQKh7J2Z7aYqBS3f0P4+v3FOzgAoNUOxDzrZoHsgyJiP900whROjEVXcCDzHQbh1QPAGtdVK1qtx
krF+4xgIiMgnUKGbPXcRjSFBwSM9Bk5dPmXooqjLv220EwCEjWalzTixYgYYHuEXmnYfDZvzayWz
QXD3xhxJkjaAsKNwa7aBi8fbv03sj60Q32oLLUHwnJeJR5ZrhC+qczhvw/w9j5LHbwCwbqF+ibdE
QzgRgkG3OlDfwYaEu7Tf1vWDbv19+jKTVBnmLP0FiSUhFkMKclIIOitxd2CvhEQ7h9MXC72C5005
cd2Zv+GbDxmFOpCWCMFu6pPBMitEhLGfXAu0+1Aab6Mdg7rReaCVw2XmmobELsrx4CGkAhLXeog2
2CPzKv1tQG3G+NEVfq35bLro1Gej3QZ4Z472pBrcDGLCKrnN4kMU7lU09uO/O/9rTr7gd6cnCl94
255JswRHV7NkUhCTkMebGIaI9i14A6UHyUq4xZdD4oHXXxvUj9a8Fxb7VckcXPmiKfP87fXt0/zP
w851vQvvcXT3kbvfS+6Cpx9TA/OoNss4YKoJgizHeCAjpGSAoBB4iMG3HvuD+a7rL0MjiRInWxhp
whJGcH9cqEjFC8AwDE73xs3oyJqsVo5gIKASgFd6UOiIgc7MxhgDJUAoSAuunOd88iFvucumTZBL
9vKaMQQxW8Mkujpv5+M1s6wpgCsg50mdpLlr8hgCKA2TvbKtHFJoRoRYGkVGq+pQ8TuGgWANMWq1
Yl6YOyFqRI3uxXS6BVOoGxTRppxUNxk/ho5tMw6dMfPxvL+ftr7jmy3xhW+WhIrZWU2NzrvK2XZV
51ajMrpEi26m4HfN4+2oGNA9xw1/kFWZ1z4mBrORyiKfwvksrHBRQO1pQiuEZ6HDMO6udebPF5dg
uJxSmbTB2g5YYInD/nFPqBHFwCJT47Wa7YG6g8SXtqx+sGoTVOTxRgwGdRCWHX/ONLLw+mLhTgCN
cFdTCyixbltwrDTvuewReN11FlhCFBkwU9ymFFgoJ+G+/EvVcF/e43naM+jHhCeY2NgWEPcans77
zIqNKI5AiA7bUIeJgsuCOzrm1ChyaKP9DtFRpedIqgw0D1xQJ9n8AxYKf3AP1Lnxz/F6KmAfyzFW
lXuOzl3N2On6Ti1NLwJbYvP3Uh6QD4VUIlDAtgJZomOsshkrPRxBc+bwnaVdo2sGJVrNnVrJ+p3y
FiGoLIGEPVeSsbayAUAtu0yj66ncDeRLtzcDyvi0dbv8Eq+Cqv5SFAebb9r0/vyazvvqKEuZ4Q2o
SODUVS38kGM7c9PJQlwUcy8we+iMcTTdWl4/K3HQxxwjjjr5SmUK1iv77whTOFcJoqnOMAPvTUYG
asWtxoI9JWgltyUHuMw4IaiUVQPKywFax4Qkrm1BmIuObpt+ambgN0aHHqhtbL+dX9D5x59ZUEMg
rUMuMdq2DuNyiio4HuH9yXifuOErNui468Pfoy0vvcLnGwe1g1wBrqF2EW/IWHlpfQXueTethm2F
2aGhlDGJYmL7xML5LoqbFCqiGBwiwueb0iaatFaLPKXMtX7XZWXwYwp5O2ytoqb2th8zDjLEUkGr
y5hmzmWthLzw0zrSXjQGvTdbKY1DpgY0vpn60P4dpIX2e+Cgk1FiKzyM2Ui3A6Px09zZsBl4kdWP
ExQSdjSvyjtVsa1La9SNH3lf1TvwfhkpxlXLIACHyqi+x0MTv1taQmOvLxXrFcX7PPBtI9dVt9Hz
pt10JQj73Sq2O7KzesV47NOkdW5TJy8Sv5lAl+tOdBgCPyT4vx6ckFnalqWJ/UNvbQUs+CiA1ps2
Q9Pj1gqY86ssAkjFNqEZFpsgUAyycUZVG3Z1ClJtb+SoZnu1xvHynXdVWW3Dig3mQaFGZz/oTsRj
N4i1YTiAU4pSL+44Sy9UiK5g+dqwgjIgGXY5623nOYDQAvfBsBHuG8caAeEM7C0qpuy2r/C64I69
rXT73M6gKaHbY+CX9jwKzcqxu2amHUDEcgqz1MtYNtAdI0awCfQ6isCoENKrpKho4aHeQXHEBx1S
fRMHSwriamP8aiYV6g5ZaUHSvuwKWt9FfaA1hzFR0Ylt5NSp3VgZs8eid6xbXS+HeDNAB/VaH5Vg
cM0oG7StXjlK51qg1XnriBmXF7VT9ib6Rydty/lIPlBDs+z7zOmh9NJECX6wyXmzMSbIO22TTEWl
qUmj8pZORt4+TcVQtOCZKPNq41Dm8AN6fNUPVWvHnRpEeQyGpwRTRXmd0P6yTmr7LTJCmkKbJwTl
7sRHvP5COOIZDz1xBQmHornv+pLUfltAftFpaK256A7JP/vS7L+6yKp+FGOvXhsoeewrE61rrZIy
CIWGHaV+73Q2cyPVmg4OZpGfUoezB2foqtaH0iX1CUhbLqFOkYRunFH9scxYvQ0qfZw2zVigf4v3
YfpSaHV1Vxcks9zA6fneTjpbdXmY9ImbT13w02Tx8FlUCrc9PM1PO/SOqIFLwBHW+cngWJCYTmgV
4SVdCzx0Aec/2ZSkeytRyEultY7pZ3ZQ/EK9GGw7ZUKtzo0KNqle3dOfYWTqE4Y4g+I+rs1yV9um
Xm20iNLbysn1EfMf6gTGu9hBTQfqCTTc5Aw6CV5LguSnrWh6u6tbuCa8GxE9tdq83/ZmNGvoaHF+
nbEm6F1cQPrGndQQj4UWrgnXypCO6jbHlv2wRg10eimbaen+MlziTk5MvOlY8y0Wt7rj0y7o9b5r
W02Bko+ncPDO525k6V6iXtvJPcql59FObg0zGjgWoR2HKHmS/0WzsksWAE1xfnIWer0huWN9Z6pH
h42AIGR9QWQ0VZHgSdzaTZ/xPjtsp/0vslMuypfY++jc1LNc1UeRchtJOM5Ojtbv6safatZ8SCxu
rV3BaVxlKJ/kCKV4Hu2aGw72zTGBWNLgMr6HPsnfnuYCpPDxMtajTKijoBKO7xkabdQckgRunkEu
9Wdnm54TSA7XOccTV3dZsRNWV29B6pvjqdQdhhtb3xKMomvx7ryPnKrizlbZ6G+AAC9kicREs7ci
S7E6gFjP+u5H56cv2aHvd9ouPeQ7vq/2EryT5EvAE/LNKjdbVS+B1221R+1H90P3HlIv4L5+d9Vf
6VfUV3cycZDT9jABVEhTjGZKI+jMoRYWpn5YmV5d+9P/4+zLeuPGtW5/kQDNEl8pqVSjp9iOkxfB
sWPNs6jp139LvvecrmIJRfRBGv0SILtIkZt7WHstcuiZk+gWNa37SGpozWKatq5QDWXtGkJCADkD
MdAw4XGeSpiaqdVgxVZwqvN7u/23BZXvxf3z73PxUNj3fcJy/PvSZDq61nuTTeX5lBnu7U8nWsdy
Jc+u3DKCZ0zLcSwb8Joo2wCM/rctXMP2L5fC02c0OpMSxAESRdHLCt3f8eN87LcfEFePvopDRs1N
vqleasEGCs1yiV0ckHgeB5glqjM9PeZfsoOQBeH5Yfj1c3Lz3QtxcyGl2aoLw+XD6DvkrwEZuNxP
JjNJRtNdojOh9d74UH0wWZzqr859fliUgO4j3IXQhVbXi3wwBbnsda1l2eoz65wDrUkLCFWAKzEZ
dI688rWjXUPHwJN89Wck8jLLBbtyZcuUDup+ALzxEMUyjxXEiFhrcqy/6lfVQd/wYO4Uf3wq38Z9
QwG7O6QyFZ3Z1WUuSG4Lig2o7vDuzU7mcR5GLHMEd4dpuBX6sWBI1wBY3lWGmwR3tQge8i2hxC8W
AktwqiYQ0SZfk2jToGeVhMXmucc82SsYrf3iYDxldDhOG3tDHoft6CeeCAq15lvPDXO+1Wzrru4R
uNOU3HUynZRnHfKFtSHw4WuO4NwM503xLRF8qjAjq7+sYWm0/73tB1bjinMLnEuTrCBQAx0WUJYG
V+q+2ugPHaXhsQ1dk9r0pd0W/qO2Mx5E92JlCzXgPmToVCwKTxa3NnWsImNuwEJRty8Kmtq1i2Hm
kbzeXuDKyw4reAwWJBloQ7irryWLJnMzw8/pXoEmZIRhYNb8a84LjaCChAED0PyBgpHHqslBY2kM
dEQ0IS/EepQjwXzB92zYxUFHOdpAD9pEZxMCNoSLiHqlNloE7pFzGF3bCbfkXqO2n7jBpqbdJj6k
XnfIH3Un9Eanc+bXh8GHigWiwgLDZe09fM0h8PS7u9kvHCgg0dB9ETFMXe009xOXs3z2aEV23EnQ
9YwcXbpLh0NqepqIbf7qOsAEviFa/kTGH55NuA8VhUB9JkImA+HwJ10TXLcr37n8+yjJm8DxmhgQ
4HZZQrEgzocywlTZl9L8GLr9ECFRcaNYYOjq7HOGuL0KSYB7EUKBSC1nOgT72PqtZ57cCF75bzF6
/th8x0IaSjiA13J3DEPEbaaVDAtyzdeRWl51TD3t7nflAoHmhH53jPe9k+8imtwZj9kT2eUuIgBf
ei49EWpj5eOBYxpDVAaw2Gj8cb9Fyws5b4oBHA/qVxe7rBcBOFc29cIA58ryLlHMCSrljmHdz8Em
yncVAOwigNfKGUELFmcPoiGLzDsXm6UBMm2jW6zUpyxoaaFuu2X8K0N7zf2Xvgtav2emTL7AOJJS
U0aYGucHvfRZu+9tQUC2thpkrpC609RvvaDLSwvWfn1gnYaPon/oFbWLQ9BC9gCYnlRw5Nc+/7ml
5euduYdCNVFUMmGpNAAgKoAG0QVZ43Xugf06N8GdMFKA6rysQIoybixw27VU9VAV8zCvOYHKBH5z
/rz9ga5TOs4id+RCMrZKNsJiI23iV4lQ3amd4hAea4Ra+odhO6LZiesuAmeSO3+dNOOJ0GGS7Qvp
VKF/7vwlzujIb3HuGBNVcldyJ//2Qld8O9oGOO8AfQOFx3eSu2HoU701IidHNSV90U0vaQS4ne/O
KuerYAMC5NAVgg4xWX7D2QHRJHPui9EEpY1b34XUovbeus+fRorq7ib5Mt2Qlk5H02Nx96V5A70D
Kpjadzl9H6hIDfW7CXnrx3Cn1W7y1uhKCwo0DsqSlESuPtHOnY+6E/3pvGBT0LF2SjdwVIrJcdE8
4Yoru9gL7iQDTRzYXYC9yLS/tg4mPAPiZE+lcEb8GpIAObzzTecOcJKWat3OMDR5Gs1pe9eA5yJ7
xqD4U7dVtrP/0jv6JqMQhHa7O+KTPduiUyZgGVxdLrhxF4wnInl+Ks+2B1JaFUGfQXIxlpcg9LTv
Z5E61ooHAnQAJNpoZUBx8xt5d3bAWAwZaHNmsWN0wIY9x/nL7UtynY1gM88NLD/gzEATApEVg4zP
6T5aODmIReziw8LyFv2ZwUpp+KGTR55HdspOYHntfp5bvro7ca3WPSy3XpnR/k3/Yv5839IIiuEn
6Xd9bGO866IIXrSh3CXpVVZEuQKrVbpp84eu+rq9rOtjAQwfcJ7YVsA+rsK9OBqI1jYhQPmJ2m1J
0N0FcRZu+qAKQNDf2Zvb5q43ERXjBWSMA0iWSeHLz9fnSUPsGmM7QfEwA2FSPzJRYXPFr8AGRMkR
yWvfA2mXNqyultCSQpXF/D3eY3ai9vsNQvh+G/oWcdBB9LzBnWji5K6onbduG7kQQKXQ6bkiZbXN
ZlRiGxXcdJswOv4oNsSJnMFrnahzJKd2yV9IwM+ncDPOtD2ISO6uMdyojQNa9R/7fMlJhqaupkNq
3mFO8GjtzAavpe3OoE8ZvB0IzSJXcX7c/qQrV/LSJvdN4xEFu0hfqlolTXaoOu6tN6mkf1Kn/oC+
GEJ7b/SCn9VJVCBYCUbQBoBDW2RTLUjRcy68UkHQak9h6pTxTytw5HhX99sx9A0b7xhUfljq1uBq
MmVUQgWv9XVSj53Ga00WlaRFD55zB+CLQANojjKw00DrYZd7g0c8PGAoqFPNT77CZ+vU285ELXf8
YA4TcbquvOWXP4DzDDExcy2w8ANyqm2k7Yz5t6P91R3fPu3NtB/d8DAeMEPmYdKmBGlv+qwDHuzI
+7tuduqAAqsjiA1XXcnZjnBfAznfOJMkRo1j8swWBL3NJkbEHkqCjGv5dy7jBkDmLYj34FlFt4xH
qrXZzALGgtSJx3slajGesRmqB6a2m2p4v322r4qa+MjwU6YJWCimaHh0flobAFTrMGWXjDymhTw+
Dll7mKe02ZZ9G4NhafijgfHgkKKHeNv2teeHD4EalgUiIAhY80IeQ6iNUmNjOw0J7tIqvFYRrG4J
PPiN1JEEo+yxSHHzem8heOiyArTeSBcYhpkQglndIa3in501OeCOA8WyiAJrdVFo3wG/hQAUS7v0
zYnG4qjqUA+P64fErmgnmhxZvZf4av+1wF2LLJurlPWwEGnwu5g+xe517vA+U9vtcq+h0yahr+kz
atKh8ykD0yG4BmtnBiAuBEHLC3Al16fbo5RifAdNvBjR7BJO6/fhA0jhBR5oJUvBATkzxK201pMs
AxsiDsiP7AiIwUxrgNXAcps7P9UPdWMTsQrd2vt9bpO742lezEZrwibGyJ7lvezovxj28699HzsY
laP5H5ESxtp2opQhYyqJILbjT0xvqXnyzYVg1AbVE6+I3JE8YBhJTgAdGdDTd2/fu+uEE8wVEFTT
8Xqj0A6Jq8szig4wy/K8Lp1i2oz6/bCEmah5z73TQ+CXnYjhMPvLbhqKN8lVjH/Nur/YRx3SXgaS
IMvA2Q/AyCENS70jV/cDJrHqxyj8FKxx6YdcXP0LGxo/9DlZRmCYDWy0RH9UVUZzyFiM8kdipEeS
qNsGVXBllt8SBhAiU3ZVKuqOXTkf7hdwUQM6K52Z2fgF5UKoAQKytr0D48rB7EbXADRjikWAx9UP
i9gTk9U2cFjITy4/bJ1pKZsVvQTUKpxNXzKG5o3NIQpM8jR0T5HRV4+1LBn5RjUWBojAsMLwqIR6
ugUVXa9tWKbLe/A3DKKR+aunE5sB4VI0VZdMEQD2y19mZ7beQtukwMSZfFDkD7mut+2IYaHEkLz/
4dOjsgbJSg0xKqawL22pkobyjZUuPGV3wfAyGjOVo60CFBPUHaTyxWQHZuzz/iUyBRX2tU9+bplL
hPtCbeKoyUrQqJ+s+qQUO1WRIF54Z0UvyrwVrHM5QPwRNywd2G/0Xq6Vo/Bwh/kkl6VTEf2ol+rT
1D+TvvLCEMP7CfqD2nCS5fRoS/a+VYJft82vrdVA02UhqjCBr10u4FmeGrPOYFDHQxSkktfJiKgK
vDBJbKjIyW9NrB66UMSIc41aximCQiygwwB+m+jCXtqUxkmLghArHlPjeVTlvTQp7qh0qZOa4dFU
BjqlZC9XmmMEnzkKTLeXfP0gwf4ihArs2P8DCFza14JIsfrORPejPS5ve7uzgbatbeRaw9Ymno3a
RrDJwHiVOKOxSUVEV9ft0eUHAIu0NBcg68jPuzQkDloG5XdnSHZKDhyzEWNO7iuKUUCSttkESOAJ
Qkq3l732pZeWN4H+FEasde4+zXET1tHiyNBCTY4pAP90BIDyRHJQmrP4zkqC9z4lnYAmZ81loD4O
e5hMRs2f959aU6Bt2QGRXmtUZwW1zOk+HgcqK6GgdLSsgLtJECC2AN/+5uThBymCCmMUVimXTm98
QHHER6DsdmUL5pBmZ4F8/vZ+rn1FdQFPowEFo5BjuzxGLEN0n5Ic9f6m+fGtia1iYEhOPcWu/aF9
6Ins9CzYhEoiML2ypxeWuU8plZDQGSRYboOHAVjJrmgQPoYbzRIGGSsPMEwBPLdIdi69sMtFStMM
cEEO/9DN2l6PQepUlcdICl2tarw014ExjTal/YS64WEeTL+VRQM/q4u1VLgnyFnh0nLeophRz4oK
LHaWfnfGqZVaWnVPbSIK4FbuB4JUYAfAOAbOeh4swew8aHEnEU4pbN/YGGPHNKtZKx9S0W2lfNxl
gUg847okgbgJ2SGiOMxVQ16TW5teWRb4WmEzjXdGuY2NvRL6TbbVAV+wt9Hs5tZPQzoWZKMmL1Cg
WtSG0dFi/5r+9Pt3gDQFDnlBpXGhHNPIGAEwWjpJ5Oapr2vPlnGyIdabRgeSicQ2Vr8oRrX/vzWD
62X141THSQ3/X4Dwv5N/1i1i5VEHeZjA5a05BBVDKthYHVEE3/APMqS9jM2lgyDOqaQYor3sqVCq
Q6SlTyNpHgUeYe2ywPmgJwKyGkDOOF/XyqMcY+oCWGoyURAnQu5ik6JwqFenAnTRlRfET0HxGtsx
akDPt41fZaz4hOe2l9929pBDPV6Rm1yF7SJ05iA5KlHn3zZxlVTBhI7xYvBMLCr2/PR731ZVZAeQ
NMok27MT5hjyhCgw3t02s/Y+g1kIKssLu8PSCbhcisF04M+BjHbahpR+HEY6JoHz8DG3Q+L2xpj5
EStPADDDuBa67aQnNAonBIah8QLC8A4jGPkkSLdWzhI+LKYA8T98XP6qZlWr5xNmnqAR2TLTQbAd
HO0onQuXqADmU6vR0oMhBYmoy7eslnvVdFRXQDIHJJeJLvDlbpgxsNSlglGhJvTU5m4wa1dFbdbC
mE5mv+et2/WiD7Byji9Mcuc4ZgUZ+mU6yQItd129kEZ25DH3MMv/YGkNLaOFL0UzMI6ryn5GiDME
qqAb/R0YcOvGPcJ/QOqh9sMn1PmEIC1huEyNFtM+U+gAeHhtfPZad9Ax/BykePD0dxKbtDIaX2cN
htKLbZw/NLa5TY0O4xUo9JrxIbBNPwJceqyE5INrtw4VN+B4VfDkYaTr8uP0LUvCieDWFaihDsme
pW9JQC3NBQ/tS6JXOz1+U1qNqubwrObZJkka2siqwM+tXUxcR5TTCSoCVzg/XACwwM0IfGJN6pxY
V8YtWAExANU2gtRo3RLaS8D0gRnpO7Q/8zKK1dYZW1LTRFe3thJt2z7zzExUHVt7ISAVjok/UGMt
M+GX2zrKmpQYDdSm7Qjkb+02Tj/jstzowtnblZO+4DaAEEZlHrK6XHhTTLEBZYhFiLkG+M2LMFW/
MeSmQ+Am9S+9PVk/MfSkbPPIqo6t1aJ0bTbKQS+q3qkVEgpekLW7Dt47FAXRJMAwPHfxyq5SzDnt
C8eMfprZgx18qeMubr05e4jyH0LE38o2o/b3jznuzUi6WJXjxVwUnGyQqZXe3LzqIkb61UAZk5uI
LFClQnTBbTLkyjEqu+iItA0GSI5B+cmkL7XzLP3NUP268DORs76uruKpOje5rPzsnMYJK3srXSjq
HcVtfoZUevqTgk/wCLntQ0QL+rCP/koPzLHcXOC4Vjb1wjQXnE9R1bRkkZJNil81SHHUjDbT/aCJ
GisrD9KFnSWePVtikAdy2TLYkdRsI9USptRHRxrbHQTvIaETCd6/tfD4fEe5KzloUTzGA3Y0697m
BpTn1Y8hfpIltwxKWpKNIAYw1m4m8kbwbC8j8Rg4vFzenKCcWmgIEqF0a2HYqxnHxm/rFuOw8EHm
vunUWvNCVGM3EzTjX+WqUcGfTyZt31k5atpDpWA2MdUWkOdkTeFGn6fpUZ1K2cIIuKZlD3DntV8N
hW5t4yAd31NlLE3gZkLNi+YQ70qIwYVDWxMMumFaTsewgtljIn80pGafyaXkxYsf0Ao1kJycycon
6eR2q7ZDOrlyTqTY7aOksJx2DOw7Q6oTg0IRvXrQQl1+rlUlezPkHMRJkmID4UBaOUShOlYCQFPL
LtmxfNCQeIFDwVWsqMFvsNldbwWaQTNZCt8xvAayKdVsfmi1NlTuxOoBM2Cd/BvszXCeuhybJZoJ
YWRujKhW9+EA8W7aVQMar3mL6Sy/zSVA4+DIZqorme6m7SxvSa1ijKfLmDpTUo0E5b2xqOHr0Uzc
D2lEmFOHif1ZQprEmZhFvtKwUna5RmIfZa7JJVkQmXs0REvw/0499q3EJtOwxaSQCwlJ5sgpSNQd
Juv537qa2MkEEycms9IkYJs4YBGjkOwxvnI0+t+VuJtsJw3b5oO1SvGjhKRYQI16QqPElshXZmB7
n6zSCu+gJyInTjhlpQb2CSB0uhlEuU0KCQcFcWsxENvvi0AdHXR3dnnHkj3UyYodm2p1J3ej/V6P
1RBjnj0CNWzT4oRJzagVe8z3avmpMErbU6U+xnxAxooDxJyDE+ZqpGY7FQpGJ1JVlk45w9mlU6mW
b2ozBaD9AaGl7jTTXGOqE3p85WM1JtHBbCYNGLFqrmdwJ9f1ol9XtoY3pqC/SaKhvZOMWfmhN2OM
lkndz1Ac0EpVeaiMvqg8NigsPEldox3HQW09DVncn55MtY9GYWGADgCaBYJA47qTvfhVlALBjwhv
DiL1y1vZNB1OTw6dbxA2OYHqR/VJHX6l8Z2W0iLZauUXNE8m7WjaIvqGNdNIy1GktAkebLB+XZou
+47UbYpQq4uNY9v3d0b4mUJ3xEgrX4W5aeg3pToc6jymbVbSDuSnt53SigsEYlUBtBs9YlTnORdY
YHAEFMKgpGWSQlXHN45s0HErZQfkTgJbK94dE6joplqGCtIUvkaqSJnRKp2EGimjpnlX5aYTt9sp
eA60WPBR15aF6hwA6+pCRcqXzappgNuswwrjYDrqsbVe7hV5ZBmN59oAl7YcM3cOlRTz0cwcRMRj
K88lqvvKgkFBkfCqLInyc98kM6b1M0jLxVnsEak5dZIM3gOT3v5+IlPciwl6OhXIQpiqx3pr1yDr
w7fsxtQJ/zUBNAqsaKyiJw69EGRuXMSjjRNp7GkonKQvvCAHJ6AqlT+kcfASK/dAGuiNYykIzVdS
kQuby+rP4gErTMyoT2AzAwNA0WjIQn7c3r+V4P88XOQnG4KKxPo3a0SFiXBQkWPos6GBLRhvXTmO
51b4fLeIEtbPAwNPBCN4v6XXGHM1cWE6EohUrFD3+1DEo7KyMAxsgD4Q91oHmIH7XJ02tTE4CfBi
GgkEehlimmCXxSJ93pXzh8kQooDc2kBJiq+ldmir2FVUITIEL3hjbCHhgeDt2RKVvdZSZwALkAvi
NiNG5B3VZI6VVoVx5RS4r2/1mFpoLEwzSFq6PpMg3myG+BVRkk4g9howj0YnxDu/MUDV12DYCoGr
DRXrELU92UahGYHeoAoPUTxIHjhaexRgWzMN3LQbyocxM6GFrjZ9lAr80uqBPstOtMsDHRsocWvL
QWgslNOGBFWeNNIE0fqKn704bcuPOLs1JYqRykBgRAdbjzpuFfbZ6I9G/GEa3u3bs/L1garHGJ68
FLXAeH9piSWss5QSyVaPShXIE1wt3oK4mgSvt+2s3p8zO9yKEghoo0OCFWnLfQHviV3JzqAkG5By
/DICfV+lqQCvvZbh4VyjQAXSnMXhcTZJHxeGzBqo0ZioUUczjbLCy+bfEeQelOg3+ErVzM11xb29
1LV7e26Wu7dpW+Qq2B0gKmQMXpU/a9PkZ0xgZPntXB1Kh2QAhrSB6gAKiTMCtbN26mWUCHp0R0Mt
uk9DJtg/kQnOdStlgzAghIk8T3EXg+hR7WLB87CyV3BswNSjMI02oM2VFppatvqshRKeLVdPRSu9
h0G2yYPqf6hgnJvhSgoszhqzs2FmYfDP7ktwU0XxKQH+mXha/zM3/dtHYO3+ypiG++YpBEcq93Xy
Gj2r3EAttJsityy7+2S2vG7U92oXuFY+bf4Hczb+TQj8gL2Pd+HJbNYmU5B0B+jxKXPmGbXpqlWD
Ln10qkSyY2tXGQib/1rjzkXdj6OUTLDWSPfzgBkW9bNNT52xiYALKETPxlrxCaQEpgFcB7HQI750
UHoaq3M0LMJF5l/dArGKPw5fWfJMhsCt2eeoiwBEa98O2DoTHQUFUkY6b1Ab0a0N09qJ49EzyqDC
4Kk+gqopcaYI0D5msj+3P9/aJQCwBpJC6EQjieFPSzSWy3QBOv8lNFNG8z4MDV9FSiuINNdWhpxO
W4j9l+FBzo49TVaMuwY6qNbr50MbNJSMXtQgoxNNuq2b+m97gA/KtAD18zlDUGs1b6Us0zJ+mcyI
VsF2EnUJl+PGeUKiaqhKIk9Az5vPSeQYXVq7TGpntPOfNkS1t2psN6iVVOljH0wilquVj4WUwFoG
aRHJXOFno7CP7ZrgeMjJDG4FUCy5k42RhrHDxNPtc7G2Mrh4E0D8hWXOWDb5LArAJEFPIrmpHUWr
/KhZGJv63Rhb2461ApDCiq8ni+oD0gNAWXH4L02xYbD6toUpO+m2uTX6kdUKXqy1jcPJA7wBpMML
+/CliSCSZNBGFCA26tA26cP204okhq6R9ff2tq29+yjPY5IaMiDI4WwuI65Rt6uqZqgdjGuh3MQO
fQYV+T7YVbLly11zl6r1XkmrjRLYnwLbyyr40whFBB0TITI+HR+0K33JEjDh1o4aTF4XzF7ZZUDT
9Buzbk4gWAGDV0tzadGtgwTrFCWCXV65eMtH/IYKgAeR75k3rOhQdpMx4xeCGCmqQESrDf1dODaR
pydSTmWLKd7tRa992TObfOccPQkcSgyAOxFkKJj1WzZRdsnUUOC+1q6DhRV9t0bgxLhEOUekADIA
dXHMxJeH8aNWjC0G9LcYHt3cXtF3x4j/jDY6vctU/kLsz1+9Bixjs6FhgG5QnaLA2GSvu2Fhuij7
uamMPiOr3bx/TVEb7fvQv21+5c0DAc8/1rmV2mOuhWEN6yCys7w8L5HYxiCuqvT6GIHWDNpw2v0E
ZJEzd4osOEGr1wedZALsLkECynfTECvNFhkMHKEoeTCNZEAYwXYgY3tWJnWfBJrP0vTIItDCwm0I
8uy1j4xEZGnIAMqJ4P3SSxR2M9kNsWrILZqnoR2fADZ9kkL5rZ7Jr9u7vHZsz0x978OZe12UgtIC
zhxJVoXkeiry+6THoKHZ6IFgT/UVrwBKAGDNMBCB0hl3nNSps7WwhSkEOZ5WV78G3fi4vZrvpi5/
ZAnUBhZ1KpAw8P41B1wPkxVqBRq2Xa2DugiDFp8s3WaZRov2LerAVBi+TNUuGH/UymdCKqcG1Vm1
yeetVfj65BizV2H8p9oM2u72j7v+qhhZQyEDnPeYObkCZbejEeplj9RfAUxAmSkDA9mkfiTk6X+w
g3kMG2CpBZTFvTEj6bW+qaG/U2aoxU8BoJMM6n57HYWa/8ESlrQMmCBG5HldIqlqgiHOFrVpkADO
T+gaTsH9mL/fNnN9cFBqQFkZmswWqDp5M2Q09MEOUiQSQ2Y6tdShvh1goua2lbXPg5sAiCUYzVFH
5o5nyySjbSKkR301ZgciY2y7bFSkEEP0CmGEVsDXdn3xVIiBQqELMSjAc/xJVUAWNc4BEsvGChA3
Md9glmOWonb92t5hBGEBs2oIe/msCL0ULc0W3tjR2ubBp5q93d616zwIy0DeirUswCqeUtlKo34y
c+RBuQHcIQ3Awa1HB2BHwByw09nf29bWV/OPteXvz7yVogSxlqWwFkM7CVyFR+Ab3Nsmrp8dLAi1
dgIBXfRR+NGJmmhTCBJLKOsy7U7KbE8pf5HxyVJf1ZmhpcH+xEEtAqvcNorY8HJdWmbXJtgqIKsq
bVu2iQyoSaNhnPuxGTsMNGzIV24vc+X4AR4Lbn+Qm6N1wz8x9hglpB81FAPampJ5I82yCynO20au
Z0lxW5H5fwtVAlFNOFcUjJAch+Rd7WRG7prlCNSSBJr7BENvyc8pMZ/78hWzaW4aPEKf42OSq8OY
0oZobo3evODHqFfvz+WPWf7+7PC0QxTYwRJ7E/IozXDzHYD8sZviCaSd/bNg5aFPwVo6S142nMZx
ErixlS0HKQRI7/D4odLI09aoI+YJkhJ8BHloPyNfCx2V9a2Ttpkocltc1eUrCPk6GYRNQBWDqYEv
F5SVEscghm+cctIhAyN1OECz/FBb4Ydhsvu0htLt7c1VVzYX0Qrm8UDiRJZJ8MvNBeEP9OWtrnGK
o/p7GZSLvY9fIO+lsZc60abxVFp4bPsyUIM+inL6a5UKDDphQAIVTuRU+B/nu3Vbigx1AMysnSiQ
LOEdRsNh1jW88AQUwKuG1NSP7vLnbUolUZi8snRAIlFNWJh7MODJHfJwMEdJK9vGUU/VEXxPe3uX
Oj/Lt3KXbgLv9j6vtFpxdkC9gSLJktrxqLZRC6DJ2mGfpR8gFN4SJ/dHMAPNHgon20TwRgmtcf42
yixMOREsrfbMfbiHVM595sYxNe9/6YdClLatBN2Xi+MOkUWyWlF6LG56hGgl1A4oyJAy1/IT8Rii
dn1HLjZyCQfOvMHCR20RBlvDnnl/MH3rs7f6DeysOCDjvSj2W/OEF+a4E6roDP3kZWndG7Qx3q1D
T/s9WPoBrabhj85vXh5FaKcVpNXldnIZVKFr9qCUsGk/5tvIhR6xOznRkdANZlprFxzOm9H/FXlg
+fVfBed0dXsBDQWGDQkUQJiX2ztkRGqnBraVD/KZvm+Ck+p0lG3wsM77cicEsq24PGOBov7HHndS
jZjJabV8Tv2E/P5+cDBVj72uwZ41h1S9H9zOyU62U/i3F7rycl/Y5Y5sN0wkl2rYZU61sRP658nw
Uer7H9cHMgrQmqKDxHu4TFGrSCE9PNxe9dnf/KS5kQtCRYc4jde/x7v3aM8OkxCFuewb95Rgff/Y
5c4QKcDUrydD4zRv6TtKGiENjs2fxlOc0UOb+eVRxD+xahCoCmA5gPsEk9HlwTE6zcCQHzZ0kOYj
8KeHDkzit7+Ztuqxz2xwh6WfofpTxHguJkcHS07r3Su7ybl/egvA1AfaA2rdqbtT/PIXHZ9fIJ+g
4caPDrGr35HnF9u5/WuWE3K1w2CkBlYO6QDhC3VDbMR2oqq4KeVzNT1lhT+JTs9KaoNyH6I9wHMw
RsPHtLNhp3WQGo2DGr4LKXgF01CYYwt70VO4auhbdQSpN3Ib7jZIZaKUaaE3INBxpn28nan6S6fG
I6re5UBbtz7KILOYH5gs2MTVpwODD0ivNRvgZ74VGOk1q9sJ1Hzjpre31UOIsMMz7yUfkhK3v9fq
Gs8sLX9/9nAAhhwr+QhLi867gxEzWhDBalZNYBYQBUwbgxb8HYhZ1odDhu9VY4QWI7yBtq3jnS2K
XFbNLIKRmIpHMMHHEk2BQnU/4eSF0tEsntQaDCDOVGxv79fqM7RMJAMCo2JqROU2LLUhLRJYJp6+
j9GF0DpNfcsLqbmzj1FGQbS/j+jdQMttcLJ2qiCEWbtdyDtUDDiiJIQhtcuvRYD5HWsLJ9Ky2cNk
2lvWkU086IIvtr7If+xoXAaXzxDSYCPsTHsoJfWaA4FgyVF8+MinwSfebNBIAh1a6QE2nzhk8lS3
Fw0frqBLEBVCEG4pYAAzxqcYrIgjJS1xcMxT+24/hUi6jrFnu9OHtWm20bs2U+1344XP8hY94I94
Q3rBRqyeKWQcC/MBer88R1ga6rkaTfgF+bwbxkcrqEEy7NkAA94+VSI7nAufcswElxHsBLm2iZZJ
e8t8AboTFPSToC209sQvUnD/WRLn1BYR7cRmMDUB/mYqwWYwiFuC3EFV+tfG/MiaalOJAEnfd5x/
Fs6tcrdG6gpt7htYnRfBvRRM3H8nBVhT5IvQrdJ3ADujh9FBkcxWd8CY3t7elVcYQw4Ecm4LtSXA
5ZfXpkHMXyRFgINkgeQq6Ggb/PsPaIEyZqHJwB/CY25Az2kjb5KQMCoRnUwIvPyCXm08u7cXsraP
KH8Bp7k8DACLcF+vUkOMlLK4dXLopm6qe30XbIyT/Nl5vQeg1UkVzuUuV537chcWuS9nqRMjLRTp
wPKWuTglD8MDaSnYm9otoH+3l7f2nc5Xx6UVvYpBinKxFYOlKrWcAcXE2xZWHOjFargAUO3bGTB1
WKjIzoCUmdS60AG/bWOl04Sh3rOPxHnpvBpN1kB3x5F98zFymZe4UgaKtR+Tb30KbK1+HoxHGRom
GHAutMujPedtJjdlAkj7B74KGLVziodopI1vnuZfAmPq2llAaIenHBn7FXxxjM26Cg1o/6g+uZe9
+RCAzQ2YlOQ9oYkvZBJePQ5n5rijV2uVNmC6rHWyXnPbBPywtuhTLd/76nSfmeBOXBroxayp0CWz
gJh/1P2FsW3TWFTxbZcR2nna45KSVLQ8xl/Gs2A/RQvkTuMYDrU5F7DOnHIpLd396TeyEzzYrvyj
/Gyc6O9tgytpJaLyf74fdzClkcljXWFDB/IQZ55UAOdPkzSghSYAga1ZWhgLwGkFZmvU0C6PpTaO
8PYYG3Km/NB06JqjBPpZxm4nYue+JhgE0OzcEucRVUmtZ0mFJfOUSHTYm77h3T/cy5iJ3o409DO6
V0FSRAOPibrXqxf93DZ3QOemsdRumScpH3sKhKUT3Kd+730xi4qEVdYO6rkp7qDWaahmQ1S1jv67
OEb3IAo4SY/t9t+fj3Mj3HnsWB7FTYn1ELxig7IIHGi124ItbBaJ364Fd/huC3+9vqSLPBKmszo1
VtJ6WdC8gS5giFqVTlNv3DXbX2B6eCMn9Tl6mg4ASu/TP+kkCO3WalgXP4BbbFQXbUMG/AAbelFh
81aXd4tcRvlhTO7/kXZlS5Li2PKLMAMktle2WDJy3+sFq6qsBITYd75+nLI7XYSSG1jXvPRD90x6
SBwdHZ3FHUP0Tf+T0p9TfYPKMdEqu1Zf2i0Bwa9U6b+N988mCAeySqd2sOR5E67ZYbzXd8qVuRug
nCF/pIfORsuT39ngivSVI8TPfANE+tFuuLXsF1BZepc//pozWnwQkfi7TKtWHkf8lslq7E6/p/nt
ZYDfWR3R2epENjDWj+cZiIDOnUICCbQplqva6ZCWQAizS+32JkIME0bIitI9+Nn305282zo7a4lf
tEH/ARY+dSZhlLkeAAy9iekg460rgxzOAvsofHxcbDLRzef+0kKFzyrJeZZUKfAaRbV7VC6qwFaV
Ck/rjW82/6ELQOIIA7TXIMtq4pvJo2MoYGm5ovFxLpCjOK5Rn0Q/Nz7hqpH82UmxzosWL8a6HCv7
Fh5RavuFGwSndnIQ9Lqy3drmlp/YWuEckizyE3kuKV2oY4Ut22eFW1HUffxUA5eyXaSfxhbcfFtc
2lAhnDI1OdG0ZrYUkCXJ7lD9CJu7jT1cC9kW1mgId6M2lGmrKcCAnoTT/gqe+JX0jdn6DfmLsujS
7sWh87ohNW0UbF4DCo3hJVVueLdhgV/FlWYXtrAI4Q7kOoUw5e8d86MDtCWOmZvu0EfUwCKSQ+2D
BHGvvtKHy5v4O5vz9UNhcBaDNGjGFltEtZJjsNPA0qxH/WhckVcL2ePavuuQi4E+sF84r/CcDkdq
V97LrvL+F+kmrPvPDxC+Yl+yJM5ifEUFI3rlqQ29iOyGLYq+1fOGEiCS1mizxIzyufnXoIOXJuQC
oe0q23i62NamgMFs0l92EpwE82owMyL2PETWwOXWxEL0HepiDvuIIlu5ie8kl3t81x9C9/KnW4+a
FoDCzrXMZEFkAVBDgIFpSvv1XbXrx3Gf77dm/tbNZIE1n/eF+6hLpPKqAFi5JweeDr0mMFY6g00P
DSr2tm6nkX0X3P0sHkKvQfEqOREHioOXV7zyEdHGD9Uh1AHAEfQ727b4EUlSBbxUoZ6ro3hto+w6
c8vUG/HMfIcJnxE88KCyQCc4MhFisowaydQwi6JEVFaupEMc9g2tuFMHXtL2Nso2PuLaktCRhYK8
iY7cL+1FJaf6VEXoftO5PD3qTfk84pP++2wnWpj+gAjXdgt5RHBhonGwjysIcqvHRqd4ruj7y59n
ZefQpY+mInSqzO3Fwm1dskBhWRfhlkayzy87A4wbiVXYWZbflmBnfwhoWT7FfFNoa+VuQ0Mb4iA0
NqC7QROMs+miAIK/aQUlukNoeq11VyECZNdl8q1unCS5v7zOlTfZGZzgS2iI5RsUcNWIgyB7iVR4
rKyQgnNBJLdhjisGAho3CBvpxty4IY7LhNQq2nSu8E3loUshCMy3OmBWgqwzBGE5Buca6FEHLKdQ
bCVLnJo90PQ6r4cNW1/bt+VShLA16uE2EwYgXb6ve1CHh4U3lVdKDoYD/heZ4LNVCTZfYFZ/yGVU
KNtJKm/TKBm8VirD+2Ky7uWsUTfWthLv4IDNnddQ0ZsvmXP/OILlthhB++p01n2WHqr4YzOHvrZ9
SL7CS1A4pi9Url2ZDOmoTqj15nexZvftvk/cdHzsso2YYC0UmasF/yAJezeAbhNk10Aad8Eu/Zz8
5urHhLqF4WkP9DG8K3Y0RGLs8qla8x5LUGEHIWRnzL4XbQlsD5ZCJt8ZnUtbd4weom7jBbV2qP5g
IQd3/rXMFhpGEONG7Wl4jPujuVVKXnsTo0d8jgLQnCpDlOIcIMyMKVASglN7m5uO7KXX/W5ALKfh
QYG7sUeMb7mI8bckOtfMcIkrRPljGA3ImQI3DiuMM7yygLuytNHVtRZ4YHWoTKMXBuKN4gRT30Tl
hPwYPEboBoPL69QNdbuWX9TmreGeOZyy4n6yPi8byPra/kEV32gpaJbUel6bmX8UXHtVK9Uz6+zt
f0MRvlyfc6tIe6wNz81dUiAI5/mRmFuTWWvWDjmNuScdHekYyDk3kMDKujqkWIwhf+Z836cPU57Y
IF6ZUBCXf1xe0+qBXqIJLl6NKLh6Y6BhgkT/ZrIhOejWRBW05wYTFNcIAYfJVN01Sqg5UMPOT8bQ
jAfMCNWeLPHYGTBDfohYqrt91ZhekxQfl3/iWqUUHfqmNYs9QkpMF/Y9zkk2pvqIE5OoXte8tnh8
t5HqMmb5fflTNSD+Ch3iocDIl9xdN2Skdl8i49W+T+Ydj6qDpNAjqka3mgzdMGjcX/6Bq3u4/IHC
0Rqq3EBJDD9Qvx58BonGcI8J6R1tnGBPH9NDdgTrIduhGfgy8JqvWuIKL+k+MtQyYKgJ5MlrQ6/T
raTOmiUu//6Mvwiqc8poQil8oQqXQdAz2HSuER0Zuws620o3qqZrh3iJJtg92JckpmIwCVIe38Zq
zpu/aNbL5R2brVmI4M9MSbB2vTWnviywYxLo+5IngvxN4qrjw2WUtd4STDhAMRSzbNBnFF/OIWh1
hpRjKZP6AjFmpyoPldLYOTKK2k6vjxTtBOVW0mNtbUtQ4WvVFinNQIMV9t0zT540jtfytb71Klm9
v3BvaTqkzsnc8H5uFKC0SuNxUuDhXRy8yb2td7Hh4Wt5xXXggbvH6m36sFW2XDMOyK8Y89g7nkLi
rRkbbZeCGAiLKxIvLlGBq7uXKfv3bPEzI9IfGOEkm6kZyEkJ+wDf6pS7ONN2N0G6xhht0LbblGxE
G+uWsgAUjrBU6XUv/zbIsQGFOibmNHbCS+mUEub2M70ZB0tBDgokq+w2wqqtPRUMRo0CEhIZexrI
93H7nrS7atggDF8LTJf7KRiLpBr5JCcwlnjgD52p2qOZ7WqjeqqizkMn0UZJbIVt9vz7CecbDQKN
GXDgkUeXHkGZ8UYsN3is/ckZD6gv+vUWO+GaDzZmFQUMPWJwVbytURjT4joAos6lXyPrf2RgXttw
J6u7uMAQVpVPipxYEqxS3tUPoCb1uisFBYzMpvvg1DmtK7vyFTqhNtzYqn0QPNdN8Oigr0y4d/sw
6EBah3gnLs3XOEj3Sq5fm5G2tbzZxkWnjPfrPzjCoVNAxFZWHDhRGj/X5XPcWgd95G6tjtAYfx0m
6Kl37WMd914I4oSiiR1z5M+XN3ltsZhFmGc3EbyiD+ncrZGY06a30HNG07s+ueHGkyxv7OdacQbj
6H8w5vt2cZ8SPNPqLgOGoTrDFYapHyQn9vQDlEem+/bQHVOf74Z35WNLdnJ1cSaacxRMp6qY8j4H
7kwemkmKIE+baj/oktjO68JOg2Ajm/TlCgIZEojOMDuG4H9WkDrHKRoIP8QE2miqMRwGxesV3Ru6
h2mz/eOLyQhAwosQXKdKkE0AwvzER+VPb+mRHsh1BU1P9KjHmd3uL5vH1yD0HFF8YrCmhvQRCC7m
MhD9lu8Hl92O1+FDt+d2ej04EGR0snvZj58VyK8di91l/K+2I+ALhzFjmP+LdeBHB+nWegxf+KF8
YS5IUJ/G0MMsKobHnfJJvZkk+zL0F+MRkMXjyZt+aBQwQk0mt/XkNcoKv9li7fqSpxNAhHuwCuKe
1T2WN6Gcl7U1asHFQ20Ndt7ILyFip7TC66ff6pv9GroLuMIdOGBdCa5BfNZdd5LZHk8JJ/41WjZ4
1+YZgOGoXpm+5ZKnv9hUNF7OZCmWjKE34aT0dSJPFJsacAwbsF2VvwTahs2snkbch1CUAmsdeCnP
MdQy7KRuxigtvdujB/FXMim3jTQWe7TZ+X+xoD9g4vnoLJLg7QawiPya0oOUfoLd7TLE12Bp/lgL
DOEMGJGG1yEBBpVOAXU7/cSMzsvQz1mpx1rxpuKnKr1dBt3YREOw/ohN1qgEwLRiNQNTKLvWOrwv
EwuMsTlRu43LcPWwLZYo2EUqBxmIdBjskdxHwV2J2z3fiMm2IASTjywWTUYY40uZP0xqE0xiG+GG
u1w/V6ARQbpbUb8SbWkTxQi2hnVo1rWkIEN9nVO7gTop2Qf8oMVPhhQ6oWyT0C+1W8pdpttqsxUO
zgZxFlnMBrP4FfPHXVy4mEUpRqPHrxiqgwzidjTtqZVnJN+j4RYFYhtkSCDEs7otOdhVo1ngCvdt
BNJ6paiBO7JHVXfUZD8VsatvyUSsHgjAIOMGXmUFE/zn66unlmlZAByJYuSXYh2KXu2DIHfBozLY
0QgVcVlxpZoco2qjxj6vQdxbjG2iNA3+eFz4gncpY7w1FRXYSWkeqYFSJnQ5+oF8w0j6Idy6f78m
FvEp/8Bhbut8qYNhlvmoJqhyoOnT+FUMihuC36N+KDBDVWWVG+V+mvUHqM3+ewewBBacjh7L9aiG
AM4YxlGIfgjjCjL0wUMXRhs37dcmmnmRM33qzJQ913XOF8nbekBHPrDMOg3tDs33Zgs+YY27o97Z
WjF487+vanKTKLOwjOJO5kYIt77Ri98gxHBl2zcZ7/EbJIhIPVWG1F+legb97gkCL5lcKG4vhdMu
HMzxWMRqdZuCy7uB1PdGOuj/2QywK4GVAqxEIr+XEvEULbn4IbLOnKBxu3bPjJ9S4yeaH1I71zEb
gk1Cp/uw5b5mF/jFtslc5LXQ7ouG9vPvUBIWox8jh4sMxxsilV7C//WE1fypUavRUN0FT4XIeKSO
lpX2eoltjr+ZyS4hHxamyDXnsvGu+XpMVSHyNzFkpYlDlUwaiJQX1RxmaMdWz/dRy+x+/HEZ5WvL
PBYDyhs4ITSdGWBWPN8vgxexYjJEUWoHFwsG75fMwFAlFMlAp9y0+ssI9TjQ7PU/hiJ/q2vjvqSB
5SgpeQ4aSjY806pbBHUFaFnxLsdMi3CMZsIjRa1QEU3q1AtI8BAb0x7s4Q4kLsEcEN/TNvU0aKCE
W+QWq2H6nPKjeOWB5/7LZ03SviMSdA2TApXmYRdX9AcfEzttHialcZUw+mUmaIC2njtksbvivQHT
r9dX6qHWEsRo4HbdIuyZD6xozPgm4EJBUyCiQOHjjEZdlhDgmaWL2THp7lMCYk2N2EEw3ORZ5wdg
ZbtsD2vX3xJRiJmKzuLjiKKFU7CptAlCtVrm77HWQFY433DPaxa+xBICJkVqpkHtgZUgkLZA924U
L0W/Ec6s3XVLECFkqjQpqhULICPcL2OlHYc7yToGkA/YavZaewgtoYQrPedNG+VRgVI7BnXqzANh
vwE23yR0VTzxwI2BXpMNl78OCdUbkHvMEy/CTc76ArohOlYnByWQmFMl6mG00GuoWzeBXttaeptI
00bq8/eA2xe7RFoJxBVz3C62L0BxT4faBXwT3cWvFKLleMGe8mtic+dK8kYnOFinwaUQUk6vC3ey
gycMZ9PDcIyfgrfyg2584zWfDzkThFIQqUBaWzAk9IhoY6TAIUPLHvVR8yYON+O1VWNFZcBS0VSH
+0VwTHmWThpmO+CO7+mD4ufH0Ossd3BUX9uFfuIWvY0x9MuHcc1254+qz8xgeNcJ68qLWTiihh5n
phtjcZeOXZ9C2wC8hi6ImHqHhY32UNe5sVUWW1ssWDY0oKIj6wsZXFWkCCXkDkpe421C/CZDv/vf
3KKQM8QdiuoguPwF0wUjUp+BWzoB5c13aboJo+fYetZN//IWrq4ErYH4ZNDXwT/Or7fJGEaOqxQH
xIwf27Z7YRWo7PrJuwyzGvGATMqYZ7pVVDkEnMYKglAewCjNrWst8vTkqs/8sdpV7Z2sebniETyS
9JPSPV0GXl3fAlfw19GgtFEfTbMPzXwLAhukfMjTrW7OtXtouTrBEFkYT2HaYxcjg4LEihi/ZtA9
eOgzRy0yw4+LVnHLLNvgxlvHxZQrpkvBLCS6N63PSlI3WN0Up06cmledobvjJN1C9NrOFMnX9c/L
+7nmSuBB/otIhbdK0KRxRzIZriQP0bNyY7Vb5bDVEGcJIZgKXne01ENAmGbgFC1OlheFd2H/WuhO
pu5VDCBhBvPystbuCXTxgY0Oyg7gJhEOW6AVWj1BrNtJutwztfceGpND0ruka25ilI4amp7kfjz8
T6jiZkL1ZUi6DqjmcDsVt6y9U6OXSrqr6R7EqyXdsJa1s7BYpMhjDOa1NpEI4Hr2mHOIS1L0Gmz4
kzWLXGII5y1Hw4AeqsCgSW1LoDugkGqWOJoG3bHxpr9JzS3hhIM3pmYyljLgjOg7zxj0abyq3fhK
a0+AmdJNx0sN4S/ScOc+kiRhU9YIJJx25Dz2FbUL3zFwrv+Mp8TyrRxaP0NuJjfoHqlQjKtC6TbN
ZPBGQgmwP0Ul51eNZvZbI0grnxPXOchI0TsCnQaxEm9mVlw0eL7PPZIB5ikwzWB2WxOva6cR3JHg
6tKh8IIIWzgZFUr9OZlFE/q+1E6SWap3Yapd8QGdeKyydmOn9i5iuOuhY6MNTq/JuXxI1pYJpheC
+A1tlKB5Ot/9yjDqIuV4Kwfmo0nvcnOvbDGKf6XMgsbQEkNwOaQrpsxCuhyaPQyds5NHm9xOeGwn
dNwH3fCkNoYddbodg9M2IZaTpJ0tZ4qNxk5IKnF3ICoGPr4ZyAdeXv3Ke+PslwnnyTRAVlLPSVOo
alrkpW9xho5hvbuMsuLVYdzgNkczMZrMxWSbDsZ9ZCnwqlSrz6R6iqrny39/dRVzjAF+DQKTFYLD
WpPrYKwRD6eWV5Z2U3F7LF0zkzZ2a9VWMDYKi52122XhpPYqwzFN8MIgwVGVfqGtwOQbL4otiHkr
F3lXWRtL1g+AaM1H6EnYbeXKWyQLWxjzf19g5EnVYeYRrxYz/ywTL8lvh+Lhb77In52av9gColLM
ti7QcOIUJIJa6auZfwtSp6+2IuVVy1p8EeHLx4oKYRYNOFl71Mgz6zbutLW/D7ErTAqrIINChvF8
HXqOzJBuwHIxh41hEBC/bXFZr3pAoszExzgY2pdgP5zKoNFCLCHXr6xmP9TeLC1svNNIdtDzNPTI
FW71mq4v6w/mfM0uP08EUe/OQlc6ebQUe9xBkM+m7/nOuplGm73UJwv8S5ctYs3ooBqM8UrQ8WI3
BaPjOkkhRTYnAqQT13cS0gGb3AbzZSG8i/Ulxherk8H02szLKl1FRnLTndLrIH6WwYOj2u3W42bV
r6OqBqIdBU8OJM3OtxGDQoZSD3j4tk7nys8DBHptFNdAU4Rq9sm8ld3Rlq4atCZsjQ6t7uZMdDAP
RSH3INh9XY/h3JGMzJRypNGxGL6Z8UaWYTUu+U2m8H8YgpFgSpS2WYgnt7wz7HgP2eX34NT61i6y
9YfQVTZyj+tL0hELIBuKUQ8hEkhLGkfRhCWZCuKNn316PTYbEGT9iyFTMyt7IJFgCue5waDEmMQS
g3Z3XD6DUl/7gaHK7oWaabFvi0D9xuvMOgQxk26MjDXHtFRyL536Yh/kcnQIWdW80yGQv5csD/ay
Ek4+kyBaYyNVQHZ5F4LULFTbo6xPHUZPjWx6T8aGOno44L7vBioXtlSaFWYMWHvdxBw2Uusg2a1b
9boeDem2KoOhsWVznHalUobfVabwaz1ti/ugqIcTZXFzx6WqRb4zghSZnaTW4MdtHbqhrP4wp6Rl
XgYWKNVWEcA9gdE2RrzRxTc59MRSUJKFswo8VBMw8QvRBdOe8rF+aXQw0mLj+gcEK+FB0UrFswK8
Mu22NekezE6znOpUVqeYkPmXBezQgVbdVcs2y+wRdKtuZuW9X+pa5cuQmEzxP0oHH/pv8kkP0jh0
5CkizyGfzGOvY+AZ0qSqwTwEhmlh01SmJ7WQg33YWwODtJZcgzIEm+j3KSeuVk3S+6DoqbTvWvRO
t4bWWT7Tu3iXTpb+ljYRGllkWXpiCJ6+TaCfvcUNRD1JiUiLGSYKXtK4MUbqEh7SzhvRXPdKJlDS
DOGgX/G0Vb63vFJ/0TyW73qDMy+vlBjZigCK1a6U5fwVskQ9RtisnH9kgTYcGZHSF6ZAJCPPlMmp
+jG9xv+9vY5MM3MabpDrQBqVX4gkooM5qOxajbXSrfIJY91QWs5frVLV7/sstJhttRUBLQQ1ee8H
aRjyXVtE6iFX6+Y+YaT0IZFjNQ4jZDxKfdZ/M7pI9oBWZ44WB9muV6hcgbdfg2IyD+sbHoCYHJq0
cwBtDeFjmKTZQ55NEENl0F+DQG5ZvodUjyy7aoLoneWRPthKW+PxFiuF9cwSQ/LZxItj0MrkKWsL
Ehxon8T7NlGne6UnmZ8mo+ZIgWTca0YZHBoFwdiuo2gM8cASFyi2nqHq51CIrHU7XtfDPS+6EcOv
3ApOvSalez2Q2n0QFxCTNIYy/5GxNnoi2BcEDlElPYaKVmduBjGGp5zR4VENG+WbVVgQOOWW3Nis
YNlTRrrye22UWWm3hUl3hiQrn1ESla8dSBQetVaLLTsrCKQEJJpemf2Azp+2G3ye15AkL8HMZodS
lX8OXT94ClppnlQ9BvcJN9GuYKcqWKq9NLaiR5IE7JTGWtTbhDfBoxIznPugRZwj5zLP7AhMzC+k
CvtDwNMKqL2uX8HUg5uQNDjEuQzBeDKN9BClRXfV94n8PuYEc7pJSTGAqZlB6o5dbtykFdKqtgJL
O5RBLMF96FUy7mIMER1pBRH6kU0t2ltpVB5KU0/8TGtQtdEmTAvWjTacwBGYfKgK7Z8L8K8eUpNb
3AlQhrrNkCTLwrGM3KLKq++hGUQ38IitK1Xp+MNI1dKfKJGQoMiGyK6NguU2dIPDq7iLkTuwRj3Y
lZSljwNcti+zWu3AIUDDQ24VpW8SM7mmRc4epGCM9npENByJpMBh0iMwQZNsuOLjBKHSSU/eU6uW
bDpGrZeOibHvZaMbbD3UOreqRsxXSopal5BwQ8MDHQ3ztqPQ941ZRr28S7R+V+h6ZTlgvtPQQU2U
2rL7HBRNrhrVPEJWrEJflFagM9ruKAExshE3xDFCI/F0JeFPJiNI1Gf1IEE8lWrV6Ew1hfyTJdfJ
Z6RnmBYf8rJ5KXMr8EZSFe8GDZp9F/HEHymv30koNftSM9CsLrVQNDSqwgVrYv8M2vPiwZQnELL1
NDFtw0jye3QBGqewseor8O9PBwWW+NymEqh9/n28pS0iY+H2xlRebwUU8VaZemXEnVp7UcyX/w1D
uLJZopKOFwhdm/rI2tfKegS5+GWItUh1sYzf0fMiUrWCDCSbFSBU+hZxnO7q3/f0IOZAcymSHHil
i4WFUW6TUU4Rw6XKEfpbEmRz5WAr3p4DQTEwXYIIH6MjvDfkBiD6ffq9vAlvpr3k6G7r950NMtvv
8v7yrn3t5p4zDotVCV8m4ZoZqvOqekeBC7qb9nfdFXqv7sju2XLl01Y8OsebXxYI08VkA9q5Ifl1
HgnLJoiOrAbB2wjN56q/M6X7VrsOzdtpSwdjC2k2mIVBlHAeURbNSPKORvuwMm2q30/JLv/35HLz
JmpQZEMpBgSh4ug146mmdymggnt2ayiehp6JY+PEqkc+go0H81r0u8AS7VxVCigdMGB1imvSm4n6
Xf83RwlsPqigId0IWd7znasGXeVKgAJ7U1xDfdtu0o01rKZh/gCIskw8a3LdjOY0T/ec9b4eXeXB
Ticbtr26U+iaAlUBBfWmOEVjyHFW1u38yDN2fehLEAxnWxm73zypoj3PFd3/vhPU870ilA9Vn+Cd
AAHxE5ok35rDLXroTdBQQKLINRywqfZvzVG3rV3xmTm4Lp6pYoMiIt5MEMxvkku/RThbs/5SQsyA
OR15mGJfRl+TYryr1quM1lScLyjZJqNPtwiG1zwvmtFhKfpvyU8BFsJeEZTtkZmV6l05pDavKuey
l5oN7svCFgjCUQ5bEEZac1Oq1Y7fCuWDo5/SkgNbJ6itxj8tzu9os8Whs5pvwSyUirZeNPV/Yfeu
WU1qhf3+tCq4+2yc6mxvglDHCW/jH5dXuAkmOP6yNlgL5k1kfU1kceOD1vktbhhT8+NoP8SvAf1g
5ecG6Gyc4r4uVygc9LxiKDOlAI1im+yrj/SIAoZDf8ou84Zd9rwBN6/hKxweHxrkWVFRFnIRVC7L
MJDmFqb76kRcfvgRO+F1YxupHTvqXeDXB5S7zJvwdqsuumZAaDD8B1nYXauaojCYTbTifnHgn+FJ
/lm9sJ2x0VD3e0bu0hKFHc2sJA6qCEBUs63H/MWfdrGdgqCd2vpHeq09RD/w/LsJM/AkVZus5Wut
URC8AN82lJ/QXiGOE9WGVKm0wAe9zh+aW/OOFra5K5GFBiN96LBv+d141WP42E1f/+bbLpAFP6hZ
UW5Fsyk1b6Zm3yJEVna6Sww7/2mCVcsH75tbX8U/2A7Kh8phA33VkBfogguKJSLhsgd6+dLjfba/
VQybv/RucQTXuL/Fhr8WWaCVB4QICJvnjh7Y+SKyiOuIq/rcr54HN9Dd6HW/KXbQogq2iphrN9gS
SPB73ViNVje3kUvVU1u9kfCwydG+5ryXEPNPWKyFlTDXeHatk3EYIPwIYt6/iJvR0IHKJRTmQO0j
HIncQhZPnRturf6qB3Ws5VnaRsp4NZ74U5oTpzCUOq1lpUNxSprMU2/yYxMnrpLHDmFbTCNrUBg4
hoDPLKL8pYUpLyYzCnv0j0RRZqdoKIKAN889ZYsxa61RRV8CCd9ellhF02YGqpvihNxdcsyQO/KM
pq7vDOiTOVXXlnjp698GWaldfdJ8rsfEgRTN1lW4ZvCoyP0OctGWJU4G84ZM+aTikWAkvqxiECt6
CKEBUXNnUDaSyWv2uIQS/EhWqCX8OKDmoZ2Y3EMfaiOYWEeASAU6m8G5Jt5ChPPUYHNGvKl3RX5D
uo3oedVCUKX+798X75oMrOXVgL9fZh+sZdDmRFJqFleMC/ey21sbmENJAeUEtIqgU0XkdYchom+j
ApTZ6S4mdxAoSL4WgisLqcFmAkEXKFzVMPbCJD9hKOlmNPvDVLdIQHY2g94MmWQ77q19q9y0gYX8
4sZerN27yx8oGHEDzdmpnfeilV5N/S7Sj2nkRTkG849lsSdbXZarW7/YD8GZIbWLeyhGISJB00cd
N7ZejI6a70Pk4C5v/ZpnXi5s/iULt5lZDAppIxbGMBVBnhvpRpa9yxCrdgqFQAjLorEcnvMcopcy
kJfIaCpk6ilKFBTeNzuc1vfrD4RgqqOeU+SasV8tJkwwGuy0N5kfeoZXuvpte5Dc7DN+ah/NDXe9
mnTQF0sTroRugr5yMX+nLLbjm+ZOlWzkyO0P+aS6kqvgkZRsfK9VD/YH0RKaN+KMWzlaNNH2F8sO
r59qw8/4G69PUro1XrZaOlqsTmxlDPqgScAiB6zDdCJXkM1zrBsQjHvxof4p/1Rt4zTuNURmD9NG
2WrDZCzBeQaYre5LFSYTxcU+Z/FJp3x/2SrXDf8fkxFjn5qo48ACbKSlt7uc9EgQZzY3+Ibxb30v
wXGUXVJRJcAejoOEBhfbyCA8lri0e+wZdy8vaeWqBbc3cnqgccZQEDgOz09aHEksV6ueOxLUTvLv
Um0PD7TyZqIo7Q40USnbuIK+nrsZEEwGyBWhGVocnkBiP0Mr8cjB/fOdkc9hhEdEFUrfiLy+biJg
IMBH8IZFJkesYbZ1CxalaOCzlEwbHmT1hvdXan7f6hvNDysDTedIguHJqZa3ILHjYNwudlNlXbEG
7MskI66lQsFYQYWT5+VOtRJ3qOuPQnu7/AlXNxQrhNIYpjC+9PW0lTlNjTVvKEaYLQmC2KXXmI4W
fl7G+Wr98zr/4AgO05QkTiiTsaPmFdOuKPOhvHAZYuUNd44hOMdUGae+VkDxLN/r98ohQr3kvv6V
oltprz82his9ByGoimN4SnPj1H29rs+gRb2cZNDRhRNjG4fudQSHUzns2TDaIfkcg9hXxxt5K0e3
+uEIOCMVGf0eimiihjmqPabuuZPmHxRCzzqKcaMbqvHGiVs9CtDaBc0nJj8Ad37E0zFuVabBQJNp
X7HvRfwk9V5d3GpbjaCrCwJxKZLAc4eC2AfE27DOQ6biJHDpoFefptUhPxU7clVunO4tJOHMVTyI
x6ACUq/eW6ZP01dSG04WJhtG8VWaAG3/yGv/syThuSuXHDpOgYIlleY1hG9sAnqNLmPPRU0fqqQ9
xTKUjKMntXiB1NEdeqNsKZ683nyn4NQZi8qbIJhrlOxAu+hw+bRsbYJwT7RcK3Va4rdBvru2vIJe
y5FbSQ+XUeZjfZ7VwQ7oM/GtiUcfpGnOrScsrR6yQhpHf/Q33n52nTOxg1weR2gDf1yG+sr9NO/2
Akv4rFE6X1AUWLWXvam77DbqoCtgumHjhk+oyGBOkzn5j62cxrxRX5doQKMKsx6zYNv5EunIlN5M
5gMy3ObKLarC9uWFrX4p/Q+A8KUSIhVjUgKg1DGJTk5j4/KS+N0Wb8mqi17gzP99EZkbat6legsc
Lf4Wp5OtKfdK8uPyWla9yQJjXusCQ6JSOPIZYwTfHEvehiJ0EiVyWPtgVhslwdV9w0gRxXPDnMlH
z7H6sCtTYwRWBYJ/QNVgyXIGeQNl1cIXKMLFFlWgyCIyPH+EI6szKJ3YRu618p0Z+NR8urx9q9fM
Aky44eSQ91B/AlgsXwemZ9Re1fuW8hSFTl1BVO/9MtzGDorVJozJoqFy/B0cvLX5bih2EXkKZfcy
yvq9jb50TJWjZgZ+0/MPBQJagral+d5Orwy/e5M9aIEwO2f2eJfZ9R1Y6R5b9/to/2utytlj/AEW
G9OVIk/aLAdwLZm7SUncUm+ug8Y4XF7gqodYwAhOUAO9WBGgyceJkHaKkf1SXy8DrNRAzhciuL6S
kBSdhECY1E/aynZZ7XvrhVKIIL5GKm4V5WjmW7fb6lleLEtwfEPUoVSdAFQrcJuhLQjRuJugnQss
U8hff7Sx5kfZQ6t3XmK9D3HkSO1rLmdP3YDWLHS7MDRwXN6IVYNd/CTBVUqtHGpFiJ/Usd42zMei
8Cv+UG3xAa19UA1KlkSG8BYECASDTYsm7fJG5w7omOOxgzjg1sjE6stqAfHl6GlxaP6HtCvbjVtX
tl8kQKLmV0k9t92enfhFsB1HAzXP0tffpVzcWM0mmsi+wMHZDwFcXVSxqljDWnloIl++BSUOkEgc
H+hN06Zd01/oA2AP9vrJCQUyRmrkgRzIGQTGx/Z3tvP33QGUPBghnH7LqIQJecZ5n2qpIGOydkCN
Ko0snGH3OoBow7xXzB+6qNokksLYqB/DHNQSWo3J12BBD+o0w1tj/75+erzQCfwCjLeglWJfgBkZ
fV7HQwll0tI18eAA9coUi4pOs1WxicZCCOutLIxuhqSCkBLtzTR4tEvPju8tMBPFByyYgGH8nykF
4B+XEhmbkNE77hMCiUa51gK3JbjjmNHPjv0vmon28gVnyGIZWXbbkREtCFfKn2jrDd2z+vP6V+Lg
/kAfoKsD18IGMgw7TN40klaNbTM/dusnE6Qy22Eka7OcfmAFjDq0t4B2XWPRLQo6sreM5EePAU63
xJwqva+l+qin/VodpkaQQ/A8qYGRfRk/DfGIXa21SYtNhLxDltxJTqaht2v4jpS8A3aoMQVum3fM
S1nMvauCXJbSGrKKsseQA3Gn6lMTwaPwrt1SCHPtkBIF1thCSDZirzpQvDzpblOJOtjxWF//qDxf
bGDiZqZPwMDBBaaFZlphjclvYLN5+kCdMHu/LoD7cRYCZl0XKascW4FtphAQKLnTE9VVgWbkdy+5
tlKyfwZNxo0zQacx466gy8LCDmAOfJSjQUvcfHgr+s+yF5wW7+sv/z6jTBm2mhn4Kl6kU+gGau2F
5lMzpIJgwjuypZT53xdHBpJ11U/jWQtMsOsbX15pSoc5X7xwH69/HK4+M6ojOn6qfEHdkfRpblk5
IvGooYVdr9XWXxNT4Dd4Joaxi/8Twg6OZboPAHcZQjA/5ljmJuxE0Xc+dta1m+AXR6NQxSvVZBKK
rJL7fIgRplSQVoPSCKvfw0P8X67KQorFlPIzUw+UnkAPEqxT5TfoEpzrX4PTnoD56giAgBADmoPO
6NGCVjjIR0gwQK2aaTvUFoz2FA0bKnuWvyuqV9xQ2myKAM1/3Fe8Mq//Av5B/v0BLIddjDmgCv2+
uZwauphb9I3nvP4xdLvrYvhm9y2GCYyBHCm5UkNPBTyJVvSpJ48Alr4ug3uJMOYJEBINIIzsRqc/
qpj4xmIKNuZf9OpRj3ZytsvrVSyqXfJesECo+CuI9QkkH4M4RDkMVUTS3/T98yhtteZHlW41IXv6
HF4uLH0hjHENWo4dDGxkIO1rnWltPoJ+z5l5mMDCdHReXyfXWR1XK8PZYlHj+nlyb/FCMvNQ7/M4
S0YTkmOg1kxp7gp3/ohIBGP+cdrHdjBAhHpqU68GgK50K7nlJriZG4PlrnBXIHMMHnsve9aOgSd6
z3Jf0otPyZp/ZlVGOEmwGetNeQxu8xfFK7C+8fglvdV3yv2+9SoHpN+r6ycrMCCWAiEng1aPFqQS
kGnVdFMC97U9Yj1Ao2+JIejU8YRZBAQUKOoAEYddEJ4CW0va2RkPNF9HhMxrSrt2qra1YmNVb8Bq
ciGYrOC6NUslGLeZYfOBJ3gez9TGjyI/QWqKwRhflZ2COqoaOQ1QOsqdbjmR/4Vc2YnLW0qOJvWa
YXP9hLkP/OUvmC1vEVElq+qUCEjJbpDfksGbAk/v10VyEwY3FewrfvDx4P0vMlE3mxtgWCplC5sY
CGgaoF3jUeOjzKS5aXYXFXdSdQgN4HcYqVOC+aMKBLkDZydyZrjBsic4iQAOdwEziL2uNDMgFgCZ
0q+CTjVaKZiAwpAnyCrquHQtc0o2pVkMrhnH89Iw6fFItSYZv6yxNl3bU0GCzvP3czNQxuyaoWJe
9/z4W8AL0ooEqetXD7X6mlQqvrlonYQXu5ZCZte5+MYkm8Ym9TFLoEkrK9wb1gnpknDumuejllIY
W8ZOkNlJMlTBO8MxS9UxRYzMIj0YW/VlJQWwAiTo9L5PUTWEDM0GsIR33UB5ARJrzjJQLeaLySYb
1JLzsqji1JUCTKSaIE9TpFvVGA4WGuw1abbXxXEP7lsc61tpGsX65AOlp9PbzaAM96AS+g9pBSbj
MDENmBJbZqfFDOyhdUEKEXXxqQJ6hQJ8L/h5XQ3O6BOeRHicAcQTZIQAcjo3s9RIqg7zxIAKcKe1
fdTcYB98VdvwFRxjHyj5qA9W4ZBfBO0SdEuxjp/t6Ov138CxkLOfwITi1qgDvZSK1AV6qa85oy/L
d5mcJb8I3uSACxr0XsThxr3Bytyf0fD6AMjZudYliuaZPQHGxpBB4Nb8KK3fRRkLXCbXRL6FsA+F
AQ1gDSthCL/zpJgmYydT5B154Q84XwAtA6ALbJ/xRHnQ+0HmQw8MnoNoJP0tnaLDcCjW2QFP0+ho
rnoE+mll3IZ7kXlyhxWA04Cd45kwzmKRZBSUucA1jJudh+CLc5BeHOlN2T/SHfXAIBQIjpN7wb+9
Lltm1Sn4SoMG12FMQicPPsGDB2jrX1lxV4p6RVzz+BbFllsVDfN9UQTNhiDxong6RkPoEQBDXDd8
XpXVUsBLI+PtMIM0MJ9PVhNfxXIlfDyWuIDa5pr60Qf2XGuuaOEWEwWmbrhVkju1atZxI4J+5ljP
mXgmxMgdIJENMFO7tbaW0J8aUHHy7ARz7vJJTLc2vyeZXP9MGhNq6jrNKY0gTVUfGtQcJmxu1oFj
hi+tiuiOKtzRb0R7RZw7eCZ0/vdFFNVHYPE1BCccFqci6JHpi96YZD6la3rNxrQQEagWVj8S6CVJ
976+rq2VGgaeJt/o/g8qraJMcqpfKiDqYoxsRq9hDOyKcYXSjmsmjh4deuNTDn6O5RPAnlYCA+Oe
uaEDdsGebUxnvLsa0bSMBvy2tnhJ6e+6e9endV9Ym7R60iYsG2uelYucK6/1bgF2De2QucMOpKfz
E1EjPU9ABoubupe/tJ8ACOq2pae79El324OyK1e97Ah15fgHvOVllByAeYTIzHyHMJaaTCIII8N6
XJF3/42spk/QQOfr4Cu7NdbpyYZl7+J7kRfmeAsIBhYSeE1R8WedsDxqfqkYNdLBAcPAL0Z+Ezfr
6x+SqxveN1gjRF3zgs03kWR1UM0WN5WoG3P4JMl6DMACnYFienNdFCcag+zxWxRzY7C5jOdWDlGh
4iWSJ7dbO9uMpkAh3r1cSmE+VjGUjY3gnrrAkx7IqbYyQbTgfpSFGrOai1vZx3pOiggCYgIokOeo
W4eRaPx2ds/MzbeBRoSeCPZXVN1mblcIsIQq6pLENSMZDFHw1soqpR/U9yLliJW6nK6TiDiYCBAo
x3sAnklmUiZJTQpVxwS+G5b3QMnOU8yzfKBCOKFZUXgVOnWiGhdXJIBvMd2J0R0UPxllFRsknGqH
bglKNRj8zYMbpZVQvXOasXXitHWkEY8I77oxcr4iFl6+hbJ6ylY80gJCs+kuN+4AMWEMn9dFcILg
mQgmFaz8YFLLASKwayqPTmU6gM0/WmD/Eny0P6BorLkslGE7dnXX6D0G0VEPKvonvS33sQ/sJxAq
1QUAhRvVa9TfVfLDUB6RlJbGMR3ClWJh+AboRjTGCmO4izpjPaYVeEqfiS+7KfmMiOlgktLp9Oxu
6PVTDNSK6wfEcQjLA7pwb1EXAhAEP7tDUYPk6155sTE0ma2ui+F+BwByYbAQqHIYLTy/sIEWAm1n
xCrMaEzaSwTI+bcAZlg5qaaGyGZ1ePYGhFQ5DgO8IAIlL/0RSG4N3GHFmNEX2Vy2T8o0a4IIY1vJ
Yy4fMtEc9qUh4++DNmwWoYNbmdEu7Yqo8mP8/RrdWrvEDqFM17b84/oZckYMIQbTuyiXoFkHWeeH
OE996LlOE4znP1SguMCakboBKpcRBE7tn/TJKzvHtI+NWz7pIDlx3RmpYz2JXCNPXSxQYlcNKmPn
gklsm7BQ4pFA3TL/yqlxbEZpM7ZENC59GRZ1Ga0e7AhZoKEAhNq5uk2SKWXSlKjEjY7+BBgcT35J
9/7RvNFBiuyYN+mvzE0Pyd4U+CVObReSsZokY0EBrA9/7voivEyy3EqFDAcMrJkpdCRMO/5WMHN4
GHPSUUdOmua2asqpc0EJW9/nQ5Lh+ZwqleopUZTfpY3U3dg0I42bF3aNDc/eJ6u+roDEgrG7FFNB
EojFnQBMFuuxjJRb32zrp37K8QFVmVpb4sf/HpTn6VTkGBqmWXADWSP1c0JIOHtb01jbmu+VlQBs
kffBlhKYqDyW6OgXFBKG/L7zD1P/KMcHG0tGtvp4/SpcuhPoApw24KiiQIf/OzeN1u8qg5Ie9f3p
FuPXcrkFAn7WO7rlhsLJ3jmhPffsZ8LYrZgSQaTKFAirSi8lN9jOTMuVRVdKsDW09aB6eX1KIw/4
ZZYq2siZFWFlo0mIqDwTql7wsJRtmhhaXOGqmVhCQzCL1gAdUlxTsiynJOlxrBI8rpLY3yJDFk2j
cha1cRHwcsUWp65agMY7P2fAW2BNoILbjnfkzX9Xgd4gocVgA/3e9/IfHToM2753MmefnrTb8Eu0
kX4Znc7ks0UWSRnsSrYhP8c2unHwo03nv+rp5ro1cf3Zt5Z/SiGL667Toov1DlKs+oFiJRZ4p5ry
fF0G924QxB/gn4Bxih1QbYFcUBeA90FlvbgjAHMJbXVj+BOSq9yxJF/gwngRD4EIZCsA2wdILPNI
q0tVCgA9BpvNLNeuCBin3q8rRAR38GKBS0ot6IprUd7W9/LgSM+2O676za/kRvdumtAJPXPzqmyd
YFc4ClZbCjArZO7MGppiRlcQ4nnfcOER2KUuWdMx+zV7BLk8AnOK2FhnXF/XmHcXlyKYMy1CoOIr
E0S0idcOO4Lhx8nrASFnryXLrfPtdXGcTtTsdxDoUT+Fm2PrR0NGqZZhntQNinXd3MnTDxJvrfo0
hq7ZfFnqLtHeCqnHjBZ27OX3WhcUsHg2hHuPjAaz7ngVMAHDB6x73KrQF4hirokmf0cEF48rwZxH
gcExhZ0kRoI8AeyKGPOwrFo7SnojR5rALDhFOFwCnOIfTiCsJjAerColufQpVmd6HQMCh3R8UOyt
RG+CZpUbXmBTp6wx8ob/CRqJvOuxEMxGDWp2QdN1EIy1NVvaKOpH3Nwq43Nd7EG/c91UeMa/lMVk
SvGIIFnMShZBDmLh92IieymMBFJEGpHzYCCXWWKM81pXqKqOMZ2S7IDniG98yM0WI88CaSKdmNvW
YoAPzJSzTpjCMt/qZh/3P68fG88ng2YXhEQg2p3h4s8VKgq9qsqmhd/3NQyvVNFX1GHJts+ncRUO
wbQCJzZxr8vkHeJcq0OrFfPvFovbO0ihGtnzSF5KH5vGTS1Xkp9zgAbb+54+XZfFOUIgOs0UUKDk
Azkfo5/WdkouAS3cbWxUf0ER/1Q0xrROzGgUXLP5LzFpiiIDIA1vEiTOF1hYgQzM5d6Cq4qwq6yM
0W2Q32Gt6VZSin2h3oayurZ05MjX9ePsEGMj7lvsRSV/aBH8dPiPaLC3eZY49mB6QfSijmQrSca+
Lp6qIDx0Ye0h4XV9THe7Y605MZCRGvNZi8Ot1mqupnxe/2EXBw/HjbcgwJDwWCM2e/A6+EMsW0J3
l1bN8+AnheMT4LmiMiC4JJd1G0iaJyMMBHpw6pjzL1mkLrEOcjprnnlWib1XwXzmUCx1+nX45nf9
r8kmL2GqYrk/u1O0UnD8GvvRdTzKbDyqFWwMokrGeB1zAmtKUMkg+zUOZAScLZ6h/3qOyDzNOcvH
7L2JW3qu3VAmuRm2BvDALCI7o9zHK9qkYMY1C1GBgqcMWl2GjNkHPGxZjj9kv4mUEDNzE7zLdP1O
WBO97MXiuICRhcuIVyUIYJhP1VYypZWPVsgAAFan8PWDmerNWhrjUyiDg6LW9L1P+qMiSXvLqnYS
yZ/LcropSBCgICOvuzq8y1TgCid6t8/R8/YljTiBrIqgyi6D5vxTEVCQ+sO4cCbn595XnaVbFAgU
lWSsCyXdyuFcuZExdo65myHElLTvysNnMOlerASu3YmwzC5vkGJg24KALwr03Xj6nP+CuvABVjdK
M0D8PuhMJ6ge0OEWpB98ITYqkCpBn5i9pmmSlmkxBrkb4vL4tbwxUAMTjsFd0osB8k2Z8aYAh2Pi
CcBYcZ1oU0zsCBQ1a30t3X4MXvpeOxUmwsra2Yyf1esDMM5P2eFITxUAmR6lJ0CQv5neKNCX4y3m
X2IA5Q8T8TIau+en2sZlpoAfJcfEMV1l7bM5VpNjNsN2KiuvqloPq7IPSoFZSr0WuSruYQPKcpaO
rjKb64EbpUTrCLK12H4fh8YdCuWQhJMAW4xzj6HitximBqFnFaJvCzFR3jh1Ytw2oWhT7iLY4XvO
g5ozNr6GOXTme1olWrephO9pVA+af9tlP/Dsb4YHq/6hadtWiHY62/pZcGXkzSnFwsc3Y2P5YxTn
YI7x8uqWjg5Kb2Cd7ae9Jr3ZqtP0z1K3ve56L18fs1R0vRDGYLRg7j6XSrvCxsRNguR1KzUb6x7Y
2C75iRKD4Wleuus29PPXdZE8C1lKZPRUpyhPC2DwuEUqn0Y13w+BfopENNo8KQD6R0YM6CHgkjGe
xSjtyJYSjITqybiqmnFXVrWnZJHADnk+FAYCdhYLvBDYCmfuWmP3dLCGHF/tFB6HdberXeoqb/lR
+4wdWdSsIhwbWUpjzB6lTF8ZM0hr1o0nbY1NtFEO1WG6TZxicFpBXOZdMmCVoSCEWAkYdOYM+9gK
S0spccnGzFHrLyoScNlkhvUtJcz6LmzeNAu9BYxw7gLIO9k1P7C64siSA6wixaPHbj+578j6/rnX
C6kaIg4gXfEoUNjWNqgBJmBE1fBR8pOi71XUbBORXVw8AGYZ6kxFjp79nL2da+brFfGroc/dbBef
rJsn4xfZgSdkLz9SD0wXtediDksSvd14Vq/BZcH9Ar4FrouRSscw99UWPgv9pawygFZhOMIc53Lp
6o9y32Jmw1l8tjELzLAqOjiNE4r2nYeMEFCVT6R16Ma8yY/Vi7EtD/ZuEriOP/SKrI9c6sfcNh11
kAw0j3BRm7cBgqcTFtfgtdbqI6ihvopjiXJUFwAdhJxip3yV9qu2dZN38Jw5+q4UOU9eiFj+HOY6
GlIMSjwDP6epV/rWfKzd7mB4xYo8FrlXr4cVCGG25TE60VcXTdbrfpQrHDXbeXIMTo5tzwSGlds0
h4VFxqFNNmmdeEp/T0Mv87+q3ktzQZ2IY9Ez+haan9iyA3whc/YJsNU0mzaFqwI1ymzBbN/fN/ld
ZEVOEmNyTfrXAV1EJIB9AZQOoJI6SmPnRiaNnV5W8pC7NOsmp7E+wX8OR0FEQ9EcL4fcE1nbn2cB
WJTP5WQqQKTDSMZHtCppP/Xo5qSdPggKApddPagzgxwBMAO3B0sL52Li0AyMtEeVyHi23sxj45kO
Rq7vQEWyNsDI2nrTft7qvrHWwEO9bik8N3smm7mvZVyNoJWAbDD8/k5fqiOG0Q7YabVgpHbhTthR
copn+fW6WN7BLjVmDMaiJQwmgdQ6PQxYrhPVWDgXACj2BmZe4exAuMd8ONKCGMAK8felalXITmYB
0tp6UmoAxK1IsBlFq7O8XOlMIBOtCkrtpihmgQdj0xyVo3mYDvZK+qo9jGwojnyoBR6GqyICFdqT
SNMu8C6S3tdBaQvbNPNh39rDxkd1xbB/q+YH3pmOr5gbjJQKSprc74bpa7SjwOKI+35uqX2XlQDx
JnMK32zNoMeWp2gkhGuRUEvBEia+HyBezmVoIP7I0eTO3QCMVpL2kkQ74F80MfAEAOX5TAAMMd1h
KiKI3pN20yG5EmW+PC2Xv4D5mFQfuqHMNNwJf5L2mMsiJ63UBRWiS5+JeV6staDihDcE3Oe5mqmk
+wEwvgq3pY8AbjPifTMcGu0kyXtN+7p+3eaM4jw2nstiPhvtYylPZ/88tu+mtsl8Jx6OSnRji4b0
RUoxUQ/w0Wmr5RDUBF5q3cb+s+2DvRQkOceBCIIO5y1LZj4pXG/0ZIDkPP+YRaoBYHMtpWVWYDja
2uXhq6zqbpwCG8vEMG+mb8YBg5fJo2+LTHQ+rvPjBDvZwkIZf12pVMEdgIXGVF5J+C9Gf3YgQRH4
5vmwWDHYDgUjOQBtgBjPRDmwno+oas7RB2/lprBcZUBrMjqVeb6+bh88hRaS/pz04iRBBRVFYaqA
JU+dtqnmr6kdr6beeLguhqcQgKA1kNbNi88sJmJClTJuRx83u0pPph18DFV0I6PAhOlLQYbAy0Mt
bNfr+lzYR0rPHB4I5kByFUAWKCYPbRvcTaOxMasUAwLWmtJmK6t3Cljsk5KgZnxLlEeQ3hyDWndK
9aOiVKD6nw4y8zGXv4c94gZ8Q3nd4vdMuv+ad8pKq5S9XmT7mIZ3dWqtEmX0TBRldBMMvEP2z94G
uRKYN1CrmFe82OZzD7AF2jdB4WZg80mV3aAAhMlNgB837+k3P69/aI49WchnUOxCKwAE4owLn4yg
GtMigrQJG3q4icn71AlCkUgG46R1P6dgvArB3h1lzuRvsjHwSuyWXteEY7JnmjBXPSiLAaDR0ESj
G6v5KUW3YeKFIhBrkRQmFoB1rm20FroYmLEMjom6Q5WViOCk+CeGSoQ6T20j7pz7S0uZYjCKQZcE
a8yKtgXcHppOAlfCV+WvELYhEw5tL0/V/Omlm0w7peY2Ht1BBGB8GWdgzijTY4jJxr40+8ApM9OP
BxMHJtUq8vJmV6jlsdUKdKgT4gIpcUN6EWcB7/jmPgdWQlEPx0bV+fElsUkrG7MboDkH+8RoH+U0
29iNaEyEk3yA/BJw1XD5EMRuhZW0jJWxKGELBrnB+h6o0D6u2/RlNjAX8+axNtSmsN/D1B/Cvm5J
peL1ZFpR6vUdIKpo2Kcrpc7eepAowi8G/8xkgzA96/O/vNQX83S6UevthAe6G0XybpDsQ2mr93Fl
3HRhKOpKXeoHMm/IU2b2JKCxMXd2QmqFdidy8SbyOvunpq78dt9rb0JOAK4glPRR3QPZ1UWTJPIV
Fdx+yIaL9sdg/PSrXdC+VGQ/ZYJLdWkT0OhbEBs86pyaetIjPivVD5MiPIg2juerfx6dsOyKJeu5
mIcBWbb3VWvdlDeNgYxmOEzNnZFtpPC1CrZlfyjIAdSH/2qB5+JmJ7LIN/IAlIRVC3EJcMdHeTeN
1caP3qRh28SJwIPzPhLqiOjvYM0YjMPMte0mrB3jViPwyi+NFW9Banefq9UKhJ9OoQ6CvOPSSRBM
rMqo+AJzCP9l7pYuNXGQz1Gp71PQ061769kvVtdP79LFzjKA4GCjh4hRMsaP53FnjXmPBbI2/9LH
hzI+Ago2Frk7ns0BnMZA/oQ+4MXsraJgYlo1ZynKveFj/b2/v67GpQ/HowQOHK/IP16IOapWLosM
S5kFVk49o8C8+2egndR4B85C0LS714XxrGApjHkroI4ctmA5hfOeNCeiO9281/XCMeVdLaoF8EzA
RG0Ka0pIPzG/dW7cDWClQAaJgyuxcZpUm3n8VQ9FiQlXCmCxMXGBfA4R41xKWOU6OsKYqLOl+9HG
Cq/9IJmiBUKepSFd+CuEOTWr7GdISAiZcDnzXR19gsxeBnbWf/g4GB9AboryNFZtznXJiqI2aQQx
FtUPqSxJW1QwakcLhjezNW5I4KeCK8Q1h5kWAO5OllW27xvqYQaoXoQjP/01h3MAApfSTuoLr8k3
15XjnuFfURjROFeu07KmjvMc5jBua7or+8IByW8oWuvi2sNCDOPmDF8v27aHGD9ZGd3PNnwoopfr
mnAPDT0ZDHijaQG89HNN7DjUqihJC5eQ+y5eN/petn3gdrpGJHANXGXgfGQg4cA7sIx0oeYXvZpC
mb6O1sALdcEc+GPARuV1hbifZiFm/vdFGErS3jIwfAsWBcDTJrE7RKtRAQhbLuj48FwpXkJ/1WHu
amSYCVEo5FRY8VFb6yWbAoGViU6MuakoVAcZmjuF2wUPenSK7NM0COot/M//rQXz+WvNbkt9NuRa
oeswOLSAfsEKdajlTid8vs/myiYkiyNjnxGVnfR1qUEYSPOoo/c16rfTRtLfjNbyGjNddZMG/NY2
duO829LJ/v+dJ5s1GGbsd2UA+cp4lxYvnbbxa1F3QfDNdHJufiTpImoVkJFUtmeGJ7mxAZ0h8K0C
G9cZ31oaOXbSyKxI4NnNqrPWOtmbogIS1zawpYM5NFRcsKpwrooqj2GogNDc7YtPP3PKcdUl94kf
gAhJlM9x6sPIGxayGFMPlT4azA6yyEZZt3vQsN/mz+iobc0J7HEz4thduzWfrrsK7rcCyJ2Fw0KA
YkNUqJk1apAF3KsMKu1Vkn6ZIg8+/+4Lk1+ImL3IwhvFAeijLB96GdmLlX0Myju13c56tHriyJrA
vjn1qPkUvxWaFV5I87EGpCQlFCpyR4kc8jM7VFioAg2cZ2/UX9dPj28e38IYRwsImiTvNbxpK0l1
1Kj1wmFwkX/3+keuv1yXdbmxgqffUjPGFmkz1HodQpg8btOV7EYvAD1ZmbfdvtrSnf0sOfaqWzVg
vFM31UPkFaLUTPQhGQOtgwCIKzmONqz0LQYYuuFVH3vMf/8kxU1H/sOLY6ku45YxakirQIM0kmkf
iTlGDgat1mMl5A7kuuRvi/kz5LawGFMNCgwv4lybYFX5T3rmmZh6muLt0Hq5sc0jxNBw68umwIPN
Cly5F+yQ6aQMoV4YkAuam5fOjnf28KT7s0zsJIO0XkFrqKwEGYjgG6qMb879qQ4DCqFtX61Tcg/4
VCxBbEj9ExiUTtp/XjdagXthx07kiZZUnt1L1oIE0kzdqikeEskUaCU6SsbFEOyHTV0KMXL+qcdu
0ezN1kcNcBv27mg7tej9IFKLcTJBUoTSoEKeP96YzW2eP5Hy8frJzT/5mnUwrqUrkwKlJIjAruEw
fqijIOvhdpkW9+tiAtnyAyPuIMAampdplB6wKe8USngfYHpsNPRDlJ2KJPDi1NhdV00omnEklUVK
OY4g2tDyFzVtj3ESHExz3CdatK9s2Z2KzAGl8EofZEF84Ns/snywwKho9M7OYHHZM79NW7VBMIol
zU3kTzkON2E6rZXJ99IqvplyQ1AT4toKEggLi04o7bIte3Wi2pDE843T+5VR9qsMG2M9/S/FQXMh
hrnYWmtVdjziTBtARqSW5VZ9dOoi4qXqV2jXgmPktKEQjBZdXuYcDbz8ItBT4ga8SaETvaX3xq68
qbYB2Ip2iED7eHCUn/FONB3A/X4LuYyaRtWonRxCrtIo4CWfGaE3Te5V8oQV/1faCXw0N8AvxDFZ
pqbHU00kNLP9/EXC7LD1WufeBIBeUWzlebBlHZm5EoqUZeAUgF0OhG4Aw9ODpWvaotKysiUnCJH/
1SJcB55uS5HzT1pcBS0NijKJUCuok9+pdZDa30PzTEG3GUqqd/3G877a/OBVMJw9L8Qx1lK1HbjB
2tmZ0bXpO2H0RqyjP+ZrQjwr0AXSuP5lKY4xkjQ31aKtIa5ElmJquyQkjmTdW5gymuwjKCSK9Ks1
DIFY3otkKZW1lTBpzEKdPyEmmoZNB1hJioEVg2yvHybPoSzlzJFj8d3U3Ixpg9qSm/dvVHbl8I6O
gtxr/hNs8Jlr5gR4vUApZVe50D5pA6OEz8qt/LYr/AfEcEEQEIlg4luWS4WVA+TUlQv/iGGIVVmL
Hm/cg9LQLJHxesM2D2PgKPSUUWbh8qo6dZTwZ41V3lh3r38N7sX9KwRFt/OvgeJUZNUDHJI5jm9T
8xTZQDtBEXb4qKXHOFLuLZoJRHKPDpOoaHdi/RMbd+ciMwwbWH6Nr0PHt8q+00S0slxDXvx95tMM
cjZ20py0RYaxtezoFFL00oNcWvmjqB7Bl4WNHMwKqaBDZL6REXZRHynQBT3RxDFJfTf27bbSok0Z
yoJz49vDX1ka86lac0gI1SFLLpDpF692ju1/URwWKMSGexnpjBnhAYoh/A5bGo4VO1hHiULBDeXM
VqLxCIZ31CYwdYIl4HMjQDuYWB0mkt3xXg8d/94bPvO9EYNfBfCyr8Fm2AP9yqM730n2oiFgrjtf
yGb8aybVzWip0BHcbpYTJCGoYyPslg2RO9kDcIWTbY9HzPWLxglXwBOdl7Wx84k9GMa9Jpkeh1hx
w9B1soo6MIHeY/ywyj3JfrkuiFdCwBC7huMF5RZgNpn7RccsM1LDxjCg3q60Md1IybT2aYCmx7Rt
tC90zG911LXi0TjGumgEgKcnZokwbozFViwfsjdikvusjzFQo7Vl66kJyVZKT22npXkDzGCSeXJY
igi+OVdj3gxUsfeDGQqc8Lk1ZaFvNRg1htWa4S4LWqA5opjRirCBRWIYwzGUbJxyEykHpiwrkjpa
Gzi9aMHuT4uIiV5nyjCWMlF7CoI5EOun9DY5NWugs6/usvXQOBNwG+dCWv3RAXHa0UUAZxzXjN0+
LFpgzAGLnewcKcnabPQV9P4Sv8XO7vTRj/a/0xPoBAsccw8BiFNzzn/+sbpJr420RSPOGLW7tMPs
F6Q1B0uxsr00AtVMGqQ7lN3Mg4JUziVT/A5CSkyJGUD4iQIdlHWB4DXJM1osX6hA/0CnC2CC5z+p
GImcDir07vRPvXykAfVoEcB6R2zR2//ux6H/tzAmPrXocsuFAWFDMGA+StIBimFUuiOF48d1V8AJ
7pCERjEebjhn1udkJWoxdg17rcYOdM4hXjdJFIGhepR25QhisCqxFace6q9myJ+uy+Y42TMrnk1t
keZlnVEa0dwp0Mc7hbiku2/qB0KPYbXLRI0ckSzm8yVdqUxDDVnB0B+z1nCquHa1rl51cXgXd/am
IJ3gI17ESeDAw4AJmmCoq8PznKuXJo1lUz9tXJ/+NsaVHT0Z9T4J1tcP8eI+zlKwuI+oocwTQYxi
ullbdjjGDXafQ3WlFQYATsdIxBzA1WUhhTFIDLOGXZHQBktjlpe21oYAvcuXXD2lAn0uPtQffcDp
jGEWjH6wC5p5kkaq0kGSYWJ0j8yj4376DrSFwD79B1gMRtr8axYmOGF0D+4nwUJr1RxUv6udsqgj
p+iUZm2hN+IYvQEOL9sWxQn+gX6rycTAlmqYQQigZjU+FqniAL/fyaZNAmzo6/ZxccGh4Z91Nbhr
dMvZlTXN7Nomi7LGzSzfMcBShbIGgPilFVVGR55qDHvbbq+KSNR5n1GRtdmFwYEj7z0/2DLSAqpU
MP5muLXRaqweA2UXpB8hABWr2BQoefke/qPltzjGleRZQzq5gzgzlFdUvzUzQG/KW1+90/vnKFqn
rZtR7/rJilRkbh52bME9n0Bm0Px5g2eAnhr0WyNYySbY3jbXpV3mbH9UxEQPgHCwh84GoGHAwI+l
I0Oyo2dddtVmU0s7is0RMM0qJHVtVFAszxTiOFzm4Yxg9u73pW9IBQR3fnaUq7fYes+L51KqXWSN
nlXifqjSbmyo0xrFBriQXg7g/S5VN3WYO/b/kHZdO3brSvaLBCiHV6UdOuduvwhuB2WKVJa+fpZ6
5l5rc2s2cXwAAzbQRi+RLBaLxaq1nC6MaObLRAtNZCQvz8oyxyeBEPdty6m92r8tSM4hPgHrnqGK
rkaPxHzPRE1eZyf/goHuOJRFg3gPAfgpRl3XZlRPwJCStkbKHazRTTL0bm8WXTB15BZvjiJdtnN2
FA6Uc0x9Ccq4MaatN1nVSzYOO3Bp+BQseaAoDEFi6fXgRMnYB5VTyLT/1vL5RldeCllyNav3iTH5
ujZf1xH5KzNczQbnuGQz7sZexmxokJxspDe12/f9rph+6EbqkiGI6Y1VHvvu8BcLjeJ3HS+4qJvi
q+BJxsYkU5b5GMnesNAKasd7xC2i4Z3Rcn/NO4qy4N1RnMU/ujtzV4L5B5u6BxFZBPqd2cCLo2V5
KExF5bX6rCeV31v5wzQnAuytkxx0iP+F5nyYPqCWz1l8GIRYjyljB/AI/812WUFwLosMat7RHIvn
tGM41jpcSO5SqJlfXqxtl7HC4VzGYBJZzSYMhdVu6+f7Ztf9TveSV17Xe7IHq929+mS7UOICH9t+
eryMvukTVuDcfqVgix2KCINM89Fv0A5TmE0wTKUgP7F5sK5guB1qRU1nNcvBaqcHULfb1aODoye/
zqDdJO+7/OHfjYrfd62j1dUypYXiN8ONaV6b48/LEAID5IVTsiwaHKogGIKw56jdCYPIzd8PXkOo
r6Iv6ozEVGtQimHPyxDIXVs/MWd/+fs3D2RQ3qCKF0W8aL86ddQmtH6tooGPaOX8eshNV1OyJ4M+
mzrd12Zx1Y+N4Pa0/Maz42eFyNkAK02ZOSoQzemAmuhJumfS3qh+RiLh0U2bXgFxqz84Mrg1JgAl
9l3XGMicuCl00i/P3+ZowIkCalZ0oOv8QZcPs5TpGoMDGnC8lcV4gFx65Sbyuzwxr51lwXptxcBg
h0KfKBp1ln7A0/XSuyqKqhJkyIm9b/Q3W/FNJ2xF9OibVrGQMMIg0Ddx1nFeRWVsm5i62Cz8uh3c
rIDqAZSxQAFLktqVREn5zWn8A8iTByZ4e03LAYCs2tnqbV0HbfVLRg+z6JVZBMSltGLJZvHIlpFB
b8Vs/al28/xTVaAZKujY+rqr8oaOh130uKOvBS2vnP2V1hTHU9Ii5CNu4slH82iCEckEm80+dXsX
Vdk3Q3ibHT/uI9/xuven5qrziytjx0LiYso9CrLny9Z6ru6Bo3r1TXyym8pDXWsmisDnu3cpiI/a
vr2qHoo37YaCOyV7Sw9z8JDLrnHPrmJ/AvO+6GXkvHd8+QQThfC2rqD5ny9wyWtKtNLpGg+0nvoR
fN5+4qNKuPfaIEMOTnPVXSLgaT6nIuMw1dNdMxULf7INzM949pTr8U2+n+7ld+Z/EA+0Ux5Sxn5y
1K8w63uhsNDWll0PmLvWDY6WOQ6BfvV0rPb6rsJ7iZfvJG8Ih3tjh2vsdXFrh0K5xK2zdg3LhUZg
m3cimgNW2oMnPTDc6pjnruM1P67Zs35nu5Jv3li+7Ks70UvAOZ84N9+cl2rBjC1P6BaCVqQSzu6r
dTeGn4+m24HhASX19/Kd42k7HVwk+dtTFyJCF3VAbF4G1sPnwqmetPVgRvgE9UZTYGJt8Di7Yyh5
X1uPhOU73VlHDcQkl7fYZhwHogLc4dEotZCOndra2OtTE/eYd8vNYFpNAAEkt3/XwFNkhalHrzKw
AkNO0SvDyINi0GX4rXhhjc6velM4zLKBDu5HV+8D1RFRX24hgIsOe3hhJEfUcDo+KhVQMyBj4xWo
IZ8pHstEUr6bU6iDEQEUuZCJhiTJKYRCiiFLZUA0tav4bA8n3X7Ccq5+kFfq/ooP8fPkJgd09L7a
ognc2q1rbM5u9EbRZiUCtpP3Xjx4MfETpA5AO3x5of6fQcJCQIqAjiw+1WmCRSZnyK96GsRioezT
LA8T38Fn6RkPUFKqvdTrveoDCRIwHu+EXmkrOtKhxv4feM5QBpampTkucwxCoB/je36T1a6GXG/v
yq7t5d81XDTKu5+CUW/dFUEygxHjoRqcNsv5vEo+ZG2fRWzQML3KKwSj7PyXaV33+XOuvmboE8mP
vagkfPPMW0NyAaeVagNErQFZp27+0O8V17ojPrmih3wPkmRTc5VblAL0XuamT+NrFqAgJHnRRfwG
G/7YwN0YLR7I0eKqzEUeUd2UyQj+RW+EbDMIo8o7qu+QU7RtOAh2Z4si040FRmb7qxgAT3cW38Cr
qpNNTIXVnszKfjc6BR7WoqzHRajIwsuruuESbPC/Lsx5YJ0AB8HpoqLRLO11uak9sN2FNp2+z7os
iKY2R7OC4BaRpD1CbQMQSsPQsjL77XDXi/giN/Y+mkJRwoaUAjpQ+SkzWZdpKQXIjEquKs6DDsPJ
wzL6uDxfW6lXAC3tcrgzoC2Zc3CxUmqN1LU1erePI8JDvAai50KL3FhyiXKwixuaPF3G3Foj0LBi
26HcCg2inPnFeIbL8r6rvcYuQxLRQ2HVAjPYSrdiWH8wuDBrNhKTFDkwclp7pRzg+o12R+q2Wli3
/jxBz8FPWnTTCN4Zt4wDBQ9gNEWLGy4s/JHkEJo6Np6Mtek2in6l41PV/b48fZumgXJNBWsGZR0+
Nw/2rQn1L6B9bekzw+terP2wigwn7OtlnO2h/MHh3HJCUqMsW+Dg2S3XbvXuVmm9yxDnTI1YIxsF
d0iLgwYWzJCn21VCJcoYyYv1ldXDnEV0H+XVaz1rnQdBung/xfO8w2Mqua6U5FA72oczTIWPNi5R
n/zXozR3R8KnoKQMpNGg0eanVdGJFin5WHt9AXFKt3Gs5nWokvjeKkb6Y9LJqHrZQK3SRcFT7vcN
sW+TPDFxaEo58+DQyB6/vNqRHHU8LkNccj3azWC5tWPGlZvO833sxI2bSnTcgSKVXdMkbl/Q3m6C
enagkO6TYyO9J6Nu/Izt3HlrJ7U9yONkQbVpUKif6Gn3kEa5AgOu3VEdMy9p1eyuAsExyE8plLVU
1qdhlU/V7yGRcGkCxZocxChWuVcIw82ZKZ16VLsOBHGXl/K8+8PWQOcL8gSomEH5lm+OHqR2nux6
qj1iSp5dvWCKg2osw9mZ942tuNqkHRFLfcbGb5m1T/akuomaveHA8EujcBNompP6W77QADfDnlYK
XtN6QT/ghkk7y3MaKGQXe+NfWwuU78jMwBqrLeQhB92tQOE1Wm+Xp2LjeD1BWTbwKrBIZ5t0hgwU
p6HDrY7mTQhy2LnWuLKZzgeZNPljLju72IpKj47D/WX4Df/goOwC5/vCMwGTO4XXFSWTiQS310K9
rJp6Tx+eNDuYGgHORv7iBIdzdVJka9NY4lS3a3T5zCGYD/0Z97vhqe9FpcAbC4fNia5u5IHk8wgV
TFRVLNvwRejPvy6UeidL5DqK47842mG+6O4HiQA2BRc9GGNcmjSbay/prDsq9/7kQBLX0IXFcRux
J7jb8QqIKv8vqeTTNZqZMvQWKmO8Mevj0FJYFPaTyXxm9eypjhEIzzG4+dRCGVzTbkigdiR+/nd2
wvl3goqAvs1rzCmU08Bj54I8oShR5irI9GzaI1h/QfZgwmnzBYdd7LSa2sBOtDbxQTlQGzdUt11L
EeQjt+wRNRSoCQZpwnKfOJ3TJBppkS3brq6Q/tSeMgruQSfsh5cxnsJ/PndrLH6PRQnu1hOwJOfo
1DsjaW9k0AdZ0uEyzobdOwrey3BBQfoTxemnYwLhhGHOMewkTVT7IVKK6o7FUvsymwZ5uQy1EZU5
Cq6bYN9VcebwlWFkzNO5XM4/p4xRUTA8loMo57c5mhUE5xj7VmfO5OCIGFD2nmlK6IB6q+2bv/Dy
Ct4Y8cdBkMnHznFqK9W07GK9/qxLkP5HT5n06/Jsfak4ceECpusPCGcBZZwYTbZYALO+npDkHB2w
70Q+KMqLVuwMG2WmvTe0t52zc0RmsZEUBziub+i3hLQ8v6XmRCpIXmCEs9mgc3k/QCN3iG9z5HUT
v+lFBX1bBxqaI1DkjjQIDvfl56sDreyZ1E71Yu10OESZvlPG8RvKQ66quL/WdeLJs34wtOH18hxv
WSQKCVHorYLiE4Lyp7A0iqXcbDDKbGx2rVrdasZf3OVwVP+B4Hxg0WelZi6mYsjpQy+Xjxka8tr0
HwvqIDbCakEAEHk4tGpz2xhpuHy2OoIrIxrO52oOVTofnHLyL0/Y1xMZb5S4zCGwMcAVigrE0xlj
FpLLql7VXpeAItyFghwd3Bp8pb5c5rUR9olhhnbPxie7o/0tLYrcL1QW4T9J+Eg3ldN2AjdL0qgg
qmyZBW59VDDLRg0NWkdtUK4ypEy6HqoiulPbLBndSJbH66i3QIifReXbOKsQQmFOxN7ayCkDO1FK
KNmabXo9NPX84OgDfW4yZz72vQZa6JbOtov0jwXl+RkUPsj70CxDsb1WGm6MHM0PzSjiPgDZU7WX
iOL48ZhE92jNZjgeVWsIC32ECh/V+x3UZtEhqDY2XqmT5L7uodgn42g9SCQ65JWkHizJCBQ6ayGh
1hTOAwUXNBzSnaPK8043JP3aYLg0uknRVWXQKcyeQbEQ1z8LGz2o09zMr1NtKqVb9VJ+38vSwNxi
TFq0cmZQNoWQbP88FqOy61iZf0hxqoD4MzVROoVoKRJE3FtXd4i/II6Ak4NmCH+PVh2pIYWFQE9G
/f11GjF6i6bZ9qAjJfyKCr0oc2vSjT6VRvtWsbuMuGM2iegAt493ZJGQpIB/OKNN66eMtXS5wiGV
1He/a7QV6UYwRr8vG7cIh3O4dUVKqlkIVxRodDsmQ09O9JoV9nFw5kRwLxVhcfsoLhn0ci1kXwwn
+jRxfXJj1A41dWFDocp6vDywLTe3XkZuYAXe7ehgYBkxkOsxtx5z0u0uQ2w5cHvRl0azAMq/+Xap
AVdFMI1h7oiteHMHTqSKxriT0BD8AJ8VmE6jzD5QU/REvBWSga94kWOC3MMZVbLjDFKvLaEfUa7B
eFlJ0DlGSjMr9nj+E2yHrTVbY3FpubLLxtLqMY3UYp0LzqkylEz5uS1Y/dg4kia4KmzBOUuxz/+Z
PXdyTFB7ZQ2eMBEB5j74kiGKGlD1OUpE49pauzXQElStDt8K/KFFpwMoH4kLivegt2pXdl5nDS86
aX5f1tSdGibIY52vnI4+FlzjUa0IUjW+GKPSIrUfKYE+XxeFVffB0LXeyOmBdPFRzfLDZfs8j2dO
0bi1A2VmZnYMaD07SMpLVh+NIXlAUaBfVZmr2algP4hGxwU0pJz7LK2BVzRjWFraPUUcpS99O212
O1aqiDrl3FhOxmcv18HVGtqtWlgWaGg9FCZ70fhcN7+Z9XOUBJ5k40Q4xeHiDIjVpBklwGkd9VuT
Z4lbxn11peQ12BrG0QwIZFHQXVaWASpuf0stFVXVikbKObMmtSdFWUZaS6Fq+9RSIdlZuaMletzc
XEKcOLBNG8XWvMoqOABLPChiCRN6U7JwzB8gw+ia9VsS7f/COFdI3E4fJMsBmy6QoOjWyq4yhgTP
ZKRGwxN6ywbRo+bmDCLIRm4AjzTIyp/aii4NBTrklzVkQEoVv0TU1c7qjVkM//hmDnNZQS2fsjLL
rM6pjIbgBi5TebLV4SNDpwoZzENtOALvfH71O4ValnMF1WToH1dbTKIeOw86jm937D51W5Rr2Mj7
n+JwniTTYxINCW3A5htos08G4qkJ9QlsgxXPre2V7f1soxxUEHqLVo3zKLkF/t2qxlQyDervKhoO
CtDs5EPlg5NQ5E7OmZjsZZSoI1dw/Vv+eTqbDNRpsqMAzcjGXwVVPFmN7+wxPrRl+h4RHEdq0/2G
QqGbO+Q6sWU3yRo/Y6CQMIs33RR1tC14p/eOk+/hSw/RjEvo0H3NOnEVGSlBHY1ICfgxKhzCfuEE
VChqtjXjS5oCZ5MMYh0+VydVhaGNpMZKy9XgysQK9GryZwpxN1UXVO1sOtY1GGdWRS9VNqQJGq9k
V1p/JZuejgtN6VfWS2rinvWWpKIm541XedzhVgPkFrlkc2tBQRdbRjmS9K5sMZGgScyeckjAdr5e
3cTyPs8CVCZE7c1k75XhmLSPVhrU5lUa07/YwavP4eu1JGnSEq3A5zRG/G3Im58miCDoGAkCj/No
eBk11K2Q8kJulH+PBJ1epaUVYDKr240m+VDs+eGyQ986OtYQnNtzoL8UdeoysVnjNvpVg4N/lu6V
/DWSv/87KM7tmU5rW62CjVE3Cp44HhqJhRQKJXnqTaKmgy0Xux4WZ6Ntk0QlBEkbsNPiSjj6saS6
k/6Pc2vL8tj6kstFZo0vmshHx04bCbsub3SQxSZeGUdXVCOCJVq+lXcoaxhuLGC7rCI2L8WB5Gas
n02peW/IbVW0oQmOhAQihALr3jw41ojcbps1nchZC8SOjF5S7Z1fGJx2O1H3mErePHldLyKX3rRD
5FohlgBNi7PyLNSfpG03Yi7luEXdOTRXrCEo2ltHeW41AcnPOR8OjgxzBcZFMSPNtdKKMb7ERuOY
uh+HFAYpeRAa9CIa9rHiKn2gK6+V88Dqvdy9dpB/U0KtFfnSJQg9W9vVl3ABTkzmYnRqDNs0XSf6
NuqPSY5jOdAlnGM0iIbatfW7xvq4vBW3V3iFy217almJhRwU9uIM9Qmo1fcPVe0yNaQsdyFL6FIT
tZ+6DyE6QTphc2eukDkvQMpeysgEZNoFhQwFPRPsK6I7zabjRFWLjdJvEwX0y7SvIixpmGXcr5cq
w1n2m9bAvant3gVzuCQ+ztfuDwgX3g9O3VrOiEJixbmLUE2hvjnOrpauS/22T6FG/Oaou6a9tasf
raipetMlrMbH5WQklutS7wBaQ4sD3lfdOX2Gojd1a9kznT2VLEPgE7aimqWHFVQLi5g0XzUNjZBM
juelapo+T/3NQhKaohkObS+Q5uraPXh6BNN7/iyITfoHkT9je1stGrSq4Z5oIeEdmNX9lM9u1Fc+
SVpXw52joa5c2ALczakFSSRas6ASY+ucb5jrspzTHlFhobzSMXEdMIMMaXfoog9t+NaweX95nJsT
u8LjPABLFCMbemNJr807bR6hGSEHtFLRqdvfxczcyR2D0KriX4YVDZNzACXEpTR5gUXm9FWKPvuC
JSgImsJK+6b0ZTCoVHDB2gzUF74BHJYmuNz4cqAu0UunnTGzqTqBS2p8UWZ6kyp0Z9uocVdeUmXa
jzE+A/SRUCpv29h1pDcZbBp2E+0qcwgvT8Gmk0BrCCQa0E18xjikj+nUZYaNhyM2or6iexwT7XAZ
YvNU+y/EGd9QT3HfmRNAoJh0MG4RG2dQcNFDTUSLvCzXmS9aAfEOrzOsEqLzOL7MyEsjSK22Cahd
ZiT/c8EGWQzyEhTn9lS7qFJ5Wca+3ffmgz28tYrI22zfMVbj4RwcMdGiM7UYj4UH2F7R3AEl2Xlx
TKPWywi6GCGgh9tVI+plFwJz259EUkcTBcC93AZRFLuzFlB936MwvB7dydxr7JZZgghPNKWcD7DB
PmZnEkCJ6luS7kbxzmpE7HibIKjb1pYEEfovORCNFOVoL+tGcns/pnSnT2ZgKaK+zE2TX8FwjoWp
5mRnJmBAweB29HN5Aokr25OzMIpE/cybZr8C44IJxWmtqp4AxiAAPBW3tNe9Kf7eoBD18kYWAS3u
dBVQmLFSIwQHUEruM7DoYlCW7U2pIJEuWqPlsFjBGBQHQJ7BEGQL1+u4fErkKSxZ83R5NNswJpqf
1K8CYc5bMFolZTPDLSla6g7InbfO0whxz3+HwjkKgmrTGFl11PW0xl5xkueJpbuMOIJb2OZJZvwZ
DOcqutQq4s524GNxrUQnsx6RwEj3LW4rLPYhtPHvRsU5CLuOBnT7AS6ubhPVA9eKm6UiLYrNoGA1
Jm6vIheQOOaIqSuR+PJrqHxAwDipIJFEWZgW9hygLxQXdlYOWqAVc/d8eZDb9wOcV5CYgow95NNO
DVHvQBAwDBHqh9rAgH53F7SJ4WrVLa2OTgudF9TG124MnvPLwMvsnR0uf3C/OsZWG4DEMwN5DwY+
KyrqQMGQNorCkM24cgXBGT/Y8tqiUABhk9SXMApq7U14WxV6WmOON2r0AoZFLOIMFY2M2w0WIVQu
etiNIVmHkXavc13sLk/e5rZejYzbCYaZdo3cYNGc6map9UmrZwsmehlk0zRXIJz9W6iZAm0VxoE0
p6tLB8hCubWquQ0WzBwf2/w4S4IQWTR13G4oBmicdSogSzp6tNCvo4p8uzyqTf++GhV3aplahDcp
G46XobGH1DckqnYQfUk7UWnwNhCq2JDmWKpSuTXKzGSIdE1CPZY13CtlFoMx3Q56PGdWtv52eVCb
RzEqX/6DxS1VzZqiNR3YQ2lc4QY1KrWvtb6Gplflb5Le5gqKW6KmQDE0oYCCGNm1Fk9epj+OJUld
uYs/+7o4aPEcDDRSBf5i2+T/DJFbN13Oxz7LMZ0qHH2XB6MZv4AWS5Cm2TxiVqPjwgwtd4ZIW0Zn
635bPFI9hSIHlN2MkNZOECfh5XUT2QgXbMxd3zlKiUEVcdDjyaCnO635pgtJGkU4nJNXiqG3mYxh
qax1x+UCyECUYORPXZWJvO7iVc8d+38WCmXnpwcKsaUySm1gOclLOhzApqOBajXpwJgO0sv8aXZ+
j/JzpbcC33HOL7jk+v67dmhEOQUeJbMw5xLAaWP7cva7iZw4tEfZbRGVsFzalRQ12pPr9LY/4N5J
+yhUe2hRaImr9tbjqLP7qZRFb4CXTQp9m6efRVpLb/oCa9xmL21/ZdiQqk+OWfFqmt/y2hRsk22n
DWk9BTWLIMvkvI4GLUeKgh0c54XsQn+sr0Y31ZqlqWkk3ydIcDr/vGwI846+M9QeI5eC+8bpAMc8
UtW0htNGEse1kqBpPxrtFzMFTyQbtaenOJwHkLopy5oIQ7PYgZJDmXqN9KOo92X/MCk7RcVZ+7Pu
XljxMOmRf3mjbi7iaoycX9BtprbmcqZrbF+AXC3KXxu8cnZ22MW+3A2Co3dzv67gOL9g0kbJlBZw
cfmLpbc6KLPtOyIi5N48bVconFcAy4xZUA0ofT4fDKP7iS4ZQch+eSB42jq1jULOHEpSQKQMDf6L
goaGosv7goWX12fzdAAhh2os/G2gTD3FsZ0edZlljDTwWN1IunZjlvKrWYuK1raj5RUOZ4NtQvMu
0uBjtOENzyWKFmRpqIHy3gCBWu1L3d4Ej3onErbYtv0VLmd/6iQ1TTcDt0bJTt2zYzRrLm6QfkRG
l+R1kDjfG5L8oFnrUhSwkq65hnKDqCR6czlXn8HZpRbNRBvaxZcV3ZHq9KpB0VA5jq4qzQJHthnS
rKA44ywdlAfiCoai3vKnAcOpM9zwaNgMb4Zl7y9bj2BYvNRM3uQRQcUbtlsdxknqAcuZPFkXhJ6b
TmQ5pKBnhy5XXqxT10czswYYKZt2evML1SC0Kv1U9o32pZYbgcvaPAlWaNxaOZ2Vt9aItZKHb2r9
YvZXqvM6RIlHrCtCw6ntBHtQBMitWN5Ekl5Vy/DAYxibiyKzUqvggr4ttcAwA02UE9r0X39GyHPW
GEmytIIl2PS27k5IN8xZ+3zZMrbLEVYYXFARNSgpISMGJRfyg5MOoAko0GhTlWrvK8V4y4YMQmrN
j1obZmgazC9NNB8kO0ISEbJ4tZJ4dV1kQVVokUd6lNQOUwWiXwc0pIIvXeIIPu6CTBlqTtEJpJyJ
AxSR1MqllaK6T8PTcRPvZLwYGUVF92omo4IjPyZ9u9Np7lH4YikbDmOLPtrLX7Hlh9cfwflHHUlB
vKniI5TqYZCYZ+JZsySiHN2mG17DcO5Qb0tJK3OsPA6u2g6b5noeXk3J9NLivcle5GpvsAObH//5
4ECa85/96ywrsEpZRI6sGwmDLWTyfJTwWlRQ/TaGgvZfTOIah4vhQHuMVnELOxe5270WVQGzGtD4
iVLv2+7IWnLveOw7k5MuoPKDWikMxzJfenN2m9Lv2h5vMoEyPsgmEYxqc9HA+Oug41nFGwx/IY4H
a4xyHYtWgLPZmtyquy7xpDgmz2NyM5C9g6JXqa1cImI82vQTK+Dl56t1i1MH9d4GjHKy2E4CLeUg
+ZctY/MAWSFw4UeRlAZiJ0zlaCOpMIfUjPzc2le6JZjEzVPxi7kDE7j0vJwOxcoyZ6wGmAZJHg0W
QB7VlRGG6qDeF531W1v5f0lC/heKm7VoVMGYSRYo9qAvDZmQ6ypjEXOFCIWbOTSUgaRqudZL6bWD
d+YUJYSkFMza5smEilkIC0OH/qy4FAr0EtMaLI8CLeE4vZ4yr5LRdNPcOUWQQTKSaYKjfrPwBO+N
KFNEpSlIrrnDEE2meZmj8sRrkcq9MR6ne/O5uVXvo1D25XcwsiKKO8S/EcVdtsStTb3C5UMZtc5J
pnxlneaDbQUGqjGzexXqqYo/ZQ+XsTaa38GT/GeQfCtOSsy8R+SLw3GHXpEAqWu0sXuza96Xx3JH
r5zZfZPd4oWFsZ+3YD/xJMH9Yms/rL9APd0PeDrWUlOH+cxj2GVXE4p8ume79k3l++Wxbj4XrpG4
nWeUDlGHGEhqdgWX3E0QgZCvDAOFChqIGkPQKnpMlB/aINE6nWFuE9p2H6u9hBlu3OpmRlz/JGfu
GLt48kje2pfo8apdaIJS/3sUxKI3bU1kTNzmVFGwJ4NqHjXgbhJGz+Z99tb4VpAGeHvbxVjQh8y3
fd2rD8Yj86VvrWseds07OjNcyFftESc5vu1lh732UYfyg3SVii5Gy/jPgx7dtCDjvXQMc4FAYU5z
npVgxbfG2ygdvUl4bG05qHWowa17Tcq2kCccHiRyDUjFS+UuEla/b97v1ijcOteFkerzckSVcOho
orVAQFN6evJT61BBUUjoGQ6Y/DLLu8EJjUkOLlv31vm1hufuCqDmQJ1tCXidSUc0bV4NxW9JKd6a
Sfp5GUk0nZxfrHu5IsSGSVnTvaG8TP1TK2qZE0Dw14KsKzpixRiMms+emqpepM3hXBD/8kg245nV
pPEN1zMkDIxuWCZNDyXcyHEWd/ahVu96IxiUn5lyVSm+bJaHy7ii4XEuL07GXpETwMbGe413s155
MNS3yxjbG/+/dwk+VDPsrKElxSqlA8r3eoZ0h/Ru28NVbaifmf3U2On+MuL2Rv6DyG2AycnrQo+A
WLMbUONA89SEgMpfYED85YusRT4rSyKN3SjDssnULrmtQKmDmi+96n5cRtmcO0VHjyoYkcDewTkM
GWVAQ6EuKMz0J8md5JuomHwV6n3MvIvxWvfv8LiZK+N5yrMBLjBnj7V+F+VhPl1n9kcZPYyg2LkM
tml8q8EtP1+F0pacZrlsAmzqZxQkH+q8cZNcULW76Y1WINwlMo/7AU/eAIkGFjim5cmpg/u3fYdq
D4HZiRaLOz/MmGRqLgOqQtmzg7qVoJ0/p/FJU68kUQnw5typoGc3oQ+ETnXOMKy2mSg0yuH6Yh8C
zUfF9lNWCQa0HZOtUDhzILoKgsjlamzfJHf1ft7j9epQ3kC5VUWXuGuCksnXDsSTbspQhkTRjR2o
gvX7Uic/O5VX38BZSdvpkl7n2AL9jzsNQeErCvt+vj+rhmf7zO89Y2d5sze92UHnacfZ8NpQF3zD
Zg2itfoGzoiQGx3LJsY8dGD79MvBMx7Hq2bX77NP9iN50IKcghiUKcHlDbIdsa1wOYsqiDqZDQNu
Vrm25KIJ8Aq8/z+jn52G/lVXDlWXfeKV9A464JoViMhGti8eK/zF4lc7NNL1PHdS4BtPN06JKDG6
HrIAay+Hk2s/dlfRo3obzW78eXngm5t2hcsd7JnZUMMkWPMMZLJIIeg3sxQ0okcgAcpXlL4anZWj
AnzUMLq0/syiK6Pw8qx3Zya4vi0fe8GAv47+FYxqNBE4g5dJjEvoS1m/NITZjpK4svZ7TmRE/jLy
tqK62U1n9GcKv2jjVqg6meukn4Da0Z9SpPtFvo+Swp3sZxN5w7QJL6/YBi8nLhcrPM4hxbR0pG7J
n04e8ywLVzfrHX+hcRBCeo3bBh/yZ+vJj9I12bUveuYVD9K1iPJR4BW/2KpXgwZJkgaPBbthCvbK
oISV7oG+82/OrdVQOY9UQUy1Txa7YTWB9BnzDO2tzUUhoWgBOZ9T1GQpUwCKnP1olKDpfJb8MPJg
Qoowy/zLy3cef4L/QkU3kg7qWgPEXVxqepxzUFjOUu6NvePXg7yXZCe0wGoAEYNQ6rSXOR28lILB
V33uaXx/GX45R062yILugHcKX4A6U/7FjYAQD4/tDshy488hAQVfI3rKPtvrQIBYHyRNLBvdQnxr
R9GDJ17ro9yzo0BPDky5GknQkffL4zi/2HMw6qnDdMxOkqUa0yi/UjWIX7RP+QPhmnmj45q9uwx2
ZuwcFrfjRpIoyJcAq7cONa7xKbtzRG0N53fJL5BFissyN3QywTeTznUTFx4xxhAsCtSNY0fx0JE3
7VoHFOTEGECAU+WxP2ZQukKuFtoCiIyPTdk99CA0FJyJy5HHmwqMxdCMpb9bs7lRaykKKZHRLrxa
/Q1GALe0byNZuu+cYQcmwr/ZFtgPcG06yDdgn6frqfVN0aDYH88cSgQu+7K5diIctAmr2EefmllY
tfJdG8/WrarJN5ktWX4254LdsWW7ECZERycaIMALyZ2GAzLCNB3rwis6B91Vh5RCgerdtAQufGtm
0WcB0TnIPGlojD4d61DVWld2rPB0ewjUsTiYoOVI0KNYaB/x+I91q2BYazRup8y92mdZDbR2Bim4
qgaFdc9GQUbvS8b1zFocUG6heB1Oje+1jAwbN1yce95IzQFCNdDkkiGDUerPkpOpfgumIrSLjDlJ
rmrG4BtwJUG/u0KU+WBZWQ0VmLyb3Vay9O9In2l+Lmlz5zK9zI8yqseTIJ/xm9ymNZvnygHVAI1o
guoV0k5BPJvli2q2RqC3lfIst7r0GwwdbOdkkvpqRBHKP9qp9LNEn6+T/+Hsy3YlxZlunwiJwWB8
C+S053moG1S7BjDzbODpz6J0/q8znSitqlZftLqkirQJh8MRK9biJH/T+jCMvSh3s4c+asa/nj/+
s+fMAikCwDXo7J1+YTNOx4gyjt3IxQ8xOuODS4fXMulKVcK8+Iq878QFCywhJiaeZfhU0nV9Iwi0
l0sQY6X5F9gYWXg9o7A7Ag23MenVkLdeZShc+CzVWhYIcSxDx2jOMmF7ukCXdDR0cjiVA36//nms
rqLkptO8VHvVm72hmhc8596FPRvAKBPHBtRAchO+L/sqNyOcTNK95kMwWr4OFAXfQAmOJh9WBgzA
3nDuXJVI19p9eWxXyssTMy404WKdbtvtOB33YlI1X9eigQ1OAGymA2YAuSAFmRgwrhT4glGyr9pD
LfZTnfu245fo7v39RXZsSgoFaRk51C1hyo06cPBBjxx0D3qeKZxDtSIplkfJVCMnhpnQIF41PoBr
kOWgbZp+qkWQz5K3xTFs8KBaTAe5oKx5YIM8ri1Eh5Nm7Sl7YgnzmP3YhM89mB0cVap4rtABc+A4
hlI8huSgJrQs/SjvNWptqBtruaVjb+4Mj1XP5owvt9HqxzZ8Y+5OI7d99B3o09zdW+nvtrqLaeUZ
yc4FFQP52UA/B4jGDJNfTsALFTP02tYf/z7JX526tVI7QhjmxhUYdYdp29BHq/3quOKqPK9YLDsB
sQk0G6FIczbCazUoy8U2dqIxQYbMIcv3APrZGipHXfpYO1MQG5aXdsUmw+Byn32rrOsy9LP6h21d
peMbyH0ARwdF7uMY+Ze9fDWVOv5pkpv3ZmWBHRebUOfXE6olRrKB4DDgQRZ7SfKtkwRDui+1IIvy
oFCpcKw5JMIi+ofwR7D7Sx6SjiaeRkOBM2ZGj7lJHwr7RzdUASRKUWi2tmP5U7Hc1SsAwr9wS6Qt
AHSe+mQyOET0FMeth/Kv+2hFQdG/F/QlHr737JGbAUFWrFRMWUuKAVwHqxhm0CCoJV1xKJZONs2g
YyLibj8aIZiw03un+WsOh8XNGJaFoiyksOUHS10nUFMfUogjxrpfRpi9Iz7Ixy9v4dptdmxkyQuP
TnXaVqyIUhgRxmfXeXa3o/nWil+Evc/BHakS2Vn+OvnOPjYnfbC6nuyIgynNd0BU5joese5GC/Kl
qqfYWjCgJnAijgNxhjMmz37ScIJLXF4WNFn05NDMT3Gdgjfhe5Yp8vcVr0f2AXpHUNjidpYTHhqS
JOcEpnjy7ERAD1FMH5X3IGpILb9MFSd85XudWJO+l0jMKNNGWEuTwwzuUMFij8fEczCVTb5Z0VZg
Nvmyi6y4+4lJ6ZslNjELe4BJs7E2etcHorzVVY6x8sFOjEjRexbQRWyWVD0SOSigrjAchG310Bkf
akXCbq5+MZwnsNeAMMCQFfjyIiEZmZY9zJ75eBD8rissvysDYGJJ8cIT4sfDz7b4yZ2bcN5TqwkE
gc4hpD16n/NDF22bMAuMftMI0x+z3ouHLRK0FET18T36nZf3f3Vrjn6utDW4bvoCeHVcN0Phsyby
watO6y+huRuqCqiqrZGS28YVPZuXpC+sv0o7gPIst7YW67w0hkzhpuHbyrpBa9csHzrnKp/AJWE+
Mfsjy+NdpbrR124zCOH934cyZTB2q2eh0HX8GoZtTsFJdmujFp/qXjscHNCtheKjb8adbT8UeSBG
FXPrSrBadPjAM49GPXJwaTM0PNVbMOcvm/EwshdzBklZeTXGinxi9Xz9Z0YeLNTmUGMth5mi/eDg
UoyqfVGrwGwqI9LD2yZaPJIlbjDtW8sir+cbR/+H2ATBE2YAV0gZmNBP7xKjHwUaOaiwxc5XFh7m
LBDRoaFZMKbXZfk+vl0+F2tLotAmXNhELWLKn0fv9Kon0YRzN200d2+7z7Mqo1GYkD9NZQqIu1Qw
gSZvFn3WzkZTsQutmwAaxNZR27blWtNUWnNngUzQ5/N+Iu96ctMUT/+wUahKAjEJllBmS98lHkyj
mSlWMYzP1DxM6Q0bFJ9+rSjpYMDyfzakIDXZBnCmLWyw5mP+RuztBD4W+5fJv/XDY4Zr0e5zhc3V
nYM6CGh0lgf5n7rMUeoCSc4eVHIQj7abQxT95iiBWN8v79xaOKRHJqTbNgTnam6XMNGGG6Ht8aax
g6S4m9nGbBXlDNVqpI/EpiiLSQ9TDIjMyNgL/s1WCYyu3STHy5E+UtpPojV02Kg5NEUzj9C3yYVQ
jnFtqWZx12LnsSkpdhq0bkKjgilR/jC0q6z9jQFZEe0uf5+14ghSfyDIwfCPJFl+A8+JsFynh9tN
yO4gbeHN1PDCfrimtQNBwwYP4+oOsw27yQ5vYxo9xn/deYPow/EvkFykGrOqHVz8Ass9DNMvZ3gx
LeB2r+roq3S3XFeteOXJAzES9FFc/IMSlHUaZAewaKPphD5i33Dwx3sZf6XlJguvRgK1SvZuoYTc
4SmuSALP5wpQoIHy3x/BdkhVytzUNNemJiwdKPx57Vv/Pd9YX1YQ/yx9UXkcsAov+glu+Pfu1r1W
Ua2uHA2YBn+kudT5zqjL06arQ4p7ZAmRLmSIut0wbi470kpaDQk3gwLlAGSeq0vuWuW0Gmuu4V1S
c79zQV+3iy0P0z6ezQMkeYmqerlyPo4Nyn1hxywaA6yMcBuSeFlSgSbrMPc3iaWYbl3bu6OFyY3h
QY8iF+RGeJNrke9SlIBHr/2H5OJkMeapT9Kqt4sCKbEfY9yEhQCmvItGMU25EruAg0ZF2UZlAZ6w
/PlRtE8dbc6tFP4Hmv2btgQOo06uO8E3JWh4okE1FbwS+U/MSaGSayh1aTp8LjN/pjX3ODhIMm1T
u1cu9jJUXGUqa5L7NXaPRKeANdMJmuR7Amw8afaYlrPNx1QlTLfy/oGk38KJjrwWh1puWFAbiq+g
sEr96+om2Q3b7KXcTVfNod24B+Zrr9wn99EN+N/vtG+NV26qXXITIOB47SZSPJ7P3fP0p0jbrOuh
U/RUS3zaQlx7vOrI4BUqqfDzs7ZIGKIqhYbEUrCRc985R9t5xHrNFnceetwaxyv9SakCdB5EYMdy
l9KQ61BMFp+6aAItKL3isGMYv1O6QTVqrt9NzJaBiyqnwo9txcvBWg7WaTnl1KK0faj/JgaYoFKo
Jn/jvvXRbp6TA9/1mxfIw84f/OlH3m4wduxjarwC/DngN5WXXZXP0XbeWBtU6Haqbu75OT39SZIr
Z7oojSlfNjvcNMV+YFcYr2Z2UKionFfgBMeWgGA53W5g1ipRLG5sNx05OHmxiOuFfEu7MLo1rCTZ
cpbbeJY25U8SO9FTbLjxzulZ+nL58jiHMEH56b8Pb8kOpk9GJISDXyIgauWJTeyzTfeFefaHKQDV
T8BxdK61PVUcntWtJpicA8M0Kl1yHTLECLuV6zwFBfltWxSQiHl06edoB3WjuEVWPfvIkpTk5Hai
NwWFpVRUAUNmXzuejinakuxj8T6QR9Ip0uHVM3tkUTpLLgnJBAooeDbdlWIzm9QbR3BZ/kP3Hd8O
JWR0bvHKR0J16kVkjIsRLANAU1CfO75ttN4wQD9H95r+d0iedP4ysjtDBYZZ/3b/M0sk5w0jPYmA
PsP6jCDJ2DJj7rBNwTb6X/MNL8753wJl1I0RYQI7L2FJIxs7uxXzgzF9KA7A8mvP4tCRDSkBMDSt
on0MftjWHjyj3ORovHZzu2Eh9+zhdcCc3HQYdIVXrl4eR1alVFjnVB8mAysbzDnQQNYBuatwVtHi
qKyQUwcJWZHb1eIg3LqOk2cA6L10Utz/q96OawO6lhD6hAzQqY2qyctwZrBR25jGSyAHigoNmKiV
FEmrbndkSLowQDPfhcZykEe0roj2I6pvmbWZwa87bC/7xErIcCBGBoldEwB2MPudLkkL+4zNNELS
LjZ2cT/woKPPQ3kHPEtaBjRXFHVXvpJjIAQSG4059OWkHUxiKxrclKOIltxQ4yGzP/K/z0DR9Twy
Ie0dh8ZvAgg+6k3FQ2dCt+oV8njzdG/2imt9pdV6akmKSWONMg6AHig7faTfMa1UeJk3vEHubxvd
WHdeLXzixd+vkAPft1cQnv79W/+WKVzyHI9MliYvwiLyJoBo5PLKhEkBd+wBgjIgCtt7ZOde6d/r
zEvfyl12XcT+fDX+HlvAgy87zoqLntiV7pq6R3OVDrDrhg+Z/gx2S9f1CVDZybS/bGmlaHW6RMlp
yIAOX+Vgn93sd6d9OL+gKldWk9f2t0b9ZiS3UdgrVrdy0k9WJzlRpkGHz02wOvRthPGB+aiG3RQq
jMryt0jx+MSK5EDDlLZQ+cXCmPFzGr5bWhCypzp+yvg+/GvGlMVPXEiKoYC5NCulgw4umTYWAi09
gor8gGYroLFRdmP1iq+1esKP7EhxOBWDaaUd7ETzvWkHYfUyqHLX5a+Qtw0Ojwiy9PchWXEas4rO
jUszbFHwN0uv1H9bqnryuoE/ggk6qtZymcFyUS2iM0jNIxCxOKn5PNul4p28agJl5AVRg6ENecQ1
BWmzwKKXKPWzrJ6c6F88eKlT/58B6a6PO8Mc5yJH2TV/1HFPmek9zZ5iVXq/9rmPzUhu1ST1gKwF
64jbw1y8UQCSVYpBa5Hm2ITkUXGEcYsxxUrc8k3jn6zcuBo6XZiZzGpFNF39Ks7CcgFsMLgLpNW4
KRFGqwOoYPMb0mHWNFdxMKgsSItJkbiW5YKG63AloC5Y2YqMfPWDHC1h+fOjAkzTVWiWMaA7NNCk
kReISmNy4h/OONAOmHtHlc/EMTy1EYGup06hD+yX472mBW55Y+W/Lwf9tbzk2IR0vWRQbU5JBRPV
dNe5Xg9pSYCJq9ta2/dVHRT0r+nUEB/BcILBeuiK6lS+RxcWMnQv0HmLp23ttIFZ4gk+BZpzg/gM
NhbFBbPq1EfmpPV1NoN8wtIzdZsbYew5faNWMDX7Kv377PtkXVKwXAj6Bj7DUD9+c5JdjX6FaiZq
dS1AwEAeHdqy51DLmuVQUEfn26peRPXK4wOJgAN/ThJFxqUwRKXXWN2LPgeXMcQmpv2Qv+AFk4GJ
DuhaR0HXuHqI/luRLBQdgWOpMwD49p34HRwfXtPwDVNRKqzlGCZo46E8jHwVpBunp0ivzCzhkA33
K8sj6PU2YBfs38BMdfkkrUacIzOSpxldkhhxBDMmJuW1j1rFUbKankEJE594EctAYn+6jjJxEqiE
AeBYz9A71+JrN0kDi5t7IxbXurgbiwIYWLOovYK1CrrrFewBAUQdDT665MCW3DRNCotTt5sRiu6M
63yHFkCgax4QUjsLarobPNJGhck/3WQ5/Tg2KeWGiBR9nbQwae6KA396KQ4RaHTemV8H1W9Uknbx
nfFofLN8LWg0TzXovuY1FtKeRZV9+Vfa7c7KmQW5PMBJ3fsSFCN2shcaoHyHy16zdgKAH13yB1Tq
Iah6+lHjbrBmzDVjX42dGf4apvuJqvoRa6VBvMb+Z8SWznOTT1D2pTDSVz6gv4Hp3ob0k9Ads30D
wKniKWG7NlMc7rUDcWxVqjNHkwV01GK1La45JsIrFWvu6icCOQu+EWhagPs93bvGHOZqrnAgOnCH
9uDpTdqdNYVmDXXz1AF5Vq+zPLj8vdZCI4DuALjhDLi2nLKCWzuyOmfEUwK4G9rdNbU/uC9Aug/h
X89q46b8g3NH49gAlE6KW07qTtzKBQCP9oBpV7GpIbZkmm+XF7TqgP9tolx5A/KrTd1lE+vye04P
tfvZq4jl1iPXkQ3JE2oxQOV5hg3DOcTgfheNDRDuQwZRQ7Qg2jAotY1ubi4vbC2zsVA+AhIRs2wY
sDn1jtGaQePnwGjYkWLyMGGDSdO2AqkZ5Z27s4VpBlVb8VsNkt9X7ZQbu8s/YNVVEKrRiwevJcB1
pz8gyzTX6jP8AILcMLM2NaJIyDKINr2ZhSJTXD0KSwscLSy0sXTJV/Tc6gfGepSXGh7M0N2oBNi+
6xTsD7b918OYcMw//fb/b2z5MUep71wWWTjWADPo1cMEnmXxmrrbf9g7Bn0xTCjq6M1JR1uLYpoV
GXzfqIsduH+h4fAdlQLfxvx7Cn77y9ZWXeU/azLjSO3UHdCzWNDEyXPsfs7NR8TmR7RQrnVwfmeQ
4SyIatpj/X47siqdiqZwa5LNy/m+12M/eioGf6kn3bHNfMd9fohe2M7dDiIQQbwJ78qD6um6GqCP
foD0dM2iWjMjAz8gxwzDkocPqrL+CkwCrnJkQjqEUILMtTHBzo5bY2s/xy9xHAwBuarBLlUnEIHw
6ZUffS6MWpiB/ScnsqmNmUU8N+RSf55XieXEME6S39asebPwLNtjxautmvJaPepAkv2fJWkn0RvH
1PByInodQ5it5zDf4o/DAPDE52VXPbMEzAnQJgDrYhITVGiy03Ba4kSz3DfQT3PFi1V0IJJ5AmWu
P6vU986CCmzhkrOWijU1HbkMz8N8YFNGcl+4z04IQqEgnx96FW5xzQoKyejAA/SJR40UuiZbiJaX
dg49wfExsb5IOYLtAkQTyqGn8yQWC8LoAMbw0FUAQF3yxppgDLGgMNW0dTD2V4O1D1PwFu41cm3Y
/jhvHND/JlAUptd5pwgya+tcGGWYgTYXQDWScdZjeKYaQB+jF6Uf0x11D0D3eFz7e2UOHReBjowB
wCSU1SQXcS2eVWyCoWnu/Snp78aIPF72wrPIgY10kZHYSISg+Cx3M8xSb2ICkAuYcKND1eLVjgfW
j8s21vYLkn0AIekY7IJe7uktE8U9R9uzKpD+fLnjY0U/G0QMXSjMnOU/WAo+iQ7Pg6dTeWYm6jF9
ypwGu0Wuy5rd5oQGqE0pPr7KivSWYWIQlgHtdr+pit3MmxuMEfzMi1zxcF/dMzyasW+YuTeYdG12
3E5YOcBM5Hzw4mvMQq9ug3b6uvxpzh8Uy6b9z84ZEr1yuhJaeLCTFS2UWXbz+M0qr+bY9GIn9Wx2
h0mvovaz4XDZ8LJNJ09Cya7k2mbNsgiJNuySbqlOgpKXeQmUBYeRYHjmSS9UtLwrO4pxQgNgSsSn
82n0Ygx5N4Jpwkfs8qMR7DudAGPgW6iam1YZWo7cUVLlcA1jchMMtVaWP1NumQcHgtzXU1N9g063
qlqxspMM2g6Ap9sUtLcybrLX8rQ3LASJtkrfMFYddFHfYwIUMCe9uIXoKsar/hoECyAheqCAZhgo
/UKr6HSJKTU0lyd94Vuj44th8IY4YEjNw1pR9F85bYjwOsbrUPLBzSWFWj6IpkYrCx9NY1fukt04
BtAZFlVxrK59NGDvMOyOYi8w95IhNukVuK6woinF3BFoOtijlW148/dSbZB3AkhtEZrCW8KVHvAh
6Y0MhMU413Hsk/CbsOpnAuLYzjT2ZaXavpUcA/VZXB2YWwCURn5X87EeMeqM8Q4AapDjl5hW/eL8
VzS0QZy1m8tHeuUqgTFQoDgYKiEoLZ06haG1EAsfsDQLgm1abt3Q+vtlC6vecGRBOlm1PjURJDoL
nyaDX0SgGzK6J5KqZp1XF4IOPzDBDJ9KruR0vJjyQQeTQetGjzoFBxlXlJjX8heGSiaU4IB4RsFD
2iuoOdpmXtqFH47hU1jOwAa+0HwOSOW5z0WxMYdHSm7pLz2ufPBe7i7v45qzg/uZ4gfgUkYV8PRL
FaStQ3vCjFPi3icQ2CvED95vQn32L9tZC03gS8D1ssA/wLd2aqexc2GY3IAdi97ObhWMpeOFaEMx
lu0G1/B4rgq+f2556WJhkG63IbYIoOJZJxLPsKIQ6EX7KAS+k2g8ODzvv9HMuq46+xZqDI4/k/hl
UaTgYhQggJ91r9fQv5gzKg5hXh9s0ljbqqtzjCtYr5e35OyBisiJqVdkQi6wS2hjSltS2YbgU4jE
VQB9AA3q1osgyZ7/Cm3uTeylVxHXrn1rzHlZdIk3ENeVk6+st7nTRAV0LjFX1n9Rui2q2QdS5h8W
dmRHyovcmsaaW2q5Hw6v3fgwFAfdHoPc3lfs1qi2lfiHmwFFEhTwliNky3USDg/WQhEjcXUTn4jc
1zThtY2hWNZayDk2s2zv0WVOui5pDRfb57AHQUuAv6LAZS+X927tnGDYC59pcVogi06NQNE+z1kP
/WoD3Lnxbd4Qz6V7pm8xah9P/7JxR8akDxXrTdnmWYLQQ3Svrq9NjoJxpdi2tYvneEVS+pqC4rvV
EEj9qdlqtPcLo/Di8qbjr6YKj7Xq4P+tRy57DjPRRRbBVGR8VlBZTR8b86WuFPmqyooUMh0m0rG1
YYUBSl69T9X9oHmDUATm1eiABxL8ABkdk9MdEmVDwnOkjhEw1qz/pZvchzUKzV0ws23B0OW7kypJ
WA+ZqMzpFkBmSzv31P3SrHRFbeEyquvWszEeIhzMXQ9N44kxOZhluLUFaTyt7tE7AQi8+JHbxW06
su0woZtYC6+2f9t1/Q+bgcQYeHMbyQSGZU9/Fu7lUCQxnqYQ7gq6qkQ0/p1W7a40XovZ10rwMgeX
z+HaYQcJCDGRRjOCGH1qsaJaV6O4jXNY58m+1jPip1Y83pZW5vyLqSWLBmsbClpyjkFw5sOCYXFl
M9+yKcRW6y8OFc+XV/SHtE++DsE/Yy4kTgvGT9pEC/luri/vu7kA12cavw4dv22HX1P40xLi4MbQ
rEZ3xbeJeDb4uLHNpgo0EzQjNnCal3/M2vZiphGOhp4n0HfS9vKkNPOGIvKMVbxhGYAvTbRx6eNl
K8zEV5KXfGxmSe+OQnZn1EkPWikQq9omfe1Te6j2Ycs7MIbYdHomIZgtti6xCht8fLTPg8pggJLZ
hQgmZkSVT12oxPkAHBnlk2tq3dvYGxxI37BlFDMWDWLaFIvymjUl/cqnmT0NTpNVeCcb7nMSJgx0
v5iVG/Kw/YTWvJF4CUrjH1ntjrsuLqN0G2lk6Dyz0vPeS8rJxqQUqTpcmsUw7QqWddifKWwBRElq
6DiDHi3dknm2qk3vtnOzRS/O8QT+R9A2tHqoQjSSPZ5kENLsq46Cg92utnWXQ8+402KvJSj0Q96j
r5g31aK+Y01nQBzAGYufWk/5x6SnHUaBaK1jnCIiWtBi6A4pdltH6MYllelcpQPgFiaN9GdRD2Ny
20PK+sGIoYC+ARWKgObAaGb3qcn7AFwtkQNOYifbkQz9MK/W9PCNAMbaX5ldm0cbTDfSe6PJm0Mc
NXSLujIShdCNEGrq1s11iD4l9FUkNajte8yO7oymK7c5catim7CuLcEmTsT1ELXj91CPk94XowYW
WdusVCwYa4H/2JukA9TMYm4gd1n4OaBzbXjXh08QePVc5azF8vI7c1vM8DCU40wH7CunbtsmOgHE
DRFhGu+Lch/TTQKi2PrVdVOvgtIBPVgqkdfVA3lkUkpuRndoaaGhdNDEOVSVIUY5xNVjVM2fl4/k
6h7+oeCj6ALh+J8ujbX1DPYc2OnGZi9isivr5BUV/aeqF4q4et6hRFBl/9n68+dHp3+cCsExp4OA
5+wN90ufHjtIh05oOlWbed606WPSqNov53MywC2jbIDmJCrCoK6Sb1Aorja8rVHNYrdR/VCK22b8
EcULZVSyTIxvKX/BkfeMdGNiXKk0A55+dJmimHeePZz+iiUwHi1dGI0bdjF+xZAOnh4+N1MaFPro
h3EgqneoqfFW8Y49dyBYBLIDTHVo3Dvyugs7TUYed4Wf2jbErLQt4e5BhCozK1VK2FkGz3QDvDf4
j9OVhWJwqgzdSp8J55mw4REiO82+i9mVY3Ew1JsphtAsPPo63hx4WdebBaqqcK3znBbMeLhHUSBy
TRvFotMfMbspq/hSsuRte4tUKd6FudsH3QRsJZsnlC3t2Hy5fHLWPqmLGhv6wKhsn5Wl+Oy4Rc61
pTx/P7hiq2ce6x5s98ZKDmLkHgUnz2WL528RQINAwuuigoO1ym9214lGo814CbTM99nwufaQt8QD
dN2jYxC1KsnSlU3Fp4XrWNBjRcVF+rJmXVb51GHewOzd+rqeiHuVaE0svJEkfANJzG7XdW6rYkBZ
CROLRwGVAVJQAAvkXCQ0xiw3UnzMvH7j7FcaT56FuXOufWr592G6m8ybaVY1jlaPy5FRKTPR8xCE
EQQHdLTnfWI4H13cb8uGKBLn9cUtPRAU2SnaflKipVu1GZakRd0FIIU8v2vYS46XQ37vQiKj2eTt
bR6qoEnnMR4biulQbCd6gChxnp4OqNr1rG8QCtr8V9Omy2B5GILwXft12T9X9/DIjhTkQsbKKaNY
W9NeldlXl28Mocggl89wehOfLkXaviZhvW3kWErXPM46uLCh8XN5EarNkhzBNVtqxwUWkYJ7Hjfw
IeXuI82uXbNX9RDXIsjxd1n28+hSyCs3QY8Hiynce43+1FpQSYwHgKu80ACONgT7qmrQZW11OFEu
cFxQptdlIlFggkGYA24n3+xIEOf3E78rBoizjn9dyUDa/J8dGdwq4taa9Bh2YqO4doxi0zkZqnh/
PcqNy/3YjOzZYzaQXoeZXhtwAbmbOG+CKm8Vqzmn/FjsLEgmGy0/cjbNLWpRcd1FdbviYkYXB6L1
W7PrwWgypgAx3qZmj7KkW2t3XOfDxmqm4psrcqiJtsB0Aoo1jQo3XTtroJoz8CVx3+GOP/WdamAV
43pWogk5Zl6TZxiAqUW46Svj1+UDsWbpeO3SqQYTGcFLDGt3w+G5DI2fLSUBLRWv4bWzcGxFOthG
0c7VFOJLUvHOOjB4lgYosB4Bt4j1GSn9B3AD/7AuTOfj5jaXpFSyGFU8rWITrQQOIfZtUuv2VWkN
KZqrmQr6tBa1MJ4PMCNYJJae/unH6tqsi8rFVN9bN2A0eYAonH95NasXC9pxi58yFwxV0nLiME26
WUc/qR57L4L28rQ39X03bK1uY7AH04m9rlegh9eiCbYP7AMQrERqLdnUNKZP1YgmAvg/PWp0fjZP
h5yQjVN0iq+1lvvAzwHr0JFtMTnDoymrQdluFmhp5t6sBTPmpQ3nszFvC3FVNK+Xd3N1YUfWpEIs
zUU35zmsxajMu8UOIFvUSCEvxxU7uBpZcCPjhcKQPTu2lGRpc5O1xbKuydYD1+5AfAe14x6jzK3m
J9QIxPTOgB6b6hEKSXQbJn89B4zYhh+ASj2Q2Iv3nDpnnpdVNApceDFpt2H+o3fjINfrg8644huu
nXFqoKxloK8GQQT71JJWgFOAaaAmZok1fOjTLBrQ6Rm09fSWuN9LZ2rvbR6Bz1xDfxbPbOSIip+w
chKNBd4PGNTC/izjg5xxKMdyeY3Yib3TZndbcVXTf9UEkmZMJa5RJA9Onk4U+HJfzNGhNlEiQkv3
r93TsICicTCauAxbSOdO76eazeC/8as835t15GnjTcNNj8WhYr9WDgIgfWiGAouNSauz/SqTLDVB
GgCiUYHRqygo2ZVdPkYqHPHqMxIkO46OGUXMosuFbpsPeN2k2LUSEoKWJXbceK6ZNxbf7Omep/cV
uXec3Vx328tbuficnFBSBwVPB4wW4PSVfNJwKfj8BBbYad81Yl4XqFoVkeItvlLqxcsNbze82cBY
h9GrU893mjA37RwvN4oR+GaCosPDmDw6OcqeO9Hetc61aW5nDq5d5GLGJ6psl1d5LlKJ9oEOT6GY
BtRBKykts4mSoaSFvowdagAT9RGEru1SN1EV4cmbif7yp8syduBWL/YJQXWi6TshvMrsUj/qZkCc
5jR+L5pKfyhCMwkDvcXE3z6P0MT0SjF2V8Vo4dWLYbpoCwb++EefDJEItMaxf/RVEf2KQzB5tmRE
KiS4Y37RobEPhZjS6ylye5RCIhDm9qwxXqpOTz/DtgY6t4lbiIaiCXejFT27TfWhVKC5zi4W7Ayg
lzYq8QuBpLwzUa8TUPY7mU8nje80ZzY3Ts0OVdU0B8uC9PzkuqE3lWRQJZXLRz9xvYU3AG0GBnpz
HVhvKXnleYX+P2UYvXnsIf4FdjMguwL9MF+VW6iC6i/t/rIXnEUmyaCUydklOpxA6GGson0Ek5VH
nb+NFpIByc07EnWuBj/yMWkMOvRSq7yQ635CFO58dmgXO+BCX3i58B/ylaXVQ91zA6pTrlNv+j69
K0AW0A+N6nJes4NBsIVWFFwEIJU4PbYVQcOAlOC9W6rYm2pb7DEcmvjVdbiPEG13gDgXO+M5er/8
nc6CLpZ3bFb6TlnSGSSuYNZor1Dq16yfU3mbhaqX7nlzEXbQRoELLotDjD9dHniKh66OCfwBaEbd
j+N4uMUxF795r7V7nfSYtHbSavxyC9LfFaPAbJ8+QBIuHdP2CkrlzVOWlpi+78CT9tpwkj7UmdZ/
VUybFad0xXUxiobAiUtvGWqVMugiH+pEpIAS9K4IgOYNmtG/vOnL3yCdRugaLFm6pYNVW05ORGwQ
MQDD5JuT34BsuNgMvQnausFrDBXSbOUD4yEJZQNcq5ASkcfeBp1A+joE819cekPxrRnvuxIS24o9
W/u+J2aWTT2qLwxC1GMygSJv2rHnKPNMv3yi19l9+ADI/G8wJ6TcM7fongW14sI7V00DgGZByIIL
AB1z15Zci4A1IUxTrNB4tp/JFdlom+SLPH7Zd8jbBz89uIXX76fcwwgGqCv3yU6oKMRXXObkJ0in
KLUZN91p2eTi03FvE5W6x3nKIq1RinYJXvo2ZzBg/8Abvws97g0L3Znp6fGm/3IUs/DnoomSPelz
xjyLoTMND40P/S3QWkUQ3sw70nvzVeEZj9puekfL0n+zXlTzEOf5i2RaSh80LbMyYmKpzUdywJyo
GwzvxAMVvLE4kt89pdu/v6tOvt5yhI58N4Z06pDxJcSPhadrm2hUScKq/EMKKYmO4lu+rKkw04Mz
JMB4Ktawfsz/OwRL6nG0hrqKs3qesIa6iLbMAgPD+O50XqdiXlm1A1gdmhEATyPLO7VjD0YVDzns
5MbjbI9e5H7vrDuWqBoCK9eh7R7ZkRwQslktuvDoR0bawzTctuJd6z8vR+H1Q3VkQ/K01AnNdhxg
Y46ekjD1UEQuaOJFYt/Nt2bzyAFeY9+nf8hcTpYmuRseWkzj7hIsiN/bGOjDRHQd3lqqT6XaQtnp
4nLqWI/lhe6zXd030ehZaXB5D1U2JLebyhmvjQ42muhpdvel8HuiwmSvRwSUYVykrsuUgvSdetfk
EWmxYTWLsGMBA8vP5DUA6FD9dcIkKH9rsmcAaVDLLiFIgx6rYpnnFa8lKDGGmsnSegQQ/dTty7bO
26GE2/f11qKPQ74tDLw9aj/MISHLBNgCbzIVr+cKRdX/I+27lhzHgWW/iBG0IPlKI9My3Wrf/cIY
s03vCbqvP4mOc3ckiFeI2bMTuy8bMSWAhUKhKisTczLQzDMxIIaSDT+j3xkRaaYYOW7jjV6wrX4C
3gHlStsFg/Y9Oq0H+XGUnEq0WLYYPj05N8t91ETSEuwCeGDJ2lz1m3EVOk6zG136Xj/VO1PAbLYU
Uc6tcTUhk6Tz1CgmJl3zTaUfQONgtV7T+7cdlf3mG2siDHZxFh8bOwfGiVkxmvei8vT5YPWVg3Ha
dkQh6v22scWU5GxNvAygItXjXKuwBljvGv1SfLLk3jwiBUqcfI3sWn0PvcqLHp+0u8bNEm9oXJAI
3v4Vi5f4+a/gspJyBAgoiOA+M9hTnfQwb1o3erL9f9Qtqm9Os65qh+52oyCuLsUEnFZFB3qFNeu5
uDNXSlpaMlLBrPEaoAcZEEl6FKxt2Uf/GOF8dJgVK20mrK1b9Z6xoUcgf3/k+8ELnH49bDBYLzDI
sshrB/pjkHNT2mBwrlVgUF0r2SpYj8/hqUSnACPwjuyICJMX9xBj36gJgRrkqkQ1oAZg1yzfiwsk
z/sOXBWiF+eyCbwIMAqKQo3JLagcmmSIR4Q0PU8csP6NaQjdEff2trFr+mrXtH+N8HMuoxWZyTzD
SFc9B4XkxJqosSlYBl/ZGPCGm5IcN5BUg6hd2RN6F4i+xtJ7zQbNqEpAhY+WHPsNZ8Ejn1AdtYcE
q1D28ujR/qM3V1q6nYbX29u1HPF1iIuB6h8ok+9n1pklqiVmOAU4O9Qdf3UIEbljrhDyHfUJ/Olu
dRpdIapm8Rud2eSOklWoHQqi8LVxpX+lu8G3vHld7rNjvcUo8srYij4Z86wrpzgzyHleZnQNMXsY
lNfhY/4S79Pt6FfQtb69mYsh/48ZXtzEqOKIDA3M9CtzRaEvujKwnP7j/2aFe30mRQQe35rt3q/Z
C0/BHvhAydO2t60Ituz7wjnzCytUgy4bYCXZB2tMG7+1Xu+DClpwFy/mOdC3+3/+x+c5VNG7MBlh
Rz8puPq7XeOjIPmerUXgisVje2aIOeXZgsB3nAPtDUNE3syBFzbbQH25vWdL+T3j6YB6hobaJlKp
Sxu07Hq5m2M2Wv9RSXco+npl70/kMTBXlr1O1S9TXpWmgCVnIZ+BVUjbIV4oJqapL60aEQ2IlmVI
u6FCo8adEwebGtXnUlD3+P8sD2IZaJYY0AzgPE/JaNaqeZq7LaF+qdVOYL2V8vtQjo4ZKL4FzV4H
guTrdsi9cE5/3t7dhajBMtJ/rauXy+zTVMbwJ6yXUFworKMiquss7iNBVQexEKViPrBnZt92g4V9
bJFep9LXOD5K0SESpfYLjggDf8xw6+giDWBBG2a0cA+h2z7aGMHqP2zVmQnu8TCrklWHaZ6DlHj2
hlYGtvr5tgXRIrjTJDUgwdbYXqHv4pT2VwRYuVF93jZyPa3IJGgQG8DtANWZq8YOaK1SCdxruZuE
EH+NUXCPMqfQnKI4oqQLe6BmByl2Vb6M9CUQTdwvhMAL68xfziIGRKP7RJLhcHmfrAHBf5L7ese4
tUKN+E2becmYwxHb9e1VL9z9F2a5bDbOkhB1VSx61h7bYJ8Zh1H50JpPTTQlef0NURI2wQ+FKRBw
c/BwqbwdwJ4om4kbl3LkpLQ+5kRyMjkSxKfrfYTIMpAooE/FgMuV+LvR0borJpKCJKaFWsShGgHl
n9xB28oQnoFkwl+P6AEQjZF7BtzQcQp4bOdY5SSrKjN1QXYqKS9p9Ci1H7c/0tLenZng+X4MSgo7
KGGiMui60d81SkCS4N02slCHYAuxNYxP2qD95iN7oAAsFGF8wZ0VJ/+yKjf/sp1q12pO1zjmp3Qg
T6lXbm5bvY6zl0Y5t5/APD8MI4zW5uCTpPUGUY6+8FqFCTDVwSUUNKb51lPddWGEQUqY8ItnyKW4
+SoBQ5+9z7aACZZusdFAULuu3NPg2FBUsffG9vYir2P95S/ggnCuS6SQY/wCs8eE29ZQ/V4Dt1f/
+tdmTMw/oYsHVCw71ZchBMcLBDg0xgLpi2HvtHFlys9UNCu6wJFkmcA8IuVQ2cD997v8LFLJrWrX
eZaj1uDkj+mr0jsYdVFcFOyd+C5eB17maKGbHHo/XOVPtvDdv3AaLuyzCHBmv85mtbWRgrj0bl4p
XrbSP5TjBCLz7MU6/DbXP37f3taFi+FiwXymTeW5yRMLBoNPA2Rwspu+9jsoaPvGgYIn6itxBkdg
8joso1Fqg2gAKCLW1eLu1ESepMYY4TGNJz0lD/Wxf0pMj+wJSK+ceW1/Km7q1ZBqMoTvigVnRSmS
kS9iIJEh7S6315AmoqRBCC/KgsyZ6+Axk+lxmKV2q8iBaDhnaaHn1rjzn5pGMkualLpFXKeOXv0Y
i+xZDT+sWd1M3dftbV3wHDagz0iNML9yxaeUJFUU1DU+pF2G7ij/GCfqkOrptpGFiAYYESIN1MxB
xMJ3P0dl7EqTUduNBG0GBzm6eWL8SgKvXDIDjW7cqaBbRKeV/0yxlScmE55s0MKNkbAIVa0WbtJv
5QBoxkE2/up9MUV2rtQ9+ADNYJXO71EDGoF4W+GVoawwhI92ay5y+2+k6OXbGSMZIIpgoxKYNOL7
6NEs5XYUgqVaqzAC6Mh6MLl5IAcPo2bCP8wIvQUnMiqdjS9Szx4wQ5GpCQmBYk+LypHQhgL6f5DQ
A43ndtgOg6S/YkQRWXwsY0QyqbR09noNiYicky5a0yGDhkuPpGTfNgPdo73fHGtlCumuMmP9gcwE
EXue5pXaTdGOqLn8qU6ltRtjq91SOHDsKkqOnEafdaV2CXq10OMIbfKVy+W4mnVr+hlLk3Eq2yB/
iqQ2fatSi+50Ox1XBmycKisku6ooVKAFR7u/0zNC3vs6qtdqOkWKM9KhmzwllIpjGVu9N8tZG2Lm
XO5/MK5gaDiECtj2yIyMpxnM/GEomm7egQVmCB5sSdbuk9G2encAlL0DDiwqtwDmT68VbSLMbPXg
GC6VTvUACyDrKNagwRJYEFLwQjolgzOrkXSfqYX8ntZzcCq7Ng7cwDTqbd5LiafnjULu2qSgDhp0
UbErqrS8w2fUQky2pNM/aq2WAJoOaf4cUxXDmUAQy6uibeOvtqszFaPzTYGyuGnSFA2IkL6HGAj9
qZpz9dVHVvITGjia34RUBydOkWl7PWrRZuxIIAn8byk+QKYQTRBGXo5++2Xoi+0Y/pMC2oWdxBTo
qw1qvMjwbseHRSNApSBVhC2QPF8a0c0srgYLkBTJOvXtKqOeoQlMLIRwFFb/mODyDTsvsDkJgFjt
+JkaxEto5TXFAPjLXw87g6v03BJ3T8klLatBwmLaaaM0dy2SbREL08INAWYVkJLivwhCPP4h7ie1
R+6N+ygtVpBzXeVr8hSBUloPRAyo1yU19GQB/Mb9h8EEMG5cfpoYZiKpLlEEz2dXH9HHkLr1nMjr
GJz/QZ//k0iiwvuCWAxsIpnCcCE4MbDCS5t9XtdR2OG6kJ7QsSn270A2zk5+0J+fw2O/i13yZBxT
v/boQ/4z8i1krwBSizjHl24Txq2FuSaGJ+Z7kEYQmjoYeBB30xUJNYeOwrRtySnPTXA3vTYEY2l1
MGGDaYE66mFyf6Kxajrqg1142qnexnuwam5FdVLR0rhDXRWZWXaMhjzUULrMJmcoBOm9yAJXYe4m
BWPi3xclwmsbH0f1dDtkLD3NkIkhHQPSGxhHvtTX4dlWFt2ElLtUpU+zN80PDFf1BQiVLGld0uh7
OLPNVnlgh7iJctLPThcFsep1qZr/bkItgRNjMhZTN30tCDdL6z9PRbggkIXBOIQ6UpGBvkh4DpBI
gB5ccp1zA+wHnGX8VtOlpVqDxLoe1NdUBcMuROyMqborVIElUbDhIudYyoCcS+hsBlW8gfx5kaFD
0HmdfIgiwctXZIrbtVExwz4N0IYux8DrSOyBmjgrX3UZKhaSaKZlKbKB/hukZeCogrAXZ6wOy562
4KNyhwqDvaA/iKBcuwFfmmOM2yERXQtLH+zcHPfBWiXVp0KCuSkHlqv3JvkrAH1e9io4F0vLAhSc
oQdQfAEg/NIxetvAEC2TqaY+9cEl9PQPEEK/ED8bIAliR1vLm2Fnb6r3wfZEbZ6lexyJPkq3YNK7
Rs4SOlIjM2CbHT7guy2gAJW59G8vUWCFf3tORSiTeML1AI4Yx4oeiP5IRHznS1/rbCV8gSSfm7lO
v5XYK4OsBy1tAP9QDrOCdKHLg+Tp9pJE5rgzFk96nbUZNk7TfmXmrwLZfhWMTpS83baz0G3EgNif
L8R3e5I6txTpm2T8h/0so97ozHsUznAT7E0fcIXesY7Q+P4pMMuwFvwbBhStwGziD7hoOKdsEEKa
AASIbo/rIDdc23ik6pMyoZQbe1G56iYxbm3xIABczUgKMMTIT0XYETQ1wlLHnpZFBciVtisphdhh
hcHh5tgDQiTZAkzsUvwCux/BEmUb1HfcMpHVg95kUJG4DDr1Je3BSGngWHEhbzG++Q66XxFSatEi
evkMKKXbuBAvTzuhHSj9UiSbbDYaaC8FguIpeDA+1TSQIrfW6yBb5yPNBZ2BhfvNxlQBYfOqeCLx
ty8+cZGSAV3rIjK2JT2YgYgEauGUYygIfTzM6QNbwk8cSuh9WjpFK09O09w3ZjnySNNCqCQ2//lr
72QjEjZQFxhRgC4P+ylnd2mc95NE+glI0249+Jh3+mH3HlhUHQxyeQJb18u6tMUiwZktaU4TNcIA
L4o7Tn7MD9bvaEU8ulJX6r0bOdFB/ikLvtVCqnRpk3NLpawndcBhc0s/epbXYLPBJAjUP13tEB07
5w5A/P/jKtnZPF+lrIx9QjEuagI//Et+TVGMcKYtdAg92w+eFDe7o1tTsLfXZ+FymVwRdGhVqIUx
csvSfpqlnV65A3G1Di2iKXEFC2Tn6jKgXdjSOHBZmfcG6UA540oFNMRlLMw1Xf2p2CXeg3lqn0LB
2hbdhk2woVWPxqjOvZAtvS/Q45FBfkAnd0aESfTnehR9t2srCNKoBDLaaURMnptsrmyCHi9ylKRE
1wGDQ2gBqLV/e+++j9Pl3uFVhTlNNLBlECzxdxCyhDDKNUBgUbeZfP0QeepW84rdtMo8AFFcy4u8
0UVdwx1Kr1h7P+5cyxeNRy1U8i5+BAtwZx4am5XR6DKeD9Ma4zcoWf+0d4HXHuJtubUPYK76nf6z
Vx2MBnrW4+0NYH/1rfWzr3BmWpmtqEkbrN8gmPCXNUcTic59b+EtE1yU0erGAssqVoc3HiRL9M/P
ZEU+fhl31j0ggQ45dfv4Mz+Vz91x/kliJ9RdxQ9+3F7n9Xm8/M5c2DFnaBHKGn5Egww0eQCplaJt
8nxfTsKHtGhLuXgTZnIBUAFMmU72gaIoGZ3qZ/6y71+lL2ujP3YplOFvr27RpI4BJ9QqAH38zrTO
vmJajMVkTSiMRQqm06ntVtGv2xa+p86vvuKZCf4rxjHI0FHZdMvMU+5rkOauOw86KvfPien8kp3o
izy/gZ7RdkHtsq7B9YR02KFI38iR7hJRKXAhScWjAtA+sMkCXcPHoHRIzEqrNCCFlDsVY/G6P1lf
UH0QXB7qdeLGINeYu2ONHvzh4riR5XSKWXWrncpyVdN03oAjvpkdszBI6Jl2ZB1iOY+OoR3R0mvK
vD4OQ5Y9xbMW32U5+JXXQaNIiVPXVPdVEmRPDJCxV5NxnBxVH+tNK0WqugclYg4JqCZDSpqUiRT7
JI4nFZX22HjKbCkBUrdVyTZp2xr7nClS4d3+xtdhCKtkM7sW6EzwbOLyN1Aih0EDMAqKTIbsT0MR
uHrbStuhYwbrbvJVddDXxkSHddPXluAeuw74MM9EJhQb0FMgdy9DUY5GM3gqANaMVbVedWYavlsT
RkkKsF2tbq900RRyRvTwMH14reVkJ0pSJEBtZrSfQOdQxNuoAkVg04+iVuGSKaD34aTITRkZwOWq
0M+QyiFrMco0Ve2utEh1UpPO+mlVGnoet5e10Eq3Qf4G5VtsI4ageeqIMe7o0Fagdhrc4tm+Lzej
ZygezTCv1SZOuu98tIr24dryDD/zEY7eQPgg+BELC774DVz4U1JMU4cD439L9obxGpkfafEfNvXC
BrepUyqHtLRgYy7uA3qPNkkSP93ey+uQerGVfFLVjHOLWU+Y0OdppSjZZopE3AZLJkAmooPkFfqL
Mt+JNAe9qPUAJqTEXMXERF8oFaxioTeOrObMBhe2+w5zKp0EG7WfRX7ykL9Ye3mrhr5yZ68jR6nQ
+BE4gGhZ3DluYzNCmwAmsxn14hyjgqI3xPVlfrkozsVCiK+UErPQ7M2nyFUbR3eNR90jTr4aPGBT
XevevIMyzt/PJV4a5vxOyszYHqMGBEGn7KH3UEOwPoydiiFTa2v6YDlb2a/Ka38IhG+1hXsI6TYa
EHhZ4x7iGwDE6LsurmGZlLGjF8/JO/BGKA56BF3Y8edt31+4CAgr2TFyHUwg8xJKCC929s2iVir3
E3Q1lDH0ZHTkiWcF6ykga1nEJLIUNLC1ULfDcDbQHNzVQ5OotKsSzEsFEkB5vMuTH7QV3C/XKQMs
nNlgfnuWJDVaI+FtDxt4JsVfffsmh14SiQ7cdXUJjzF03YAvQCEXlEGXVlqjA22jjhHO4EW+q54I
cwt1VVsOsnsBBHfhM12Y4hYUDWowNhK4lnJjJxGM9kRPGNhyIxt0QTtIItazAJ+9sIM4WqingAAJ
jVEe8otqqk3anoKltbqvNcBi9cQBVbBe/bVKDsRCdBND6poJ7ITKU7WGKqnNIu0xHIJhpSkGlmeO
jxBe9lu9frzt6wvR6tzUNyT9zCuCSi/luYOpidTO2Bb3E60+bptYcG54hIrpcKAmQOnNRY1az4c2
gFQXCJ1CLw+0h1QLnSid1rfNLMV6GeAMBiYG8QlWdel6FBPaQ5hNwIoOKzo/xtlOSl5DFUoSHnRy
kMHt5tEdkmOVgbzg+bbx7yL05fsA7PdgAgI4AO0LpOSXxklngNc7gLibehomB3SFe2vrp+t0jfrO
5Ewr+yThNQu0AnVepLVoRGbpK0KTD7R1oKtn+kqX1mVJMvs4hRKbkoeA1+FIxP8hZQQdN+aOv4U9
+ABsUKMMCJOVi6tXA9pU6kmYKi7VxqDGhziPygdqgHwrXUcvneQKwQvV2KWDZzvFqnfGU3yYT10G
/urVD3VTbwQfbulQo6sOajNAe4Bk46o5c2WUnVFjYTlKcfTuvfU7EIHHDopl1Mmd+95T1/ax2mjH
YNNMvrXNXQAlDSfENIvoxyzMDMKLzn6Mevkd0zlvqqzFj0EHWoEUV4/RthCtoe4hWeFRKb9DL8UN
oakXu8ffgo1gf/eVB5/Z5iI3tYpYSQvY7t/Tr+kOgB6/dvQH+vHL+j2vR0wvdpthT0wnOZmgNXIU
Vzj6uhQpzpfP3PwsGNEaLOcN+xalbz9p771ToyxqrOF07uhLh5N6qgRw7IWRG9Dy4MmH4WKgaq7m
8Cgu+yFsgKlQuvUUuZPfHlD9um9bP30YBcYWlsfe6haYfQH3vaIkm8IUOgNNhUCYbiDk6czzJkb5
8PZ3XAgF6LAA7I0oiNSav4Ato6zjylLgQpPi0tSH3ITAwkLjygb6CAxTOKho2vKYkCAoorYoTcyG
HNt19KZDwW2vQu3s6SF9j/ww2aAs0Tq3l7V0NC6MsnN85huqFOWFlcPo4LbrcKOgoek2m/YDwhwH
daPeg76/WUG2Zacg+gkyjQVMMVaM2I6yAMSHrwiSTXseK/BMYwTRC9b1IdladxjCGH+qD0gLT8Vr
7Bnb+CN9i5+StYiSYyFAETD2AUiJwQGY5srbea00WhRAY6coDkF0jOuDaX8NqiAOLrgNJusxNoXI
i1IP32S10riALB8Y9of6VdHfiUi9fMH3UWfQUNEGRcx1yaFoaTelOoj1K1o7Q+qpxb1GBfnZQkKI
9wEIMVHYgNYSP8OhZoFOAB/BY09ZK/nzYK1L800nW9l4DAwIRRMRTffVoqB4BDOY4sCQG040l3HI
MtjUkJphTrhLHWWChkXhmLEgrxEZ4V57dYXBh2CEESMAo0hQOlrxH8TlsRIIpmIgBQUwZJ/cLSgr
A5jcxhTdBhUJi+YNUOC4fYCv3PjbAmwAO6sq8LPL89vRqop7FeDmsba9ovYs+1HJbFf+edvMwm4h
7oGAz8D4Hxt7uTQTlA10MuoKBcu6c7IaDHTTW/jXyZCBDq/CiBLx1ZF2cWuR2jIyGiZwXUTaCVLh
nlEoazUUvPOXlnJuhUsGpmwIaBIwKxh2Bp3iWonpvWaKRqwWzUAwASMZ+PR47l7uWD+iFElmoJf6
zNh3o3YwMQai5vTv3RgIGEQyNvwko+JzaWaaJZU0BoNiAtWDMG7WmgNo+O2vf1UmwIchOIsmQZMa
ox/8JVHWBeqYBHOthrEaQGtazhP4phiqIgFZB5S/Iax02+RV0OFMcjEgsaraHDtAsnKQOpayH1c/
wqDzUjAk6pj9aNaGSLeQ/Y0XiRpqZSjbsmY/8Psan4qbc0kqgyEVLTDJDykSsqHyjbRak9l67INc
cDNcT7oyewycpUD6Ey0QztujQKMBzRl+DsACmvkVAXx6XSZuab6kGLBRTlH0boeCruDSKkFhqet4
yOHK4Ek8cJcMMaDbqMY3d2EEFBrDLu7a0XbKXlDXWghN6GwguwBSCrxwNu81RZrNdQlTuPq3uRbs
aZZSvBe/qN2dbnvLkimGxoIQM24NNJAvT4FelO1g9PAWg/Sy0yoVPVjR1O2rtpacLpz+Q6QCoSEk
JpksACv4X9obVKtVAhUHolGJD1w5JO3QihE9P5e+FUa9GZEFyrhXia0NGD28B52TUklNLzVD05mz
4hQrmY7WcbmaiuL99j4uW8QYoAYiTx0dqst11WbTZ00NdGJadi9dax0iMBFB/yR3EitdtUQkrCCy
x71M2rHF1EwEe3VbfswG8dtivBuBuWml+kQaEaZhISaDt/jP8rhbbEJ2XWcpNtQqhlUlPUNUbFWK
SJoXjSDnA2IIMwWIJpd7WJSTbQHciRs5Vbe1dup6w8ds1d/f+1BS+mOF27kwp02aMBzDGKkruQne
aVcftPlXGDeCLvDSetBiYoNhSGbQcbpcjzZPSTInEyJx/5gNNrjLJCcSBd+FGwY1OfSY8Q/6hPzV
r4MxtwkkBvqQFS+S3+T4LUBvqQjaUx3/yE1BvFg0h3FCNuSEcX9elHIaIwxqMIJQkObfmek+0343
Q+2TfyD2te21p9un6uoRgEivmSaSACQ22EUu0jfyQGWIB+NU2fYvCTrgWhEL3sBLARDpGeT9LKRp
Jl+pwiGSdbVFrMXjdQs9B48O0ycquaDxMgSvtiV/QP4E7RWTNTr5Mn6sYEyqMNGyTwC91TQMc29a
NRNc/9dFK+zZuRXu8iB6nBd2jQV1mZ7/lhAb7oJRax5KtZ9eFGk2Qa9KqjU69hlKkma7Syp0CB3T
oMOxHsfkBdzQ6iBSdl/6kmyOEC9WUGxf0WDQrJqLjBG+KnbwoMXVw1i/3PaVxQ8Jwk8NRxs4KB6y
rYZGYU8Ns4DJyPiul3MlWY+aAv2ypDKCH13Ui+pDSyZRbtCR86C4ARe6POBBp2lBayAIx1n+Pshv
c6qdKnQRXRSXV7dXt+Q7aMagOILbDIBELjaadV8EIYZq3bQ2oPxm6F92l9+hyF0LwuPSh0J7HPsH
jQ+8i7igFXdaUc6M8gVAi4+ytiNHm0zBYq6LXJyPckbseDKCiOAkSPUmyIY1GEvI7IYGhNwTr6w1
V4/WrSgpWApdgKcg7yAo+qvfaeVZwUaRICo4G4CoVE23jYm2nWO6D7JxMyEuBw29S/XGu/3VRCY5
B+mhKwBKd5hsmtrpdOKM1q8OA98h1FLMdRH/h+CMx7LBZqOAj+EF0fpp6vWQTZd1RbympvxeyNUd
NBa8xFQP3RR7Um76t1e4dAR0VkexkPdjWIKL0FE9j0YCQgzXRA9Fn6FNmBc7vUSp3DIE1ZTFvJ/x
8+MygEH8e3ncVDNJjZLiDID8CNyVg6MjVzDDVZL+Gk1H0o518GSqK90UhNSls4fKJZJxoI0x7cW9
FCPgHudUZ9im1nSUIn/AfM0qoLHAzFJKd2aGH11orSlUKfNPGQKoYfcqoe5cl6tomp0+EVxFS5/N
UJGB40VjadC1vdzK0JCURM1Ygjxi0KQNrN92PZiu1I0R9MbT9W0nWTzv54GS85LQhkpd1uJrEaod
4+axtCCanZbDOjPClTpnH+NsvDc5ZOdF9CaLCwXdNR5RuHLxGy4XmtAxHwC4QM3CxCRbpjplgklm
XXVyIngfLi4Sb32UeHDyQCLEmYK8AWRFZoCYCLTplLvO1sLsgGSzGh1dH2yMCvdJazlkUNOjDjLP
RzVS6c7CULGgTnO9ZjzncBjxS1BCudIVMLTBgGgUxC5Rv/UH4kxB6YWdAWKex9vf9dpjYchCzR3k
MXhn8bmT1g8G1WzUN4N2X5DPMQ+drNjgqQocjeBwXJ/BS1NszWfB21DsShuZSJ4yNU5r+3aJNEqU
QoiMcNdSbxhtrTAAUB74YfvTlno84ba392zJBhAcCCSol4A/hgtimEdv5DEESCAFMwDJ+k1uZitN
EhVJFswAdopLALwUyBr40vOk4IatFGDCi9b8geb+2gxw5MJKpC8isMOrrWkSKkWDBjA/yScnqqRV
K41+YIgmjRfNQCyAxV/cNPwQuGRjCqOtoZWSTkHvylZpOTYpC6ejwd8fY0hiI1FF3Q6VHkBaLz0t
hNhTlGc2dGdAHpJbvmW6aXKwytizmk9SRSsLrAWzCD97nSmwJgdecijiAvbO63SRuI2SIIZV8KY8
QwDkVa1wscnozMtgKTBA+JGHtn/bFRfiBKPdIJAkYooWvI/0WphkdIY0TADiu177mU3DekZ6MhnD
6ral65okHPGPJd5LgriEJvMIS531gpln3Dq+FBj+PH4aKm5zvxZ1d0QGuQsn68oA2FkYjNraMQfk
BMdkAAvHW2xafiu9m6KB0cW9hFIHOEoYKoG/UKmpU2Ns0xL8r0BXRKdRnTwZ5LMiSsYlPwEM7H/t
oMh+6Z1NWclVQLCwRNFQ033T7dkNEoiav+f2myWVgrB7ZQ7FLBMUUKgpI87jVXVpziwG8M3MDL+B
lKsJUK5+bKfQ7Uto+/6KepG5q138Ngc4E2FVcyiRXJqbwtbKVBPBMQnBddYfqwGApvhkpH9NksAM
AY+L+j+w5EDwXRqaA7AkyMgM3DZ7M/KDlK0gQe8Wtl8PorRucQvPTKmXpopqtM1Rg6lJ2supyjoZ
fpbdhSr2MN1DSev2Ubt6v3Er4+4XLdYi2W7YFsr1CgigXTiIJkiuW9+cDfYbzi7jPAaKVKewMdo/
UKdDX7+MRsea7rrkrplXkF0mgZNVG/AUS8bkkvhlsB9J9wCaOVBQPt9e8JKO3cW35Hw0UWlZyjp+
TdO7tNnpRu+AT8jpoQ5TkZ0dNI4qr+p2FxU+jQSB7fpNwrYCzV2cSRPXLd8VkEidhlaLWa/AUj9S
DACr9XCUaORYSrqe7BKqVGBrbz4LGxAetOw3gsUzR73ovTD7lgwII3jocG1xnxtMH9MQS7h/qUIg
GgXJGAkkjPRFJuAXy7WNBP79Pg9+6KR512VBgfO61gTrFgqP35LC6tWTukSrkWQWVt8Pb0NBvEBt
vAmohESCxlNby65Zmn41pvCN0Q+N9H0YCj8g3b7JcXnf3oql2HH+W7hzZgSGNmYddqIAC18Y+bL9
j4aJyTr8L1t+bojb8s7KZabFiq6+WblZ+qpZa1WunLZ8JqBYksC20LcoOT1okUgp+vqJ8b3fbOoV
oAjUubj4aMtd2tc29ptxc2hospHfmnzKFT8ZDT9N7qPpmIv08Zb39Y9NFt/ODvuMt0tBa9is43Ku
fTWetMwjSY6ZkyweP6AGOzze/pJLERML/XeV3OM0muMq79lIqqH/TqRdCpoqoAyi0dXkQ5LNAr+5
Si0v9vTqRg2UekpUVCdBllrexWW7qaArbtr/3F4T+zL8Of2zpqs6ST83NNPZmqaRumVQbxRqHor4
KbexzFnITcmc/dqcxZihNLwz+OZ2hsJeSWWk/0ZkOdHsyvLJ0DOnMp8t8hN6ilk5ObH+Xgb3tBCc
j2V/+de0wWUo7SgZKWbfMDBdj6tBXeWUejmKQ3EqCvzsb7paJGoyKGNgwOaKfspsRmiYqrCUl69R
sALUWg0PIPFyFO0OIgrm7M69YHGL8R5wkX9tcqfBnNFHVErYJClYWc1VJuuuFOytZCUZO1Kv58An
khcrP267zzWWmHnpmV3uTMS9JdHs+z2X925jb5vuaBBEd7cb9jmgbhKAYNkKbAlUdQLMINw2v/hN
gSYGbR7aMZhfuYwBSptMqZ2jsJ2VzQsdklM8DO4QvWaS6EJdPI1nltgvOYs23dhn8shK6GWQeVUU
eRo0wiup8P9+QYxBAPMAwD6CeuLSTKn0oxSrCrIkrYEwPQW1RYgwWuj6Z6rQv23n49ux4UgCslhg
gXiaNKtuckWSJQw6QGx3DDTH7iI3R5820Kkg+1vavnNTnHtq4LcLNRDfgWQFcuSphqpPBql3ryLG
+vYOXoMuuVVxW2gaRdT3OUyVxa5VP1X7gVRHWu+j6hcYA7X5U1ZelWCj9m9l+qiMEIUS/IKlkHq2
Vr5eWowgSIboI1Kf8nee38nWXtET11If8lg0QsW2jY8056a450JfB3prh2GJrqf5lUavKQgaStJ7
FfjNLJQEej0TLG7xQ2JA0ULBG5g+vlkhJURK2z7AhyyMrd3SF1pFXt3/B5FdlFT+mGH3yNlx06wo
ixUdZpBF7rpSX80wEY/GpslVQaN1YQ8B5kZxlGCYlU3iXJqS4ux/P5cuGcjOprr0BzlvIBVlPiSd
JHtGg+IzaN6bx9ueuvAiYlA/DHuosA8Y/6XhoqIkyvOoBBlYLD1qNDfdHGyYgg/G3J1zEfTngNoG
0BNYKI07DnOtBWWu4WGc16+EenK8R92+DT4te3JA/+8oIsGWayY8VHYZCIop+4JrhR9XrMseANJa
Lt3YqhwN4oYYnnXobLoTBYnOYGxsdfZjVUcNU9pqVHFMM/SNLl53M6DJ4XCMC+jjkMGfifkslwAw
W9k6s9NVYqdeVdhuqorgcAv3CH6yjSCIZj5je738FNM4AAFZKeCQbluvCpCMYLQh+Z2LUE1LvgYN
BOD7IC8KiDsLHWdujaEyKU57vXTHbm2o4IWJtuHwrKZ4E3UbE+f4toeJzLH/f2auVJpZNmdmLnwp
0TFV7GPS30fBSzH0Tv5fXgEGuLvQRWdtMEBtLs3lVR2PrUxKFyLHGYakQZuUpIrXqq+x5bTGdi4P
ZfD3GQDgHphHAWAaD06+AMs6U2OUDaXbN16HHlWR/Q9zX7YcOY5k+ytt9c4aEtzHpueBS2wKSaEt
JOULTSkpQYIbuJP4+nuYt7syguIEb9a8XLPuhyxJ4QHAATjc/ZzzmQ2P3SLwcOZQP7MzOZBoandG
oWAb6damtXeGgdynBp4wN+FLXAJzMdV4smpQ1gF5LljezudxoH1ZAuMDAknl0GsHqXcJHtAkcpu6
dXR7ZSpezlcliIKZurbaz8tOM/eYg3PCNMrR+N805ZsaJkPSvP/ppLX8HhffTH1F2g1HEzL6xkSz
Tvq7yzbnjsJTkxNHDdG3nVUGVtGoSlcI+yFVl6S4ZhfwZFSTczA01AENhTAhFeG+0MuVRItVW0bX
epw8t+GwlK4fr43puXsypCkaAa2EFbdqzKJZdB9leGsmspOE9BY5sB1XmweJWisbicpae6mspbh4
Lvd0uob25FKzc7seuI3RhtU2LvyCob+b30vNR0CPVrjP+YNi+aX6yLWFmHLeeX/Nsz3ZKJFECDhG
YLks2Ch17og63OsGuy2N/KniyWro7gc1XEu09WL2MKhHpU28y+409xo6G/4kFRKrxpB3HJMfFx9J
cNcUnVfbbspu28JN2m0m8BR7XmzkmLtFIEmEivwIMVSmV+0wULnPNFgNFS+rH8zqEHQrtlTcnDvU
T6xok3dszIIGoHZY0TXc6Q1u15VQNkT/BkBC2S28ZWeiB+QE0NcwavdA7mOyayJzyABUwFFkW09S
Fq8Nfhxs6aGUM0fKjT3TwdavhwtNAAtGpy91VI8VqathtM2hhPSkB1cM78lQR750b9LIMZYITcYD
dbJXIZaJQjGq5NC9nwa14K6yKSkRsUAtltfEIeV2aJdY72a848zIZGPoqZGiMQtGRH+o8UgHpqNA
L26yhDpbGszE9yPJUnKTj3as7+B6ByEN2PyWUGYzpykaywCewxMVVcGpq2cFNA1jEwETmnq05Gjn
viX8AdAyxpcWZ3begFXC9Y5cyhegvE0guJHLMMWDW9F+Ft2DSR/0+vdfAWOn3F9WxhvqJFQS4B7R
EwlWJBN5UoBoLd8I/KJ5pWqBfv6lA2omRYRWXwUwMgNnJVo4z82V6KmpyGjOTKF4+71TgfUiR0O/
M8VG6fyuWUtLfjG3ZGNNAB384HlEwuTcpJ4DQ5CMwSCE7byI1o5t+jm9Ka19oUUL45vbwZBrxFYC
iHPUnzi3ZVVhTgILtvI0dPJ4aytPYf5i9b2j1+8CJPA4gS8f+XNeAvcAizkCpq+9UENhJJR1sAje
f0eqA1fS6F6BZBtJfpsUFxXjE1PT9z1qDrFexKMpqXPjPt5I5FnVhSNy63B5UMr8qPCEssHnjZrg
uKYnXllBT4/3VM/dAfwsH+i0zMEHpEgvHan4Q2US1KqHPKFXnR4m+0QIc28MJK3XgGSF20LieN8R
TeTKARoPSuNHIixaT1bTdiF+m7mTACQiIzYEXVvohDv/nlzv+6oZzBwRagJHXhnVQc9bJ4FWp5qH
Tle+Xp6YOV8GXylIPEcqM1BtntujRsNbXsFeWBfo14I+wWuPcNyQD1YULvjy7NhQ9kXPBZLWX2ob
klbmDVpNcZ4WpfLckxD0Via/LimHSprgN3GSRxsMfqFZai4MN0FRQCBiDqgNki3nYww4xOC7GIT1
PH8l2jWxE0837ji5I6T3wn5XaT7qd5fndWasZzZHfzzxN80UZatZFXelBBXCRHjp8DYm7PQkcWpQ
rteofV+2OFeqOzM5cfF+6GhvaqPJ0pfzVa6tU7EeC5aKueEKZAn51qbXmu3VxSrjd9w+Xv4C80NG
Cw/wlthg05MY9zwHh3EDXU/5mudeVd9bNWpYwkfhNqPDwjE1lxwxgQhHQAVOuq+ncJioRcQYQKN6
aQRHK5OHe5NqyoOIeqK4apvUr52hxhuipfqPQm/sNxAJtT7YVFTm9CjkbbWs0l9wjuO7GXVq3Vvo
Po3XUq51nWcUbRj6ZWvEz3oo9V5qqJXHpFL5QYWKLJaiUOXvPFexgn/N4DRci9HWzgMFjspksJGT
TW7fDO22KVwJ2lLoc0Te/8ghn4l6iPHRl0sdeP/DRvllf3LZ5OixTC2KFaRiy2JXi545c6nsDtFT
qG56/YVTtrCMMzHW2ZAn508XIfono9MQche2n7K40Zofl/1y5go9MzG5rjnQJaKXMathCGwY+jNk
ZaWjumqnm1R45eis/mWLM4fqCDnHqWoh/QB6yPPNL3WK3QlVcFfYu8Hy5Ba9bOX3KFibi2s2ZwpZ
GwU89tArRhXi3JRdphAEouCw76VveebpAl0aYGAgqdOLpZaamTsU+kMQURmR5/aXDBE6WsEzUfXc
rVMU/LI9In2fsfd2kZNkJqYDgAbvPxzXCHumEEKllQ2AkBXuouUKjecZWq/AYppoodcBFCecoZJJ
6PS2nO0Nyao7L2UQLfIK2qe/q35ggR/x5JuMZ97JMV4ltSa3qgyJgLC/q8R7Hr3UKDkOMaou4rfB
JqMxMDGCbcwAUGmaPwcelpaswbATUeVOYErgV1Oyl9w2X8CDtoSOn9t5AMUjZY78ovZFG6+lYWCB
GhnbooCKEoX+M5Q9A/RC/vZeGFk80fEIHT4QWE123wicrxURc5RTMWUAXZEHlE/t+LvaLYROc/sc
muwjowretWRKptlmkHECNIq7FpRxsyMHz6xc7coehbh+nebhFqf/5bHNZUfwCAANg402XxM5vnP3
sKSy5IWS4w6Sf8jxGtG6owA1APHQto9Xsf2a50eqHlm2BJSY2fanhqftlj1vYrlWYViTWrdooMIq
ecw+AARFEnDYdKso2NnFWgfdi+1W2qE0XyL6KvKbaslpZ8OOkzmYHnZ9PaRtY+CrSFLp6tiXnYIe
qdTT5TdmVq5abki6p8LLBodKrg7ZoGyJhXPOlZFSAUoFNYevLE6mGqhUUwt8NNrhmX4bhoYj568L
iz1zKuElhi2jIsEBzrzJYhOzJmlgwEqLQku3SshbkK6t0ZHLFRt2JWtdA4Tnl61+HRqqd3ix6Dh0
sXnUyf0Y8IDRICnAL24VJvClAsnGqIM2RKsvvNtnnBmmcBYQnAV4ek0BaKnSSZGplhU6QY3riH6A
kXBH5GYth7HP4h/QJcRT0HZM0mxz+bfRg3h7gEiNoC0UL0L0IEx2ksKAvi9gHNt2FTH9Pm7FQjJs
dipPTEzOctD/MjkXVeU2RryCYPZGThIvD/nSofDVT86HMvETNcMqJQ3ssGSvhk9diKvKuKuIFxc7
I2RuIr9ISBpc9pOvd/NoFIi+n0rCX9hUssJO7aqqK+BvIJCVBquMNWszxwve+m3toZ9L9cvUxCUb
3UB+VoOp0DL8kVKZDR14fO1b21xi2f76pBhHhTDfGimQyJR3Ik4g/kd1TOWIVmTHOltl6LwLzKcy
/a4v6hbMz+Eva+PPTy77ksaVljAMLFCuDat0ONvaYYTi6kJF4+vhfT6qia+De182kwGjgjrguode
Y8R/2Liq+vC5lZbEaZcGNfH6PMwLkkChEMgvP0rs69j8XgfdbbXk9qNXn2d+zwc18XqSgZCIRKAQ
bYfIRigWxE6Aqm9tdi+UdDcN2g9cOmjiKjGYRhe8f9Y4IPiQeoHqEdSPzleuRTAgKymM6xH6M7nX
9+8QZx2ZcPPqIeE/KFv9je32y6AxngEnrsKpiqJIAYO5su6Kt6ZGRPOcykuKSl9ZwMa9dmJn8pKg
ul0EctWBCM/DFqB+tAm8xnCBN3P09Zt0PXjVrfBTjz5Ie2PhIJs9L09sT/Z5a7cMyZrRNonXesJW
JrHBVbIIZ1+yM4kQha60aQYWbTd+03xjR3zN8vV77g+r7L7g6Ap1wrV8tSjFMrsxToY3yVPTboSy
89HsMQdTsydtAqhRdEftM11nG3A6DI1b/mCA5hwu+87seJGuxkkNABdo1s59B3SaUR4EMGyRaxt5
maDwBnMJlzxTt4TnnFiZrJ5E6khVRs9h4AOqbnUK2VjT7UTlyaXHae7TYV0wGyJTrt0+Xh7h7NSe
2J6saJaCGpRLsE1r7WpIYEQu9lyK1mVkbC6bmj1LT0xNVjFNMplxClOZ1K0lJLwIwn7IXLm5kTg4
Lp4um1tau/HnJ/selHy8STKYU+xXrtzlQ+xAV/eyjaXZG39+YkNPQHIQDuPslRGuhru03lBzt1jZ
nh3KT6qBUVv4C09PVat1aMUybqHsKpG8kr+HiyXs2VAIAhkA5aMaCGaD86EUdctTiyCq0+tnxWp2
XQdIZCdeIZ19DYoYvxX8JVMe4yx/uDyHs4HDieHJrRdV4BXMx8AhUleVXbi5wEFSB04XUBAQcJ8Z
S9j1WUc8sTi5glLdigbDGkMVmetOT8wVs14Bvb5TCslNtSVi9NGvv1y3v8xNL6Awk0OAjXGto7EO
BIf0rR1AHnt5EpdsTA6qrCwTO4X4hath1fAywON9gNbRZSOz3n4ykMk5NSS1rjUVjDSQ5I1aWXcD
YvnCVBB+5UvB0ExPBU5FC95ukZGzbRpQFkD/DmTAtBVsk4t1lB9Y8Apss0Yfa1VzguGZ6NuGHXi4
rcLXyyOdf2CdGJ9s7K6r8yxqYFxL/Fi/0sg1NZ51thl69A8+hMUe4uhWu3DbzIZGY/JFIyiBgFD0
fAuKgptVHsFoJqXPfaisLRZB3In4YBhxqsoAYmAU/pZWf2ewJ3Yng+2r0OqNMe4U0V4MEUR5DIr0
0uD3+dGEOIcyHLMQQAnrqMey9780Pjl3mipRTTG+hoCmcSTtOs9uTP0dZE1eZO7Ay1EEHi03gbmQ
gZr15ZMxT04diQpo0rQwKxG/YtZd0aC5LShWinm8PMDZs/vE0OSwASikK+sQhkIz3A54TKJJeqXF
9t/Zm7/M/KwXnNxErNZZD94/mOntAFml/jlUBaA6BbJcv9/XPmLZUctBqzKyHVMWTYmgaNhpauX2
w41RZk46rGj/eXna5nfgyYAmJ1oYa5THBQbEyA+F+73qBnQL1h0wfdtokF7JzaqvnBb7cMHwvGeA
xh9yP2hXmJbx8zSltUnxXqjLzqFtgGo39TQmrS01ddQy3xDUBGlbbjWZ+RoWEyxODwlgdYl9HNRP
njbbhW80DvXLBWL/+kaTc5eXqSSGssV7jd+Fpt+1tyPtZxHuoCLsmOpaqlAFrn17CVz3U8blkuFJ
cFglXNMzC1MhileoMK9rgzh9b9waA8gswV4zdtwr7K5Oh11r9a7M5K0epltVflCTcGfrwWNhfO+s
16wirgwsjNKEu9aMGarl4brOlc8qKX1KYwf8ijIwohlzkM0DybB5f3kKZ2/8kxmchJ5o+oz1QcdA
kvbQ1lvK3guiOJrs0X5YWK35Q/zXYk0O8RJaBnYwvm8LclWThyro1zK/U+pblERAxO8Q8/Hy2OYP
mF8GJ6c3LeXE0Dp4B9cCBwfLppIVF3S9/mUz/8OG/GVnelBnWq627bgv0lvL9KFwRfPUQcmxK7cx
GBGALGsFMsrdesHw6GXnXgjg3IgZsNDCg4a8yYxyG6UdHDgYYLSvgmgdaDsDHo8nUsO+x0id9cxt
s32feiV67oNu4QCfwdbAPsDEYMBGFxEK2OfXMgRH1UodX5+0QP8Q0KTDKpavNMiTB4XlpcBUm/mh
lF2ICbmiutcl1UvCW3lY0uX66sTn32NyZRGpLpuwwPcIa8FXSOB0DgMDoKdl5W2Qs8jJiDmsLk/+
V+eCTdDIIh+Izi1lqu3aCRLTWMdR39g3ibahxWOcby6bGL/2l+Ud9RVGnadRH/d8eltRKVY/GEjl
GdwdWrqW9dxvLI07Skg8O9hX4bBUvv8aLp/fYJM90xtofaRUw4MqdC0JS8qWUiVzE3d6R05GFQ1F
EvTjxKWh2yJHP9wUycvliRu/5HTiTk1M/KFBZsCWJJgws1sJ1YwEaEe6r6uFuuqSmUkA0+G2V8Yt
AGrua7X/yLvnIL2z1IWSxvyK2GBJAkEOLt6JlXQwOjokWJGGdKC6XcX159+Zrb8MTMtwQTRqQMYw
wIeHslynJlCqD6RdgmZ8Pf7hWeAJRh0VJWJgrM69mZoR+onH2Qran7BwS8OhKHigfxisyZ7B9RV/
CI3XjyJgaO6tkjhYeEXMdNvgK/xkHoceAXgQJq4nGNg8BkFrt1zlN8U62NJvOgUUxU23fnLUXcBl
b67Eh/pget2L5aAoAKmwfolDZ6bYOH4NDWSMxnh2T0EqaqEKg/KoxhPKI7vei74Zr82KbwIn3ce5
k/n2o8QXgrdZLzqxOYmULKnVQrAk1uNVYbSPZKmtYnZXn3z+ZHXLWoI2YoDPD9V9yTeG/WQz77Kf
LpkYh3gSyIPOo5M0CyYM60bSt9SKHa1aKK/NbmkImIF6F1gb6Aef22itSMgGg420KF2aveF52efg
iLBWl8cyZwc9C+AHB7v0uCnO7chx08PL49odmSnWlojbhySwws5trIZ87+MQQjGXLc7dkUjVqiP3
Lv6vT2YPL3rAbEupcm308inND2rIDsvh9WCth/DY82Vrc+4GEXJQtILNDhIxk3lEPazo1AZnCvAP
69Qy8CJZItKYHRCailFR+ykOMzFhCpmpqYHbUUEDZGag3Tx2SsVJ1Xetfrg8mp/LPr1QoOaKxAOg
5dBnmy5XxVmSVDW8e2tv6hdyrXo9tKpeupvYDUKHvFvbbiVuDOcpuzZuh8Nw+1q6w8bemI7q1JDl
ufx95mb39OtMNnPRCVmEHF9nXMQepBPycLxs4WebzqURT/ZzBJAoCWqYUFf6TXCdr+VD7Zkb8ybd
Na+S1+74teEk6xajTPeZXwcLsc/cBjkd4sRda1IVKIfBvpbj/ZjsregmyCUPjIzu5ZHO1BjAGqVa
som+CLTBT0kDWILWhapraxe7Bi1KI3db5hm9touMYJ2kxkZroGxFIhn0X5/IaHty3vx+4Rs3Arrf
iD6CawDAPz8OMqZ1cq5huxBQ9jfFFoq+FXQaU217ebCzRyjAuEAYgCcdPVrndnqzSAdgw5HKDr9Z
LdgEgsQZjLvLRuY2Jpof/jIy8U4jNCH6OxoB2tyKDqJ7SNojnipO0yzhTuY2wqmpiZfmNFCAYYAp
K9gbduJnTbrgHuPMT/fBqYWJHwakN7jUwkKnvaTRpo9uEbAq/KmCX0BMs1u4f+ZCftwKo0oFYj2Q
sp8vUN1XZc50G8/x/BHyJY5EVKcMP0BWoJnfomzBHWan78TadHCBnXRIGqHfYtgUyXeJL3R4zU4e
YB84odFpAYWD89HEakw72uLO0dvnmu5V+SbmSMjYr6b2wga36N4ve96se5/Ed+PPTyKErJWH1Brj
O9ZqfoHsO85tP1WXnptLZsaz68RMaaZ22nGYSfStZgPToCJc/TsPsdMIYbKLANSnEk1Z7Wbdc8t3
sv10ea7mDtjTz594mogVsBdBUtpVQCXU/ujUyLGHdQuSlst25k4D6Bjg7kSiAHw0EzuDojDZkOED
cu8pXejoZNPKW6ur8CpbuDPm1uXU1MSdpTBLoIuMdeEq8p8i9tTwubCWwExLVsafn6y+1Bo1ZTWs
WPIuVVoXPRPGIqHhvBFIxBkK7iQ0s50bEQ0oHGp7HAr5CAoXYBsgHpfa1mddANQD/zYyeSaXFJ1y
NISRCDAd6M57BkGjUKw4YfN42QlmLZloYAdkZmxunAyHcKTcmYJw19Rq0GHfsn4TyD40dS+bmen9
x7sSj0uQLAGUhWj3fNr6eIhIhKKJ25oa1DDNIwPLtqaOgtJGNWqruEOqr1E/BSRJerlsfO4wPbU9
8T5rQCtrhz4Xl2TCbfTyIGxlIRUwd56qOE1xxCEJ/6V5k4YizOAvY88VxZHTZK2nARTmscZGW2Ou
m9u6DKARZ5XPmdYt8QPN+SSerHAYYLqg+DOZ3Bb4MlNEuC1MNvIQ5W7HrX1g1Quv9DlfGUXoxg5V
BX1z4ySc7K8mkYCo7hHXA3BJADSigP3W1OV2sbq8YLPj+WXIGuv+J4YKYMJDPj4gVLlSwMZVBvVD
lvJORqZl5BG9bG3eN0/MTWIv5PDzIc0RSRhR78QR4P9M3lg9LvnELKBMCiYyO/TM/rbhYilOmgsr
kKkERA6ZShDvT5ZOzZRA6SPIXgVI1Gr2PQcZkDqSIMXE05QP8C0sjHbu1D99bU4Mgtiy1+psPPX1
rnTkOoTsqx5lG1KQA2tRwi0Wdt/s9JoGVEvGLBnyKpMjJgkUUWgVkiosbnaBHm1Tw3JY2YBpbHD6
hDrtcGBh6inhx+WFnXOjU8OTUxTF+AIpHhjuaeY00SaToKHQL0Rqc5vCxPop4OcamZbGL3HiqzK3
y9gwcFsDjyyCtczWIMjTxdIkjssyjXbRVTAyV0OwExCEczNx02laI49BAT0YsXDzQXajONm0SrVt
43oT6cODwV9jBbQcFCTnhbIjWbjQWTo7VhsXH7plZbQCTw4ACZQREpqPa7cbtdoMn+XUSUufL11/
c5sCcId/25nmPftMrix02MBjMnavRswvFP5NBLLXElCyFh9DtNSuN3d+j+JHwIuA0xcc4efTq4k0
aZWe124QqczDvZRuShDIoVgBsRk1v+67NnRJLgUuUUi+MK1zWxIN8RCGQ80GvemTLTn0acXKIceL
Xge14qFNP0Xn9tVqUY96bl5BjQcsrokuYEABz0cZKb1EY4Knu2E982rL2GsVvcf8tZHfg/vLe2+m
9AZMgQbMPCBq6sivcm6LgfMTNOAlZhRYuKZdDag3dSslvFV0EKCvLBIignomS6/C2RTuqd3JZd/H
sSrJbYWkgbb66N07aVOVK+vbvXS0Sj+q/PK4cMrMrp4OiiiwUgFKMU1dGyJBNYY0iDoT4UKzRJMd
VXmT2ROgv5fndG77AfH3l6XJeZboXW5FoyWEWI5NHC6/dYBRBguxzEwXE5buxM7ETQDzVXtrtJPV
6JRVNsCHO9lOvauRkfeKA8T29Mf/1ch+XiEnh2jQsX/NYYRkRB3cljk4/2RAKJe8cnax8NoB8ZkF
3c5pgl8Aig5Wrx7Jq7XhKhvlcZW7mupYt8o3+iBcti4OHO86R7xeHuDcVYTs5F92yfluqJNAqnOr
g1dW32m7bek1tReCJjJ+xvSKOLUx2XGtnKh5DD4WtwV4yCHHYhd4/dbaVl7wkD8qnZe5qis7ukff
EvcK+AP377woT7/BZO8lzJRUKcHsCkIOMbR8eCpcA80Wwjq0Rbn9Oaf/8d7/J/3MD/93aNV//xf+
/Z7zoYwoWo7O//nft/wz+8cheXv/rP5r/MO/fnHye+vP/OYt/fpLZ3+DD/+Xce+tfjv7h5/VUT3c
NZ/lcP9ZNUn98/PxNcff/H/94T8+f37K48A///nHe95k9fhpNMqzP/71o+3HP/8g43X3H6ef/68f
jgP45x9oJqs/s08ouH/5o8+3qsbfy3/iJQKwE9puARmEJsQf/+g+x58o1p8acpgIHnDbgI1hBL5m
OTq5/vmHpv6JHQFZTVAngHoQNG1//KNCtnT8kfInaoKjuvvYT0AU3Br//nJna/Rrzf6BZN4hh7x2
NX6b8fT45aYovI7a0ugHhjbpmL6btpZKukQg+pLEbqK2cgTW61Ieiy21BpnmsO8Lp695/03DehC/
Acs+cyhrEyhfZUlNN4lCmOHzoa/8NuVE9jNqGfsRmiR8Fg115IlkkB81gjQKJHpK8yNWLUgnVmlq
J3udAM3bJXqaeoCtFK5Wa+WnqfWkX2uSba7SodY9ywzKwm2CEEzRBUXnkpZpjDv9EKSZoylseEp6
XXaCqADetCkKEa6tRrNWOdoChKt1XH1KU6ktHHRj9rorC8GYM4ACYgDNzLWmUgtUK5VZPalaYUfQ
hMpLyTUDLUB3D88lILhSkThobUDGR1J0zsFGLskbpkrqXQ7B40+jSHLJVcB3sdMKKcIDM8yj1BNW
ZL3WPbpAHVutc3T+M9PkXobaXOp0us73yKfHO0vmvLlJhppYa7PIw41aJmnv2EIn8kYbCH1MhEp3
kdwA7F0liRm7ZqymN7EhjNINMd2vErpqn6tKJbUzNEN+ZYq+HRwOGv0eTyXGC5+DaEjpCEcqkQ0I
q7icGjhpO9IeZOgL606uFe1TIRk4qUIKwJdD9aA3HRvSk9RpTAuD4NoQ/4gbXbvu9T6+pa2mftez
Rm3WaWrpaErMG9vw8ia1y2tAnRDwQo6bYXkbZWOnSuLhmd7f5VprNX4m+nRLEB2DzL4LDcmJpLI6
ZHm/KuzGVrDOYby3JFASINS0jwapZd1vAlndmU1jaE4S2RLGktTS4KS6fW/GUnKEgychYhsj6H1L
itsEmiQZso5VoHPQYJRxWd7EfYZ8Q12KK1CEW71nRzk43jU4n7WVTK4cU/DewP11hfpJ1xkQ7tKL
gvk0qMA9gUTjG8DqDQjaqk550gypfYtA9iS8qq87tkqASYcOVqvVhjvo1NQdDtYvBh0ds3yVZQG1
WlE3/TWNpSpE1VQtBVhY4vo+pnVw3bEB0HNqa3jhZlaYdohwo2SbZkZSuhHIBYGsaIRIAfJr4kNl
ZwCJWyYIAB34UK65lghN5tSk1Hq3o7lUOqFUwYIOZivDSQHGvLEyyWS+UmjoJWNtLvkckXTpFb0c
fYZEhPlWyLy9tqWK7nScQBuTSOhrQWdvlnp5PJTpLtdUvq1yMy1WOhQZM9eGIB5eOHLLdHAcqtdD
0KEpzi76O7OzKt2xkTmHY0Yg5kAnSwV6+whE5ltRZHHosaDE64kUSOQ81qlZlwCcmq3h/P7VdB29
l3mV/6gvXkzjBfZQl5+f9fUbn/7m/4e3EyC8Gu6VSzfUFUbdnt1Of/3Rv24o5U9sPXACQV0Z6Ev4
679vKNxdMjrJ8Z+BtB9hmWc3FNSN1BFMgpsLxKwIf05vKNNQIZRLoFyIKOt3bii0vZxHa7iiULYG
4y+eZNCxBOB7vMJOwtGEBSwVRpy5kE4KD32lDjuIaafbUOOmE4gq9vLECzMUzeiQQ/mIVMnR1PkH
zZNv7aDuEDu/MRliMPqQClxWvHYQd6pOruPk6YWp3vUtLrrGtlvPTINHMyrCtejec2UYPKvHESIV
3S1y2WKlZsGxM1sP9eTMScrgkJmQ+gqtQULLKXEHTkH2SZVb0vSHVB4it23zzlEl5doqI/IADssc
UnI9K+mulMKnPqo/CQ5oR4qQhcwIKIalrA28oIEyIQhOUdeKysYxwuA7SEY2oVHcZL2+7834BTnB
ndam9IpqheqBo2OLOgX1WzveB7jRAXvm98AIAN0GUSjPbPpk04nkRqBcvA2k5EoM5gtR8/wmivS7
ZtAeMhFYqI/jXoDMSb4qID9R8T7yDW6EK2ytQ4pocqehSbcphw1rJX0NopJsbbPUt+JqPRRl47ZA
ceB+VAGJMY51JTuitN1SrRqH4bRiNt7Qvao+UNrfFBwlAS2/l+0BfHF8ExW9X4pyG/W9m3F1a8l0
38qqb0HVs+MpescsYEwrCmhw6uqMP6LvCb9ZmE92lULdK1CPg2lDsEmSEwedJGs7LZ9IT1b6EEib
WpDsetCAxYAIl49zMfIDFV+mo+8xSCNCU6z5UENbPAvJNiy45bFKbDM0eKXolchS8JRpsVBdXExe
VqkNWkFAhxIy30zNFODBBMy98VZq6IZkxaZAZBEl1iqK2TrDre5RLY48II6veAHWMR6orsRU25FK
8LyZZv6iKByyZFldO4hU3FIxVqQyPyMrqBCEBL5oIcIHHdUUeTNzHbDmvdWUPXid0TxdAQIXE9Pl
abzWCgu/pyRrmdSxY4pww4oWgA91eEvk4Zvd0fVgFdVqaLK9SNKjVMWH1GhuC8XwQE/+GKRAxaDZ
Ctekr5BaOMhOANugrCPOhBMx3nudZn0vEiCZrVhbGRmRXFnJwLvfRZHDmnzXmfIGrEb3fUu2smrs
1bzfgvu8Q1pRkZy4kVVEEipbwX+OQWbe4FYsPKsx7hULvdtxl++lqKB+VhabuFdB8iBn/iBi6kbg
R3VB7OSlte4KRlKfa/SBZ/GKgtLHHILnDi1rmIr6exEh/BHhu0akI6Thix0IIzxoqb4L03wrq/qK
kvDdlHEHS73+SEozeW+M6EEvg21vKntVH/Yq0MTxUGwIbUDAPRRep0drZii3ZcbXZtzf2dIY8wz2
Pk/6p7Bgd7QgfpSrDwWhd1yR7qMM3mKXDimG2LWN7JEwsHMFMZItybA2ZMFQ97ef1bzwmlC90arg
TRRwb6EWd6WVg067vq453wiWa47MbNDmyRuFoRkhs/VNwPMPs062zPqARAAIMKr8oVOkXRXgoV5T
jXolWplXVoYDIkbuQK+NepN05Sjsp71bZtlu0aacrnh/VGV6BYY8DzE5JriET5GMPOIfsRs3pj9U
DYCk5BUuGkAeh9ykppb6rEDUqOCwKSRppxjNKgCx023BlGxrlPoKaiWPhaieSJfetgpCp7Kv1nEO
pb1arlMvgBjOuoOgJvoawydLAgNXFLlFbD9HTPUskl+3iD48q4026VUXe7ZxtLOn0HpKrV64+lCu
wbMMkHSn3rVAOzlUtNcyhE/TnhwR5q1rO/Cgv/qeD6Vba7RCxbbQVlFls01V98RXEsOtIUmm99GN
zPoSTp81rhoZV3ivXY9aRnkT6a6KreuwTqBQRJ50MzuYOjZbIxh2CUp1EOKsDYdU6lZvmtfI1O9B
FOlmJN2gheXwf9g7jyS5kTTfX2UugDEADofYIhAyBZMiqTawJFkFDTi02M/J3sXeD6x+bYxgvAxj
r2dTbd1dpAdcfuIvQFwEJHaI7TR8sJAN7JPGo0DL1VZYj/Es0o1ahh9tJdReRIXwRZW+7afha1FF
9n7EoIA1dJ/x/nqLJ0+z2n7KjS2LlzFOBGZQzduq1nfFAgTSlC0mWfPwaez5b60VgXQqkdfrNO/b
KEsQJZM4jXr5xHWAZJQ2frIzY3k/TPHH1iq/2ZF975X199kyn6Ii/8yVfmxC/ZgP3oJObuanRv9R
b/qD2bf6Juybo1NRlRkSpjydzV2uZjxCl3D0pV3qfr3K5uvzdLLr5Jtma7hAx6ioLM4YqLx7mE33
ez5MZTCMfbz1GvGxtAsniO2824apeoNdyL07E/Makff3aICJQ5ux56Y3erLOJNqmjj3cV3X0dRr1
z26anxar2DdV4vk8bpkfec53MqC7qldvEjREsezS1E4Nk/I9bgfficpPpZHWOztKnhIxfyx07a8B
pDihane0ZuNdN9uJ39jOIfSct6OTPVhV91Tk9QvE0nfmYjhI6w+P5NObTiBB0LXTnetiNOdmzqEa
CbZ5ztttMQGBc+xt3JNxjYmh/FSYP5zUfGI5n7m8mvssUwcKpOC7QxfBQtW/c0ZFz1DTF4481waY
5k3VT39NkfG+C1MMF7XhrvPUI88H/TDVAb6lQdxgglt00Ptqs9ol2vw2b1bl6tatd8DCnuhhnArl
vk0qlKz6BesAb6BhuFh1sknG6Fs7ubk/eNobYWXfW9M9xR7M2blc0gcimowLx2ANPefTaCEL0y1g
OOpx3lYxlGWVVO/wd/psiJoKpTIp1JvRRvMyhQ9Bs3WN4bFYo66uv6dJ+ZxX7d+aJ6Bj1rkfl+Lv
YvWObNy7wY2XY6EKzteo7y1rGAIRGdSqzd54SNQXG6JQv8S4eEKgz4ZjJwHJdN4+7sY68DqSY8dY
uCLa3QiZLJ8dZxN73VFGItsY2fI1sd1vs1FQrY161++l/mZ20r2nli9VyDrZRspfXU0+FoUsSfbS
mlZ8J+bpLk55J0xveCdIGf0uLfZCuSb7vmU7l+I+aQsLYSaFDUyPst1UFcMeZlWy8Qr5IsSSB10y
PuTlQh/fljjQinYFeoL6GiCT10v6LN3iONfl93qwDbyAkgfSSGNjFNQOmy452KKkUt/FVpDK7IOW
6PemDNM9l1m/DZGd9KMpqbdRVSWbWG8wMYlQb2gsL/fdvOXCldZ9XVC8mFtujdQ4zUMTbuIw+jRO
NRrYcy32QnYmJZghxd1Aj3Yxkr6+jEbcleN6kyFFx3e7Gxqzj6VjvhiqVCBIDbVr5+6Ru+5uEMM9
t/nMtZg8OG754uQsV6JRfCcH1DbJTMzVpUGvRyEqs522K7Kk9LPV5qxuc9hgwtrm0n3uzPkdmjZf
xmV+MAvIOm364vRO5zfoMRGwZ8PWjOvMh6YogtlL6g0STYQDYT6THay5beT8hUy8veVeTII0m9+M
vLoWBODeqh9qFQIYHMY3wMUoTeB12E1czEapP47NhKa86O7cqXO2vaa9L8aJZ6a7K0xxiqoZjbZe
/FCOZdw50/h+Ue5zi3ZFo7l/j4vlwZeSEleDHValu9hWWbDIotrRuOdoac42L3jGhVuJzVhmExLd
Th60OpI93jx+menb95YT+rE33s8NRqNcpo3fqSFIsJw/pnn4bpypaNR92nJlpi/Z1N8bRtvR3HDH
YEFzBaFZ6mppam1E3C67IsK5Wbd4w+v+LbsPWaLQ/NHV1XMYlsd07oO0EFs1CIrv8/IBW+jQT/P6
Q0mhY5vNAg+g+bPmILujCeh2zTR/MENA/qn4gC7WGzdb3rVlf8ceLljW8YPhmjUmpvJb6w0PnZ6O
VEumk0jzA32nOysWxwhYpz90KVGXg/5uSlBlVf3TkDuxDz/xL7OqH4qSgHhR0COH1HsTya5YtVPv
xrLKNubChpzbPKAUJhFIkR2Gm+FBat6Tqbxj10Z/hyLu93T1tzmvSqoZpR+2lTzVxfgpc6N0n0fF
117LthLHLc0q3Xvk6op90dEJz2L70fLSfMvs+dxFuwiXYEpjB0KvrVDx58qZuHV01R/1HJEGFL6H
na3p/aFWHmRnPZbHWHJde1XSH+a+IyLnWj3NcaeD+s3Hk2jK0yKn57BGJkNAP6sT72XoCV5hpxHk
em1AZ/ukeq3wy7zVdkmv5YQqkPBlgs5b57FV2847TULPdkjpJ4E+zp+hWJobANlPsdX7/dymOCWa
ZKFZ+0l0xT01pI9uXd4loSu2YSWgXNrZi1CcRqty3I0zRrup8Ub+VEMoOEi/ESUSZ5qtAi0tfNK6
/GlYEsQVYnyFjLFO3jZx+s0w4+UOxcZTgZDhZqi5Eieh7dFXbei69+FmKtPGr4qWNkdcPMWxfOlk
I3wKWY+dhndd3VQ7TdZ+tQ45ouANuCNb3EeLUNZPO/4WrC4brd7iDv0Z65mE7C/CwTlG0BXkZ0kI
PX+1B7EpiuSZ8/odcOWbOFmTDMyOCM2bH55KEKpb4vd2+R2Xw0+2aIpdI4qdRYBNGlsjLjll4xY/
+WKXZYvxNTYqLJtjFW/RHJzZiZrYzJnK71GvfDFiRRBn8KeKxNapu8TvuwUcMiV9CDq5G9hZrgf2
rJFF4DxrpAZSEAleXfezq31O47dFS7CQG3eyNEAlJeWHpSs25CJI8zcA4CPHN3g722T44VbbZU5h
ABGDiGNodU9qAObcwWgLI+sQD9k7W7zxyrTe1NRvoIQ2aA63R6Xmk1WhPKZTiNRciTJgS3UyxjdV
14DumM3nEilI7mnJrdjbM+52GKR0i/W20z9PYx0eTWXtSjLdpRBHuwTBbbn1p2mQCZiY5WPt2IQx
80PI9R2O82PVimYXOuKNSXkP7cq9VxbHqRrfllkoN8jSPC5VdZe0+gOUgYeOGCy2y2dq7B8KJd97
WfXRGI1DG+OtKQFY9ou1jeP5Q+UYlg9t88lRiUFoYhIGmWO+zc0vYdUZft8uDRlv/zlNH4u2RiFM
UnSMWwSA7flHs1inuiU/tQjBwnHN5ePCz1SPsZ6MjU242OZGqmmTN+hU6aI8DV5Kl5GaKmxUOFUi
TE4dLDIt/C7MTyM34rDUb5NhjvdDlH++K2zvoVLFwzAYJ33KybCH8E3cDPlRuuGpZJymmMVG2vFf
rYMYju5ubL3Ya4qUWpf1vQP82nI0IOXJ56V4qfsnqV6AouNvlJWBow27ThGUwIbe9G3CS2qEx6J7
bJveQWKgejf1/UI/g74JLj54gTjanT4iS9XJOdvVw0Cw7+iPs2N9qDL3WbQmDHv+BX9uGuOQAWeo
8CwW1Q+5gOBwyuWxSRy6hP247+Ek4VX6qFpvY4TDwW7aD0lcNbtyfpGpfHFqxzlm099pPh1TyglF
qb+pVb88ysXx+0r7YfCLPsFr9xGW/VzWS3Xou+xHFfIV7jAPjzOFcR9xx41px2Pg1NL1uyQ1t7mn
x6x4aOycDIWrOaZal7q+ZtvWZqx6bW9Q5xNTyW+vOChemZh/N/EYMWVEOpbZhXvTqtKHQbraSbZO
emd3wthOBrWA0cyywAq1ZdP28v3/1pa7ee18OigMrz1Il8qv1EGLvV5n/j//k7+UP/7r2K7/0f7a
Db36F/279ozEMCAqJP88XMlXQ4x/dUe9/8YMS+etWsUA8VsEBviv7qitr91RXNJQvMKsmP7lv2vP
0vtvl4IxCqVIzgPhoXH6B93Rc4THCh/DExE+qe4IqFPAZc8Lz1aT1UYyJOT/1eT5Xd+PlA/sU502
kMQte7oBGbg2HFMg0QSmbe+5F4iBzq4tVKbjBW1XI96qiid16HJiX70IqcKZzj9tkbOG/a/N34vW
78/PQ/YMTBAV/pUaf/55WYtqfy15shyNf4yj0T3IOe+f9HyaAxQLcUEIq7lDFjGPdpjPGYdf+hD/
akb/Ov6KP/il9fxzfJwP7FXPHYXVS6hOVvSJ4aqCJxN46bHWkU4qU/lnzos/FxGfQE8C09MtalqX
X4nhgGEOBouoxjJIzRZP1RKeeKEn8/b1D7oyoQRaNpzIle/O7J1PaKOQgRFqXoLMcrtD52mI9cna
Ixap8oOR8PJIz5PbbtQw1AzHav/68MZFo2SdUER/kFeiTyI9cN3n46feEvdFo7OBCuVtcUlsUAvu
oq0HnudpAnqwoZK6U6rxgjEhtLbp2R0BLZSHttLyN+y95GC61LK1MNSON34cvaLL1WanraJEaPhj
bL7+/790cUa38DoVL3x5afW8OqldvTj6SM6p1yp9KKyY/j37radTj9fY+8mGGEmEb2XPy1ghXBcN
ABQCssR89Ed7nh67WSZfy4L+rj9xlby8/oPP0Xn/7BuBf4SBvw1QMnM9rb/8XlDAXanCcAk0g4wA
QRG1j3qAbEM4bJKWeKtOnDBoavPPcGX/b2CcNWGCAOu8xJaial2GsyOWIFROv3O6eTl2VEGCsW/+
Bkr3z/v1/70EflsWBGr4QJinq5gmatrnn6mPtmeU+UR9XDfd3TDKT8qQf81Z7t2lIz2buAYP8vrM
/nbufw7JTodQwQPjXMys2dLc9obFCgY9rLf0h9tdA7PjhujAtQ/7ebXxUSuE9GK/LaGy7CYOrWDq
kIJrsLLfhiY1X0wPkLxRDW7Si9PfuAF+O4F8mglwHN0x8NW/8Tc0o2/ToUllMFTh+DRZdfjiZU0U
uKXRfnh9Fi8gneyTi7Eu8IcF1GirthkrKTL8sOiEbJoiSgLIRUnQzdmXdoimu96uu/cFV8GhoG+1
1WSZ3bjGLxDl//ohLpcrWFnMSy9Vq0l6sT0ErYEfgbYcqFDUDyHAt7X4iplFr3W7qF19UeRUH5ts
LMER8ZK+Phu/rzaN8DUcWHWD0Vi5mAxbgdSvi0wGqi6Ubyd6uK+sbot1k+V7ia78rDOj/R+PuXo+
MDAwrrVBfn50+toqbQ0YcdD3+Tvbzpe3kQiLd7myv1RdQm20zt34xqr/9sQQGKydeo+AjDNxycWw
7CQKXe4N0Bh1fTe0ukZCYSdBxV31QY+n75VG+cNz63AXWdVNOO+14YmHMMbl4PLpFy+MbVbxXLau
HsR66xw6VZsfXGA/qFxn1nEwGjNAjK3fJViCbRM384LQrIqgS61qP+sI37CEciun1tz1qrCDZuRh
zCrVb5lflHHUWASvr9HVHwwKAYgLDzN4hfM1mudKUTtZ9IDaO82XUWtISCl2GsOggqxKjnXkboo2
/4vQK/sjjup6LhCvANttAIbgWnAvJgs1zCQZF9ZKFm5+n4VNjAUvHXu3ML9ERkTjkifmQ9lnt4SW
fr+FGBhxdxAC0PwIfM4/uqUdY3a1zcYcm2zrlS64LAf0cGrMf/x68G6g0QELiePPCTwfqa7AANVL
rweTXnXbulEGFkuOu40MI94TDCSn0FysG+/HtTX9ddCLz8NR1utKh0ET9NT2hqWcQxmW3xfdwrLc
sWjDUFqcosG5g/z/R6Dvf9aUkJXNQjrgYt11/sF977RpFnLmKyVEUNd1c4/8UXnMSmvYlXoib+yh
a0uJwzIIG0NidGGtb+kvUQhNBjuvwagGVlE6IP/CbB9m9jeHP3MjG7jynrCWBDvuGnUg3nBxVDQN
x7MGMZigLAqc7jKMRstyoNvS0l7zEBzd1Hbl0PgfymBaPb9Tj/Yw0qTmjTm+QLz/a5KpddpIOa07
ed0Av3y0tHRasLGpB43bNr4YqPAPCbXKsszyrVMp943WD4DfCotOjyydYK5leBLYHe4oBEyggwz9
+Po9cqF+8M9vAh2rI3aC2yEO3ee/KZ57K0mBPAWDpJ8cgxJpXPUWxI5JbLEAjpiL8RibUGEcGYab
uakbCvVcfhARxxtRxjrWWeLExcJl5mCwCXvkN8yuyJsG/GZvBJGZh5veSZNduESNT3up8w1lp8+v
f/yVx/VsvItNn3KE67odjCDBnHZj5qnhR6WyqGyq5JDOmvO2WebuRvx27ZQjioJUDpUi4oqLU273
Q+w4g2Fg9wPQtQY3esBe+UHrvMqXep5sSznS2G56DUBjl+1f/2Tj2hwjdEHtAilKYrmL4dG3IRFy
OXhRVdpHFDHUvaFr9s4ikaEumFOfookNUFMIP3LG5tSJcHrkX8PaGtPrQAmldoPK7SNKc5AYyHFu
XIPXfqHroAWlczNAc704JRCnbLSfBOfVyORfg5frm9yBDVYDOdvNDYSw16fk911AQoLfzs/kEszf
xf1QabYYCDWNYCzc4VBhKN+B2JmBnx2TAkRUo+TX10dcg7bzfQ5CTWJ1BTzdgX92EWCNnMM5I80N
pjgGe0LzZaM35XQMm6ICV2M8AKvZ5K0RfXx93N8vXcalLEF+gvcVkdb5WV8os8Z2FRqYYA7RMcrB
s5kLIJsMOM2Nffb7Lmco2F+WWGMqrF/OhzIxm5RWKI2ghwL05Crb2XiizzZxbnXHMJtp6VdxcVAy
/OFOrnvjdbk6wVz6ACzJAYW4eF2cFI9MlYK0yTNaHktnLsGQlsuudt0fdKDMj2WGJP4yzu0N+8Lf
9y5lAOgLVJ8IGhBoPv/sEHNdjG5wSbHooT64bloGiQS+2JUenYeRcv/rK3pt7wIhBbK66tf8tqKd
No2psBiPTpvuV00iNiCfQYnVenWIrUKH4LeIG7HntY+EuuWgOYmZKzWE84+sq6WMk6o3A+H2S0B2
UvrmEHn0/SL7GPXFn+l+rU8U1aeVSrUKosAcuTigelX3Wt/wkZ2JVW3bJnI/LXoXNOYgdq/P59VP
I3s34BCvBcSLjdNGQx9b+WySwi/Lbsyzb/EQRjSrO8pbKDDeWL5rB/JnecL7CSm+tI5d7HDpBlmC
UUjbdNPWpJmml0YbM+Mfr3/ZlYfeRObItHR053Bi+llk+yX4MDWFu05XkcmMOnqkrkKllHd8p3Xj
AkRt8rZ6U4kgrjTvRKAS7lzi8EAVOIsbTXPLffja/WBLfIwAWps8gutC/PprljprhBzMYCJP2I1h
NWx5WcbA0JuXeSwmaCae8zRLTMC6WNNviatcm3gg5gbVU3QG8NM9H75MCzAWoWcEoQdwzFM0E+ch
KQO3vrl7r91F3lqGgvRLcHOZTSe2AfY2tIxAwj/ZapWmTqYZD3s4Ns1bKvGDT1Vc39vcTTci32ub
mZVev1AHTnbJGa9j0VtSpchDKBrnFfDmbTEaJbDMKt4OUXlri12dVARe8McjMf3Ni2HsJmSsNJ4X
Ab1mK4qeNq0sY4TD2XWv7+Zr9573y1AX96w7ZzTAQobq5yQ5Cn0Kt0UeEskDDfEznDZ8qB+3HNvF
laUkhyBllx59E07T+a4RoW6COkTdtm216UF1NbgJLfFFg1dQUccNPCoFRKs8ernhATHTvfvGdJ+h
Imm7VuoVKI/RfWtHo+XHle74sWFrm0WqnVim9DAS9O71vLKDQSTPehiJw9rVfTbp9N8lqst2sotM
v9TdcY+oLQSg3KMa31Yz/5tjHereSY5GlHyPS6zBFhob+9kBSBcJo79xTV5Z6VVD0Fsd1oiYnHV5
fjm9w1Ca2TKxp+OxyAJbme1bah/VNq6jZfv6ShtXlvpsrIulzpJCV1FskqC0QrsvPAxtFoBvVAft
+jgBcg08RPJ3SmjWLgSPuhvaKN+laQaIuK0R1qihcuUdEIehGcq7eo57fudg35iSK4eNnwktRDAp
PPwXuUSYm02mFHnUSBnrBEn7A8Ss7GNHi2obu8uS/PnhNqhq02NcTeo95+Kl0h301/U1wKoKw31L
F7w7tKEnd42KzP2ymLeseK4uOW06BPJo4mGRer7kWlS6XmdrRtA2RvSQzjkIFIrF26Gdpz8/3LRm
Xcg5JEgMebHiC5IwTl+3+lpfaw5ZaX+u8z7ZolcCdBq+jD/Q4rsxnT/TrouYnKSTdi3xBhQw/WI+
2zZsWCQoXn2BFeQmXoT2zuyjKQ7MqWphbeRAxl3j7zGbhkBmWXIQoeY9JnmtPisDd6fa/CvtW+Oh
mVapOxWn8f0yYB0BbLiRJ+SPXCcIu7gVJ6Umb6OFVUyhTiFOn+FlpE1eN25Gx5h6fykm+jFhqEa5
mfCQNf1OK7FLrnHB+KiD8+a9jkN5CrV6cuCFIHlGHN9Sl/eS5uTlZbHQAhP9e7CkyYjr+ii+KH4y
8EJ6Z58bo/Pe5LmZo0ATmfaLzMVEvoOm0gAboMrrveGUpdzFDt/vQ7oCVyphPvLHnaz74oV5BkzC
aGbYRhK0a20l3ifLpOgXOKU9fy7MAjA/ChjNTsm+MpGR7sxPhSntfOeNsul5H1QrNomWdl9HAPfv
QbKr3aJN2Y+SGs078FQFw0Tgm3p+q+/YWrgd5gauCJTVQdtMTkPzrxyg1uJqrb04bRwmPiwZqwxg
J2F+4AxV+8l1tJJqStMOz6/fSeteuNwr6B8ZBl1Xm8D74h2QKcI2rsUG1ct+OdZ1590b+O7dOAbX
ThwaSOxJknWgbeuN88slK+s6dM2hoyTXc6OUSm8hbwn9ba5r2uH1D7pSFQBptkq0QWtDcOXyi8yY
L+nVoAetlzmB8Dp5pxexeYD3dQ8psn/TFXCRwPvUsA0qCDJxlG9A6smTrSrY0WYM6Sfl8h0X2e1D
s/f2r//Ca68A/V8sS+HyCdoh55OxuO1ksrJ6EEZFBVC6QRmGQvGm6uBWpmE23g+pcyNk/pkPX6wz
JD1uoFWzbGX8nQ9awBKqlYEgTLYkPQC2ARiTD0jaI4YaDeNzRkZrbcDR0uHXgEs9xkJwIIRrJp9L
QHV/QxvANTax4VRELe5Jy9RkYNqc9kuMB+BbuDyJwg49Gr/VWuuA8jamJxA/Fi993d2SZLryQpGP
M3mUHkyu5std63LqymKi8KQ5zs5J5q+t6q3N5OrJzmuleWPFrlQ7aYozbQiL44hiyIslG3tUvJyh
NQJeI/M+c5b++5j0DlDHnB65r0SaARGP+hjOxxQ9D6k7fZznInw/1mBgoeNH7R12sRDI/ngrASZA
Ux95Z5KIy3lgAxghhEkDvpsOOtuZkNeL9Ai5sdh+yjIngScU34JQXDnMzAFVaM4YNUfwO2eHuVnc
oS6djoSKLJlqboVzCN1dOuBWvX39+65lemsTDajQWt0Es3E+FoBTNAISPhDoSQ7kDJhf6HJ9OyMI
Q6GZYeBUbUiDeiHNKtw76CZYtdRz+hWTpenGbF9J9CgyOsTLEiMDulXnPyZtR68JZU6oWHo11wus
maGIl5NKsFJO9bGEIQHaE9AciFKJ8tSNybg28fgjwm8SCB9xlM/HH50UNYaYcquA+PKjwNj6/WIt
8q4NxwwqpRRvs86l8J3BqnTdrH+vFtWcVKeYqtgefdVh9CwTmwSq1W95SFw7kvQ8fybkCGLIiyt+
mbwc8os0A62ojb3S0wermfYmbrenPEpvmZRdaWizKzj5a9QouPAvhoM4KnR3proxtaEKaKSZgEeX
ep/oRbuhdjQGZlkNm9TqPjYauMPWGm60QK68nOT8BKyoB+prU/t8NUwJlxdYvhlE662TjOgyJONg
3njOruw5QXoCllZiAo38+PkotoPKVpuPZiBze7U3NGfII1C58qGbdmCNyiDTcSkqrSQ69vWY33i4
rw1PUddZtQvXGujFxUf3KM4HWCnBMljlNlwmbMP1ykEUoMh21pDLoNL7aKea2N4hX9zeGP53uBQa
cWsTneo+7TJS1fPPj/PM0fGwNYMEQLCf17l91+uDFxC+FrtucOfDWr8P2mxyt24+5TvppDlKJCSX
6WjH20rlQFIT+c5V4y2j9SvvOAkEKw8EyTMI8c9/W7LiY6pImMHsQAKJF9N4aljHo2hpOGUCOsC8
LLcKE9cGtQRdY3pulL8uK/xTb4I8srFMieZt3zTZo+gpBieOSA55vzh3c3djm197+8gF2YRrdgb+
8yIbTC0c1Ca1mrSMAoYrgPadCXSdFkOD6KITi7Xn2PsmFIL9MmvDSguZPmRe85KviG1N4lX4+kV4
5aoRFP2oA0F5ATBwMfE5cht9VSuKtlPSvNccu99rg3puVWPvzSJvbuRTV65dJpzSnk1WzFt7cdVk
EeUZkZciSAwJq1ZJEpWeENL2evfWFb/Wfy/CNGETqFFM/FmQuDhvkgOXR14uAnrK3V0iVbUZ4i7d
jJORUtaDxDAhdQsFPg2DpYcHFzZ6vH99eq8eOkAevOwu4Aj98s6pGitpMiNkfjMRHmsaDySsc3Nq
vEqd7EzmW9RyaD9TzYTxAe1st4Di8qOubIImLmNARm11zPQx22oOv/v1n3ftBNBRM3hrVueTy/2Y
RLiIlih3BQt8WO6lCuWfxXkuIcfAeEsx30yrb//BkNQ64MmRxODTcH7SUyOppgnNIz4s7h5LY8yJ
sBrAMBEkcIQx5tjvRrhBr496bZsT4lJa/lnp9i4emC5fSMzg0gTwXbOt3YjviVtFgScT7c5KJ+/W
QV+/4nLvAfPVXXBSZGmX5gHIErbWkpk/v9I9Ghm5uY3Q8S50K7UPhforsbPplEVF9EZl1BHCgvtA
DW75gODFiBARuqR1OR5fn4Vrp482qW6YtGjAGlyeCDX2JSUTK1is5scSmuUepNocdI4ob8z3tY3F
QwcWxKHODITrfJUjr02SJHeAjGiRc+9YeUZleXH2nYXpWE0B4i4Sya0G1LVBXdDkrDGtTOrq54Oi
d9bWmdVbgdbEz2g1pAHdKhFUdfKBc/ihyo3lxh1zbUJ/HfHiPsffDXZR3VmBnXsTtJUEEmPBDygM
u93++dohmc9XETZDErjYwZMx5GnZpKAQIiffjLWFblNbIwDRJsuNS/rnPrjcvaQJFu0JwMto0JxP
ZCLiSBrNKCho6eKrHaFLQD/+rk+jfuOpniuUPskWi153j5iEuZkoVN+X5azvXNl3HCi0y4C3q6Mi
fEb9CmmAcqAOPlfxjQVYf8nvv5S3a627U6NYt8QvxRBywSjL2g4RBW3GKbCOXsreaE5xg4ZaOGTZ
qZfL4BtVbICGpeb0+pqs5+W30cliqXXTtaebcz56WSGjEFWIbUTujOxhx/WJYsAAX6lVe3DzsMCK
9IONWdt/cJCBoAEn5jEFeH9xicajRK8hzBk4lsa20d0Iki6yEqQn3Y2hLsyxfrZZKYBylulFUsP4
bSw3h1AwsakrkbZYXOBaWCfo3Xma8S12y/phir30BBv5Bd0bSQCDvZ9cvGmfLyZQw36rV5q+D10Z
BZ0r8h2qjL6RN7pvU2IAOJSPdxHP4j6ycTep4nDcaFpt3Tg9164G5AXJNyELcCtfxB1zo+ULQn4W
pTlr2sXo0GzB5den2sHPqY/agagA4ZvXt8e1xIrkkkdnLQla9I/P94fQ5j4r25Gpq/vkjv6T8IsQ
VMfkVEnQdPociNz62Bd2tK+qLr8bqpum0FduKG4Mi0Yf2F1+hjj/CTE9tjBzuKFWy3qQQ4V6o1zn
SzLBNn/9a68cRZrIjmMDDiJllZcXVGfQPAZPFnS1537J3f45shJtZ2dVt0ePqceHeSbdtjUNCBfS
Sq+Pfq1UST4PFQpZL7Bil31suxQIz1DqDUwN/ZfMhZGb0wLTUZna2HnKeo9WuXfclcjp5OGdiLED
sMO0PAxjDcDXEY8CeOOdu6AamohWu6Vru14GF5cFnd7Vl9sGyQaa+Hwlsrh3Rr0wrMChKHxAsVxt
RhPBx5JwwJfDgNoWgdF2pOB6zIWA74mK2aan7XEDBXOtEGStuCYkxlYVzMtEFEvyoUc+hldrSLMj
eCKBAGTl+oMcx0MpBhd9qDqBTbrKPVTwNotEesAkvfBUJNF/gK2wdKodxHZrN/wSNuLFDuqUEfOC
4E55WAzusmWutAcWTfOdBKry6zvl2okA5AQ0hsrtilY5X4c6mfRm0Lg7c3oTvmtq2TGNPZ7URmT/
0VBw+UAbwTD2LgKSNDOdiHY+t06PZWYlY65pOSg/gZlxY/9fCTgttOz+PdTlUzTmM60jznlaebEP
t0Xfmi1SIa/P3bUEllYmXusr9gYW28V14rih0yL9An2mnLsXm9LUBuuqDK9ETz+2Q8blbaCJpKOR
iPsz3u+eRvk26UGHtl2+SpUirnDjN107WGuQTfrC7gE6eb6g8dS09bQ+hqyBDUYZ5GEsFIUMs6l3
pl0035NwtvxuKZeHsVLVMW7aeJ+OKLy+/kuuJBkcJ9ibJtUEaf+8on4NRgQCP1oFt8goYa6HSKUF
jQiXLWXk5KgJwrbXx7u+Gmu/ieIdpoGXeDYlZCjrCWaR0p8sAU9MltPXSBvlvodMvEmbpXxQRejt
02Gxd9x62nFsYm+XTG32MW7G+AaG9eoEkO3SGqG+QYnrfCXkTNG5qTjKcarglxd1+kChA0HNMrV5
2jN5Y9NfHQ8wKIgDJMNpDp+PhxaPzJeqZdMvPQI0ob3s27yugxqh7Z2Mnf6WWceVMILFpVC50iuo
G11sf4VpfN7VCBCSpOt+OaKb1Kolw2Ol+qJKhFK7GOXd11f52n1lUrAzMUmlam9dfKQ2D5VC8lIE
uoiiU5GXYwCNtdkg23grYPlJD7l8o1brRPIM+BvuZRnOsZZo1IxGIOC3yK0O02kTq3baxrls/KGM
2sCuqNR7WecFSMSYm7wvDJw1Qm3XaHqN8MAYbRG6dU6yU+r/cncuzYkkSR7/Ktxmxmyl5v24jJlA
gN6lEapq677IUpBNJiSZkA8QrK3ZXvZD7HlPc9jbHvdW32Q/yf4iIVVEkgVIET2laQ5lhSTziPDw
8PDwx98vwaKb3NTLlDjWHXLXxzP35HyB1785Lxfdi4VVWTaLwwWQE2XH684qNP51X0r1jnVSm31y
wFfsWLZbJFmodsjdKHi2u05qp0TuP/nWKUEd2+WourIK7GPVHZ67tbF7VStQM/s0Ho/a4OBeF1fz
yg15t/kDm5k1MP4W2h1xSnippgSoNM2vKhYZ0hQwRQDwzP1SG2DMG/J2wsugvBjfRX4JfObC0n97
BiovlG8Dp14M43m1ZhfLM45mUFu2ivYLSG4eyZmVKcDPnl2qXuyX2ixrkKJcHo+kMtN4JTWeVRkR
VMyTF1Kszsa/1Stu/QoEHB/U3uXiM+Hj8e2EzW3Zs9qwsxg1DuW4ZZqDOIhFZ2TSNvhXVg00nR1F
5eWsiKujOLqozt1B6WW2bNdrlaA7Exnq01p90XxaAq4J4FixUw+JOVC3nL8JilW/uQAt63Yxm5bu
8kOe8nPaTPT2MygrgYlGiwQiCDUC+Zq+SitlG2joOe745WQ87hSImjdJ2bVMb1Ic2KvSsrPwpyug
Xmf1n53huNopneABxrR0PuWfLF7VdmH4QG39leeuphdO3sKniel7wGrNUj4ADFDsV6OujjegzMaJ
VfGXwwapbS8vQfnzE+/59srFcwdKSv7zfoZkScz2UKkzWRmHhfBFAHOVCzzlQSgbtyYnlNnVV0/D
q2pUrXajefmXVZjPd2yalowPnMxsicEu4uYmmQl7RV7qie+fTMa8MM5Xo6jRzD959i9PGK1XHq6d
S8utL1oAjK7uBZhBd1EOixczqoWMpzKYPsGkMezkK/OIqFVQay0WvnM3t8fugTMVF2Gk1RbvK4Hz
QLkbNZHyFO35KN+oWB7JZGO6ey2Ky0k7WuSpyi5XvMuIapyHYb0Y3ADc5mIHjZbdYd61Lqe0EQae
6KnywFNsMCmOeg1ewVeV8QnNGDBXrssLy78haLU0TpwqGfij6hNIPqWgWVyMwxtAuAu/gJhbP1/l
6YY68mrYGZWx131pzKdd4D9dFOVTpQOCQr0zcyelmwoGz1UlKs46kVOM2jRDXxywfLJSMKhxpFsx
TOBKTJdMTadA2tYsEj1H1WD5xbLw4zfsQo0k5iH9Qerl0s18GtWuipPl7BbjZ9oB5GhxvbJBKrdL
5dUnrzaat4mHec0SCC/nEZAuX2aLavHTMJq63VJ15BbAf12aI/dFINfhlKbZeu2ANZ11uOqFGhYF
1dOYcCkdRTh2UShOKEcIn5j/cmL5XfKix128Xf4ByyxzKPJVyLggzgtcgyw5L/k6L8+IME+l5kSd
0rwy+bJY1IwC+V4H3ADZI/EKR/dSgJAumS1Mavmn/Akj+T7wkoBcX5FLTT+OWil8B/uIFeJvED59
Kj/lNZGaM6MCGBVPP6jpZXHiAiI1L9AcrrY4OSBvWYvibYWiFhVSmNryUKsZXjgy4dDVZY8kOlog
dGrBxD63rfrsgE2bYWKKOhweqFSLiNtTHmqyrOC8fCJg5AfD8DIclobdSsHzW2S4ls5rYyKyy5OD
sbKM9VUQCtQe8TLgH1JqvkG3wLo7bRTPq4t6oz0dlkUWV+WlCWLvIY9tMWssDiz+B8FO8s/lBQYg
gTSeloRi5g3f7S6rJEnaJJ6081a+entil/z2C5XmHWe1nNw50UmxNbLcWdOqP1nnjTpw1MRVg+6J
4+HgbQxJSgRI4xwjoNJZzU7qNxE41H/zyZQmxbrkmdNiiDvBeXK747k37NrB9Nf9t1bWNU5CRF5k
LZDL1EhbdIVp0V7naiw8amtsKhaaKKfhje8Aej5/ohVDMRq5zVoASuVsvAQK+SU/vgFpB5zlBRV1
+cWIkpXJonRbwt5sE7fx20MHkOj98xT2VurqoKM8rmpiMsAFpRUADp+CKOQlR31JLna59uJfjaz8
09sPvzSKmMXWCxgA49Ei73FOIs86ubIsoMLK+HEuxhYgf/sXlOVcxflNbIkLm4B6GrDEWeCVCvH3
kj8BxNawNp4DihvdF4m9dE9c0jpIpMjfYIaOHhouTRxIsp0cOKsZoowfBPwlnvxxgbS83Hy0bDSq
yyFN333fZs32CGzesH+y8IPu/tVmj8SxIfpDtCM+VFuMLYQlklJERpDlDb0esIaLrh9ZeOJLoLrH
Q216C92vhSLVySj1NW5s9Hv0hdhqcLTTtmg9h01To7iBz6P3vj9KILBEd6RdQsf1QcKXtrVDr5Ti
Hkz7KDgGrYGiAa2SyrVTVAKZqcSm4g+a3PHc4ebXhcYp/lf8VdzH68/2Nr0OmMGD/cvbbRD1XhbU
EEKpE1RM6C0caJyKFOU8MCVU5/HB6tjmQOVU5PyglagzFx9uHcbbkpHdmR+zumP+Zt8Wrvtkxc2w
6OWhzAJ8zAXC7ZlCUCqcYiJR0oALK/7gL/hgLFAWgvIpaCBE5ZGEZInbQlA7BbqL8JioqfxYSweo
T3X3kXBazlLQLfIrxSd9AHCIYnIJdf6x1o5Bo752Ylxkv8S5pSxdVn/F8mkVNzGBBKyR+PPRWCBy
dtiUNbLYqz5+i/ornoLFJWLn8rYXK6ciPMA7Hn/2x9p26jwUF11B5AlHNEQ2WfyRdX6xdLq5Vj6Q
mheVZEo7XaqfAu9G5EnkFWwpt2LhlDRbeg0i6fHnw6n3nW6Pb73jK3U2lEx+4iHr/cYntc0BcccT
+CRjac2BtVX1gTa/KDCNlHYfEFYBNi8yS153eYsFhfKpSDkhWLoRgg/HApHSo8aBwilZ24g69mz8
kXV9gZ6g+FXzvF3XMvLhDD1ecIosKNPCtChgaQCijz+scVsIiqdrK3fDgY9n6xJgUGRBpXrK4qsk
0osLQHwkFnDjkwUtkL0+3vZjgSoLQOEUZ11BlLatF59aPV0HC2T/4Bd9lY8Pdvc3lBVh8ZTqoQa2
Pmk84iPfBbx4wU/BHgTmOv58PDkQ6XFKmrDMdchzFznfWTvecJApiNp80LWLhD21tddOARCjDz0I
u/FHZkGxfgrykgA4i8f5SCaAQI5WW3r5lD0XcKzfzJwt7U9j0Qq4qaJa+827fwSfXj1nLct2BrHP
zDaD+KWy9oUc/IPkmbNLYOMoib0hwJZ/620a/6loJr4mvnaaiO9/7W/3Fo/dOVu/FO+pra/S366b
qG/9NvEFbY+14cfuTDPXkPzwwjZ9w+9Tnxs3Qd+sat3TvGW4xsDYRvAX5QrfprHTLf1VVPZR7dJV
1xW9ARJSgoUiYUiV8K35Yve9hI6gSkF78jWzu/tR8+0ZtEzP3cMn38yJzga39iwyEeKEdCwCeQ0j
fXZp8zrI9UIjNAOJuoD7VGVPCwKUw+XOJqZv96VtBcNDZPp8dwQmcxSrWoZvPz+bhsQakVojco8P
0s8S4Fev565Yy97Mt/9+s1yxe5QpYHslR2L7UO05lDsHeHv+m/O//aO2OGCJ+pHGSn6T/HDf6Wka
lo9AJsyMpZxHxXe37tidW079SJI5AfGlSrVrrAzE2benCa14vsL8USV96aekTKStKBMNfMN0Ejrx
XEVYU5msb8wSKjFR8bJWJXrl+YMUC0SkT5XsdbQw7DChE8+2pIHsjflsuLLKBD0oGeb9yvnTJMUD
kU+nyoO/ER7zEzIxC4SPVpVqz4gGdu7MN55tWfnm8acqE1/6Kaoix1iV6uZCEnPOtSe2v3MviZoo
1UF+NoMw1zTccUJKcByPQfL1/cLxizkxJU2JT12d6p2XQ+j+FOTSNgypwerUux5kc73oeWAHKM6+
dBRJiNKhlh8j9zmrP5OIOJJwqYFHZ89R7jYKJDnfUNfAo399aPfaD1/a5/+WE8Jj+jAsLf84HfNk
A5LYQU09TndyfA9tTtZl/Y+xPwgF429Orv999gc2hMuB27E9ZDvF62ODHfibj/DAOPstbYmS85fe
ps2SjzRkzlx0dz9MGbjkhO5s/xvpBin9Sqm42kxBzvCmZkIjvmZI29w5fG+b5h3Nm6xMEz9+o6aU
9dton0VoJMNJ8YGngyIjel6UPWewX0XcSL5g3jbnT+IkyDOuClcjFQ7lCkC2dKmJm/OojHGPuQD4
e2oUqn2ADQMRWaD1grUhUKXkUSLeY8sHc2h77rEPLGTGSAmicJ2WweUSoGHCzUJOgYaBmobDGcp4
itYEXDeRWxyWFdHhiCIjDcPdmgH1ZaExkZmIEgdAk6QuEi8pBhA40zoGM4aWbz4nlMTJI8OT0ljE
AVAGKg4EsF/y6wzz49jden0O5+7M0DL9nYaIpAKDZQUXAZcCjYUqz9LBYX/cLUU6RuOoS2pLsP8p
LqGhhY4IQvklsW8njr2LVqb/bNgjmfC+83IsYR/DNnVU9gjOkVSxwYeOMTADK6EVW+IaGHG7NNyJ
/KQSgBTfVYfHTtiK0pum4T3S9CPXtJPZCRaIchPVubaMybM3kPdMBBZV6fZ8O3fD40kytXeNqK0j
eSRzsUJdmagGwaUbyDB3Lf7pnT0ki1+bPhp27tIdeK6Zuh9pDJsMlKHKj2QGlOWtA6VJneqVMZVV
A0FSdarXS3+4BME7RVqUtKoK29q6vPZ8U5IMYOnUaa+twAzaGgTjGj/k2NpliYZzfWN4QbL4WJBF
rbUqn2+NvuHtHBFRY6hMmbPnpUx4mjpoIGw4A3suhy2oBddC2Fimz7ToZKfKijtzasi+XtF9RpXq
veEbfdPJdK/UtdAf75gqMX6G8sQJkdpTUGTlPdxvCR+pPnu2OzSmqI2Ev7FhIZBoVGf9aBl22g8H
kqcGwsbI3uV0jE2qPGfDXsjKOe4qpkw28sfCLEyrOUAZ1NnxefVsZrCjrIHTX2wzdI1JMsdYNHSo
uk94K7x5DkRoP5rmfsq1Q8/3wmhzMreHA+lH9BxX3YDNgNeRawSW7TNk8l87a9Aa7WLVB+1N8co7
yyx9w0Ndh+1zaw8GjplrG0GYTFfs0Tpm+n2mcSseFTPecK1n2RRZ4/r+Kff638sgfbRx4+EH2PE3
Rd88KUeOems4xtJgg3zb+b9//89gLL51/SX5Dszgwnj2Jkaya9L9jrurSn/ThBPvNykf7Ynnn9wI
/3VCTLBVFEQAg5v86P30eyaPgnEi7sFP57ZBz/SQVf0tcgeGlCdBzWmNolP1Qek2PPBg4KMx5hlp
TyQzkeal+Iw0bN61EdE1WYoX0UKJZlEiX1f1FN9Ty2+f9C3bOAmCKKEntmYzhoa97/HSzqCsQQfd
GNPQSpk1a9YcvAR+oGMp9iEfE/7YOuj/DJ6lLIe5AJ1TlVHeYb95zjjjViGJmAYolFtU6dZGSyCS
6w8N9+P2XcBUqKfdyKGvDxHWckh2kP0FGpTGGd4N35c06sEzDW+oG96XTxQHdeS5irYtqhLaNJ2h
HclGnYbna9MLYGychXdh+itz6NFkUGKJqBjUMHkjlQ21G+zbUkVH2hzNyBmSICdNV9TSqU733BTO
Vek61JHncOmbO+aXBoFrB2E6ViZqrVSZ0FqZ4s5OCMWmlAbeduydVFWBRqM6247he2aWzb43wHWk
nHV8w+2bySQFJwSWvOqUu/Yzwd9UYpTAglImHJHAEZjLhJKYsIChV6Zr+uTpyGR18IH0ZZm7okpS
dbIt3wMfQRLfuMpale5FhOfFl5gQAzio0r3Ex5VK4QbLQJ0Pl6HhyLMV9Ueqs70y/ZSAAfekgSzP
1VtjKeeYxTXrqhO+McJ5Shp0BItu6JYRpU2TuLRZdcI9x5sb4/SUNfD4xkavh6bLMzmV9VzWoN5v
oheTuFzky88xHW6tW88ZwJNEyuIHpKgkUuX0recaqSoH0SlOmazQ7QmZeLI6vFPfyXsA+TIZ6v0O
Dh5BC0PWFTquZnCA0opNR0bkPYlZ0TD1MtdR9fKApyr12IgxKlQFQpzodJIBGSDq+4bzA63p267k
ggIPQwPpaao0grQaDVTnBg86f5BQEqejKFrPK7N4YQ7kyyOuuVcna4dknqTFmPJS9Sl/HovqE8m4
JPFMA9116dM1gaKBJz8bdSQzfMG46iN3LTuUNAbw0epzRyNzQZlDXxZoHa+aHglE8qUKKpL6jHGs
mznvN46hlB5PtzMdJSTrLAFi2CbpGPLsaeWpw5679sD1lrhNV2WavjTUWfP1P8S5yXqagdMEIBUA
LsCpk+pfAlz10HA/zrUm8qj/gA5VZ0jtomSmaLg1zkRKhET04MYe9qs16VROlFciK1DjVZV7kztZ
OrSiSYkyUUKkZDglhMQFpyNo3LIM6dLUcVE8mNPo2SE1GfVFTm2uJRJaticukApU+XFuTrw+cVWG
OTyeBgkkOdD0Pbk87nC9ymEhbHnEGOX8pIoGu+W1kjgu33BfeZQwXsjP3rTwIx1ZLWNq5r6Y/kCy
N/Ym0h9J+Xxk8+oLJYmvarBt28PlNNxmg45EpfYsMshdsKnd7kYYX5JOES3oVMW97dthKqVPh5XR
Di3bm8rqWkeQ+ZFj3yWdVqZc1/Ck7BL3l5Tr4ejZ4UPYJbtc2rLDdsMRRHcEgTJ7dUloff2f0MwN
/nQ592w5W4v+Yerkr013KbEio4gqenMux439nLYKAFdUny25GV5oSZcLRqYGuvZzigsC+UX1EN+S
ujI0gr6cZk8HJB2kl14op6kA6qKDrmMsJB0ct1hX54STIqrBCXDLRdpP+9208JYUpJDu4gk71743
DWf51hCU076hgo5r7tZbCf0LDIo8aw1ifGdj4ktUdVwZMVX5vgCAOhnm/T7I9X180rSDwIgScvEO
7hYuvl2xPXz9e+RSHSgT1sDkB14mMrAPjdmSUd7PjZ657Fum45iSMAPxqIH0ukZ0p16YDiEaiAvv
jeyaLeoIZvUEZpCRuzGpSklmKYSDpkHJVwVm4/dNJfLTL0YD3Wgge4UoS1Sn+gj6fkIlZkFJwwXd
+/pfXu7Rm3z9e5wRcu9//W+3b8s11UXRd0L1RgEwwU6VIOD/0UDXcFdpBU0fGnXCn2nnnDrgOuKH
TVLMybfJdYxA3k0dsTgwx+yUTU8HI3VetPHDgJpgJ5Ri8RM9cVSl4tedNwh9CDWQtSfPxvNC1hg6
YG3WFVa9nfOtIxjXJN/9EWNOKqihtl6dHWfPS7kas0YRBp1WgUsEUpGa9wz8gfRV++P8sGtkNVVP
7Pb8xY0BsuD2j9pgImhAFjMdeyVLnYbT1/KoR8k9pPA4tJxrJ9cznLlBVmQiZeJoC3xR1ZPdxeFi
cr1Kb9VdBJG0mB1+tlP/OhAQDskUxYRJXE++vt8auIPBvjGMpBkX9oL6Hekqu8d7IefxFw5nZ2VJ
5x6Z1QjlFyO9qJ43NvKbCMmwnT8IijMb1oY+OYdE5wfuRIL7qLob20v43bTfmR89y4fnEGcPn3Y2
zeZIxsZp0/CfuXkTorERknx5/7EndEXfNllP6SirFLNFscp6SsMzTrhuQbBEoUikdZS93xlzg1d4
Rk2Ejur0lrEkzSYrLKwjV6yVkr3KwWN9WPjOvQlGr4zzqsM8Tehmh310VHwDEJzGHdaRgcWlPgC2
N5Lfhzr8NBcgZkrPi4KOAr4rTklq/+hSqK4zyL0Sz6G0805HYFBkwgTC5xEm04wNHB2xwHuyxENP
GJLyy1MH5uIa4fnaDsMg1tV35tyW9ZOO8uD1KDdRX/ZDFnUkxDySTmcPjEE8/UfvGTyy7R0o6qiK
eeTxv+ZPC7n0gixlSEurZNz3X2prRn2xKWIAeFtk44hA/1or7MAT6AidNIUHPrByX2x/aGcqecAk
1df1ubd3BA3vlia5wam4Hd1y1Wfe4s0CIklCKDZedLjle4ZscxVrGvQbYBNhrk3pJV4fOaxS1OHy
X0snBlJoff27Y06W21yp6HEbs4BbgxHk5FB8HjrSCdYLWN8CuT+vi4X+sr2IElh0Bw2QbaO8vfE/
/GNeeGtUSNVHxQd84vlD8eiUcwV0ADg0AfxJVZPoSPNs+sZK9vfp8Om3gKGRnFA6Iu4tz/HS+SI6
IEbafWxK2f2ko+NEBwO4b4lkn1TmiA5Pbcdwxt9NcdVwe3cjwP6kdy64CYl6UTAKCGbjiJJEgy7C
6oQFYBOPdEmNF+oVDYRNP0qoxGawjmSiz36UnmzcLfObu+p9TVm+EAJd0dVE2jiASZMFfG/jftw1
kAXj+we8FNbNWgA4NyaetDk6LI0mJbJpp5QGQ7cn1K2XaUjrQCFseeL18edrk4CFO/xL1jtEx6sg
LmMQ2PKiWAmVljWOjoK+luclSB7So1NHVd+V4fOU3cw8OctCGemIJ3bskb1NUwd8XoeKKNFmIumC
FFep2H1/F9dzb0OhI2Mbm4uWkr/lDm6ojthJExgkP4P79VLCt+/p1cP+vc3c46CukFLxTn6NEghI
2IEkTTpuNDxoUmmWjq4oFyaVdRsWxWu47Z/zinWSn0mLADBGnXEX3mLL/knoxTe0DjfPlWdRrIz2
Ows9RwqHF3TgEooKOeGJfjDN36S56zC+r4HVeubZLBPWIKwtyweXEK9/xmEo6MBAuTecyZJcq12m
62iddmcuci3Dyahn01Hkd2en8ih1JN9/MVyC2LIBqsO7ckdWqUxVhyIWDP7VJOAudwWk3i4Rxfcr
yns77OMVyzRH6JegYQBjSpBPLGG3PKOgB5LOSWeXatCDmDUBUHHZULU6kh3WjqYL0yGc8y+5swB3
bkA269pHLfQBagy4xVbkWpJlSxsL9U159Ma8ZiRJpb2uDroAqiRkYkeojvDiY0SNeWqyGiTzZ7YX
80+YBp0oBJdUmriOKOPPWDgZOr2ow3jdefIUdYBHAmcKbMTuRQG2gY6ikZYAURahqkTfbLO8gme1
VqPlBw3vSfspVw4DVvzAB3ZGBxvVB/b2aoRG35/Itv3XiY95q3mvNJk3/X6TIBY/hDLa50iEN9Pc
4y/eQaLcnvfhVa5NfeH3fO1QnExgH3Bf1/SIVkknWge++EMUpDOddQSzH7/+L6nDS3P7NNAcKfn6
vdt9m5PJDv9jogxZfY6SbYn36neXi6y165b+rAZLf8BVZnR3+uOtMquZ1Adb5QGR3twGfQefwF//
HwAA//8=</cx:binary>
              </cx:geoCache>
            </cx:geography>
          </cx:layoutPr>
        </cx:series>
      </cx:plotAreaRegion>
    </cx:plotArea>
    <cx:legend pos="r" align="min" overlay="0"/>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D89564-B5AE-42DF-8D1B-A28A301049E3}"/>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hr-HR"/>
          </a:p>
        </p:txBody>
      </p:sp>
      <p:sp>
        <p:nvSpPr>
          <p:cNvPr id="3" name="Date Placeholder 2">
            <a:extLst>
              <a:ext uri="{FF2B5EF4-FFF2-40B4-BE49-F238E27FC236}">
                <a16:creationId xmlns:a16="http://schemas.microsoft.com/office/drawing/2014/main" id="{7D93646A-ED62-4D7E-8658-FABEEC4879F6}"/>
              </a:ext>
            </a:extLst>
          </p:cNvPr>
          <p:cNvSpPr>
            <a:spLocks noGrp="1"/>
          </p:cNvSpPr>
          <p:nvPr>
            <p:ph type="dt" idx="1"/>
          </p:nvPr>
        </p:nvSpPr>
        <p:spPr>
          <a:xfrm>
            <a:off x="5180013" y="0"/>
            <a:ext cx="3962400" cy="3444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22C08DB-CFC5-4976-840D-63FF405C7C24}" type="datetimeFigureOut">
              <a:rPr lang="hr-HR"/>
              <a:pPr>
                <a:defRPr/>
              </a:pPr>
              <a:t>30.9.2026.</a:t>
            </a:fld>
            <a:endParaRPr lang="hr-HR"/>
          </a:p>
        </p:txBody>
      </p:sp>
      <p:sp>
        <p:nvSpPr>
          <p:cNvPr id="4" name="Slide Image Placeholder 3">
            <a:extLst>
              <a:ext uri="{FF2B5EF4-FFF2-40B4-BE49-F238E27FC236}">
                <a16:creationId xmlns:a16="http://schemas.microsoft.com/office/drawing/2014/main" id="{4B4D364D-69E1-4040-A001-166F16DC71F6}"/>
              </a:ext>
            </a:extLst>
          </p:cNvPr>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pPr lvl="0"/>
            <a:endParaRPr lang="hr-HR" noProof="0"/>
          </a:p>
        </p:txBody>
      </p:sp>
      <p:sp>
        <p:nvSpPr>
          <p:cNvPr id="5" name="Notes Placeholder 4">
            <a:extLst>
              <a:ext uri="{FF2B5EF4-FFF2-40B4-BE49-F238E27FC236}">
                <a16:creationId xmlns:a16="http://schemas.microsoft.com/office/drawing/2014/main" id="{8BC89665-B604-4BBC-A02C-6BEE590C42F2}"/>
              </a:ext>
            </a:extLst>
          </p:cNvPr>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hr-HR" noProof="0"/>
          </a:p>
        </p:txBody>
      </p:sp>
      <p:sp>
        <p:nvSpPr>
          <p:cNvPr id="6" name="Footer Placeholder 5">
            <a:extLst>
              <a:ext uri="{FF2B5EF4-FFF2-40B4-BE49-F238E27FC236}">
                <a16:creationId xmlns:a16="http://schemas.microsoft.com/office/drawing/2014/main" id="{0F711183-A0C2-4E66-AC68-36B92035D313}"/>
              </a:ext>
            </a:extLst>
          </p:cNvPr>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hr-HR"/>
          </a:p>
        </p:txBody>
      </p:sp>
      <p:sp>
        <p:nvSpPr>
          <p:cNvPr id="7" name="Slide Number Placeholder 6">
            <a:extLst>
              <a:ext uri="{FF2B5EF4-FFF2-40B4-BE49-F238E27FC236}">
                <a16:creationId xmlns:a16="http://schemas.microsoft.com/office/drawing/2014/main" id="{B807CF1E-0985-4AF6-B920-4261BB0A0668}"/>
              </a:ext>
            </a:extLst>
          </p:cNvPr>
          <p:cNvSpPr>
            <a:spLocks noGrp="1"/>
          </p:cNvSpPr>
          <p:nvPr>
            <p:ph type="sldNum" sz="quarter" idx="5"/>
          </p:nvPr>
        </p:nvSpPr>
        <p:spPr>
          <a:xfrm>
            <a:off x="5180013" y="6513513"/>
            <a:ext cx="3962400" cy="3444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3A0C137-8A7E-4AF3-8F82-6313A4FF034F}" type="slidenum">
              <a:rPr lang="hr-HR" altLang="sr-Latn-RS"/>
              <a:pPr/>
              <a:t>‹#›</a:t>
            </a:fld>
            <a:endParaRPr lang="hr-HR" altLang="sr-Latn-R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94B50F25-EE72-4E37-A70C-F241293478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BD2BF287-48DF-4385-B773-E3C5116824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r-HR" altLang="sr-Latn-RS"/>
          </a:p>
        </p:txBody>
      </p:sp>
      <p:sp>
        <p:nvSpPr>
          <p:cNvPr id="4" name="Slide Number Placeholder 3">
            <a:extLst>
              <a:ext uri="{FF2B5EF4-FFF2-40B4-BE49-F238E27FC236}">
                <a16:creationId xmlns:a16="http://schemas.microsoft.com/office/drawing/2014/main" id="{43DE3E21-0EE3-4F5A-97B0-56D60049E973}"/>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457A47EC-29D7-4F08-94DB-60F95320367A}" type="slidenum">
              <a:rPr lang="hr-HR" altLang="sr-Latn-RS"/>
              <a:pPr/>
              <a:t>8</a:t>
            </a:fld>
            <a:endParaRPr lang="hr-HR" altLang="sr-Latn-R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3DF9616-3302-4FFB-9F5C-73ACFE8E32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06209F2E-32CC-4AD5-9AC3-1D3D54508C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r-HR" altLang="sr-Latn-RS"/>
          </a:p>
        </p:txBody>
      </p:sp>
      <p:sp>
        <p:nvSpPr>
          <p:cNvPr id="4" name="Slide Number Placeholder 3">
            <a:extLst>
              <a:ext uri="{FF2B5EF4-FFF2-40B4-BE49-F238E27FC236}">
                <a16:creationId xmlns:a16="http://schemas.microsoft.com/office/drawing/2014/main" id="{C72B0120-41E0-4831-A1AB-12F8A988FFE2}"/>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2A8E9BDD-467F-4526-BEA0-DC8FBB625245}" type="slidenum">
              <a:rPr lang="hr-HR" altLang="sr-Latn-RS"/>
              <a:pPr/>
              <a:t>13</a:t>
            </a:fld>
            <a:endParaRPr lang="hr-HR" altLang="sr-Latn-RS"/>
          </a:p>
        </p:txBody>
      </p:sp>
    </p:spTree>
    <p:extLst>
      <p:ext uri="{BB962C8B-B14F-4D97-AF65-F5344CB8AC3E}">
        <p14:creationId xmlns:p14="http://schemas.microsoft.com/office/powerpoint/2010/main" val="1159092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42A494C5-F113-4F94-93F0-3BCB3B95DBC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2652254C-D643-4266-B439-013D02D211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r-HR" altLang="sr-Latn-RS"/>
          </a:p>
        </p:txBody>
      </p:sp>
      <p:sp>
        <p:nvSpPr>
          <p:cNvPr id="4" name="Slide Number Placeholder 3">
            <a:extLst>
              <a:ext uri="{FF2B5EF4-FFF2-40B4-BE49-F238E27FC236}">
                <a16:creationId xmlns:a16="http://schemas.microsoft.com/office/drawing/2014/main" id="{574A0234-93D4-484E-BE0F-FF3303198119}"/>
              </a:ext>
            </a:extLst>
          </p:cNvPr>
          <p:cNvSpPr>
            <a:spLocks noGrp="1"/>
          </p:cNvSpPr>
          <p:nvPr>
            <p:ph type="sldNum" sz="quarter" idx="5"/>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2C754B8D-38E2-4957-B4E0-E96FCED5324D}" type="slidenum">
              <a:rPr lang="hr-HR" altLang="sr-Latn-RS"/>
              <a:pPr/>
              <a:t>16</a:t>
            </a:fld>
            <a:endParaRPr lang="hr-HR" altLang="sr-Latn-RS"/>
          </a:p>
        </p:txBody>
      </p:sp>
    </p:spTree>
    <p:extLst>
      <p:ext uri="{BB962C8B-B14F-4D97-AF65-F5344CB8AC3E}">
        <p14:creationId xmlns:p14="http://schemas.microsoft.com/office/powerpoint/2010/main" val="642463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AE17F18-FBF3-4CEF-9F7A-C160FE28C9F9}"/>
              </a:ext>
            </a:extLst>
          </p:cNvPr>
          <p:cNvSpPr>
            <a:spLocks noGrp="1"/>
          </p:cNvSpPr>
          <p:nvPr>
            <p:ph type="dt" sz="half" idx="10"/>
          </p:nvPr>
        </p:nvSpPr>
        <p:spPr/>
        <p:txBody>
          <a:bodyPr/>
          <a:lstStyle>
            <a:lvl1pPr>
              <a:defRPr/>
            </a:lvl1pPr>
          </a:lstStyle>
          <a:p>
            <a:pPr>
              <a:defRPr/>
            </a:pPr>
            <a:endParaRPr lang="hr-HR"/>
          </a:p>
        </p:txBody>
      </p:sp>
      <p:sp>
        <p:nvSpPr>
          <p:cNvPr id="5" name="Footer Placeholder 4">
            <a:extLst>
              <a:ext uri="{FF2B5EF4-FFF2-40B4-BE49-F238E27FC236}">
                <a16:creationId xmlns:a16="http://schemas.microsoft.com/office/drawing/2014/main" id="{67E2D286-8264-4F16-8468-22ACB005A3BA}"/>
              </a:ext>
            </a:extLst>
          </p:cNvPr>
          <p:cNvSpPr>
            <a:spLocks noGrp="1"/>
          </p:cNvSpPr>
          <p:nvPr>
            <p:ph type="ftr" sz="quarter" idx="11"/>
          </p:nvPr>
        </p:nvSpPr>
        <p:spPr/>
        <p:txBody>
          <a:bodyPr/>
          <a:lstStyle>
            <a:lvl1pPr>
              <a:defRPr/>
            </a:lvl1pPr>
          </a:lstStyle>
          <a:p>
            <a:pPr>
              <a:defRPr/>
            </a:pPr>
            <a:endParaRPr lang="hr-HR"/>
          </a:p>
        </p:txBody>
      </p:sp>
      <p:sp>
        <p:nvSpPr>
          <p:cNvPr id="6" name="Slide Number Placeholder 5">
            <a:extLst>
              <a:ext uri="{FF2B5EF4-FFF2-40B4-BE49-F238E27FC236}">
                <a16:creationId xmlns:a16="http://schemas.microsoft.com/office/drawing/2014/main" id="{9F22F6D3-03D9-4B75-9C69-927FA547BAA4}"/>
              </a:ext>
            </a:extLst>
          </p:cNvPr>
          <p:cNvSpPr>
            <a:spLocks noGrp="1"/>
          </p:cNvSpPr>
          <p:nvPr>
            <p:ph type="sldNum" sz="quarter" idx="12"/>
          </p:nvPr>
        </p:nvSpPr>
        <p:spPr/>
        <p:txBody>
          <a:bodyPr/>
          <a:lstStyle>
            <a:lvl1pPr>
              <a:defRPr/>
            </a:lvl1pPr>
          </a:lstStyle>
          <a:p>
            <a:fld id="{1981568A-276B-4F64-9B15-AA462155992A}" type="slidenum">
              <a:rPr lang="hr-HR" altLang="sr-Latn-RS"/>
              <a:pPr/>
              <a:t>‹#›</a:t>
            </a:fld>
            <a:endParaRPr lang="hr-HR" altLang="sr-Latn-RS"/>
          </a:p>
        </p:txBody>
      </p:sp>
    </p:spTree>
    <p:extLst>
      <p:ext uri="{BB962C8B-B14F-4D97-AF65-F5344CB8AC3E}">
        <p14:creationId xmlns:p14="http://schemas.microsoft.com/office/powerpoint/2010/main" val="284302776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7253A60-C86B-48AE-874C-100334F85DA9}"/>
              </a:ext>
            </a:extLst>
          </p:cNvPr>
          <p:cNvSpPr>
            <a:spLocks noGrp="1"/>
          </p:cNvSpPr>
          <p:nvPr>
            <p:ph type="dt" sz="half" idx="10"/>
          </p:nvPr>
        </p:nvSpPr>
        <p:spPr/>
        <p:txBody>
          <a:bodyPr/>
          <a:lstStyle>
            <a:lvl1pPr>
              <a:defRPr/>
            </a:lvl1pPr>
          </a:lstStyle>
          <a:p>
            <a:pPr>
              <a:defRPr/>
            </a:pPr>
            <a:endParaRPr lang="hr-HR"/>
          </a:p>
        </p:txBody>
      </p:sp>
      <p:sp>
        <p:nvSpPr>
          <p:cNvPr id="5" name="Footer Placeholder 4">
            <a:extLst>
              <a:ext uri="{FF2B5EF4-FFF2-40B4-BE49-F238E27FC236}">
                <a16:creationId xmlns:a16="http://schemas.microsoft.com/office/drawing/2014/main" id="{D03C2076-8E4F-4F3E-AE3E-C821B81DBD99}"/>
              </a:ext>
            </a:extLst>
          </p:cNvPr>
          <p:cNvSpPr>
            <a:spLocks noGrp="1"/>
          </p:cNvSpPr>
          <p:nvPr>
            <p:ph type="ftr" sz="quarter" idx="11"/>
          </p:nvPr>
        </p:nvSpPr>
        <p:spPr/>
        <p:txBody>
          <a:bodyPr/>
          <a:lstStyle>
            <a:lvl1pPr>
              <a:defRPr/>
            </a:lvl1pPr>
          </a:lstStyle>
          <a:p>
            <a:pPr>
              <a:defRPr/>
            </a:pPr>
            <a:endParaRPr lang="hr-HR"/>
          </a:p>
        </p:txBody>
      </p:sp>
      <p:sp>
        <p:nvSpPr>
          <p:cNvPr id="6" name="Slide Number Placeholder 5">
            <a:extLst>
              <a:ext uri="{FF2B5EF4-FFF2-40B4-BE49-F238E27FC236}">
                <a16:creationId xmlns:a16="http://schemas.microsoft.com/office/drawing/2014/main" id="{DD371580-25AB-4E0C-A1C6-A01BA15772D4}"/>
              </a:ext>
            </a:extLst>
          </p:cNvPr>
          <p:cNvSpPr>
            <a:spLocks noGrp="1"/>
          </p:cNvSpPr>
          <p:nvPr>
            <p:ph type="sldNum" sz="quarter" idx="12"/>
          </p:nvPr>
        </p:nvSpPr>
        <p:spPr/>
        <p:txBody>
          <a:bodyPr/>
          <a:lstStyle>
            <a:lvl1pPr>
              <a:defRPr/>
            </a:lvl1pPr>
          </a:lstStyle>
          <a:p>
            <a:fld id="{FA844EB7-74C0-48AC-B2F5-804B28EF69B2}" type="slidenum">
              <a:rPr lang="hr-HR" altLang="sr-Latn-RS"/>
              <a:pPr/>
              <a:t>‹#›</a:t>
            </a:fld>
            <a:endParaRPr lang="hr-HR" altLang="sr-Latn-RS"/>
          </a:p>
        </p:txBody>
      </p:sp>
    </p:spTree>
    <p:extLst>
      <p:ext uri="{BB962C8B-B14F-4D97-AF65-F5344CB8AC3E}">
        <p14:creationId xmlns:p14="http://schemas.microsoft.com/office/powerpoint/2010/main" val="2540423314"/>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A8C3C-FD03-4B11-8E33-D9BFCE9D3F60}"/>
              </a:ext>
            </a:extLst>
          </p:cNvPr>
          <p:cNvSpPr>
            <a:spLocks noGrp="1"/>
          </p:cNvSpPr>
          <p:nvPr>
            <p:ph type="dt" sz="half" idx="10"/>
          </p:nvPr>
        </p:nvSpPr>
        <p:spPr/>
        <p:txBody>
          <a:bodyPr/>
          <a:lstStyle>
            <a:lvl1pPr>
              <a:defRPr/>
            </a:lvl1pPr>
          </a:lstStyle>
          <a:p>
            <a:pPr>
              <a:defRPr/>
            </a:pPr>
            <a:endParaRPr lang="hr-HR"/>
          </a:p>
        </p:txBody>
      </p:sp>
      <p:sp>
        <p:nvSpPr>
          <p:cNvPr id="5" name="Footer Placeholder 4">
            <a:extLst>
              <a:ext uri="{FF2B5EF4-FFF2-40B4-BE49-F238E27FC236}">
                <a16:creationId xmlns:a16="http://schemas.microsoft.com/office/drawing/2014/main" id="{CE5EFBEB-1865-4606-853A-D1CDED5DBBBB}"/>
              </a:ext>
            </a:extLst>
          </p:cNvPr>
          <p:cNvSpPr>
            <a:spLocks noGrp="1"/>
          </p:cNvSpPr>
          <p:nvPr>
            <p:ph type="ftr" sz="quarter" idx="11"/>
          </p:nvPr>
        </p:nvSpPr>
        <p:spPr/>
        <p:txBody>
          <a:bodyPr/>
          <a:lstStyle>
            <a:lvl1pPr>
              <a:defRPr/>
            </a:lvl1pPr>
          </a:lstStyle>
          <a:p>
            <a:pPr>
              <a:defRPr/>
            </a:pPr>
            <a:endParaRPr lang="hr-HR"/>
          </a:p>
        </p:txBody>
      </p:sp>
      <p:sp>
        <p:nvSpPr>
          <p:cNvPr id="6" name="Slide Number Placeholder 5">
            <a:extLst>
              <a:ext uri="{FF2B5EF4-FFF2-40B4-BE49-F238E27FC236}">
                <a16:creationId xmlns:a16="http://schemas.microsoft.com/office/drawing/2014/main" id="{79673CB4-532D-4150-B89D-6F0CBD6E6B6C}"/>
              </a:ext>
            </a:extLst>
          </p:cNvPr>
          <p:cNvSpPr>
            <a:spLocks noGrp="1"/>
          </p:cNvSpPr>
          <p:nvPr>
            <p:ph type="sldNum" sz="quarter" idx="12"/>
          </p:nvPr>
        </p:nvSpPr>
        <p:spPr/>
        <p:txBody>
          <a:bodyPr/>
          <a:lstStyle>
            <a:lvl1pPr>
              <a:defRPr/>
            </a:lvl1pPr>
          </a:lstStyle>
          <a:p>
            <a:fld id="{B801A198-49F0-42B9-93B8-8A1B7F28100F}" type="slidenum">
              <a:rPr lang="hr-HR" altLang="sr-Latn-RS"/>
              <a:pPr/>
              <a:t>‹#›</a:t>
            </a:fld>
            <a:endParaRPr lang="hr-HR" altLang="sr-Latn-RS"/>
          </a:p>
        </p:txBody>
      </p:sp>
    </p:spTree>
    <p:extLst>
      <p:ext uri="{BB962C8B-B14F-4D97-AF65-F5344CB8AC3E}">
        <p14:creationId xmlns:p14="http://schemas.microsoft.com/office/powerpoint/2010/main" val="114644818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0B7357D1-EAD4-4DA8-B85D-7BF3923BE736}"/>
              </a:ext>
            </a:extLst>
          </p:cNvPr>
          <p:cNvSpPr>
            <a:spLocks noGrp="1"/>
          </p:cNvSpPr>
          <p:nvPr>
            <p:ph type="dt" sz="half" idx="10"/>
          </p:nvPr>
        </p:nvSpPr>
        <p:spPr/>
        <p:txBody>
          <a:bodyPr/>
          <a:lstStyle>
            <a:lvl1pPr>
              <a:defRPr/>
            </a:lvl1pPr>
          </a:lstStyle>
          <a:p>
            <a:pPr>
              <a:defRPr/>
            </a:pPr>
            <a:endParaRPr lang="hr-HR"/>
          </a:p>
        </p:txBody>
      </p:sp>
      <p:sp>
        <p:nvSpPr>
          <p:cNvPr id="6" name="Footer Placeholder 4">
            <a:extLst>
              <a:ext uri="{FF2B5EF4-FFF2-40B4-BE49-F238E27FC236}">
                <a16:creationId xmlns:a16="http://schemas.microsoft.com/office/drawing/2014/main" id="{7B8395FA-A2A7-4D4A-90CB-DE50B8B01A6E}"/>
              </a:ext>
            </a:extLst>
          </p:cNvPr>
          <p:cNvSpPr>
            <a:spLocks noGrp="1"/>
          </p:cNvSpPr>
          <p:nvPr>
            <p:ph type="ftr" sz="quarter" idx="11"/>
          </p:nvPr>
        </p:nvSpPr>
        <p:spPr/>
        <p:txBody>
          <a:bodyPr/>
          <a:lstStyle>
            <a:lvl1pPr>
              <a:defRPr/>
            </a:lvl1pPr>
          </a:lstStyle>
          <a:p>
            <a:pPr>
              <a:defRPr/>
            </a:pPr>
            <a:endParaRPr lang="hr-HR"/>
          </a:p>
        </p:txBody>
      </p:sp>
      <p:sp>
        <p:nvSpPr>
          <p:cNvPr id="7" name="Slide Number Placeholder 5">
            <a:extLst>
              <a:ext uri="{FF2B5EF4-FFF2-40B4-BE49-F238E27FC236}">
                <a16:creationId xmlns:a16="http://schemas.microsoft.com/office/drawing/2014/main" id="{D29C4669-1FC0-4FF8-817B-C6F3CD4A9189}"/>
              </a:ext>
            </a:extLst>
          </p:cNvPr>
          <p:cNvSpPr>
            <a:spLocks noGrp="1"/>
          </p:cNvSpPr>
          <p:nvPr>
            <p:ph type="sldNum" sz="quarter" idx="12"/>
          </p:nvPr>
        </p:nvSpPr>
        <p:spPr/>
        <p:txBody>
          <a:bodyPr/>
          <a:lstStyle>
            <a:lvl1pPr>
              <a:defRPr/>
            </a:lvl1pPr>
          </a:lstStyle>
          <a:p>
            <a:fld id="{F361BD2C-463B-43B7-A416-D574536BC00C}" type="slidenum">
              <a:rPr lang="hr-HR" altLang="sr-Latn-RS"/>
              <a:pPr/>
              <a:t>‹#›</a:t>
            </a:fld>
            <a:endParaRPr lang="hr-HR" altLang="sr-Latn-RS"/>
          </a:p>
        </p:txBody>
      </p:sp>
    </p:spTree>
    <p:extLst>
      <p:ext uri="{BB962C8B-B14F-4D97-AF65-F5344CB8AC3E}">
        <p14:creationId xmlns:p14="http://schemas.microsoft.com/office/powerpoint/2010/main" val="2141277720"/>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05A2AF0B-D70B-4653-8A09-1302066474F1}"/>
              </a:ext>
            </a:extLst>
          </p:cNvPr>
          <p:cNvSpPr>
            <a:spLocks noGrp="1"/>
          </p:cNvSpPr>
          <p:nvPr>
            <p:ph type="dt" sz="half" idx="10"/>
          </p:nvPr>
        </p:nvSpPr>
        <p:spPr/>
        <p:txBody>
          <a:bodyPr/>
          <a:lstStyle>
            <a:lvl1pPr>
              <a:defRPr/>
            </a:lvl1pPr>
          </a:lstStyle>
          <a:p>
            <a:pPr>
              <a:defRPr/>
            </a:pPr>
            <a:endParaRPr lang="hr-HR"/>
          </a:p>
        </p:txBody>
      </p:sp>
      <p:sp>
        <p:nvSpPr>
          <p:cNvPr id="8" name="Footer Placeholder 4">
            <a:extLst>
              <a:ext uri="{FF2B5EF4-FFF2-40B4-BE49-F238E27FC236}">
                <a16:creationId xmlns:a16="http://schemas.microsoft.com/office/drawing/2014/main" id="{D8638CD8-52C2-41B2-B9A8-79DA35CAAE4C}"/>
              </a:ext>
            </a:extLst>
          </p:cNvPr>
          <p:cNvSpPr>
            <a:spLocks noGrp="1"/>
          </p:cNvSpPr>
          <p:nvPr>
            <p:ph type="ftr" sz="quarter" idx="11"/>
          </p:nvPr>
        </p:nvSpPr>
        <p:spPr/>
        <p:txBody>
          <a:bodyPr/>
          <a:lstStyle>
            <a:lvl1pPr>
              <a:defRPr/>
            </a:lvl1pPr>
          </a:lstStyle>
          <a:p>
            <a:pPr>
              <a:defRPr/>
            </a:pPr>
            <a:endParaRPr lang="hr-HR"/>
          </a:p>
        </p:txBody>
      </p:sp>
      <p:sp>
        <p:nvSpPr>
          <p:cNvPr id="9" name="Slide Number Placeholder 5">
            <a:extLst>
              <a:ext uri="{FF2B5EF4-FFF2-40B4-BE49-F238E27FC236}">
                <a16:creationId xmlns:a16="http://schemas.microsoft.com/office/drawing/2014/main" id="{5931D822-FA5F-4DD6-BBF3-B561FEDC93E3}"/>
              </a:ext>
            </a:extLst>
          </p:cNvPr>
          <p:cNvSpPr>
            <a:spLocks noGrp="1"/>
          </p:cNvSpPr>
          <p:nvPr>
            <p:ph type="sldNum" sz="quarter" idx="12"/>
          </p:nvPr>
        </p:nvSpPr>
        <p:spPr/>
        <p:txBody>
          <a:bodyPr/>
          <a:lstStyle>
            <a:lvl1pPr>
              <a:defRPr/>
            </a:lvl1pPr>
          </a:lstStyle>
          <a:p>
            <a:fld id="{249661DE-DF3C-4E78-AEF0-25D86ED5405D}" type="slidenum">
              <a:rPr lang="hr-HR" altLang="sr-Latn-RS"/>
              <a:pPr/>
              <a:t>‹#›</a:t>
            </a:fld>
            <a:endParaRPr lang="hr-HR" altLang="sr-Latn-RS"/>
          </a:p>
        </p:txBody>
      </p:sp>
    </p:spTree>
    <p:extLst>
      <p:ext uri="{BB962C8B-B14F-4D97-AF65-F5344CB8AC3E}">
        <p14:creationId xmlns:p14="http://schemas.microsoft.com/office/powerpoint/2010/main" val="329056087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70AA4967-0883-445D-B4ED-29B33E09DA73}"/>
              </a:ext>
            </a:extLst>
          </p:cNvPr>
          <p:cNvSpPr>
            <a:spLocks noGrp="1"/>
          </p:cNvSpPr>
          <p:nvPr>
            <p:ph type="dt" sz="half" idx="10"/>
          </p:nvPr>
        </p:nvSpPr>
        <p:spPr/>
        <p:txBody>
          <a:bodyPr/>
          <a:lstStyle>
            <a:lvl1pPr>
              <a:defRPr/>
            </a:lvl1pPr>
          </a:lstStyle>
          <a:p>
            <a:pPr>
              <a:defRPr/>
            </a:pPr>
            <a:endParaRPr lang="hr-HR"/>
          </a:p>
        </p:txBody>
      </p:sp>
      <p:sp>
        <p:nvSpPr>
          <p:cNvPr id="4" name="Footer Placeholder 4">
            <a:extLst>
              <a:ext uri="{FF2B5EF4-FFF2-40B4-BE49-F238E27FC236}">
                <a16:creationId xmlns:a16="http://schemas.microsoft.com/office/drawing/2014/main" id="{AC00DAC9-6440-4631-8E87-6FF847364050}"/>
              </a:ext>
            </a:extLst>
          </p:cNvPr>
          <p:cNvSpPr>
            <a:spLocks noGrp="1"/>
          </p:cNvSpPr>
          <p:nvPr>
            <p:ph type="ftr" sz="quarter" idx="11"/>
          </p:nvPr>
        </p:nvSpPr>
        <p:spPr/>
        <p:txBody>
          <a:bodyPr/>
          <a:lstStyle>
            <a:lvl1pPr>
              <a:defRPr/>
            </a:lvl1pPr>
          </a:lstStyle>
          <a:p>
            <a:pPr>
              <a:defRPr/>
            </a:pPr>
            <a:endParaRPr lang="hr-HR"/>
          </a:p>
        </p:txBody>
      </p:sp>
      <p:sp>
        <p:nvSpPr>
          <p:cNvPr id="5" name="Slide Number Placeholder 5">
            <a:extLst>
              <a:ext uri="{FF2B5EF4-FFF2-40B4-BE49-F238E27FC236}">
                <a16:creationId xmlns:a16="http://schemas.microsoft.com/office/drawing/2014/main" id="{0406F6DE-A594-480B-AAED-7A36D71570C4}"/>
              </a:ext>
            </a:extLst>
          </p:cNvPr>
          <p:cNvSpPr>
            <a:spLocks noGrp="1"/>
          </p:cNvSpPr>
          <p:nvPr>
            <p:ph type="sldNum" sz="quarter" idx="12"/>
          </p:nvPr>
        </p:nvSpPr>
        <p:spPr/>
        <p:txBody>
          <a:bodyPr/>
          <a:lstStyle>
            <a:lvl1pPr>
              <a:defRPr/>
            </a:lvl1pPr>
          </a:lstStyle>
          <a:p>
            <a:fld id="{8600CFCB-98D9-4831-A4C3-241E99E12B17}" type="slidenum">
              <a:rPr lang="hr-HR" altLang="sr-Latn-RS"/>
              <a:pPr/>
              <a:t>‹#›</a:t>
            </a:fld>
            <a:endParaRPr lang="hr-HR" altLang="sr-Latn-RS"/>
          </a:p>
        </p:txBody>
      </p:sp>
    </p:spTree>
    <p:extLst>
      <p:ext uri="{BB962C8B-B14F-4D97-AF65-F5344CB8AC3E}">
        <p14:creationId xmlns:p14="http://schemas.microsoft.com/office/powerpoint/2010/main" val="21482865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988AB53-7762-4931-A5DC-FAB76F2F60F5}"/>
              </a:ext>
            </a:extLst>
          </p:cNvPr>
          <p:cNvSpPr>
            <a:spLocks noGrp="1"/>
          </p:cNvSpPr>
          <p:nvPr>
            <p:ph type="dt" sz="half" idx="10"/>
          </p:nvPr>
        </p:nvSpPr>
        <p:spPr/>
        <p:txBody>
          <a:bodyPr/>
          <a:lstStyle>
            <a:lvl1pPr>
              <a:defRPr/>
            </a:lvl1pPr>
          </a:lstStyle>
          <a:p>
            <a:pPr>
              <a:defRPr/>
            </a:pPr>
            <a:endParaRPr lang="hr-HR"/>
          </a:p>
        </p:txBody>
      </p:sp>
      <p:sp>
        <p:nvSpPr>
          <p:cNvPr id="3" name="Footer Placeholder 4">
            <a:extLst>
              <a:ext uri="{FF2B5EF4-FFF2-40B4-BE49-F238E27FC236}">
                <a16:creationId xmlns:a16="http://schemas.microsoft.com/office/drawing/2014/main" id="{87068995-7B39-4416-9DBE-166BBDD46F40}"/>
              </a:ext>
            </a:extLst>
          </p:cNvPr>
          <p:cNvSpPr>
            <a:spLocks noGrp="1"/>
          </p:cNvSpPr>
          <p:nvPr>
            <p:ph type="ftr" sz="quarter" idx="11"/>
          </p:nvPr>
        </p:nvSpPr>
        <p:spPr/>
        <p:txBody>
          <a:bodyPr/>
          <a:lstStyle>
            <a:lvl1pPr>
              <a:defRPr/>
            </a:lvl1pPr>
          </a:lstStyle>
          <a:p>
            <a:pPr>
              <a:defRPr/>
            </a:pPr>
            <a:endParaRPr lang="hr-HR"/>
          </a:p>
        </p:txBody>
      </p:sp>
      <p:sp>
        <p:nvSpPr>
          <p:cNvPr id="4" name="Slide Number Placeholder 5">
            <a:extLst>
              <a:ext uri="{FF2B5EF4-FFF2-40B4-BE49-F238E27FC236}">
                <a16:creationId xmlns:a16="http://schemas.microsoft.com/office/drawing/2014/main" id="{DC54CF5D-C20C-4978-B79B-989254AC22E1}"/>
              </a:ext>
            </a:extLst>
          </p:cNvPr>
          <p:cNvSpPr>
            <a:spLocks noGrp="1"/>
          </p:cNvSpPr>
          <p:nvPr>
            <p:ph type="sldNum" sz="quarter" idx="12"/>
          </p:nvPr>
        </p:nvSpPr>
        <p:spPr/>
        <p:txBody>
          <a:bodyPr/>
          <a:lstStyle>
            <a:lvl1pPr>
              <a:defRPr/>
            </a:lvl1pPr>
          </a:lstStyle>
          <a:p>
            <a:fld id="{80FEDDDC-E2F4-4C85-990A-946D0C0C7A0F}" type="slidenum">
              <a:rPr lang="hr-HR" altLang="sr-Latn-RS"/>
              <a:pPr/>
              <a:t>‹#›</a:t>
            </a:fld>
            <a:endParaRPr lang="hr-HR" altLang="sr-Latn-RS"/>
          </a:p>
        </p:txBody>
      </p:sp>
    </p:spTree>
    <p:extLst>
      <p:ext uri="{BB962C8B-B14F-4D97-AF65-F5344CB8AC3E}">
        <p14:creationId xmlns:p14="http://schemas.microsoft.com/office/powerpoint/2010/main" val="404130096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71039233-CA59-4AE0-9625-A1A027175E7F}"/>
              </a:ext>
            </a:extLst>
          </p:cNvPr>
          <p:cNvSpPr>
            <a:spLocks noGrp="1"/>
          </p:cNvSpPr>
          <p:nvPr>
            <p:ph type="dt" sz="half" idx="10"/>
          </p:nvPr>
        </p:nvSpPr>
        <p:spPr/>
        <p:txBody>
          <a:bodyPr/>
          <a:lstStyle>
            <a:lvl1pPr>
              <a:defRPr/>
            </a:lvl1pPr>
          </a:lstStyle>
          <a:p>
            <a:pPr>
              <a:defRPr/>
            </a:pPr>
            <a:endParaRPr lang="hr-HR"/>
          </a:p>
        </p:txBody>
      </p:sp>
      <p:sp>
        <p:nvSpPr>
          <p:cNvPr id="6" name="Footer Placeholder 4">
            <a:extLst>
              <a:ext uri="{FF2B5EF4-FFF2-40B4-BE49-F238E27FC236}">
                <a16:creationId xmlns:a16="http://schemas.microsoft.com/office/drawing/2014/main" id="{5037DB5B-1534-4A06-AD07-BAE90B2CA4B9}"/>
              </a:ext>
            </a:extLst>
          </p:cNvPr>
          <p:cNvSpPr>
            <a:spLocks noGrp="1"/>
          </p:cNvSpPr>
          <p:nvPr>
            <p:ph type="ftr" sz="quarter" idx="11"/>
          </p:nvPr>
        </p:nvSpPr>
        <p:spPr/>
        <p:txBody>
          <a:bodyPr/>
          <a:lstStyle>
            <a:lvl1pPr>
              <a:defRPr/>
            </a:lvl1pPr>
          </a:lstStyle>
          <a:p>
            <a:pPr>
              <a:defRPr/>
            </a:pPr>
            <a:endParaRPr lang="hr-HR"/>
          </a:p>
        </p:txBody>
      </p:sp>
      <p:sp>
        <p:nvSpPr>
          <p:cNvPr id="7" name="Slide Number Placeholder 5">
            <a:extLst>
              <a:ext uri="{FF2B5EF4-FFF2-40B4-BE49-F238E27FC236}">
                <a16:creationId xmlns:a16="http://schemas.microsoft.com/office/drawing/2014/main" id="{FBF069EE-8F93-4B5B-B286-4B1B95541865}"/>
              </a:ext>
            </a:extLst>
          </p:cNvPr>
          <p:cNvSpPr>
            <a:spLocks noGrp="1"/>
          </p:cNvSpPr>
          <p:nvPr>
            <p:ph type="sldNum" sz="quarter" idx="12"/>
          </p:nvPr>
        </p:nvSpPr>
        <p:spPr/>
        <p:txBody>
          <a:bodyPr/>
          <a:lstStyle>
            <a:lvl1pPr>
              <a:defRPr/>
            </a:lvl1pPr>
          </a:lstStyle>
          <a:p>
            <a:fld id="{EC41DD07-94C9-4206-AC85-FC24A03B8772}" type="slidenum">
              <a:rPr lang="hr-HR" altLang="sr-Latn-RS"/>
              <a:pPr/>
              <a:t>‹#›</a:t>
            </a:fld>
            <a:endParaRPr lang="hr-HR" altLang="sr-Latn-RS"/>
          </a:p>
        </p:txBody>
      </p:sp>
    </p:spTree>
    <p:extLst>
      <p:ext uri="{BB962C8B-B14F-4D97-AF65-F5344CB8AC3E}">
        <p14:creationId xmlns:p14="http://schemas.microsoft.com/office/powerpoint/2010/main" val="74101279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C110749E-4E69-48D3-BA01-EF886B986832}"/>
              </a:ext>
            </a:extLst>
          </p:cNvPr>
          <p:cNvSpPr>
            <a:spLocks noGrp="1"/>
          </p:cNvSpPr>
          <p:nvPr>
            <p:ph type="dt" sz="half" idx="10"/>
          </p:nvPr>
        </p:nvSpPr>
        <p:spPr/>
        <p:txBody>
          <a:bodyPr/>
          <a:lstStyle>
            <a:lvl1pPr>
              <a:defRPr/>
            </a:lvl1pPr>
          </a:lstStyle>
          <a:p>
            <a:pPr>
              <a:defRPr/>
            </a:pPr>
            <a:endParaRPr lang="hr-HR"/>
          </a:p>
        </p:txBody>
      </p:sp>
      <p:sp>
        <p:nvSpPr>
          <p:cNvPr id="6" name="Footer Placeholder 4">
            <a:extLst>
              <a:ext uri="{FF2B5EF4-FFF2-40B4-BE49-F238E27FC236}">
                <a16:creationId xmlns:a16="http://schemas.microsoft.com/office/drawing/2014/main" id="{B28D2A62-A399-489B-9AF9-9D1E1FF0350D}"/>
              </a:ext>
            </a:extLst>
          </p:cNvPr>
          <p:cNvSpPr>
            <a:spLocks noGrp="1"/>
          </p:cNvSpPr>
          <p:nvPr>
            <p:ph type="ftr" sz="quarter" idx="11"/>
          </p:nvPr>
        </p:nvSpPr>
        <p:spPr/>
        <p:txBody>
          <a:bodyPr/>
          <a:lstStyle>
            <a:lvl1pPr>
              <a:defRPr/>
            </a:lvl1pPr>
          </a:lstStyle>
          <a:p>
            <a:pPr>
              <a:defRPr/>
            </a:pPr>
            <a:endParaRPr lang="hr-HR"/>
          </a:p>
        </p:txBody>
      </p:sp>
      <p:sp>
        <p:nvSpPr>
          <p:cNvPr id="7" name="Slide Number Placeholder 5">
            <a:extLst>
              <a:ext uri="{FF2B5EF4-FFF2-40B4-BE49-F238E27FC236}">
                <a16:creationId xmlns:a16="http://schemas.microsoft.com/office/drawing/2014/main" id="{66FDEE2C-7E38-44F2-B1FC-5D9F179CA8FF}"/>
              </a:ext>
            </a:extLst>
          </p:cNvPr>
          <p:cNvSpPr>
            <a:spLocks noGrp="1"/>
          </p:cNvSpPr>
          <p:nvPr>
            <p:ph type="sldNum" sz="quarter" idx="12"/>
          </p:nvPr>
        </p:nvSpPr>
        <p:spPr/>
        <p:txBody>
          <a:bodyPr/>
          <a:lstStyle>
            <a:lvl1pPr>
              <a:defRPr/>
            </a:lvl1pPr>
          </a:lstStyle>
          <a:p>
            <a:fld id="{316B06C8-F499-4381-8D84-9BB5551931A3}" type="slidenum">
              <a:rPr lang="hr-HR" altLang="sr-Latn-RS"/>
              <a:pPr/>
              <a:t>‹#›</a:t>
            </a:fld>
            <a:endParaRPr lang="hr-HR" altLang="sr-Latn-RS"/>
          </a:p>
        </p:txBody>
      </p:sp>
    </p:spTree>
    <p:extLst>
      <p:ext uri="{BB962C8B-B14F-4D97-AF65-F5344CB8AC3E}">
        <p14:creationId xmlns:p14="http://schemas.microsoft.com/office/powerpoint/2010/main" val="306567477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A512F4D-10AD-42A0-A1F2-B7952739A6E0}"/>
              </a:ext>
            </a:extLst>
          </p:cNvPr>
          <p:cNvSpPr>
            <a:spLocks noGrp="1"/>
          </p:cNvSpPr>
          <p:nvPr>
            <p:ph type="dt" sz="half" idx="10"/>
          </p:nvPr>
        </p:nvSpPr>
        <p:spPr/>
        <p:txBody>
          <a:bodyPr/>
          <a:lstStyle>
            <a:lvl1pPr>
              <a:defRPr/>
            </a:lvl1pPr>
          </a:lstStyle>
          <a:p>
            <a:pPr>
              <a:defRPr/>
            </a:pPr>
            <a:endParaRPr lang="hr-HR"/>
          </a:p>
        </p:txBody>
      </p:sp>
      <p:sp>
        <p:nvSpPr>
          <p:cNvPr id="5" name="Footer Placeholder 4">
            <a:extLst>
              <a:ext uri="{FF2B5EF4-FFF2-40B4-BE49-F238E27FC236}">
                <a16:creationId xmlns:a16="http://schemas.microsoft.com/office/drawing/2014/main" id="{10310FE2-DBAE-4F28-97DD-05F4A4915E43}"/>
              </a:ext>
            </a:extLst>
          </p:cNvPr>
          <p:cNvSpPr>
            <a:spLocks noGrp="1"/>
          </p:cNvSpPr>
          <p:nvPr>
            <p:ph type="ftr" sz="quarter" idx="11"/>
          </p:nvPr>
        </p:nvSpPr>
        <p:spPr/>
        <p:txBody>
          <a:bodyPr/>
          <a:lstStyle>
            <a:lvl1pPr>
              <a:defRPr/>
            </a:lvl1pPr>
          </a:lstStyle>
          <a:p>
            <a:pPr>
              <a:defRPr/>
            </a:pPr>
            <a:endParaRPr lang="hr-HR"/>
          </a:p>
        </p:txBody>
      </p:sp>
      <p:sp>
        <p:nvSpPr>
          <p:cNvPr id="6" name="Slide Number Placeholder 5">
            <a:extLst>
              <a:ext uri="{FF2B5EF4-FFF2-40B4-BE49-F238E27FC236}">
                <a16:creationId xmlns:a16="http://schemas.microsoft.com/office/drawing/2014/main" id="{E8A425A8-9E76-4020-A80D-4354F772C6E6}"/>
              </a:ext>
            </a:extLst>
          </p:cNvPr>
          <p:cNvSpPr>
            <a:spLocks noGrp="1"/>
          </p:cNvSpPr>
          <p:nvPr>
            <p:ph type="sldNum" sz="quarter" idx="12"/>
          </p:nvPr>
        </p:nvSpPr>
        <p:spPr/>
        <p:txBody>
          <a:bodyPr/>
          <a:lstStyle>
            <a:lvl1pPr>
              <a:defRPr/>
            </a:lvl1pPr>
          </a:lstStyle>
          <a:p>
            <a:fld id="{A9735AE3-AF3F-4541-8D00-B55D0D56166E}" type="slidenum">
              <a:rPr lang="hr-HR" altLang="sr-Latn-RS"/>
              <a:pPr/>
              <a:t>‹#›</a:t>
            </a:fld>
            <a:endParaRPr lang="hr-HR" altLang="sr-Latn-RS"/>
          </a:p>
        </p:txBody>
      </p:sp>
    </p:spTree>
    <p:extLst>
      <p:ext uri="{BB962C8B-B14F-4D97-AF65-F5344CB8AC3E}">
        <p14:creationId xmlns:p14="http://schemas.microsoft.com/office/powerpoint/2010/main" val="266455637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976C5C-6DCC-4726-A8E0-D3EB7AB9DC86}"/>
              </a:ext>
            </a:extLst>
          </p:cNvPr>
          <p:cNvSpPr>
            <a:spLocks noGrp="1"/>
          </p:cNvSpPr>
          <p:nvPr>
            <p:ph type="dt" sz="half" idx="10"/>
          </p:nvPr>
        </p:nvSpPr>
        <p:spPr/>
        <p:txBody>
          <a:bodyPr/>
          <a:lstStyle>
            <a:lvl1pPr>
              <a:defRPr/>
            </a:lvl1pPr>
          </a:lstStyle>
          <a:p>
            <a:pPr>
              <a:defRPr/>
            </a:pPr>
            <a:endParaRPr lang="hr-HR"/>
          </a:p>
        </p:txBody>
      </p:sp>
      <p:sp>
        <p:nvSpPr>
          <p:cNvPr id="5" name="Footer Placeholder 4">
            <a:extLst>
              <a:ext uri="{FF2B5EF4-FFF2-40B4-BE49-F238E27FC236}">
                <a16:creationId xmlns:a16="http://schemas.microsoft.com/office/drawing/2014/main" id="{EBBA85FF-0A4E-41EF-825A-CC27E3F5C6F8}"/>
              </a:ext>
            </a:extLst>
          </p:cNvPr>
          <p:cNvSpPr>
            <a:spLocks noGrp="1"/>
          </p:cNvSpPr>
          <p:nvPr>
            <p:ph type="ftr" sz="quarter" idx="11"/>
          </p:nvPr>
        </p:nvSpPr>
        <p:spPr/>
        <p:txBody>
          <a:bodyPr/>
          <a:lstStyle>
            <a:lvl1pPr>
              <a:defRPr/>
            </a:lvl1pPr>
          </a:lstStyle>
          <a:p>
            <a:pPr>
              <a:defRPr/>
            </a:pPr>
            <a:endParaRPr lang="hr-HR"/>
          </a:p>
        </p:txBody>
      </p:sp>
      <p:sp>
        <p:nvSpPr>
          <p:cNvPr id="6" name="Slide Number Placeholder 5">
            <a:extLst>
              <a:ext uri="{FF2B5EF4-FFF2-40B4-BE49-F238E27FC236}">
                <a16:creationId xmlns:a16="http://schemas.microsoft.com/office/drawing/2014/main" id="{7DF9E988-30EE-4BD8-A917-C28F523C16F1}"/>
              </a:ext>
            </a:extLst>
          </p:cNvPr>
          <p:cNvSpPr>
            <a:spLocks noGrp="1"/>
          </p:cNvSpPr>
          <p:nvPr>
            <p:ph type="sldNum" sz="quarter" idx="12"/>
          </p:nvPr>
        </p:nvSpPr>
        <p:spPr/>
        <p:txBody>
          <a:bodyPr/>
          <a:lstStyle>
            <a:lvl1pPr>
              <a:defRPr/>
            </a:lvl1pPr>
          </a:lstStyle>
          <a:p>
            <a:fld id="{D96D3641-AA41-45FB-9F9A-923D3611DE49}" type="slidenum">
              <a:rPr lang="hr-HR" altLang="sr-Latn-RS"/>
              <a:pPr/>
              <a:t>‹#›</a:t>
            </a:fld>
            <a:endParaRPr lang="hr-HR" altLang="sr-Latn-RS"/>
          </a:p>
        </p:txBody>
      </p:sp>
    </p:spTree>
    <p:extLst>
      <p:ext uri="{BB962C8B-B14F-4D97-AF65-F5344CB8AC3E}">
        <p14:creationId xmlns:p14="http://schemas.microsoft.com/office/powerpoint/2010/main" val="388901166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4E9C362-CFEC-4C85-A572-C83844614D87}"/>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sr-Latn-RS"/>
              <a:t>Click to edit Master title style</a:t>
            </a:r>
          </a:p>
        </p:txBody>
      </p:sp>
      <p:sp>
        <p:nvSpPr>
          <p:cNvPr id="1027" name="Text Placeholder 2">
            <a:extLst>
              <a:ext uri="{FF2B5EF4-FFF2-40B4-BE49-F238E27FC236}">
                <a16:creationId xmlns:a16="http://schemas.microsoft.com/office/drawing/2014/main" id="{06F91445-407F-465B-B8C5-AF26D84BF0BD}"/>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sr-Latn-RS"/>
              <a:t>Edit Master text styles</a:t>
            </a:r>
          </a:p>
          <a:p>
            <a:pPr lvl="1"/>
            <a:r>
              <a:rPr lang="en-US" altLang="sr-Latn-RS"/>
              <a:t>Second level</a:t>
            </a:r>
          </a:p>
          <a:p>
            <a:pPr lvl="2"/>
            <a:r>
              <a:rPr lang="en-US" altLang="sr-Latn-RS"/>
              <a:t>Third level</a:t>
            </a:r>
          </a:p>
          <a:p>
            <a:pPr lvl="3"/>
            <a:r>
              <a:rPr lang="en-US" altLang="sr-Latn-RS"/>
              <a:t>Fourth level</a:t>
            </a:r>
          </a:p>
          <a:p>
            <a:pPr lvl="4"/>
            <a:r>
              <a:rPr lang="en-US" altLang="sr-Latn-RS"/>
              <a:t>Fifth level</a:t>
            </a:r>
          </a:p>
        </p:txBody>
      </p:sp>
      <p:sp>
        <p:nvSpPr>
          <p:cNvPr id="4" name="Date Placeholder 3">
            <a:extLst>
              <a:ext uri="{FF2B5EF4-FFF2-40B4-BE49-F238E27FC236}">
                <a16:creationId xmlns:a16="http://schemas.microsoft.com/office/drawing/2014/main" id="{5C293A04-6561-4C96-99D5-30E0A45AB1B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hr-HR"/>
          </a:p>
        </p:txBody>
      </p:sp>
      <p:sp>
        <p:nvSpPr>
          <p:cNvPr id="5" name="Footer Placeholder 4">
            <a:extLst>
              <a:ext uri="{FF2B5EF4-FFF2-40B4-BE49-F238E27FC236}">
                <a16:creationId xmlns:a16="http://schemas.microsoft.com/office/drawing/2014/main" id="{17216550-A666-48D9-B141-CE67A1CAAD4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hr-HR"/>
          </a:p>
        </p:txBody>
      </p:sp>
      <p:sp>
        <p:nvSpPr>
          <p:cNvPr id="6" name="Slide Number Placeholder 5">
            <a:extLst>
              <a:ext uri="{FF2B5EF4-FFF2-40B4-BE49-F238E27FC236}">
                <a16:creationId xmlns:a16="http://schemas.microsoft.com/office/drawing/2014/main" id="{87464235-B42F-4ED6-8204-BDF326AD4BC9}"/>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992E6D3-09F1-458E-BDE7-D8A255E98D37}" type="slidenum">
              <a:rPr lang="hr-HR" altLang="sr-Latn-RS"/>
              <a:pPr/>
              <a:t>‹#›</a:t>
            </a:fld>
            <a:endParaRPr lang="hr-HR" altLang="sr-Latn-R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microsoft.com/office/2014/relationships/chartEx" Target="../charts/chartEx2.xml"/><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14/relationships/chartEx" Target="../charts/chartEx1.xml"/><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C7BA33-5F56-4020-AF41-71522F318119}"/>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2138519" y="1196752"/>
            <a:ext cx="4832512" cy="4797152"/>
          </a:xfrm>
          <a:prstGeom prst="rect">
            <a:avLst/>
          </a:prstGeom>
        </p:spPr>
      </p:pic>
      <p:sp>
        <p:nvSpPr>
          <p:cNvPr id="149010" name="Line 530">
            <a:extLst>
              <a:ext uri="{FF2B5EF4-FFF2-40B4-BE49-F238E27FC236}">
                <a16:creationId xmlns:a16="http://schemas.microsoft.com/office/drawing/2014/main" id="{A46CFF92-D9FE-4E01-BE29-A460928BDB31}"/>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E64F526E-4CE3-49F8-8F48-B28A7FF760BB}"/>
              </a:ext>
            </a:extLst>
          </p:cNvPr>
          <p:cNvSpPr/>
          <p:nvPr/>
        </p:nvSpPr>
        <p:spPr>
          <a:xfrm>
            <a:off x="827584" y="1196752"/>
            <a:ext cx="7992888" cy="1077218"/>
          </a:xfrm>
          <a:prstGeom prst="rect">
            <a:avLst/>
          </a:prstGeom>
        </p:spPr>
        <p:txBody>
          <a:bodyPr wrap="square">
            <a:spAutoFit/>
          </a:bodyPr>
          <a:lstStyle/>
          <a:p>
            <a:pPr algn="ctr"/>
            <a:r>
              <a:rPr lang="en-US" sz="3200" b="1" dirty="0"/>
              <a:t>OCCURRENCE OF </a:t>
            </a:r>
            <a:r>
              <a:rPr lang="en-US" sz="3200" b="1" dirty="0">
                <a:solidFill>
                  <a:srgbClr val="FF0000"/>
                </a:solidFill>
              </a:rPr>
              <a:t>AFRICAN SWINE FEVER </a:t>
            </a:r>
            <a:endParaRPr lang="hr-HR" sz="3200" b="1" dirty="0">
              <a:solidFill>
                <a:srgbClr val="FF0000"/>
              </a:solidFill>
            </a:endParaRPr>
          </a:p>
          <a:p>
            <a:pPr algn="ctr"/>
            <a:r>
              <a:rPr lang="en-US" sz="3200" b="1" dirty="0"/>
              <a:t>IN WILD BOAR IN KOPAČKI RIT NATURE PARK</a:t>
            </a:r>
            <a:endParaRPr lang="hr-HR" sz="3200" b="1" dirty="0"/>
          </a:p>
        </p:txBody>
      </p:sp>
      <p:pic>
        <p:nvPicPr>
          <p:cNvPr id="3" name="Picture 2">
            <a:extLst>
              <a:ext uri="{FF2B5EF4-FFF2-40B4-BE49-F238E27FC236}">
                <a16:creationId xmlns:a16="http://schemas.microsoft.com/office/drawing/2014/main" id="{4B2CFE5D-B5E0-44F0-B52A-5426B725076F}"/>
              </a:ext>
            </a:extLst>
          </p:cNvPr>
          <p:cNvPicPr>
            <a:picLocks noChangeAspect="1"/>
          </p:cNvPicPr>
          <p:nvPr/>
        </p:nvPicPr>
        <p:blipFill>
          <a:blip r:embed="rId3"/>
          <a:stretch>
            <a:fillRect/>
          </a:stretch>
        </p:blipFill>
        <p:spPr>
          <a:xfrm>
            <a:off x="6971031" y="5179618"/>
            <a:ext cx="1866667" cy="1628571"/>
          </a:xfrm>
          <a:prstGeom prst="rect">
            <a:avLst/>
          </a:prstGeom>
        </p:spPr>
      </p:pic>
      <p:sp>
        <p:nvSpPr>
          <p:cNvPr id="7" name="TextBox 6">
            <a:extLst>
              <a:ext uri="{FF2B5EF4-FFF2-40B4-BE49-F238E27FC236}">
                <a16:creationId xmlns:a16="http://schemas.microsoft.com/office/drawing/2014/main" id="{755DAFAC-2EFB-4279-9772-50B636D94C3F}"/>
              </a:ext>
            </a:extLst>
          </p:cNvPr>
          <p:cNvSpPr txBox="1"/>
          <p:nvPr/>
        </p:nvSpPr>
        <p:spPr>
          <a:xfrm>
            <a:off x="1115616" y="2987167"/>
            <a:ext cx="7632848" cy="464871"/>
          </a:xfrm>
          <a:prstGeom prst="rect">
            <a:avLst/>
          </a:prstGeom>
          <a:noFill/>
        </p:spPr>
        <p:txBody>
          <a:bodyPr wrap="square">
            <a:spAutoFit/>
          </a:bodyPr>
          <a:lstStyle/>
          <a:p>
            <a:pPr algn="ctr">
              <a:lnSpc>
                <a:spcPct val="150000"/>
              </a:lnSpc>
            </a:pPr>
            <a:r>
              <a:rPr lang="hr-HR" sz="1800" b="1" dirty="0"/>
              <a:t>Tihomir Florijančić</a:t>
            </a:r>
            <a:r>
              <a:rPr lang="hr-HR" sz="1800" b="1" baseline="30000" dirty="0"/>
              <a:t>1</a:t>
            </a:r>
            <a:r>
              <a:rPr lang="hr-HR" sz="1800" b="1" dirty="0"/>
              <a:t>, Ivo Bašić</a:t>
            </a:r>
            <a:r>
              <a:rPr lang="hr-HR" sz="1800" b="1" baseline="30000" dirty="0"/>
              <a:t>2</a:t>
            </a:r>
            <a:r>
              <a:rPr lang="hr-HR" sz="1800" b="1" dirty="0"/>
              <a:t>, Vlatko Rožac</a:t>
            </a:r>
            <a:r>
              <a:rPr lang="hr-HR" sz="1800" b="1" baseline="30000" dirty="0"/>
              <a:t>2</a:t>
            </a:r>
            <a:endParaRPr lang="en-US" sz="1800" baseline="30000" dirty="0"/>
          </a:p>
        </p:txBody>
      </p:sp>
      <p:sp>
        <p:nvSpPr>
          <p:cNvPr id="10" name="TextBox 9">
            <a:extLst>
              <a:ext uri="{FF2B5EF4-FFF2-40B4-BE49-F238E27FC236}">
                <a16:creationId xmlns:a16="http://schemas.microsoft.com/office/drawing/2014/main" id="{309F5BFC-D1A5-4E33-BF28-BA59EA6764D8}"/>
              </a:ext>
            </a:extLst>
          </p:cNvPr>
          <p:cNvSpPr txBox="1"/>
          <p:nvPr/>
        </p:nvSpPr>
        <p:spPr>
          <a:xfrm>
            <a:off x="566814" y="4012288"/>
            <a:ext cx="8577185" cy="461665"/>
          </a:xfrm>
          <a:prstGeom prst="rect">
            <a:avLst/>
          </a:prstGeom>
          <a:noFill/>
        </p:spPr>
        <p:txBody>
          <a:bodyPr wrap="square">
            <a:spAutoFit/>
          </a:bodyPr>
          <a:lstStyle/>
          <a:p>
            <a:r>
              <a:rPr lang="hr-HR" sz="1200" b="1" baseline="30000" dirty="0"/>
              <a:t>1</a:t>
            </a:r>
            <a:r>
              <a:rPr lang="hr-HR" sz="1200" b="1" dirty="0"/>
              <a:t> Josip Juraj Strossmayer University </a:t>
            </a:r>
            <a:r>
              <a:rPr lang="hr-HR" sz="1200" b="1" dirty="0" err="1"/>
              <a:t>of</a:t>
            </a:r>
            <a:r>
              <a:rPr lang="hr-HR" sz="1200" b="1" dirty="0"/>
              <a:t> Osijek, </a:t>
            </a:r>
            <a:r>
              <a:rPr lang="hr-HR" sz="1200" b="1" dirty="0" err="1"/>
              <a:t>Faculty</a:t>
            </a:r>
            <a:r>
              <a:rPr lang="hr-HR" sz="1200" b="1" dirty="0"/>
              <a:t> </a:t>
            </a:r>
            <a:r>
              <a:rPr lang="hr-HR" sz="1200" b="1" dirty="0" err="1"/>
              <a:t>of</a:t>
            </a:r>
            <a:r>
              <a:rPr lang="hr-HR" sz="1200" b="1" dirty="0"/>
              <a:t> </a:t>
            </a:r>
            <a:r>
              <a:rPr lang="hr-HR" sz="1200" b="1" dirty="0" err="1"/>
              <a:t>Agrobiotechnical</a:t>
            </a:r>
            <a:r>
              <a:rPr lang="hr-HR" sz="1200" b="1" dirty="0"/>
              <a:t> </a:t>
            </a:r>
            <a:r>
              <a:rPr lang="hr-HR" sz="1200" b="1" dirty="0" err="1"/>
              <a:t>Sciencse</a:t>
            </a:r>
            <a:r>
              <a:rPr lang="hr-HR" sz="1200" b="1" dirty="0"/>
              <a:t> Osijek, Vladimira Preloga 1, Osijek, Croatia</a:t>
            </a:r>
          </a:p>
          <a:p>
            <a:r>
              <a:rPr lang="hr-HR" sz="1200" b="1" baseline="30000" dirty="0"/>
              <a:t>2</a:t>
            </a:r>
            <a:r>
              <a:rPr lang="hr-HR" sz="1200" b="1" dirty="0"/>
              <a:t> </a:t>
            </a:r>
            <a:r>
              <a:rPr lang="hr-HR" sz="1200" b="1" dirty="0" err="1"/>
              <a:t>Public</a:t>
            </a:r>
            <a:r>
              <a:rPr lang="hr-HR" sz="1200" b="1" dirty="0"/>
              <a:t> </a:t>
            </a:r>
            <a:r>
              <a:rPr lang="hr-HR" sz="1200" b="1" dirty="0" err="1"/>
              <a:t>Institution</a:t>
            </a:r>
            <a:r>
              <a:rPr lang="hr-HR" sz="1200" b="1" dirty="0"/>
              <a:t> “Nature Park Kopački rit“, Mali </a:t>
            </a:r>
            <a:r>
              <a:rPr lang="hr-HR" sz="1200" b="1" dirty="0" err="1"/>
              <a:t>Sakadaš</a:t>
            </a:r>
            <a:r>
              <a:rPr lang="hr-HR" sz="1200" b="1" dirty="0"/>
              <a:t> 1, Kopačevo – Bilje</a:t>
            </a:r>
          </a:p>
        </p:txBody>
      </p:sp>
      <p:pic>
        <p:nvPicPr>
          <p:cNvPr id="11" name="Picture 10">
            <a:extLst>
              <a:ext uri="{FF2B5EF4-FFF2-40B4-BE49-F238E27FC236}">
                <a16:creationId xmlns:a16="http://schemas.microsoft.com/office/drawing/2014/main" id="{F39063FB-0E2C-4400-9E1B-BD48DA65A07D}"/>
              </a:ext>
            </a:extLst>
          </p:cNvPr>
          <p:cNvPicPr>
            <a:picLocks noChangeAspect="1"/>
          </p:cNvPicPr>
          <p:nvPr/>
        </p:nvPicPr>
        <p:blipFill>
          <a:blip r:embed="rId4"/>
          <a:stretch>
            <a:fillRect/>
          </a:stretch>
        </p:blipFill>
        <p:spPr>
          <a:xfrm>
            <a:off x="3297939" y="5800109"/>
            <a:ext cx="1586403" cy="562837"/>
          </a:xfrm>
          <a:prstGeom prst="rect">
            <a:avLst/>
          </a:prstGeom>
        </p:spPr>
      </p:pic>
      <p:pic>
        <p:nvPicPr>
          <p:cNvPr id="6" name="Picture 5">
            <a:extLst>
              <a:ext uri="{FF2B5EF4-FFF2-40B4-BE49-F238E27FC236}">
                <a16:creationId xmlns:a16="http://schemas.microsoft.com/office/drawing/2014/main" id="{36D18CBB-16A4-4858-B215-1EF971D17B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5800109"/>
            <a:ext cx="2417068" cy="558309"/>
          </a:xfrm>
          <a:prstGeom prst="rect">
            <a:avLst/>
          </a:prstGeom>
        </p:spPr>
      </p:pic>
    </p:spTree>
    <p:extLst>
      <p:ext uri="{BB962C8B-B14F-4D97-AF65-F5344CB8AC3E}">
        <p14:creationId xmlns:p14="http://schemas.microsoft.com/office/powerpoint/2010/main" val="767948580"/>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314434-F56B-4AB8-A4A0-74A758CEC557}"/>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4" name="Picture 3">
            <a:extLst>
              <a:ext uri="{FF2B5EF4-FFF2-40B4-BE49-F238E27FC236}">
                <a16:creationId xmlns:a16="http://schemas.microsoft.com/office/drawing/2014/main" id="{A3C7BA33-5F56-4020-AF41-71522F318119}"/>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A46CFF92-D9FE-4E01-BE29-A460928BDB31}"/>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E64F526E-4CE3-49F8-8F48-B28A7FF760BB}"/>
              </a:ext>
            </a:extLst>
          </p:cNvPr>
          <p:cNvSpPr/>
          <p:nvPr/>
        </p:nvSpPr>
        <p:spPr>
          <a:xfrm>
            <a:off x="899592" y="458956"/>
            <a:ext cx="7344816" cy="6093976"/>
          </a:xfrm>
          <a:prstGeom prst="rect">
            <a:avLst/>
          </a:prstGeom>
        </p:spPr>
        <p:txBody>
          <a:bodyPr wrap="square">
            <a:spAutoFit/>
          </a:bodyPr>
          <a:lstStyle/>
          <a:p>
            <a:r>
              <a:rPr lang="en-US" sz="3600" b="1" dirty="0"/>
              <a:t>AFRICAN SWINE FEVER (ASF)</a:t>
            </a:r>
            <a:endParaRPr lang="hr-HR" sz="3600" b="1" dirty="0"/>
          </a:p>
          <a:p>
            <a:pPr marL="342900" indent="-342900">
              <a:lnSpc>
                <a:spcPct val="150000"/>
              </a:lnSpc>
              <a:buFont typeface="Arial" panose="020B0604020202020204" pitchFamily="34" charset="0"/>
              <a:buChar char="•"/>
            </a:pPr>
            <a:r>
              <a:rPr lang="hr-HR" sz="2200" b="1" dirty="0"/>
              <a:t>a</a:t>
            </a:r>
            <a:r>
              <a:rPr lang="en-US" sz="2200" b="1" dirty="0"/>
              <a:t> contagious viral disease affecting domestic and wild pigs</a:t>
            </a:r>
            <a:endParaRPr lang="en-US" sz="2200" dirty="0"/>
          </a:p>
          <a:p>
            <a:pPr marL="342900" indent="-342900">
              <a:lnSpc>
                <a:spcPct val="150000"/>
              </a:lnSpc>
              <a:buFont typeface="Arial" panose="020B0604020202020204" pitchFamily="34" charset="0"/>
              <a:buChar char="•"/>
            </a:pPr>
            <a:r>
              <a:rPr lang="en-US" sz="2200" b="1" dirty="0"/>
              <a:t>manifests as hemorrhagic fever</a:t>
            </a:r>
            <a:br>
              <a:rPr lang="en-US" sz="2200" dirty="0"/>
            </a:br>
            <a:r>
              <a:rPr lang="en-US" sz="2200" b="1" dirty="0"/>
              <a:t>(very similar to classical swine fever)</a:t>
            </a:r>
            <a:endParaRPr lang="en-US" sz="2200" dirty="0"/>
          </a:p>
          <a:p>
            <a:pPr marL="342900" indent="-342900">
              <a:lnSpc>
                <a:spcPct val="150000"/>
              </a:lnSpc>
              <a:buFont typeface="Arial" panose="020B0604020202020204" pitchFamily="34" charset="0"/>
              <a:buChar char="•"/>
            </a:pPr>
            <a:r>
              <a:rPr lang="en-US" sz="2200" b="1" dirty="0"/>
              <a:t>mortality rate of up to 100%</a:t>
            </a:r>
            <a:endParaRPr lang="en-US" sz="2200" dirty="0"/>
          </a:p>
          <a:p>
            <a:pPr marL="342900" indent="-342900">
              <a:lnSpc>
                <a:spcPct val="150000"/>
              </a:lnSpc>
              <a:buFont typeface="Arial" panose="020B0604020202020204" pitchFamily="34" charset="0"/>
              <a:buChar char="•"/>
            </a:pPr>
            <a:r>
              <a:rPr lang="en-US" sz="2200" b="1" dirty="0"/>
              <a:t>disease that affects pigs of all age groups</a:t>
            </a:r>
            <a:endParaRPr lang="en-US" sz="2200" dirty="0"/>
          </a:p>
          <a:p>
            <a:pPr marL="342900" indent="-342900">
              <a:lnSpc>
                <a:spcPct val="150000"/>
              </a:lnSpc>
              <a:buFont typeface="Arial" panose="020B0604020202020204" pitchFamily="34" charset="0"/>
              <a:buChar char="•"/>
            </a:pPr>
            <a:r>
              <a:rPr lang="en-US" sz="2200" b="1" dirty="0"/>
              <a:t>no risk to humans or other animals</a:t>
            </a:r>
            <a:endParaRPr lang="en-US" sz="2200" dirty="0"/>
          </a:p>
          <a:p>
            <a:pPr marL="342900" indent="-342900">
              <a:lnSpc>
                <a:spcPct val="150000"/>
              </a:lnSpc>
              <a:buFont typeface="Arial" panose="020B0604020202020204" pitchFamily="34" charset="0"/>
              <a:buChar char="•"/>
            </a:pPr>
            <a:r>
              <a:rPr lang="en-US" sz="2200" b="1" dirty="0"/>
              <a:t>notifiable disease</a:t>
            </a:r>
            <a:endParaRPr lang="en-US" sz="2200" dirty="0"/>
          </a:p>
          <a:p>
            <a:pPr marL="342900" indent="-342900">
              <a:lnSpc>
                <a:spcPct val="150000"/>
              </a:lnSpc>
              <a:buFont typeface="Arial" panose="020B0604020202020204" pitchFamily="34" charset="0"/>
              <a:buChar char="•"/>
            </a:pPr>
            <a:r>
              <a:rPr lang="en-US" sz="2200" b="1" dirty="0"/>
              <a:t>listed by the World </a:t>
            </a:r>
            <a:r>
              <a:rPr lang="en-US" sz="2200" b="1" dirty="0" err="1"/>
              <a:t>Organisation</a:t>
            </a:r>
            <a:r>
              <a:rPr lang="en-US" sz="2200" b="1" dirty="0"/>
              <a:t> for Animal Health (WOAH, formerly OIE)</a:t>
            </a:r>
            <a:endParaRPr lang="en-US" sz="2200" dirty="0"/>
          </a:p>
          <a:p>
            <a:pPr marL="342900" indent="-342900">
              <a:lnSpc>
                <a:spcPct val="150000"/>
              </a:lnSpc>
              <a:buFont typeface="Arial" panose="020B0604020202020204" pitchFamily="34" charset="0"/>
              <a:buChar char="•"/>
            </a:pPr>
            <a:r>
              <a:rPr lang="en-US" sz="2200" b="1" dirty="0"/>
              <a:t>potential to spread very rapidly across national borders</a:t>
            </a:r>
            <a:endParaRPr lang="en-US" sz="2200" dirty="0"/>
          </a:p>
          <a:p>
            <a:pPr marL="342900" indent="-342900">
              <a:spcAft>
                <a:spcPts val="1200"/>
              </a:spcAft>
              <a:buFont typeface="Arial" panose="020B0604020202020204" pitchFamily="34" charset="0"/>
              <a:buChar char="•"/>
              <a:defRPr/>
            </a:pPr>
            <a:endParaRPr lang="hr-HR" sz="2400" b="1" dirty="0">
              <a:latin typeface="+mn-lt"/>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1686A7-2723-45D0-8E4B-960453C15674}"/>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5" name="Picture 4">
            <a:extLst>
              <a:ext uri="{FF2B5EF4-FFF2-40B4-BE49-F238E27FC236}">
                <a16:creationId xmlns:a16="http://schemas.microsoft.com/office/drawing/2014/main" id="{781D28D9-9571-4A43-A184-7ED3350080A2}"/>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A74EF4CC-D935-4228-B268-661B8076BE34}"/>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A54502F8-77DC-40D3-A23E-0E6ACF90D2D1}"/>
              </a:ext>
            </a:extLst>
          </p:cNvPr>
          <p:cNvSpPr/>
          <p:nvPr/>
        </p:nvSpPr>
        <p:spPr>
          <a:xfrm>
            <a:off x="719572" y="367877"/>
            <a:ext cx="7704856" cy="5626027"/>
          </a:xfrm>
          <a:prstGeom prst="rect">
            <a:avLst/>
          </a:prstGeom>
        </p:spPr>
        <p:txBody>
          <a:bodyPr wrap="square">
            <a:spAutoFit/>
          </a:bodyPr>
          <a:lstStyle/>
          <a:p>
            <a:pPr marL="342900" indent="-342900">
              <a:lnSpc>
                <a:spcPct val="150000"/>
              </a:lnSpc>
              <a:buFont typeface="Arial" panose="020B0604020202020204" pitchFamily="34" charset="0"/>
              <a:buChar char="•"/>
            </a:pPr>
            <a:r>
              <a:rPr lang="hr-HR" sz="2200" b="1" dirty="0"/>
              <a:t>h</a:t>
            </a:r>
            <a:r>
              <a:rPr lang="en-US" sz="2200" b="1" dirty="0"/>
              <a:t>as serious socioeconomic and public health consequences</a:t>
            </a:r>
            <a:endParaRPr lang="en-US" sz="2200" dirty="0"/>
          </a:p>
          <a:p>
            <a:pPr marL="342900" indent="-342900">
              <a:lnSpc>
                <a:spcPct val="150000"/>
              </a:lnSpc>
              <a:buFont typeface="Arial" panose="020B0604020202020204" pitchFamily="34" charset="0"/>
              <a:buChar char="•"/>
            </a:pPr>
            <a:r>
              <a:rPr lang="hr-HR" sz="2200" b="1" dirty="0"/>
              <a:t>i</a:t>
            </a:r>
            <a:r>
              <a:rPr lang="en-US" sz="2200" b="1" dirty="0"/>
              <a:t>s of major importance for the international trade in animals and products of animal origin</a:t>
            </a:r>
            <a:endParaRPr lang="en-US" sz="2200" dirty="0"/>
          </a:p>
          <a:p>
            <a:pPr marL="342900" indent="-342900">
              <a:lnSpc>
                <a:spcPct val="150000"/>
              </a:lnSpc>
              <a:buFont typeface="Arial" panose="020B0604020202020204" pitchFamily="34" charset="0"/>
              <a:buChar char="•"/>
            </a:pPr>
            <a:r>
              <a:rPr lang="hr-HR" sz="2200" b="1" dirty="0"/>
              <a:t>h</a:t>
            </a:r>
            <a:r>
              <a:rPr lang="en-US" sz="2200" b="1" dirty="0"/>
              <a:t>as caused economic losses of several billion euros in Europe to date</a:t>
            </a:r>
            <a:endParaRPr lang="en-US" sz="2200" dirty="0"/>
          </a:p>
          <a:p>
            <a:pPr marL="342900" indent="-342900">
              <a:lnSpc>
                <a:spcPct val="150000"/>
              </a:lnSpc>
              <a:buFont typeface="Arial" panose="020B0604020202020204" pitchFamily="34" charset="0"/>
              <a:buChar char="•"/>
            </a:pPr>
            <a:r>
              <a:rPr lang="hr-HR" sz="2200" b="1" dirty="0"/>
              <a:t>i</a:t>
            </a:r>
            <a:r>
              <a:rPr lang="en-US" sz="2200" b="1" dirty="0"/>
              <a:t>s controlled in domestic pig holdings by culling pigs on infected premises</a:t>
            </a:r>
            <a:endParaRPr lang="en-US" sz="2200" dirty="0"/>
          </a:p>
          <a:p>
            <a:pPr marL="342900" indent="-342900">
              <a:lnSpc>
                <a:spcPct val="150000"/>
              </a:lnSpc>
              <a:buFont typeface="Arial" panose="020B0604020202020204" pitchFamily="34" charset="0"/>
              <a:buChar char="•"/>
            </a:pPr>
            <a:r>
              <a:rPr lang="hr-HR" sz="2200" b="1" dirty="0"/>
              <a:t>r</a:t>
            </a:r>
            <a:r>
              <a:rPr lang="en-US" sz="2200" b="1" dirty="0" err="1"/>
              <a:t>equires</a:t>
            </a:r>
            <a:r>
              <a:rPr lang="en-US" sz="2200" b="1" dirty="0"/>
              <a:t> strict control measures within 3 km and 10 km zones</a:t>
            </a:r>
            <a:br>
              <a:rPr lang="en-US" sz="2200" dirty="0"/>
            </a:br>
            <a:r>
              <a:rPr lang="en-US" sz="2200" b="1" dirty="0"/>
              <a:t>(including a movement ban lasting at least 45 days)</a:t>
            </a:r>
            <a:endParaRPr lang="en-US" sz="2200" dirty="0"/>
          </a:p>
          <a:p>
            <a:pPr marL="342900" indent="-342900">
              <a:lnSpc>
                <a:spcPct val="150000"/>
              </a:lnSpc>
              <a:buFont typeface="Arial" panose="020B0604020202020204" pitchFamily="34" charset="0"/>
              <a:buChar char="•"/>
            </a:pPr>
            <a:r>
              <a:rPr lang="hr-HR" sz="2200" b="1" dirty="0"/>
              <a:t>i</a:t>
            </a:r>
            <a:r>
              <a:rPr lang="en-US" sz="2200" b="1" dirty="0"/>
              <a:t>s very difficult to eradicate in wild boar populations</a:t>
            </a:r>
            <a:endParaRPr lang="en-US" sz="2200" dirty="0"/>
          </a:p>
          <a:p>
            <a:pPr marL="342900" indent="-342900">
              <a:lnSpc>
                <a:spcPct val="150000"/>
              </a:lnSpc>
              <a:buFont typeface="Arial" panose="020B0604020202020204" pitchFamily="34" charset="0"/>
              <a:buChar char="•"/>
            </a:pPr>
            <a:r>
              <a:rPr lang="hr-HR" sz="2200" b="1" dirty="0"/>
              <a:t>n</a:t>
            </a:r>
            <a:r>
              <a:rPr lang="en-US" sz="2200" b="1" dirty="0"/>
              <a:t>o vaccine is currently available</a:t>
            </a:r>
            <a:endParaRPr lang="en-US" sz="2200" dirty="0"/>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F1BE3F-EA4B-4680-A2E5-76E12DF510CC}"/>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8197" name="Picture 3">
            <a:extLst>
              <a:ext uri="{FF2B5EF4-FFF2-40B4-BE49-F238E27FC236}">
                <a16:creationId xmlns:a16="http://schemas.microsoft.com/office/drawing/2014/main" id="{6FAB1065-117B-4497-A897-EE88A9A24D5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300192" y="3692476"/>
            <a:ext cx="1700834" cy="184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71095B4-C7F6-4E21-AB43-F54E3AA49545}"/>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tretch>
            <a:fillRect/>
          </a:stretch>
        </p:blipFill>
        <p:spPr>
          <a:xfrm>
            <a:off x="971005" y="1178420"/>
            <a:ext cx="4832512" cy="4797152"/>
          </a:xfrm>
          <a:prstGeom prst="rect">
            <a:avLst/>
          </a:prstGeom>
        </p:spPr>
      </p:pic>
      <p:sp>
        <p:nvSpPr>
          <p:cNvPr id="149010" name="Line 530">
            <a:extLst>
              <a:ext uri="{FF2B5EF4-FFF2-40B4-BE49-F238E27FC236}">
                <a16:creationId xmlns:a16="http://schemas.microsoft.com/office/drawing/2014/main" id="{EBC667AC-A7A6-4DEA-B356-1F6F70600B99}"/>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EBCABF2B-D821-4E62-B0E2-DA0FC9E2E728}"/>
              </a:ext>
            </a:extLst>
          </p:cNvPr>
          <p:cNvSpPr/>
          <p:nvPr/>
        </p:nvSpPr>
        <p:spPr>
          <a:xfrm>
            <a:off x="971005" y="609818"/>
            <a:ext cx="7246045" cy="646331"/>
          </a:xfrm>
          <a:prstGeom prst="rect">
            <a:avLst/>
          </a:prstGeom>
        </p:spPr>
        <p:txBody>
          <a:bodyPr wrap="square">
            <a:spAutoFit/>
          </a:bodyPr>
          <a:lstStyle/>
          <a:p>
            <a:pPr>
              <a:spcAft>
                <a:spcPts val="2400"/>
              </a:spcAft>
              <a:defRPr/>
            </a:pPr>
            <a:r>
              <a:rPr lang="hr-HR" sz="3600" b="1" dirty="0">
                <a:latin typeface="+mn-lt"/>
              </a:rPr>
              <a:t>AFRICAN SWINE FEVER (ASF)</a:t>
            </a:r>
          </a:p>
        </p:txBody>
      </p:sp>
      <p:pic>
        <p:nvPicPr>
          <p:cNvPr id="8196" name="Picture 2">
            <a:extLst>
              <a:ext uri="{FF2B5EF4-FFF2-40B4-BE49-F238E27FC236}">
                <a16:creationId xmlns:a16="http://schemas.microsoft.com/office/drawing/2014/main" id="{C8FC626C-D849-42CD-93B1-FFD54EBA8D22}"/>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300192" y="1776771"/>
            <a:ext cx="1700834"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AF824E1-C8B1-4F4C-B619-2A4FD079339E}"/>
              </a:ext>
            </a:extLst>
          </p:cNvPr>
          <p:cNvSpPr txBox="1"/>
          <p:nvPr/>
        </p:nvSpPr>
        <p:spPr>
          <a:xfrm>
            <a:off x="971005" y="1674673"/>
            <a:ext cx="4681115" cy="3416320"/>
          </a:xfrm>
          <a:prstGeom prst="rect">
            <a:avLst/>
          </a:prstGeom>
          <a:noFill/>
        </p:spPr>
        <p:txBody>
          <a:bodyPr wrap="square" rtlCol="0">
            <a:spAutoFit/>
          </a:bodyPr>
          <a:lstStyle/>
          <a:p>
            <a:pPr>
              <a:spcAft>
                <a:spcPts val="2400"/>
              </a:spcAft>
              <a:defRPr/>
            </a:pPr>
            <a:r>
              <a:rPr lang="en-US" sz="2200" b="1" dirty="0">
                <a:latin typeface="+mn-lt"/>
              </a:rPr>
              <a:t>CAUSATIVE AGENT</a:t>
            </a:r>
            <a:endParaRPr lang="hr-HR" sz="2200" b="1" dirty="0">
              <a:latin typeface="+mn-lt"/>
            </a:endParaRPr>
          </a:p>
          <a:p>
            <a:pPr marL="342900" indent="-342900">
              <a:spcAft>
                <a:spcPts val="2400"/>
              </a:spcAft>
              <a:buFont typeface="Arial" panose="020B0604020202020204" pitchFamily="34" charset="0"/>
              <a:buChar char="•"/>
              <a:defRPr/>
            </a:pPr>
            <a:r>
              <a:rPr lang="en-US" sz="2200" b="1" dirty="0">
                <a:latin typeface="+mn-lt"/>
              </a:rPr>
              <a:t>enveloped DNA virus belonging to the genus </a:t>
            </a:r>
            <a:r>
              <a:rPr lang="en-US" sz="2200" b="1" dirty="0" err="1">
                <a:latin typeface="+mn-lt"/>
              </a:rPr>
              <a:t>Asfivirus</a:t>
            </a:r>
            <a:r>
              <a:rPr lang="en-US" sz="2200" b="1" dirty="0">
                <a:latin typeface="+mn-lt"/>
              </a:rPr>
              <a:t> within the family </a:t>
            </a:r>
            <a:r>
              <a:rPr lang="en-US" sz="2200" b="1" dirty="0" err="1">
                <a:latin typeface="+mn-lt"/>
              </a:rPr>
              <a:t>Asfarviridae</a:t>
            </a:r>
            <a:endParaRPr lang="hr-HR" sz="2200" b="1" dirty="0">
              <a:latin typeface="+mn-lt"/>
            </a:endParaRPr>
          </a:p>
          <a:p>
            <a:pPr marL="342900" indent="-342900">
              <a:spcAft>
                <a:spcPts val="2400"/>
              </a:spcAft>
              <a:buFont typeface="Arial" panose="020B0604020202020204" pitchFamily="34" charset="0"/>
              <a:buChar char="•"/>
              <a:defRPr/>
            </a:pPr>
            <a:r>
              <a:rPr lang="en-US" sz="2200" b="1" dirty="0">
                <a:latin typeface="+mn-lt"/>
              </a:rPr>
              <a:t>DNA arbovirus capable of infecting both invertebrates (ticks of the genus </a:t>
            </a:r>
            <a:r>
              <a:rPr lang="en-US" sz="2200" b="1" dirty="0" err="1">
                <a:latin typeface="+mn-lt"/>
              </a:rPr>
              <a:t>Ornithodoros</a:t>
            </a:r>
            <a:r>
              <a:rPr lang="en-US" sz="2200" b="1" dirty="0">
                <a:latin typeface="+mn-lt"/>
              </a:rPr>
              <a:t>) and vertebrates (family Suidae)</a:t>
            </a:r>
            <a:endParaRPr lang="hr-HR" sz="2200" b="1" dirty="0">
              <a:latin typeface="+mn-lt"/>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E4B9820-ABE7-4578-9F76-EE5A6467F09F}"/>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7ABC8057-156F-4327-9E45-39AF74734697}"/>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6" name="Rectangle 5">
            <a:extLst>
              <a:ext uri="{FF2B5EF4-FFF2-40B4-BE49-F238E27FC236}">
                <a16:creationId xmlns:a16="http://schemas.microsoft.com/office/drawing/2014/main" id="{72D1C2CF-3E7B-484B-BB2C-B022B332897D}"/>
              </a:ext>
            </a:extLst>
          </p:cNvPr>
          <p:cNvSpPr/>
          <p:nvPr/>
        </p:nvSpPr>
        <p:spPr>
          <a:xfrm>
            <a:off x="1043608" y="1628800"/>
            <a:ext cx="6552778" cy="3108543"/>
          </a:xfrm>
          <a:prstGeom prst="rect">
            <a:avLst/>
          </a:prstGeom>
        </p:spPr>
        <p:txBody>
          <a:bodyPr wrap="square">
            <a:spAutoFit/>
          </a:bodyPr>
          <a:lstStyle/>
          <a:p>
            <a:pPr marL="342900" indent="-342900">
              <a:spcAft>
                <a:spcPts val="1200"/>
              </a:spcAft>
              <a:buFont typeface="Arial" panose="020B0604020202020204" pitchFamily="34" charset="0"/>
              <a:buChar char="•"/>
              <a:defRPr/>
            </a:pPr>
            <a:r>
              <a:rPr lang="hr-HR" sz="2200" b="1" dirty="0">
                <a:latin typeface="+mn-lt"/>
              </a:rPr>
              <a:t>t</a:t>
            </a:r>
            <a:r>
              <a:rPr lang="en-US" sz="2200" b="1" dirty="0">
                <a:latin typeface="+mn-lt"/>
              </a:rPr>
              <a:t>he virus is shed through saliva, ocular and nasal discharge, urine, feces, and reproductive tract secretions</a:t>
            </a:r>
            <a:endParaRPr lang="hr-HR" sz="2200" b="1" dirty="0">
              <a:latin typeface="+mn-lt"/>
            </a:endParaRPr>
          </a:p>
          <a:p>
            <a:pPr marL="342900" indent="-342900">
              <a:spcAft>
                <a:spcPts val="1200"/>
              </a:spcAft>
              <a:buFont typeface="Arial" panose="020B0604020202020204" pitchFamily="34" charset="0"/>
              <a:buChar char="•"/>
              <a:defRPr/>
            </a:pPr>
            <a:r>
              <a:rPr lang="hr-HR" sz="2200" b="1" u="sng" dirty="0">
                <a:latin typeface="+mn-lt"/>
              </a:rPr>
              <a:t>b</a:t>
            </a:r>
            <a:r>
              <a:rPr lang="en-US" sz="2200" b="1" u="sng" dirty="0" err="1">
                <a:latin typeface="+mn-lt"/>
              </a:rPr>
              <a:t>lood</a:t>
            </a:r>
            <a:r>
              <a:rPr lang="en-US" sz="2200" b="1" u="sng" dirty="0">
                <a:latin typeface="+mn-lt"/>
              </a:rPr>
              <a:t> contains high concentrations of the virus</a:t>
            </a:r>
            <a:endParaRPr lang="hr-HR" sz="2200" b="1" u="sng" dirty="0">
              <a:latin typeface="+mn-lt"/>
            </a:endParaRPr>
          </a:p>
          <a:p>
            <a:pPr marL="342900" indent="-342900">
              <a:spcAft>
                <a:spcPts val="1200"/>
              </a:spcAft>
              <a:buFont typeface="Arial" panose="020B0604020202020204" pitchFamily="34" charset="0"/>
              <a:buChar char="•"/>
              <a:defRPr/>
            </a:pPr>
            <a:r>
              <a:rPr lang="hr-HR" sz="2200" b="1" dirty="0">
                <a:latin typeface="+mn-lt"/>
              </a:rPr>
              <a:t>i</a:t>
            </a:r>
            <a:r>
              <a:rPr lang="en-US" sz="2200" b="1" dirty="0">
                <a:latin typeface="+mn-lt"/>
              </a:rPr>
              <a:t>n the external environment, the virus can survive for prolonged periods when present in protein-rich materials such as meat, blood, feces, and bone marrow</a:t>
            </a:r>
            <a:endParaRPr lang="hr-HR" sz="2200" b="1" dirty="0">
              <a:latin typeface="+mn-lt"/>
            </a:endParaRPr>
          </a:p>
        </p:txBody>
      </p:sp>
      <p:sp>
        <p:nvSpPr>
          <p:cNvPr id="9" name="TextBox 8">
            <a:extLst>
              <a:ext uri="{FF2B5EF4-FFF2-40B4-BE49-F238E27FC236}">
                <a16:creationId xmlns:a16="http://schemas.microsoft.com/office/drawing/2014/main" id="{74EB2964-C523-4114-8B6B-CD51FF34076E}"/>
              </a:ext>
            </a:extLst>
          </p:cNvPr>
          <p:cNvSpPr txBox="1"/>
          <p:nvPr/>
        </p:nvSpPr>
        <p:spPr>
          <a:xfrm>
            <a:off x="1040768" y="908720"/>
            <a:ext cx="4681115" cy="461665"/>
          </a:xfrm>
          <a:prstGeom prst="rect">
            <a:avLst/>
          </a:prstGeom>
          <a:noFill/>
        </p:spPr>
        <p:txBody>
          <a:bodyPr wrap="square" rtlCol="0">
            <a:spAutoFit/>
          </a:bodyPr>
          <a:lstStyle/>
          <a:p>
            <a:pPr>
              <a:spcAft>
                <a:spcPts val="2400"/>
              </a:spcAft>
              <a:defRPr/>
            </a:pPr>
            <a:r>
              <a:rPr lang="hr-HR" sz="2400" b="1" dirty="0">
                <a:solidFill>
                  <a:srgbClr val="C7842F"/>
                </a:solidFill>
                <a:latin typeface="+mn-lt"/>
              </a:rPr>
              <a:t>CAUSATIVE AGENT</a:t>
            </a:r>
          </a:p>
        </p:txBody>
      </p:sp>
      <p:pic>
        <p:nvPicPr>
          <p:cNvPr id="7" name="Picture 6">
            <a:extLst>
              <a:ext uri="{FF2B5EF4-FFF2-40B4-BE49-F238E27FC236}">
                <a16:creationId xmlns:a16="http://schemas.microsoft.com/office/drawing/2014/main" id="{41739171-E003-47CA-8CBF-A0226588BF1A}"/>
              </a:ext>
            </a:extLst>
          </p:cNvPr>
          <p:cNvPicPr>
            <a:picLocks noChangeAspect="1"/>
          </p:cNvPicPr>
          <p:nvPr/>
        </p:nvPicPr>
        <p:blipFill>
          <a:blip r:embed="rId3"/>
          <a:stretch>
            <a:fillRect/>
          </a:stretch>
        </p:blipFill>
        <p:spPr>
          <a:xfrm>
            <a:off x="6971031" y="5179618"/>
            <a:ext cx="1866667" cy="1628571"/>
          </a:xfrm>
          <a:prstGeom prst="rect">
            <a:avLst/>
          </a:prstGeom>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112FDC-5DEA-4055-8796-1B9F2E63D63C}"/>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249C259B-54C2-48A7-BA90-2A4E08D2F754}"/>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7E08E601-630F-43E7-A980-D44A6E8E0F2B}"/>
              </a:ext>
            </a:extLst>
          </p:cNvPr>
          <p:cNvSpPr/>
          <p:nvPr/>
        </p:nvSpPr>
        <p:spPr>
          <a:xfrm>
            <a:off x="755576" y="1052736"/>
            <a:ext cx="8208912" cy="4779642"/>
          </a:xfrm>
          <a:prstGeom prst="rect">
            <a:avLst/>
          </a:prstGeom>
        </p:spPr>
        <p:txBody>
          <a:bodyPr wrap="square">
            <a:spAutoFit/>
          </a:bodyPr>
          <a:lstStyle/>
          <a:p>
            <a:r>
              <a:rPr lang="en-US" sz="2200" b="1" dirty="0"/>
              <a:t>TRANSMISSION</a:t>
            </a:r>
            <a:endParaRPr lang="hr-HR" sz="2200" b="1" dirty="0"/>
          </a:p>
          <a:p>
            <a:endParaRPr lang="en-US" sz="2200" b="1" dirty="0"/>
          </a:p>
          <a:p>
            <a:pPr marL="342900" indent="-342900">
              <a:lnSpc>
                <a:spcPct val="150000"/>
              </a:lnSpc>
              <a:buFont typeface="Arial" panose="020B0604020202020204" pitchFamily="34" charset="0"/>
              <a:buChar char="•"/>
            </a:pPr>
            <a:r>
              <a:rPr lang="hr-HR" sz="2200" b="1" dirty="0"/>
              <a:t>p</a:t>
            </a:r>
            <a:r>
              <a:rPr lang="en-US" sz="2200" b="1" dirty="0" err="1"/>
              <a:t>igs</a:t>
            </a:r>
            <a:r>
              <a:rPr lang="en-US" sz="2200" b="1" dirty="0"/>
              <a:t> become infected through contact with infected pigs</a:t>
            </a:r>
            <a:endParaRPr lang="hr-HR" sz="2200" b="1" dirty="0"/>
          </a:p>
          <a:p>
            <a:pPr marL="342900" indent="-342900">
              <a:lnSpc>
                <a:spcPct val="150000"/>
              </a:lnSpc>
              <a:buFont typeface="Arial" panose="020B0604020202020204" pitchFamily="34" charset="0"/>
              <a:buChar char="•"/>
            </a:pPr>
            <a:r>
              <a:rPr lang="en-US" sz="2200" b="1" dirty="0"/>
              <a:t>contaminated feed, water, and bedding</a:t>
            </a:r>
            <a:endParaRPr lang="en-US" sz="2200" dirty="0"/>
          </a:p>
          <a:p>
            <a:pPr marL="342900" indent="-342900">
              <a:lnSpc>
                <a:spcPct val="150000"/>
              </a:lnSpc>
              <a:buFont typeface="Arial" panose="020B0604020202020204" pitchFamily="34" charset="0"/>
              <a:buChar char="•"/>
            </a:pPr>
            <a:r>
              <a:rPr lang="hr-HR" sz="2200" b="1" dirty="0"/>
              <a:t>t</a:t>
            </a:r>
            <a:r>
              <a:rPr lang="en-US" sz="2200" b="1" dirty="0"/>
              <a:t>he virus can be spread over long distances by vehicles and people</a:t>
            </a:r>
            <a:endParaRPr lang="en-US" sz="2200" dirty="0"/>
          </a:p>
          <a:p>
            <a:pPr marL="342900" indent="-342900">
              <a:lnSpc>
                <a:spcPct val="150000"/>
              </a:lnSpc>
              <a:buFont typeface="Arial" panose="020B0604020202020204" pitchFamily="34" charset="0"/>
              <a:buChar char="•"/>
            </a:pPr>
            <a:r>
              <a:rPr lang="hr-HR" sz="2200" b="1" dirty="0"/>
              <a:t>p</a:t>
            </a:r>
            <a:r>
              <a:rPr lang="en-US" sz="2200" b="1" dirty="0" err="1"/>
              <a:t>igs</a:t>
            </a:r>
            <a:r>
              <a:rPr lang="en-US" sz="2200" b="1" dirty="0"/>
              <a:t> can become infected through indirect contact via fomites</a:t>
            </a:r>
            <a:endParaRPr lang="en-US" sz="2200" dirty="0"/>
          </a:p>
          <a:p>
            <a:pPr marL="342900" indent="-342900">
              <a:lnSpc>
                <a:spcPct val="150000"/>
              </a:lnSpc>
              <a:buFont typeface="Arial" panose="020B0604020202020204" pitchFamily="34" charset="0"/>
              <a:buChar char="•"/>
            </a:pPr>
            <a:r>
              <a:rPr lang="hr-HR" sz="2200" b="1" dirty="0"/>
              <a:t>m</a:t>
            </a:r>
            <a:r>
              <a:rPr lang="en-US" sz="2200" b="1" dirty="0" err="1"/>
              <a:t>echanical</a:t>
            </a:r>
            <a:r>
              <a:rPr lang="en-US" sz="2200" b="1" dirty="0"/>
              <a:t> transmission can occur via insects, rats, and humans (e.g. through non-sterile veterinary instruments)</a:t>
            </a:r>
            <a:endParaRPr lang="en-US" sz="2200" dirty="0"/>
          </a:p>
          <a:p>
            <a:pPr marL="342900" indent="-342900">
              <a:lnSpc>
                <a:spcPct val="150000"/>
              </a:lnSpc>
              <a:buFont typeface="Arial" panose="020B0604020202020204" pitchFamily="34" charset="0"/>
              <a:buChar char="•"/>
            </a:pPr>
            <a:r>
              <a:rPr lang="hr-HR" sz="2200" b="1" dirty="0"/>
              <a:t>v</a:t>
            </a:r>
            <a:r>
              <a:rPr lang="en-US" sz="2200" b="1" dirty="0" err="1"/>
              <a:t>irus</a:t>
            </a:r>
            <a:r>
              <a:rPr lang="en-US" sz="2200" b="1" dirty="0"/>
              <a:t> transmission via aerosols has been reported only among pigs in close contact</a:t>
            </a:r>
            <a:endParaRPr lang="en-US" sz="2200" dirty="0"/>
          </a:p>
        </p:txBody>
      </p:sp>
      <p:pic>
        <p:nvPicPr>
          <p:cNvPr id="6" name="Picture 5">
            <a:extLst>
              <a:ext uri="{FF2B5EF4-FFF2-40B4-BE49-F238E27FC236}">
                <a16:creationId xmlns:a16="http://schemas.microsoft.com/office/drawing/2014/main" id="{8E273749-1744-4D9A-BDBF-461E921C2275}"/>
              </a:ext>
            </a:extLst>
          </p:cNvPr>
          <p:cNvPicPr>
            <a:picLocks noChangeAspect="1"/>
          </p:cNvPicPr>
          <p:nvPr/>
        </p:nvPicPr>
        <p:blipFill>
          <a:blip r:embed="rId3"/>
          <a:stretch>
            <a:fillRect/>
          </a:stretch>
        </p:blipFill>
        <p:spPr>
          <a:xfrm>
            <a:off x="6971031" y="5179618"/>
            <a:ext cx="1866667" cy="1628571"/>
          </a:xfrm>
          <a:prstGeom prst="rect">
            <a:avLst/>
          </a:prstGeom>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12DBA1-FDA9-4498-A22A-DC249DB84EF1}"/>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E6A75870-3859-46AE-B05C-C706FE976F35}"/>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2B66D18E-03DD-4927-AE8E-3B0E56681AB6}"/>
              </a:ext>
            </a:extLst>
          </p:cNvPr>
          <p:cNvSpPr/>
          <p:nvPr/>
        </p:nvSpPr>
        <p:spPr>
          <a:xfrm>
            <a:off x="899592" y="2051224"/>
            <a:ext cx="7920880" cy="3702424"/>
          </a:xfrm>
          <a:prstGeom prst="rect">
            <a:avLst/>
          </a:prstGeom>
        </p:spPr>
        <p:txBody>
          <a:bodyPr wrap="square">
            <a:spAutoFit/>
          </a:bodyPr>
          <a:lstStyle/>
          <a:p>
            <a:pPr>
              <a:lnSpc>
                <a:spcPct val="150000"/>
              </a:lnSpc>
              <a:spcAft>
                <a:spcPts val="1200"/>
              </a:spcAft>
              <a:defRPr/>
            </a:pPr>
            <a:r>
              <a:rPr lang="en-US" sz="2200" b="1" dirty="0">
                <a:latin typeface="+mn-lt"/>
              </a:rPr>
              <a:t>The occurrence of ASF in pig farms is usually associated with:</a:t>
            </a:r>
            <a:endParaRPr lang="hr-HR" sz="2200" b="1" dirty="0">
              <a:latin typeface="+mn-lt"/>
            </a:endParaRPr>
          </a:p>
          <a:p>
            <a:pPr marL="342900" indent="-342900">
              <a:lnSpc>
                <a:spcPct val="150000"/>
              </a:lnSpc>
              <a:spcAft>
                <a:spcPts val="1200"/>
              </a:spcAft>
              <a:buFont typeface="Arial" panose="020B0604020202020204" pitchFamily="34" charset="0"/>
              <a:buChar char="•"/>
              <a:defRPr/>
            </a:pPr>
            <a:r>
              <a:rPr lang="hr-HR" sz="2200" b="1" dirty="0">
                <a:latin typeface="+mn-lt"/>
              </a:rPr>
              <a:t>c</a:t>
            </a:r>
            <a:r>
              <a:rPr lang="en-US" sz="2200" b="1" dirty="0" err="1">
                <a:latin typeface="+mn-lt"/>
              </a:rPr>
              <a:t>ontact</a:t>
            </a:r>
            <a:r>
              <a:rPr lang="en-US" sz="2200" b="1" dirty="0">
                <a:latin typeface="+mn-lt"/>
              </a:rPr>
              <a:t> between domestic and wild pigs</a:t>
            </a:r>
            <a:endParaRPr lang="hr-HR" sz="2200" b="1" dirty="0">
              <a:latin typeface="+mn-lt"/>
            </a:endParaRPr>
          </a:p>
          <a:p>
            <a:pPr marL="342900" indent="-342900">
              <a:lnSpc>
                <a:spcPct val="150000"/>
              </a:lnSpc>
              <a:spcAft>
                <a:spcPts val="1200"/>
              </a:spcAft>
              <a:buFont typeface="Arial" panose="020B0604020202020204" pitchFamily="34" charset="0"/>
              <a:buChar char="•"/>
              <a:defRPr/>
            </a:pPr>
            <a:r>
              <a:rPr lang="hr-HR" sz="2200" b="1" dirty="0">
                <a:latin typeface="+mn-lt"/>
              </a:rPr>
              <a:t>t</a:t>
            </a:r>
            <a:r>
              <a:rPr lang="en-US" sz="2200" b="1" dirty="0">
                <a:latin typeface="+mn-lt"/>
              </a:rPr>
              <a:t>he introduction of new pigs into the farm</a:t>
            </a:r>
            <a:endParaRPr lang="hr-HR" sz="2200" b="1" dirty="0">
              <a:latin typeface="+mn-lt"/>
            </a:endParaRPr>
          </a:p>
          <a:p>
            <a:pPr marL="342900" indent="-342900">
              <a:lnSpc>
                <a:spcPct val="150000"/>
              </a:lnSpc>
              <a:spcAft>
                <a:spcPts val="1200"/>
              </a:spcAft>
              <a:buFont typeface="Arial" panose="020B0604020202020204" pitchFamily="34" charset="0"/>
              <a:buChar char="•"/>
              <a:defRPr/>
            </a:pPr>
            <a:r>
              <a:rPr lang="hr-HR" sz="2200" b="1" dirty="0">
                <a:latin typeface="+mn-lt"/>
              </a:rPr>
              <a:t>f</a:t>
            </a:r>
            <a:r>
              <a:rPr lang="en-US" sz="2200" b="1" dirty="0" err="1">
                <a:latin typeface="+mn-lt"/>
              </a:rPr>
              <a:t>eeding</a:t>
            </a:r>
            <a:r>
              <a:rPr lang="en-US" sz="2200" b="1" dirty="0">
                <a:latin typeface="+mn-lt"/>
              </a:rPr>
              <a:t> pigs with contaminated swill that has not been adequately heat-treated</a:t>
            </a:r>
            <a:endParaRPr lang="hr-HR" sz="2200" b="1" dirty="0">
              <a:latin typeface="+mn-lt"/>
            </a:endParaRPr>
          </a:p>
          <a:p>
            <a:pPr marL="342900" indent="-342900">
              <a:lnSpc>
                <a:spcPct val="150000"/>
              </a:lnSpc>
              <a:spcAft>
                <a:spcPts val="1200"/>
              </a:spcAft>
              <a:buFont typeface="Arial" panose="020B0604020202020204" pitchFamily="34" charset="0"/>
              <a:buChar char="•"/>
              <a:defRPr/>
            </a:pPr>
            <a:r>
              <a:rPr lang="hr-HR" sz="2200" b="1" dirty="0">
                <a:latin typeface="+mn-lt"/>
              </a:rPr>
              <a:t>t</a:t>
            </a:r>
            <a:r>
              <a:rPr lang="en-US" sz="2200" b="1" dirty="0">
                <a:latin typeface="+mn-lt"/>
              </a:rPr>
              <a:t>he movement of vehicles and people</a:t>
            </a:r>
            <a:endParaRPr lang="hr-HR" sz="2200" b="1" dirty="0">
              <a:latin typeface="+mn-lt"/>
            </a:endParaRPr>
          </a:p>
        </p:txBody>
      </p:sp>
      <p:sp>
        <p:nvSpPr>
          <p:cNvPr id="5" name="Rectangle 4">
            <a:extLst>
              <a:ext uri="{FF2B5EF4-FFF2-40B4-BE49-F238E27FC236}">
                <a16:creationId xmlns:a16="http://schemas.microsoft.com/office/drawing/2014/main" id="{0E2AFA68-2079-47A9-A342-0D6DAED8A787}"/>
              </a:ext>
            </a:extLst>
          </p:cNvPr>
          <p:cNvSpPr/>
          <p:nvPr/>
        </p:nvSpPr>
        <p:spPr>
          <a:xfrm>
            <a:off x="882225" y="1236939"/>
            <a:ext cx="7128792" cy="461665"/>
          </a:xfrm>
          <a:prstGeom prst="rect">
            <a:avLst/>
          </a:prstGeom>
        </p:spPr>
        <p:txBody>
          <a:bodyPr wrap="square">
            <a:spAutoFit/>
          </a:bodyPr>
          <a:lstStyle/>
          <a:p>
            <a:pPr algn="just">
              <a:spcAft>
                <a:spcPts val="2400"/>
              </a:spcAft>
              <a:defRPr/>
            </a:pPr>
            <a:r>
              <a:rPr lang="hr-HR" sz="2400" b="1" dirty="0">
                <a:solidFill>
                  <a:srgbClr val="C7842F"/>
                </a:solidFill>
                <a:latin typeface="+mn-lt"/>
              </a:rPr>
              <a:t>TRANSMISSION</a:t>
            </a:r>
          </a:p>
        </p:txBody>
      </p:sp>
      <p:pic>
        <p:nvPicPr>
          <p:cNvPr id="7" name="Picture 6">
            <a:extLst>
              <a:ext uri="{FF2B5EF4-FFF2-40B4-BE49-F238E27FC236}">
                <a16:creationId xmlns:a16="http://schemas.microsoft.com/office/drawing/2014/main" id="{B349FD1C-E679-4D96-8587-B0CD2A84AEF0}"/>
              </a:ext>
            </a:extLst>
          </p:cNvPr>
          <p:cNvPicPr>
            <a:picLocks noChangeAspect="1"/>
          </p:cNvPicPr>
          <p:nvPr/>
        </p:nvPicPr>
        <p:blipFill>
          <a:blip r:embed="rId3"/>
          <a:stretch>
            <a:fillRect/>
          </a:stretch>
        </p:blipFill>
        <p:spPr>
          <a:xfrm>
            <a:off x="6971031" y="5179618"/>
            <a:ext cx="1866667" cy="1628571"/>
          </a:xfrm>
          <a:prstGeom prst="rect">
            <a:avLst/>
          </a:prstGeom>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10" name="Line 530">
            <a:extLst>
              <a:ext uri="{FF2B5EF4-FFF2-40B4-BE49-F238E27FC236}">
                <a16:creationId xmlns:a16="http://schemas.microsoft.com/office/drawing/2014/main" id="{00A7A7EB-D454-45DD-B84F-9034141A742A}"/>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3" name="Rectangle 2">
            <a:extLst>
              <a:ext uri="{FF2B5EF4-FFF2-40B4-BE49-F238E27FC236}">
                <a16:creationId xmlns:a16="http://schemas.microsoft.com/office/drawing/2014/main" id="{7A69A18F-CDBF-4A29-AB3D-7E67FEA1362A}"/>
              </a:ext>
            </a:extLst>
          </p:cNvPr>
          <p:cNvSpPr/>
          <p:nvPr/>
        </p:nvSpPr>
        <p:spPr>
          <a:xfrm>
            <a:off x="802754" y="6190842"/>
            <a:ext cx="4705350" cy="215444"/>
          </a:xfrm>
          <a:prstGeom prst="rect">
            <a:avLst/>
          </a:prstGeom>
        </p:spPr>
        <p:txBody>
          <a:bodyPr wrap="square">
            <a:spAutoFit/>
          </a:bodyPr>
          <a:lstStyle/>
          <a:p>
            <a:pPr>
              <a:defRPr/>
            </a:pPr>
            <a:r>
              <a:rPr lang="hr-HR" sz="800" dirty="0" err="1"/>
              <a:t>Source</a:t>
            </a:r>
            <a:r>
              <a:rPr lang="hr-HR" sz="800" dirty="0"/>
              <a:t>: http://www.veterinarstvo.hr/UserDocsImages/ASK/Priru%C4%8Dnik%20ASK.pdf</a:t>
            </a:r>
          </a:p>
        </p:txBody>
      </p:sp>
      <p:sp>
        <p:nvSpPr>
          <p:cNvPr id="2" name="TextBox 1">
            <a:extLst>
              <a:ext uri="{FF2B5EF4-FFF2-40B4-BE49-F238E27FC236}">
                <a16:creationId xmlns:a16="http://schemas.microsoft.com/office/drawing/2014/main" id="{5A57904F-56B4-4AEA-AC4E-6FA435E09193}"/>
              </a:ext>
            </a:extLst>
          </p:cNvPr>
          <p:cNvSpPr txBox="1"/>
          <p:nvPr/>
        </p:nvSpPr>
        <p:spPr>
          <a:xfrm>
            <a:off x="5868144" y="332656"/>
            <a:ext cx="2736304" cy="2031325"/>
          </a:xfrm>
          <a:prstGeom prst="rect">
            <a:avLst/>
          </a:prstGeom>
          <a:noFill/>
        </p:spPr>
        <p:txBody>
          <a:bodyPr wrap="square" rtlCol="0">
            <a:spAutoFit/>
          </a:bodyPr>
          <a:lstStyle/>
          <a:p>
            <a:r>
              <a:rPr lang="en-US" b="1" dirty="0"/>
              <a:t>A group of epidemiological factors and transmission routes involved in maintaining the endemicity and geographical spread of ASF virus in Eastern Europe</a:t>
            </a:r>
            <a:endParaRPr lang="hr-HR" b="1" dirty="0"/>
          </a:p>
        </p:txBody>
      </p:sp>
      <p:pic>
        <p:nvPicPr>
          <p:cNvPr id="5" name="Picture 4">
            <a:extLst>
              <a:ext uri="{FF2B5EF4-FFF2-40B4-BE49-F238E27FC236}">
                <a16:creationId xmlns:a16="http://schemas.microsoft.com/office/drawing/2014/main" id="{A7E981EB-C1C1-4EFE-B47A-306867CB57D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9408" y="332656"/>
            <a:ext cx="4705350" cy="5886450"/>
          </a:xfrm>
          <a:prstGeom prst="rect">
            <a:avLst/>
          </a:prstGeom>
        </p:spPr>
      </p:pic>
      <p:pic>
        <p:nvPicPr>
          <p:cNvPr id="6" name="Picture 5">
            <a:extLst>
              <a:ext uri="{FF2B5EF4-FFF2-40B4-BE49-F238E27FC236}">
                <a16:creationId xmlns:a16="http://schemas.microsoft.com/office/drawing/2014/main" id="{637BA1F6-55F9-4BE9-A9F9-6357C6F4E9DE}"/>
              </a:ext>
            </a:extLst>
          </p:cNvPr>
          <p:cNvPicPr>
            <a:picLocks noChangeAspect="1"/>
          </p:cNvPicPr>
          <p:nvPr/>
        </p:nvPicPr>
        <p:blipFill>
          <a:blip r:embed="rId4"/>
          <a:stretch>
            <a:fillRect/>
          </a:stretch>
        </p:blipFill>
        <p:spPr>
          <a:xfrm>
            <a:off x="6971031" y="5179618"/>
            <a:ext cx="1866667" cy="1628571"/>
          </a:xfrm>
          <a:prstGeom prst="rect">
            <a:avLst/>
          </a:prstGeom>
        </p:spPr>
      </p:pic>
      <p:pic>
        <p:nvPicPr>
          <p:cNvPr id="8" name="Picture 7">
            <a:extLst>
              <a:ext uri="{FF2B5EF4-FFF2-40B4-BE49-F238E27FC236}">
                <a16:creationId xmlns:a16="http://schemas.microsoft.com/office/drawing/2014/main" id="{A9A0169F-9708-496D-84B5-E7F931E212F1}"/>
              </a:ext>
            </a:extLst>
          </p:cNvPr>
          <p:cNvPicPr>
            <a:picLocks noChangeAspect="1"/>
          </p:cNvPicPr>
          <p:nvPr/>
        </p:nvPicPr>
        <p:blipFill rotWithShape="1">
          <a:blip r:embed="rId3">
            <a:extLst>
              <a:ext uri="{28A0092B-C50C-407E-A947-70E740481C1C}">
                <a14:useLocalDpi xmlns:a14="http://schemas.microsoft.com/office/drawing/2010/main"/>
              </a:ext>
            </a:extLst>
          </a:blip>
          <a:srcRect l="86049" t="90381"/>
          <a:stretch/>
        </p:blipFill>
        <p:spPr>
          <a:xfrm>
            <a:off x="3902079" y="5019833"/>
            <a:ext cx="656456" cy="566242"/>
          </a:xfrm>
          <a:prstGeom prst="rect">
            <a:avLst/>
          </a:prstGeom>
        </p:spPr>
      </p:pic>
      <p:sp>
        <p:nvSpPr>
          <p:cNvPr id="7" name="TextBox 6">
            <a:extLst>
              <a:ext uri="{FF2B5EF4-FFF2-40B4-BE49-F238E27FC236}">
                <a16:creationId xmlns:a16="http://schemas.microsoft.com/office/drawing/2014/main" id="{A85E6042-8B42-4CD5-96AB-878AF55EA3D1}"/>
              </a:ext>
            </a:extLst>
          </p:cNvPr>
          <p:cNvSpPr txBox="1"/>
          <p:nvPr/>
        </p:nvSpPr>
        <p:spPr>
          <a:xfrm>
            <a:off x="3798259" y="5041118"/>
            <a:ext cx="864096" cy="276999"/>
          </a:xfrm>
          <a:prstGeom prst="rect">
            <a:avLst/>
          </a:prstGeom>
          <a:noFill/>
        </p:spPr>
        <p:txBody>
          <a:bodyPr wrap="square" rtlCol="0">
            <a:spAutoFit/>
          </a:bodyPr>
          <a:lstStyle/>
          <a:p>
            <a:r>
              <a:rPr lang="hr-HR" sz="1200" b="1" dirty="0" err="1"/>
              <a:t>Wild</a:t>
            </a:r>
            <a:r>
              <a:rPr lang="hr-HR" sz="1200" b="1" dirty="0"/>
              <a:t> </a:t>
            </a:r>
            <a:r>
              <a:rPr lang="hr-HR" sz="1200" b="1" dirty="0" err="1"/>
              <a:t>boar</a:t>
            </a:r>
            <a:endParaRPr lang="hr-HR" sz="1200" b="1" dirty="0"/>
          </a:p>
        </p:txBody>
      </p:sp>
      <p:pic>
        <p:nvPicPr>
          <p:cNvPr id="10" name="Picture 9">
            <a:extLst>
              <a:ext uri="{FF2B5EF4-FFF2-40B4-BE49-F238E27FC236}">
                <a16:creationId xmlns:a16="http://schemas.microsoft.com/office/drawing/2014/main" id="{25D554B5-5FD0-4AB6-8A58-C5DA921A197F}"/>
              </a:ext>
            </a:extLst>
          </p:cNvPr>
          <p:cNvPicPr>
            <a:picLocks noChangeAspect="1"/>
          </p:cNvPicPr>
          <p:nvPr/>
        </p:nvPicPr>
        <p:blipFill rotWithShape="1">
          <a:blip r:embed="rId3">
            <a:extLst>
              <a:ext uri="{28A0092B-C50C-407E-A947-70E740481C1C}">
                <a14:useLocalDpi xmlns:a14="http://schemas.microsoft.com/office/drawing/2010/main"/>
              </a:ext>
            </a:extLst>
          </a:blip>
          <a:srcRect l="80993" t="57352" r="3239" b="31638"/>
          <a:stretch/>
        </p:blipFill>
        <p:spPr>
          <a:xfrm>
            <a:off x="2324866" y="5019833"/>
            <a:ext cx="943822" cy="461665"/>
          </a:xfrm>
          <a:prstGeom prst="rect">
            <a:avLst/>
          </a:prstGeom>
        </p:spPr>
      </p:pic>
      <p:sp>
        <p:nvSpPr>
          <p:cNvPr id="12" name="TextBox 11">
            <a:extLst>
              <a:ext uri="{FF2B5EF4-FFF2-40B4-BE49-F238E27FC236}">
                <a16:creationId xmlns:a16="http://schemas.microsoft.com/office/drawing/2014/main" id="{E72E5633-8E17-4E66-964E-B49555B7A44C}"/>
              </a:ext>
            </a:extLst>
          </p:cNvPr>
          <p:cNvSpPr txBox="1"/>
          <p:nvPr/>
        </p:nvSpPr>
        <p:spPr>
          <a:xfrm>
            <a:off x="2032227" y="5036598"/>
            <a:ext cx="1514386" cy="276999"/>
          </a:xfrm>
          <a:prstGeom prst="rect">
            <a:avLst/>
          </a:prstGeom>
          <a:noFill/>
        </p:spPr>
        <p:txBody>
          <a:bodyPr wrap="square">
            <a:spAutoFit/>
          </a:bodyPr>
          <a:lstStyle/>
          <a:p>
            <a:r>
              <a:rPr lang="hr-HR" sz="1200" b="1" dirty="0" err="1"/>
              <a:t>Agricultural</a:t>
            </a:r>
            <a:r>
              <a:rPr lang="hr-HR" sz="1200" b="1" dirty="0"/>
              <a:t> holding</a:t>
            </a:r>
          </a:p>
        </p:txBody>
      </p:sp>
      <p:pic>
        <p:nvPicPr>
          <p:cNvPr id="15" name="Picture 14">
            <a:extLst>
              <a:ext uri="{FF2B5EF4-FFF2-40B4-BE49-F238E27FC236}">
                <a16:creationId xmlns:a16="http://schemas.microsoft.com/office/drawing/2014/main" id="{0097771A-5C4C-4C10-859F-E9509C2251D4}"/>
              </a:ext>
            </a:extLst>
          </p:cNvPr>
          <p:cNvPicPr>
            <a:picLocks noChangeAspect="1"/>
          </p:cNvPicPr>
          <p:nvPr/>
        </p:nvPicPr>
        <p:blipFill rotWithShape="1">
          <a:blip r:embed="rId3">
            <a:extLst>
              <a:ext uri="{28A0092B-C50C-407E-A947-70E740481C1C}">
                <a14:useLocalDpi xmlns:a14="http://schemas.microsoft.com/office/drawing/2010/main"/>
              </a:ext>
            </a:extLst>
          </a:blip>
          <a:srcRect l="78924" t="58575" r="3239" b="31628"/>
          <a:stretch/>
        </p:blipFill>
        <p:spPr>
          <a:xfrm>
            <a:off x="3203848" y="332656"/>
            <a:ext cx="2171469" cy="1559207"/>
          </a:xfrm>
          <a:prstGeom prst="rect">
            <a:avLst/>
          </a:prstGeom>
        </p:spPr>
      </p:pic>
      <p:sp>
        <p:nvSpPr>
          <p:cNvPr id="14" name="TextBox 13">
            <a:extLst>
              <a:ext uri="{FF2B5EF4-FFF2-40B4-BE49-F238E27FC236}">
                <a16:creationId xmlns:a16="http://schemas.microsoft.com/office/drawing/2014/main" id="{CBF0B9B7-C60F-4C8A-BDF0-581B2F0CBC05}"/>
              </a:ext>
            </a:extLst>
          </p:cNvPr>
          <p:cNvSpPr txBox="1"/>
          <p:nvPr/>
        </p:nvSpPr>
        <p:spPr>
          <a:xfrm>
            <a:off x="2895064" y="1041092"/>
            <a:ext cx="2790056" cy="461665"/>
          </a:xfrm>
          <a:prstGeom prst="rect">
            <a:avLst/>
          </a:prstGeom>
          <a:noFill/>
        </p:spPr>
        <p:txBody>
          <a:bodyPr wrap="square">
            <a:spAutoFit/>
          </a:bodyPr>
          <a:lstStyle/>
          <a:p>
            <a:pPr algn="ctr"/>
            <a:r>
              <a:rPr lang="en-US" sz="1200" b="1" dirty="0"/>
              <a:t>AFRICAN SWINE FEVER </a:t>
            </a:r>
            <a:endParaRPr lang="hr-HR" sz="1200" b="1" dirty="0"/>
          </a:p>
          <a:p>
            <a:pPr algn="ctr"/>
            <a:r>
              <a:rPr lang="en-US" sz="1200" b="1" dirty="0"/>
              <a:t>Epidemiology and Transmission</a:t>
            </a:r>
            <a:endParaRPr lang="hr-HR" sz="1200" b="1" dirty="0"/>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B44E54-89AD-4E20-AFB9-9FF21CC3054B}"/>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DB2FCA62-96DA-418B-AA65-750C6C87D23C}"/>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3934B329-695B-4AED-AFC5-79A75077CD62}"/>
              </a:ext>
            </a:extLst>
          </p:cNvPr>
          <p:cNvSpPr/>
          <p:nvPr/>
        </p:nvSpPr>
        <p:spPr>
          <a:xfrm>
            <a:off x="1331640" y="692696"/>
            <a:ext cx="6480720" cy="5509200"/>
          </a:xfrm>
          <a:prstGeom prst="rect">
            <a:avLst/>
          </a:prstGeom>
        </p:spPr>
        <p:txBody>
          <a:bodyPr wrap="square">
            <a:spAutoFit/>
          </a:bodyPr>
          <a:lstStyle/>
          <a:p>
            <a:r>
              <a:rPr lang="en-US" sz="2200" b="1" dirty="0"/>
              <a:t>MAIN CLINICAL SIGNS</a:t>
            </a:r>
            <a:endParaRPr lang="hr-HR" sz="2200" b="1" dirty="0"/>
          </a:p>
          <a:p>
            <a:endParaRPr lang="en-US" sz="2200" b="1" dirty="0"/>
          </a:p>
          <a:p>
            <a:pPr marL="342900" indent="-342900">
              <a:buFont typeface="Arial" panose="020B0604020202020204" pitchFamily="34" charset="0"/>
              <a:buChar char="•"/>
            </a:pPr>
            <a:r>
              <a:rPr lang="hr-HR" sz="2200" b="1" dirty="0"/>
              <a:t>a</a:t>
            </a:r>
            <a:r>
              <a:rPr lang="en-US" sz="2200" b="1" dirty="0"/>
              <a:t>n incubation period of 5–15 days</a:t>
            </a:r>
            <a:endParaRPr lang="en-US" sz="2200" dirty="0"/>
          </a:p>
          <a:p>
            <a:pPr marL="342900" indent="-342900">
              <a:buFont typeface="Arial" panose="020B0604020202020204" pitchFamily="34" charset="0"/>
              <a:buChar char="•"/>
            </a:pPr>
            <a:r>
              <a:rPr lang="hr-HR" sz="2200" b="1" dirty="0"/>
              <a:t>a</a:t>
            </a:r>
            <a:r>
              <a:rPr lang="en-US" sz="2200" b="1" dirty="0"/>
              <a:t> rapid disease course, with death occurring only a few days after the onset of clinical signs</a:t>
            </a:r>
            <a:endParaRPr lang="en-US" sz="2200" dirty="0"/>
          </a:p>
          <a:p>
            <a:pPr marL="342900" indent="-342900">
              <a:buFont typeface="Arial" panose="020B0604020202020204" pitchFamily="34" charset="0"/>
              <a:buChar char="•"/>
            </a:pPr>
            <a:r>
              <a:rPr lang="hr-HR" sz="2200" b="1" dirty="0"/>
              <a:t>a</a:t>
            </a:r>
            <a:r>
              <a:rPr lang="en-US" sz="2200" b="1" dirty="0"/>
              <a:t>n elevated body temperature (above 40–42°C)</a:t>
            </a:r>
            <a:endParaRPr lang="en-US" sz="2200" dirty="0"/>
          </a:p>
          <a:p>
            <a:pPr marL="342900" indent="-342900">
              <a:buFont typeface="Arial" panose="020B0604020202020204" pitchFamily="34" charset="0"/>
              <a:buChar char="•"/>
            </a:pPr>
            <a:r>
              <a:rPr lang="hr-HR" sz="2200" b="1" dirty="0"/>
              <a:t>c</a:t>
            </a:r>
            <a:r>
              <a:rPr lang="en-US" sz="2200" b="1" dirty="0"/>
              <a:t>lustering together</a:t>
            </a:r>
            <a:endParaRPr lang="en-US" sz="2200" dirty="0"/>
          </a:p>
          <a:p>
            <a:pPr marL="342900" indent="-342900">
              <a:buFont typeface="Arial" panose="020B0604020202020204" pitchFamily="34" charset="0"/>
              <a:buChar char="•"/>
            </a:pPr>
            <a:r>
              <a:rPr lang="hr-HR" sz="2200" b="1" dirty="0"/>
              <a:t>l</a:t>
            </a:r>
            <a:r>
              <a:rPr lang="en-US" sz="2200" b="1" dirty="0" err="1"/>
              <a:t>oss</a:t>
            </a:r>
            <a:r>
              <a:rPr lang="en-US" sz="2200" b="1" dirty="0"/>
              <a:t> of appetite</a:t>
            </a:r>
            <a:endParaRPr lang="en-US" sz="2200" dirty="0"/>
          </a:p>
          <a:p>
            <a:pPr marL="342900" indent="-342900">
              <a:buFont typeface="Arial" panose="020B0604020202020204" pitchFamily="34" charset="0"/>
              <a:buChar char="•"/>
            </a:pPr>
            <a:r>
              <a:rPr lang="hr-HR" sz="2200" b="1" dirty="0"/>
              <a:t>i</a:t>
            </a:r>
            <a:r>
              <a:rPr lang="en-US" sz="2200" b="1" dirty="0" err="1"/>
              <a:t>ncoordination</a:t>
            </a:r>
            <a:endParaRPr lang="en-US" sz="2200" dirty="0"/>
          </a:p>
          <a:p>
            <a:pPr marL="342900" indent="-342900">
              <a:buFont typeface="Arial" panose="020B0604020202020204" pitchFamily="34" charset="0"/>
              <a:buChar char="•"/>
            </a:pPr>
            <a:r>
              <a:rPr lang="hr-HR" sz="2200" b="1" dirty="0"/>
              <a:t>l</a:t>
            </a:r>
            <a:r>
              <a:rPr lang="en-US" sz="2200" b="1" dirty="0" err="1"/>
              <a:t>ethargy</a:t>
            </a:r>
            <a:r>
              <a:rPr lang="en-US" sz="2200" b="1" dirty="0"/>
              <a:t>, depression, and recumbency</a:t>
            </a:r>
            <a:endParaRPr lang="en-US" sz="2200" dirty="0"/>
          </a:p>
          <a:p>
            <a:pPr marL="342900" indent="-342900">
              <a:buFont typeface="Arial" panose="020B0604020202020204" pitchFamily="34" charset="0"/>
              <a:buChar char="•"/>
            </a:pPr>
            <a:r>
              <a:rPr lang="hr-HR" sz="2200" b="1" dirty="0"/>
              <a:t>n</a:t>
            </a:r>
            <a:r>
              <a:rPr lang="en-US" sz="2200" b="1" dirty="0" err="1"/>
              <a:t>asal</a:t>
            </a:r>
            <a:r>
              <a:rPr lang="en-US" sz="2200" b="1" dirty="0"/>
              <a:t> and ocular discharge</a:t>
            </a:r>
            <a:endParaRPr lang="en-US" sz="2200" dirty="0"/>
          </a:p>
          <a:p>
            <a:pPr marL="342900" indent="-342900">
              <a:buFont typeface="Arial" panose="020B0604020202020204" pitchFamily="34" charset="0"/>
              <a:buChar char="•"/>
            </a:pPr>
            <a:r>
              <a:rPr lang="hr-HR" sz="2200" b="1" dirty="0"/>
              <a:t>b</a:t>
            </a:r>
            <a:r>
              <a:rPr lang="en-US" sz="2200" b="1" dirty="0" err="1"/>
              <a:t>leeding</a:t>
            </a:r>
            <a:r>
              <a:rPr lang="en-US" sz="2200" b="1" dirty="0"/>
              <a:t> from body orifices</a:t>
            </a:r>
            <a:endParaRPr lang="en-US" sz="2200" dirty="0"/>
          </a:p>
          <a:p>
            <a:pPr marL="342900" indent="-342900">
              <a:buFont typeface="Arial" panose="020B0604020202020204" pitchFamily="34" charset="0"/>
              <a:buChar char="•"/>
            </a:pPr>
            <a:r>
              <a:rPr lang="hr-HR" sz="2200" b="1" dirty="0"/>
              <a:t>h</a:t>
            </a:r>
            <a:r>
              <a:rPr lang="en-US" sz="2200" b="1" dirty="0" err="1"/>
              <a:t>emorrhages</a:t>
            </a:r>
            <a:r>
              <a:rPr lang="en-US" sz="2200" b="1" dirty="0"/>
              <a:t> of the skin (ears and extremities) and mucous membranes</a:t>
            </a:r>
            <a:endParaRPr lang="en-US" sz="2200" dirty="0"/>
          </a:p>
          <a:p>
            <a:pPr marL="342900" indent="-342900">
              <a:buFont typeface="Arial" panose="020B0604020202020204" pitchFamily="34" charset="0"/>
              <a:buChar char="•"/>
            </a:pPr>
            <a:r>
              <a:rPr lang="hr-HR" sz="2200" b="1" dirty="0"/>
              <a:t>v</a:t>
            </a:r>
            <a:r>
              <a:rPr lang="en-US" sz="2200" b="1" dirty="0" err="1"/>
              <a:t>omiting</a:t>
            </a:r>
            <a:r>
              <a:rPr lang="en-US" sz="2200" b="1" dirty="0"/>
              <a:t> and bloody diarrhea</a:t>
            </a:r>
            <a:endParaRPr lang="en-US" sz="2200" dirty="0"/>
          </a:p>
          <a:p>
            <a:pPr marL="342900" indent="-342900">
              <a:buFont typeface="Arial" panose="020B0604020202020204" pitchFamily="34" charset="0"/>
              <a:buChar char="•"/>
            </a:pPr>
            <a:r>
              <a:rPr lang="hr-HR" sz="2200" b="1" dirty="0"/>
              <a:t>a</a:t>
            </a:r>
            <a:r>
              <a:rPr lang="en-US" sz="2200" b="1" dirty="0" err="1"/>
              <a:t>bortion</a:t>
            </a:r>
            <a:endParaRPr lang="en-US" sz="2200" dirty="0"/>
          </a:p>
        </p:txBody>
      </p:sp>
      <p:pic>
        <p:nvPicPr>
          <p:cNvPr id="6" name="Picture 5">
            <a:extLst>
              <a:ext uri="{FF2B5EF4-FFF2-40B4-BE49-F238E27FC236}">
                <a16:creationId xmlns:a16="http://schemas.microsoft.com/office/drawing/2014/main" id="{888EAD73-38BB-445D-8D82-C4D9F1211DBB}"/>
              </a:ext>
            </a:extLst>
          </p:cNvPr>
          <p:cNvPicPr>
            <a:picLocks noChangeAspect="1"/>
          </p:cNvPicPr>
          <p:nvPr/>
        </p:nvPicPr>
        <p:blipFill>
          <a:blip r:embed="rId3"/>
          <a:stretch>
            <a:fillRect/>
          </a:stretch>
        </p:blipFill>
        <p:spPr>
          <a:xfrm>
            <a:off x="6971031" y="5179618"/>
            <a:ext cx="1866667" cy="1628571"/>
          </a:xfrm>
          <a:prstGeom prst="rect">
            <a:avLst/>
          </a:prstGeom>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E6B2DDC-DDAE-44B2-B363-BF26CF1F1933}"/>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9010" name="Line 530">
            <a:extLst>
              <a:ext uri="{FF2B5EF4-FFF2-40B4-BE49-F238E27FC236}">
                <a16:creationId xmlns:a16="http://schemas.microsoft.com/office/drawing/2014/main" id="{8929B870-CD01-4E54-B088-A4D7E987925D}"/>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pic>
        <p:nvPicPr>
          <p:cNvPr id="20484" name="Picture 2">
            <a:extLst>
              <a:ext uri="{FF2B5EF4-FFF2-40B4-BE49-F238E27FC236}">
                <a16:creationId xmlns:a16="http://schemas.microsoft.com/office/drawing/2014/main" id="{2904D684-FDF8-425E-BDCC-D3BA6FFF11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259632" y="1176320"/>
            <a:ext cx="1438666" cy="2094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361B4F4-2431-4EF6-9138-E823265E3B5D}"/>
              </a:ext>
            </a:extLst>
          </p:cNvPr>
          <p:cNvSpPr/>
          <p:nvPr/>
        </p:nvSpPr>
        <p:spPr>
          <a:xfrm>
            <a:off x="1215670" y="5716029"/>
            <a:ext cx="6509469" cy="246221"/>
          </a:xfrm>
          <a:prstGeom prst="rect">
            <a:avLst/>
          </a:prstGeom>
        </p:spPr>
        <p:txBody>
          <a:bodyPr wrap="square">
            <a:spAutoFit/>
          </a:bodyPr>
          <a:lstStyle/>
          <a:p>
            <a:pPr>
              <a:defRPr/>
            </a:pPr>
            <a:r>
              <a:rPr lang="hr-HR" sz="1000" dirty="0"/>
              <a:t>Izvor: </a:t>
            </a:r>
            <a:r>
              <a:rPr lang="hr-HR" sz="1000" dirty="0" err="1"/>
              <a:t>https</a:t>
            </a:r>
            <a:r>
              <a:rPr lang="hr-HR" sz="1000" dirty="0"/>
              <a:t>://www.hpa.hr/wp-content/uploads/2018/10/africka-svinjska-kuga.pdf</a:t>
            </a:r>
          </a:p>
        </p:txBody>
      </p:sp>
      <p:sp>
        <p:nvSpPr>
          <p:cNvPr id="6" name="TextBox 5">
            <a:extLst>
              <a:ext uri="{FF2B5EF4-FFF2-40B4-BE49-F238E27FC236}">
                <a16:creationId xmlns:a16="http://schemas.microsoft.com/office/drawing/2014/main" id="{5E381451-0F3E-47F9-B517-BF719775DADF}"/>
              </a:ext>
            </a:extLst>
          </p:cNvPr>
          <p:cNvSpPr txBox="1"/>
          <p:nvPr/>
        </p:nvSpPr>
        <p:spPr>
          <a:xfrm>
            <a:off x="1187624" y="601207"/>
            <a:ext cx="4572000" cy="369332"/>
          </a:xfrm>
          <a:prstGeom prst="rect">
            <a:avLst/>
          </a:prstGeom>
          <a:noFill/>
        </p:spPr>
        <p:txBody>
          <a:bodyPr wrap="square">
            <a:spAutoFit/>
          </a:bodyPr>
          <a:lstStyle/>
          <a:p>
            <a:pPr algn="just">
              <a:spcAft>
                <a:spcPts val="2400"/>
              </a:spcAft>
              <a:defRPr/>
            </a:pPr>
            <a:r>
              <a:rPr lang="hr-HR" sz="1800" b="1" dirty="0" err="1">
                <a:latin typeface="+mn-lt"/>
              </a:rPr>
              <a:t>Clinical</a:t>
            </a:r>
            <a:r>
              <a:rPr lang="hr-HR" sz="1800" b="1" dirty="0">
                <a:latin typeface="+mn-lt"/>
              </a:rPr>
              <a:t> </a:t>
            </a:r>
            <a:r>
              <a:rPr lang="hr-HR" sz="1800" b="1" dirty="0" err="1">
                <a:latin typeface="+mn-lt"/>
              </a:rPr>
              <a:t>signs</a:t>
            </a:r>
            <a:endParaRPr lang="hr-HR" sz="1800" b="1" dirty="0">
              <a:latin typeface="+mn-lt"/>
            </a:endParaRPr>
          </a:p>
        </p:txBody>
      </p:sp>
      <p:pic>
        <p:nvPicPr>
          <p:cNvPr id="7" name="Picture 2">
            <a:extLst>
              <a:ext uri="{FF2B5EF4-FFF2-40B4-BE49-F238E27FC236}">
                <a16:creationId xmlns:a16="http://schemas.microsoft.com/office/drawing/2014/main" id="{8DC1595E-19DC-4AFD-9186-D6DC8105F7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2987824" y="1180465"/>
            <a:ext cx="2408772" cy="2090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878D7FDA-FA37-4627-847B-9A8A88DB632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5686122" y="1180465"/>
            <a:ext cx="2612639" cy="2090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9D82F03A-E51F-4EFA-9273-160CD526D1A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4572000" y="3512429"/>
            <a:ext cx="2509821" cy="2090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10992685-8302-4A56-B725-DD36F0834C2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1269649" y="3509803"/>
            <a:ext cx="3014319" cy="209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6A2B01-A590-42DF-A7E7-86189A9471D4}"/>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9010" name="Line 530">
            <a:extLst>
              <a:ext uri="{FF2B5EF4-FFF2-40B4-BE49-F238E27FC236}">
                <a16:creationId xmlns:a16="http://schemas.microsoft.com/office/drawing/2014/main" id="{D1D9AA35-0E33-425B-804F-0F63E44418E6}"/>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C893F3DF-1628-4CBA-9839-AA5E77BA3F1F}"/>
              </a:ext>
            </a:extLst>
          </p:cNvPr>
          <p:cNvSpPr/>
          <p:nvPr/>
        </p:nvSpPr>
        <p:spPr>
          <a:xfrm>
            <a:off x="1403648" y="5301208"/>
            <a:ext cx="5976962" cy="246221"/>
          </a:xfrm>
          <a:prstGeom prst="rect">
            <a:avLst/>
          </a:prstGeom>
        </p:spPr>
        <p:txBody>
          <a:bodyPr wrap="square">
            <a:spAutoFit/>
          </a:bodyPr>
          <a:lstStyle/>
          <a:p>
            <a:pPr>
              <a:defRPr/>
            </a:pPr>
            <a:r>
              <a:rPr lang="hr-HR" sz="1000" dirty="0"/>
              <a:t>Izvor: </a:t>
            </a:r>
            <a:r>
              <a:rPr lang="hr-HR" sz="1000" dirty="0" err="1"/>
              <a:t>https</a:t>
            </a:r>
            <a:r>
              <a:rPr lang="hr-HR" sz="1000" dirty="0"/>
              <a:t>://ec.europa.eu/food/sites/food/files/animals/docs/ad_cm_asf_btsf-asf_20181106_pres-01.pdf</a:t>
            </a:r>
          </a:p>
        </p:txBody>
      </p:sp>
      <p:pic>
        <p:nvPicPr>
          <p:cNvPr id="22534" name="Picture 4">
            <a:extLst>
              <a:ext uri="{FF2B5EF4-FFF2-40B4-BE49-F238E27FC236}">
                <a16:creationId xmlns:a16="http://schemas.microsoft.com/office/drawing/2014/main" id="{7F7EFBC5-1FC7-4767-BA68-F24E5DDED0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496698" y="3273272"/>
            <a:ext cx="3518150" cy="192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95A7862B-B7B0-4684-9A32-51E803A17C1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4644008" y="1052735"/>
            <a:ext cx="3205325" cy="192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AEE332B-6358-403E-9F29-369CA0C148E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1496698" y="1052735"/>
            <a:ext cx="2884794" cy="192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E2872A48-0BC1-4968-9A36-E464DB31565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5346423" y="3273059"/>
            <a:ext cx="2502910" cy="192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10" name="Line 530">
            <a:extLst>
              <a:ext uri="{FF2B5EF4-FFF2-40B4-BE49-F238E27FC236}">
                <a16:creationId xmlns:a16="http://schemas.microsoft.com/office/drawing/2014/main" id="{E7383FA1-08D0-4777-9D22-BFE56CE2C106}"/>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0A1184E8-6C1C-4CE0-ADAD-16D6B988EE7D}"/>
              </a:ext>
            </a:extLst>
          </p:cNvPr>
          <p:cNvSpPr/>
          <p:nvPr/>
        </p:nvSpPr>
        <p:spPr>
          <a:xfrm>
            <a:off x="1222240" y="5258869"/>
            <a:ext cx="6337002" cy="246221"/>
          </a:xfrm>
          <a:prstGeom prst="rect">
            <a:avLst/>
          </a:prstGeom>
        </p:spPr>
        <p:txBody>
          <a:bodyPr wrap="square">
            <a:spAutoFit/>
          </a:bodyPr>
          <a:lstStyle/>
          <a:p>
            <a:pPr>
              <a:defRPr/>
            </a:pPr>
            <a:r>
              <a:rPr lang="hr-HR" sz="1000" dirty="0"/>
              <a:t>Izvor: </a:t>
            </a:r>
            <a:r>
              <a:rPr lang="hr-HR" sz="1000" dirty="0" err="1"/>
              <a:t>https</a:t>
            </a:r>
            <a:r>
              <a:rPr lang="hr-HR" sz="1000" dirty="0"/>
              <a:t>://ec.europa.eu/food/sites/food/files/animals/docs/ad_cm_asf_btsf-asf_20181106_pres-01.pdf</a:t>
            </a:r>
          </a:p>
        </p:txBody>
      </p:sp>
      <p:pic>
        <p:nvPicPr>
          <p:cNvPr id="23558" name="Picture 2">
            <a:extLst>
              <a:ext uri="{FF2B5EF4-FFF2-40B4-BE49-F238E27FC236}">
                <a16:creationId xmlns:a16="http://schemas.microsoft.com/office/drawing/2014/main" id="{6116BBDF-008C-42C9-A96B-718CB8CB917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1222241" y="1362818"/>
            <a:ext cx="2167458"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31F4C1D-7E04-4BF8-8185-2217C4A9C447}"/>
              </a:ext>
            </a:extLst>
          </p:cNvPr>
          <p:cNvSpPr txBox="1"/>
          <p:nvPr/>
        </p:nvSpPr>
        <p:spPr>
          <a:xfrm>
            <a:off x="1187624" y="754558"/>
            <a:ext cx="4572000" cy="369332"/>
          </a:xfrm>
          <a:prstGeom prst="rect">
            <a:avLst/>
          </a:prstGeom>
          <a:noFill/>
        </p:spPr>
        <p:txBody>
          <a:bodyPr wrap="square">
            <a:spAutoFit/>
          </a:bodyPr>
          <a:lstStyle/>
          <a:p>
            <a:pPr algn="just">
              <a:spcAft>
                <a:spcPts val="2400"/>
              </a:spcAft>
              <a:defRPr/>
            </a:pPr>
            <a:r>
              <a:rPr lang="hr-HR" b="1" i="0" dirty="0">
                <a:solidFill>
                  <a:srgbClr val="111827"/>
                </a:solidFill>
                <a:effectLst/>
                <a:latin typeface="+mn-lt"/>
              </a:rPr>
              <a:t>Promjene </a:t>
            </a:r>
            <a:r>
              <a:rPr lang="hr-HR" b="1" i="1" dirty="0">
                <a:solidFill>
                  <a:srgbClr val="111827"/>
                </a:solidFill>
                <a:effectLst/>
                <a:latin typeface="+mn-lt"/>
              </a:rPr>
              <a:t>post mortem</a:t>
            </a:r>
            <a:r>
              <a:rPr lang="hr-HR" b="1" i="0" dirty="0">
                <a:solidFill>
                  <a:srgbClr val="111827"/>
                </a:solidFill>
                <a:effectLst/>
                <a:latin typeface="+mn-lt"/>
              </a:rPr>
              <a:t> </a:t>
            </a:r>
            <a:endParaRPr lang="hr-HR" sz="1800" b="1" dirty="0">
              <a:latin typeface="+mn-lt"/>
            </a:endParaRPr>
          </a:p>
        </p:txBody>
      </p:sp>
      <p:pic>
        <p:nvPicPr>
          <p:cNvPr id="6" name="Picture 2">
            <a:extLst>
              <a:ext uri="{FF2B5EF4-FFF2-40B4-BE49-F238E27FC236}">
                <a16:creationId xmlns:a16="http://schemas.microsoft.com/office/drawing/2014/main" id="{761C8796-F94C-4201-BA39-A7BD3267E8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3626783" y="1362818"/>
            <a:ext cx="2167458"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A7ED33A9-5D91-4F57-8A0F-447A07F3372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6031325" y="1362818"/>
            <a:ext cx="2167458"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6129171B-23CF-4395-99FD-8CE75894D61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5038666" y="3458009"/>
            <a:ext cx="3160118" cy="169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7B2E6BA3-58C7-4C67-9F01-35B5E94E532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1222240" y="3458010"/>
            <a:ext cx="3598233" cy="169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A0C5CA75-6E30-4CE9-807D-91A04D65EA99}"/>
              </a:ext>
            </a:extLst>
          </p:cNvPr>
          <p:cNvPicPr>
            <a:picLocks noChangeAspect="1"/>
          </p:cNvPicPr>
          <p:nvPr/>
        </p:nvPicPr>
        <p:blipFill>
          <a:blip r:embed="rId7"/>
          <a:stretch>
            <a:fillRect/>
          </a:stretch>
        </p:blipFill>
        <p:spPr>
          <a:xfrm>
            <a:off x="6971031" y="5179618"/>
            <a:ext cx="1866667" cy="1628571"/>
          </a:xfrm>
          <a:prstGeom prst="rect">
            <a:avLst/>
          </a:prstGeom>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9E35D4-F29B-4829-B54E-42BF06065DE9}"/>
              </a:ext>
            </a:extLst>
          </p:cNvPr>
          <p:cNvPicPr>
            <a:picLocks noChangeAspect="1"/>
          </p:cNvPicPr>
          <p:nvPr/>
        </p:nvPicPr>
        <p:blipFill>
          <a:blip r:embed="rId3"/>
          <a:stretch>
            <a:fillRect/>
          </a:stretch>
        </p:blipFill>
        <p:spPr>
          <a:xfrm>
            <a:off x="6971031" y="5179618"/>
            <a:ext cx="1866667" cy="1628571"/>
          </a:xfrm>
          <a:prstGeom prst="rect">
            <a:avLst/>
          </a:prstGeom>
        </p:spPr>
      </p:pic>
      <p:sp>
        <p:nvSpPr>
          <p:cNvPr id="149010" name="Line 530">
            <a:extLst>
              <a:ext uri="{FF2B5EF4-FFF2-40B4-BE49-F238E27FC236}">
                <a16:creationId xmlns:a16="http://schemas.microsoft.com/office/drawing/2014/main" id="{145DF64D-3854-4196-BFB4-EF764D8B17AB}"/>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E9E6D093-085F-4AFB-9183-7B9D72F70882}"/>
              </a:ext>
            </a:extLst>
          </p:cNvPr>
          <p:cNvSpPr/>
          <p:nvPr/>
        </p:nvSpPr>
        <p:spPr>
          <a:xfrm>
            <a:off x="935582" y="476672"/>
            <a:ext cx="8100913" cy="5509200"/>
          </a:xfrm>
          <a:prstGeom prst="rect">
            <a:avLst/>
          </a:prstGeom>
        </p:spPr>
        <p:txBody>
          <a:bodyPr wrap="square">
            <a:spAutoFit/>
          </a:bodyPr>
          <a:lstStyle/>
          <a:p>
            <a:r>
              <a:rPr lang="en-US" sz="2200" b="1" dirty="0"/>
              <a:t>DISTRIBUTION IN AFRICA</a:t>
            </a:r>
          </a:p>
          <a:p>
            <a:pPr marL="342900" indent="-342900">
              <a:buFont typeface="Arial" panose="020B0604020202020204" pitchFamily="34" charset="0"/>
              <a:buChar char="•"/>
            </a:pPr>
            <a:r>
              <a:rPr lang="en-US" sz="2200" b="1" dirty="0"/>
              <a:t>The first epizootic occurred in 1907, but the disease was first described in Kenya in 1921</a:t>
            </a:r>
            <a:endParaRPr lang="en-US" sz="2200" dirty="0"/>
          </a:p>
          <a:p>
            <a:endParaRPr lang="hr-HR" sz="2200" b="1" dirty="0"/>
          </a:p>
          <a:p>
            <a:r>
              <a:rPr lang="en-US" sz="2200" b="1" dirty="0"/>
              <a:t>DISTRIBUTION IN EURASIA</a:t>
            </a:r>
          </a:p>
          <a:p>
            <a:pPr marL="342900" indent="-342900">
              <a:buFont typeface="Arial" panose="020B0604020202020204" pitchFamily="34" charset="0"/>
              <a:buChar char="•"/>
            </a:pPr>
            <a:r>
              <a:rPr lang="hr-HR" sz="2200" b="1" dirty="0"/>
              <a:t>t</a:t>
            </a:r>
            <a:r>
              <a:rPr lang="en-US" sz="2200" b="1" dirty="0"/>
              <a:t>he first spread of the disease outside Africa occurred in Europe (Portugal) in 1957</a:t>
            </a:r>
            <a:r>
              <a:rPr lang="hr-HR" sz="2200" b="1" dirty="0"/>
              <a:t> </a:t>
            </a:r>
            <a:r>
              <a:rPr lang="en-US" sz="2200" b="1" dirty="0"/>
              <a:t>(the disease remained endemic on the Iberian Peninsula until the mid-1990s)</a:t>
            </a:r>
            <a:endParaRPr lang="en-US" sz="2200" dirty="0"/>
          </a:p>
          <a:p>
            <a:pPr marL="342900" indent="-342900">
              <a:buFont typeface="Arial" panose="020B0604020202020204" pitchFamily="34" charset="0"/>
              <a:buChar char="•"/>
            </a:pPr>
            <a:r>
              <a:rPr lang="en-US" sz="2200" b="1" dirty="0"/>
              <a:t>ASF outbreaks were reported and eradicated in several European countries during the 20th century, including Malta (1978), Italy (1967, 1980), France (1964, 1967, 1977), Belgium (1985), and the Netherlands (1986), with the exception of Sardinia, where the disease has persisted since 1978</a:t>
            </a:r>
            <a:endParaRPr lang="en-US" sz="2200" dirty="0"/>
          </a:p>
          <a:p>
            <a:pPr marL="342900" indent="-342900">
              <a:buFont typeface="Arial" panose="020B0604020202020204" pitchFamily="34" charset="0"/>
              <a:buChar char="•"/>
            </a:pPr>
            <a:r>
              <a:rPr lang="hr-HR" sz="2200" b="1" dirty="0">
                <a:solidFill>
                  <a:srgbClr val="FF0000"/>
                </a:solidFill>
              </a:rPr>
              <a:t>t</a:t>
            </a:r>
            <a:r>
              <a:rPr lang="en-US" sz="2200" b="1" dirty="0">
                <a:solidFill>
                  <a:srgbClr val="FF0000"/>
                </a:solidFill>
              </a:rPr>
              <a:t>he second transcontinental introduction from Africa was reported in Georgia (Caucasus) in 2007</a:t>
            </a:r>
            <a:r>
              <a:rPr lang="en-US" sz="2200" b="1" dirty="0"/>
              <a:t>, after which the disease spread to Armenia, Azerbaijan, Iran, Russia, and Belarus</a:t>
            </a:r>
            <a:endParaRPr lang="en-US" sz="2200" dirty="0"/>
          </a:p>
        </p:txBody>
      </p:sp>
      <p:pic>
        <p:nvPicPr>
          <p:cNvPr id="3" name="Picture 2">
            <a:extLst>
              <a:ext uri="{FF2B5EF4-FFF2-40B4-BE49-F238E27FC236}">
                <a16:creationId xmlns:a16="http://schemas.microsoft.com/office/drawing/2014/main" id="{C99CF279-5F1B-48A2-93BE-121515028A19}"/>
              </a:ext>
            </a:extLst>
          </p:cNvPr>
          <p:cNvPicPr>
            <a:picLocks noChangeAspect="1"/>
          </p:cNvPicPr>
          <p:nvPr/>
        </p:nvPicPr>
        <p:blipFill>
          <a:blip r:embed="rId4"/>
          <a:stretch>
            <a:fillRect/>
          </a:stretch>
        </p:blipFill>
        <p:spPr>
          <a:xfrm>
            <a:off x="4176751" y="1628800"/>
            <a:ext cx="982770" cy="600192"/>
          </a:xfrm>
          <a:prstGeom prst="rect">
            <a:avLst/>
          </a:prstGeom>
        </p:spPr>
      </p:pic>
      <p:pic>
        <p:nvPicPr>
          <p:cNvPr id="5" name="Picture 4">
            <a:extLst>
              <a:ext uri="{FF2B5EF4-FFF2-40B4-BE49-F238E27FC236}">
                <a16:creationId xmlns:a16="http://schemas.microsoft.com/office/drawing/2014/main" id="{B7231F46-6E50-483E-9D5E-ADA3E40AF793}"/>
              </a:ext>
            </a:extLst>
          </p:cNvPr>
          <p:cNvPicPr>
            <a:picLocks noChangeAspect="1"/>
          </p:cNvPicPr>
          <p:nvPr/>
        </p:nvPicPr>
        <p:blipFill>
          <a:blip r:embed="rId5"/>
          <a:stretch>
            <a:fillRect/>
          </a:stretch>
        </p:blipFill>
        <p:spPr>
          <a:xfrm>
            <a:off x="4266260" y="260648"/>
            <a:ext cx="611480" cy="611480"/>
          </a:xfrm>
          <a:prstGeom prst="rect">
            <a:avLst/>
          </a:prstGeom>
        </p:spPr>
      </p:pic>
    </p:spTree>
    <p:extLst>
      <p:ext uri="{BB962C8B-B14F-4D97-AF65-F5344CB8AC3E}">
        <p14:creationId xmlns:p14="http://schemas.microsoft.com/office/powerpoint/2010/main" val="366343247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8F8169-0817-42AC-8932-EB58B3565492}"/>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9010" name="Line 530">
            <a:extLst>
              <a:ext uri="{FF2B5EF4-FFF2-40B4-BE49-F238E27FC236}">
                <a16:creationId xmlns:a16="http://schemas.microsoft.com/office/drawing/2014/main" id="{9B652107-6D7E-49CD-9BF3-49AA36FC3BFA}"/>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97A7F677-DD21-44ED-8F19-1CFC479369E3}"/>
              </a:ext>
            </a:extLst>
          </p:cNvPr>
          <p:cNvSpPr/>
          <p:nvPr/>
        </p:nvSpPr>
        <p:spPr>
          <a:xfrm>
            <a:off x="827584" y="476672"/>
            <a:ext cx="8208912" cy="6170920"/>
          </a:xfrm>
          <a:prstGeom prst="rect">
            <a:avLst/>
          </a:prstGeom>
        </p:spPr>
        <p:txBody>
          <a:bodyPr wrap="square">
            <a:spAutoFit/>
          </a:bodyPr>
          <a:lstStyle/>
          <a:p>
            <a:pPr algn="just"/>
            <a:r>
              <a:rPr lang="en-US" sz="2200" b="1" dirty="0"/>
              <a:t>DISTRIBUTION IN THE EU</a:t>
            </a:r>
            <a:endParaRPr lang="hr-HR" sz="2200" b="1" dirty="0"/>
          </a:p>
          <a:p>
            <a:pPr algn="just"/>
            <a:endParaRPr lang="en-US" sz="2200" b="1" dirty="0"/>
          </a:p>
          <a:p>
            <a:pPr marL="342900" indent="-342900" algn="just">
              <a:buFont typeface="Arial" panose="020B0604020202020204" pitchFamily="34" charset="0"/>
              <a:buChar char="•"/>
            </a:pPr>
            <a:r>
              <a:rPr lang="en-US" sz="2200" b="1" dirty="0"/>
              <a:t>ASF was confirmed in the European Union (EU) in 2014, in Lithuania, Latvia, Estonia, Poland, the Czech Republic, Romania, and Bulgaria, followed by Belgium</a:t>
            </a:r>
            <a:endParaRPr lang="en-US" sz="2200" dirty="0"/>
          </a:p>
          <a:p>
            <a:pPr marL="342900" indent="-342900" algn="just">
              <a:buFont typeface="Arial" panose="020B0604020202020204" pitchFamily="34" charset="0"/>
              <a:buChar char="•"/>
            </a:pPr>
            <a:r>
              <a:rPr lang="hr-HR" sz="2200" b="1" dirty="0"/>
              <a:t>i</a:t>
            </a:r>
            <a:r>
              <a:rPr lang="en-US" sz="2200" b="1" dirty="0"/>
              <a:t>n July 2017, ASF was confirmed in wild boar in the Czech Republic, followed by cases in non-commercial backyard domestic pig holdings in Romania, close to the border with Hungary</a:t>
            </a:r>
            <a:endParaRPr lang="en-US" sz="2200" dirty="0"/>
          </a:p>
          <a:p>
            <a:pPr marL="342900" indent="-342900" algn="just">
              <a:buFont typeface="Arial" panose="020B0604020202020204" pitchFamily="34" charset="0"/>
              <a:buChar char="•"/>
            </a:pPr>
            <a:r>
              <a:rPr lang="hr-HR" sz="2200" b="1" dirty="0"/>
              <a:t>i</a:t>
            </a:r>
            <a:r>
              <a:rPr lang="en-US" sz="2200" b="1" dirty="0"/>
              <a:t>n the Czech Republic, the implementation of strict measures targeting wild boar in the infected and at-risk areas prevented the spread of ASF to domestic pig holdings</a:t>
            </a:r>
            <a:endParaRPr lang="en-US" sz="2200" dirty="0"/>
          </a:p>
          <a:p>
            <a:pPr marL="342900" indent="-342900" algn="just">
              <a:buFont typeface="Arial" panose="020B0604020202020204" pitchFamily="34" charset="0"/>
              <a:buChar char="•"/>
            </a:pPr>
            <a:r>
              <a:rPr lang="hr-HR" sz="2200" b="1" dirty="0"/>
              <a:t>i</a:t>
            </a:r>
            <a:r>
              <a:rPr lang="en-US" sz="2200" b="1" dirty="0"/>
              <a:t>n Romania, new outbreaks were confirmed in domestic pigs in early 2018, particularly in holdings with inadequate biosecurity measures</a:t>
            </a:r>
            <a:endParaRPr lang="en-US" sz="2200" dirty="0"/>
          </a:p>
          <a:p>
            <a:pPr marL="342900" indent="-342900" algn="just">
              <a:buFont typeface="Arial" panose="020B0604020202020204" pitchFamily="34" charset="0"/>
              <a:buChar char="•"/>
            </a:pPr>
            <a:r>
              <a:rPr lang="hr-HR" sz="2200" b="1" dirty="0">
                <a:solidFill>
                  <a:srgbClr val="FF0000"/>
                </a:solidFill>
              </a:rPr>
              <a:t>i</a:t>
            </a:r>
            <a:r>
              <a:rPr lang="en-US" sz="2200" b="1" dirty="0">
                <a:solidFill>
                  <a:srgbClr val="FF0000"/>
                </a:solidFill>
              </a:rPr>
              <a:t>n 2023, the Animal Disease Information System (ADIS) recorded 4,513 ASF cases in domestic pigs across 16 countries and 7,903 cases in wild boar across 20 countries in the EU</a:t>
            </a:r>
            <a:endParaRPr lang="en-US" sz="2200" dirty="0">
              <a:solidFill>
                <a:srgbClr val="FF0000"/>
              </a:solidFill>
            </a:endParaRPr>
          </a:p>
          <a:p>
            <a:pPr marL="342900" indent="-342900" algn="just">
              <a:spcAft>
                <a:spcPts val="1200"/>
              </a:spcAft>
              <a:buFont typeface="Arial" panose="020B0604020202020204" pitchFamily="34" charset="0"/>
              <a:buChar char="•"/>
              <a:defRPr/>
            </a:pPr>
            <a:endParaRPr lang="hr-HR" sz="2100" b="1" dirty="0">
              <a:latin typeface="+mn-lt"/>
            </a:endParaRPr>
          </a:p>
        </p:txBody>
      </p:sp>
      <p:pic>
        <p:nvPicPr>
          <p:cNvPr id="3" name="Picture 2">
            <a:extLst>
              <a:ext uri="{FF2B5EF4-FFF2-40B4-BE49-F238E27FC236}">
                <a16:creationId xmlns:a16="http://schemas.microsoft.com/office/drawing/2014/main" id="{50322C51-5130-4905-9059-C9616366D6DD}"/>
              </a:ext>
            </a:extLst>
          </p:cNvPr>
          <p:cNvPicPr>
            <a:picLocks noChangeAspect="1"/>
          </p:cNvPicPr>
          <p:nvPr/>
        </p:nvPicPr>
        <p:blipFill>
          <a:blip r:embed="rId3"/>
          <a:stretch>
            <a:fillRect/>
          </a:stretch>
        </p:blipFill>
        <p:spPr>
          <a:xfrm>
            <a:off x="3923928" y="190482"/>
            <a:ext cx="1227191" cy="978034"/>
          </a:xfrm>
          <a:prstGeom prst="rect">
            <a:avLst/>
          </a:prstGeom>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5E58365-0A63-47F6-8D5F-75AC747DCA9C}"/>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4" name="Picture 3">
            <a:extLst>
              <a:ext uri="{FF2B5EF4-FFF2-40B4-BE49-F238E27FC236}">
                <a16:creationId xmlns:a16="http://schemas.microsoft.com/office/drawing/2014/main" id="{93E5758A-333C-455E-A6C9-CB91460005AD}"/>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1A0E87AA-73A0-4FED-BD1E-E925F05B9438}"/>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3" name="Rectangle 2">
            <a:extLst>
              <a:ext uri="{FF2B5EF4-FFF2-40B4-BE49-F238E27FC236}">
                <a16:creationId xmlns:a16="http://schemas.microsoft.com/office/drawing/2014/main" id="{0F54AF60-5F2D-450E-9919-818C9321359A}"/>
              </a:ext>
            </a:extLst>
          </p:cNvPr>
          <p:cNvSpPr/>
          <p:nvPr/>
        </p:nvSpPr>
        <p:spPr>
          <a:xfrm>
            <a:off x="827584" y="57851"/>
            <a:ext cx="7344816" cy="6524863"/>
          </a:xfrm>
          <a:prstGeom prst="rect">
            <a:avLst/>
          </a:prstGeom>
        </p:spPr>
        <p:txBody>
          <a:bodyPr wrap="square">
            <a:spAutoFit/>
          </a:bodyPr>
          <a:lstStyle/>
          <a:p>
            <a:pPr algn="just"/>
            <a:r>
              <a:rPr lang="en-US" sz="2200" b="1" dirty="0"/>
              <a:t>DISTRIBUTION IN CROATIA</a:t>
            </a:r>
            <a:endParaRPr lang="hr-HR" sz="2200" b="1" dirty="0"/>
          </a:p>
          <a:p>
            <a:pPr algn="just"/>
            <a:endParaRPr lang="en-US" sz="2200" b="1" dirty="0"/>
          </a:p>
          <a:p>
            <a:pPr marL="342900" indent="-342900" algn="just">
              <a:buFont typeface="Arial" panose="020B0604020202020204" pitchFamily="34" charset="0"/>
              <a:buChar char="•"/>
            </a:pPr>
            <a:r>
              <a:rPr lang="hr-HR" sz="2200" b="1" dirty="0"/>
              <a:t>t</a:t>
            </a:r>
            <a:r>
              <a:rPr lang="en-US" sz="2200" b="1" dirty="0"/>
              <a:t>he first cases in Croatia were confirmed on 26 June 2023 in domestic pigs from two holdings in the area of </a:t>
            </a:r>
            <a:r>
              <a:rPr lang="en-US" sz="2200" b="1" dirty="0" err="1"/>
              <a:t>Posavski</a:t>
            </a:r>
            <a:r>
              <a:rPr lang="en-US" sz="2200" b="1" dirty="0"/>
              <a:t> </a:t>
            </a:r>
            <a:r>
              <a:rPr lang="en-US" sz="2200" b="1" dirty="0" err="1"/>
              <a:t>Podgajci</a:t>
            </a:r>
            <a:r>
              <a:rPr lang="en-US" sz="2200" b="1" dirty="0"/>
              <a:t>, </a:t>
            </a:r>
            <a:r>
              <a:rPr lang="en-US" sz="2200" b="1" dirty="0" err="1"/>
              <a:t>Vukovar-Srijem</a:t>
            </a:r>
            <a:r>
              <a:rPr lang="en-US" sz="2200" b="1" dirty="0"/>
              <a:t> County</a:t>
            </a:r>
            <a:r>
              <a:rPr lang="hr-HR" sz="2200" b="1" dirty="0"/>
              <a:t> </a:t>
            </a:r>
            <a:r>
              <a:rPr lang="en-US" sz="2200" b="1" dirty="0"/>
              <a:t>(two small holdings where pigs were kept outdoors)</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t</a:t>
            </a:r>
            <a:r>
              <a:rPr lang="en-US" sz="2200" b="1" dirty="0"/>
              <a:t>he first case of ASF in wild boar was confirmed on 5 July 2023 in the same county</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a</a:t>
            </a:r>
            <a:r>
              <a:rPr lang="en-US" sz="2200" b="1" dirty="0" err="1"/>
              <a:t>ccording</a:t>
            </a:r>
            <a:r>
              <a:rPr lang="en-US" sz="2200" b="1" dirty="0"/>
              <a:t> to ADIS data, by the end of 2023, ASF had been confirmed in 1,124 domestic pigs in Croatia</a:t>
            </a:r>
            <a:br>
              <a:rPr lang="en-US" sz="2200" dirty="0"/>
            </a:br>
            <a:r>
              <a:rPr lang="en-US" sz="2200" b="1" dirty="0"/>
              <a:t>(25% of all positive cases reported in domestic pigs across the 16 countries registered in ADIS) and in 11 wild boar</a:t>
            </a:r>
            <a:br>
              <a:rPr lang="en-US" sz="2200" dirty="0"/>
            </a:br>
            <a:r>
              <a:rPr lang="en-US" sz="2200" b="1" dirty="0"/>
              <a:t>(0.14% of all positive cases reported in wild boar across the 20 countries registered in ADIS)</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t</a:t>
            </a:r>
            <a:r>
              <a:rPr lang="en-US" sz="2200" b="1" dirty="0"/>
              <a:t>he last ASF case in 2023 was recorded in domestic pigs on 4 December and in wild boar on 22 December</a:t>
            </a:r>
            <a:endParaRPr lang="en-US" sz="2200" dirty="0"/>
          </a:p>
        </p:txBody>
      </p:sp>
      <p:pic>
        <p:nvPicPr>
          <p:cNvPr id="5" name="Picture 4">
            <a:extLst>
              <a:ext uri="{FF2B5EF4-FFF2-40B4-BE49-F238E27FC236}">
                <a16:creationId xmlns:a16="http://schemas.microsoft.com/office/drawing/2014/main" id="{5C6D080D-3D80-445C-B390-DD4B909E3DF1}"/>
              </a:ext>
            </a:extLst>
          </p:cNvPr>
          <p:cNvPicPr>
            <a:picLocks noChangeAspect="1"/>
          </p:cNvPicPr>
          <p:nvPr/>
        </p:nvPicPr>
        <p:blipFill>
          <a:blip r:embed="rId4"/>
          <a:stretch>
            <a:fillRect/>
          </a:stretch>
        </p:blipFill>
        <p:spPr>
          <a:xfrm>
            <a:off x="4259374" y="116632"/>
            <a:ext cx="625252" cy="625252"/>
          </a:xfrm>
          <a:prstGeom prst="rect">
            <a:avLst/>
          </a:prstGeom>
        </p:spPr>
      </p:pic>
    </p:spTree>
    <p:extLst>
      <p:ext uri="{BB962C8B-B14F-4D97-AF65-F5344CB8AC3E}">
        <p14:creationId xmlns:p14="http://schemas.microsoft.com/office/powerpoint/2010/main" val="3850600780"/>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3EF2DFA-FF48-47C7-8156-DA4A4EE2F626}"/>
              </a:ext>
            </a:extLst>
          </p:cNvPr>
          <p:cNvPicPr>
            <a:picLocks noChangeAspect="1"/>
          </p:cNvPicPr>
          <p:nvPr/>
        </p:nvPicPr>
        <p:blipFill>
          <a:blip r:embed="rId3"/>
          <a:stretch>
            <a:fillRect/>
          </a:stretch>
        </p:blipFill>
        <p:spPr>
          <a:xfrm>
            <a:off x="6971031" y="5179618"/>
            <a:ext cx="1866667" cy="1628571"/>
          </a:xfrm>
          <a:prstGeom prst="rect">
            <a:avLst/>
          </a:prstGeom>
        </p:spPr>
      </p:pic>
      <p:sp>
        <p:nvSpPr>
          <p:cNvPr id="149010" name="Line 530">
            <a:extLst>
              <a:ext uri="{FF2B5EF4-FFF2-40B4-BE49-F238E27FC236}">
                <a16:creationId xmlns:a16="http://schemas.microsoft.com/office/drawing/2014/main" id="{1E902694-486E-4535-A00A-CF032E343A2A}"/>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graphicFrame>
        <p:nvGraphicFramePr>
          <p:cNvPr id="9" name="Chart 8">
            <a:extLst>
              <a:ext uri="{FF2B5EF4-FFF2-40B4-BE49-F238E27FC236}">
                <a16:creationId xmlns:a16="http://schemas.microsoft.com/office/drawing/2014/main" id="{B2436943-D1BC-4C0E-9F5C-C137160E62BE}"/>
              </a:ext>
            </a:extLst>
          </p:cNvPr>
          <p:cNvGraphicFramePr>
            <a:graphicFrameLocks/>
          </p:cNvGraphicFramePr>
          <p:nvPr/>
        </p:nvGraphicFramePr>
        <p:xfrm>
          <a:off x="535877" y="980728"/>
          <a:ext cx="8280921" cy="2448272"/>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4046231D-4A33-4993-B59D-2FF84FE86FCB}"/>
              </a:ext>
            </a:extLst>
          </p:cNvPr>
          <p:cNvSpPr txBox="1"/>
          <p:nvPr/>
        </p:nvSpPr>
        <p:spPr>
          <a:xfrm>
            <a:off x="4045826" y="317847"/>
            <a:ext cx="806631" cy="461665"/>
          </a:xfrm>
          <a:prstGeom prst="rect">
            <a:avLst/>
          </a:prstGeom>
          <a:noFill/>
        </p:spPr>
        <p:txBody>
          <a:bodyPr wrap="none" rtlCol="0">
            <a:spAutoFit/>
          </a:bodyPr>
          <a:lstStyle/>
          <a:p>
            <a:r>
              <a:rPr lang="hr-HR" sz="2400" b="1" dirty="0"/>
              <a:t>2023</a:t>
            </a:r>
          </a:p>
        </p:txBody>
      </p:sp>
      <p:sp>
        <p:nvSpPr>
          <p:cNvPr id="15" name="Rectangle 2">
            <a:extLst>
              <a:ext uri="{FF2B5EF4-FFF2-40B4-BE49-F238E27FC236}">
                <a16:creationId xmlns:a16="http://schemas.microsoft.com/office/drawing/2014/main" id="{9127FEC1-2268-4A27-9C83-47348255BF21}"/>
              </a:ext>
            </a:extLst>
          </p:cNvPr>
          <p:cNvSpPr>
            <a:spLocks noChangeArrowheads="1"/>
          </p:cNvSpPr>
          <p:nvPr/>
        </p:nvSpPr>
        <p:spPr bwMode="auto">
          <a:xfrm>
            <a:off x="797892" y="6063099"/>
            <a:ext cx="73025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hr-HR" altLang="sr-Latn-RS" sz="1000" dirty="0"/>
              <a:t>Izvor: </a:t>
            </a:r>
            <a:r>
              <a:rPr lang="hr-HR" altLang="sr-Latn-RS" sz="1000" dirty="0" err="1"/>
              <a:t>https</a:t>
            </a:r>
            <a:r>
              <a:rPr lang="hr-HR" altLang="sr-Latn-RS" sz="1000" dirty="0"/>
              <a:t>://</a:t>
            </a:r>
            <a:r>
              <a:rPr lang="hr-HR" altLang="sr-Latn-RS" sz="1000" dirty="0" err="1"/>
              <a:t>webgate.ec.europa.eu</a:t>
            </a:r>
            <a:r>
              <a:rPr lang="hr-HR" altLang="sr-Latn-RS" sz="1000" dirty="0"/>
              <a:t>/</a:t>
            </a:r>
            <a:r>
              <a:rPr lang="hr-HR" altLang="sr-Latn-RS" sz="1000" dirty="0" err="1"/>
              <a:t>tracesnt</a:t>
            </a:r>
            <a:r>
              <a:rPr lang="hr-HR" altLang="sr-Latn-RS" sz="1000" dirty="0"/>
              <a:t>/</a:t>
            </a:r>
            <a:r>
              <a:rPr lang="hr-HR" altLang="sr-Latn-RS" sz="1000" dirty="0" err="1"/>
              <a:t>adis</a:t>
            </a:r>
            <a:r>
              <a:rPr lang="hr-HR" altLang="sr-Latn-RS" sz="1000" dirty="0"/>
              <a:t>/</a:t>
            </a:r>
            <a:r>
              <a:rPr lang="hr-HR" altLang="sr-Latn-RS" sz="1000" dirty="0" err="1"/>
              <a:t>public</a:t>
            </a:r>
            <a:r>
              <a:rPr lang="hr-HR" altLang="sr-Latn-RS" sz="1000" dirty="0"/>
              <a:t>/</a:t>
            </a:r>
            <a:r>
              <a:rPr lang="hr-HR" altLang="sr-Latn-RS" sz="1000" dirty="0" err="1"/>
              <a:t>notification</a:t>
            </a:r>
            <a:r>
              <a:rPr lang="hr-HR" altLang="sr-Latn-RS" sz="1000" dirty="0"/>
              <a:t>/</a:t>
            </a:r>
            <a:r>
              <a:rPr lang="hr-HR" altLang="sr-Latn-RS" sz="1000" dirty="0" err="1"/>
              <a:t>outbreaks-weekly-report</a:t>
            </a:r>
            <a:endParaRPr lang="hr-HR" altLang="sr-Latn-RS" sz="1000" dirty="0"/>
          </a:p>
        </p:txBody>
      </p:sp>
      <p:graphicFrame>
        <p:nvGraphicFramePr>
          <p:cNvPr id="10" name="Chart 9">
            <a:extLst>
              <a:ext uri="{FF2B5EF4-FFF2-40B4-BE49-F238E27FC236}">
                <a16:creationId xmlns:a16="http://schemas.microsoft.com/office/drawing/2014/main" id="{4FA6395D-8654-4894-B6F2-56B2773380C9}"/>
              </a:ext>
            </a:extLst>
          </p:cNvPr>
          <p:cNvGraphicFramePr>
            <a:graphicFrameLocks/>
          </p:cNvGraphicFramePr>
          <p:nvPr/>
        </p:nvGraphicFramePr>
        <p:xfrm>
          <a:off x="1762340" y="608359"/>
          <a:ext cx="1800000" cy="1800000"/>
        </p:xfrm>
        <a:graphic>
          <a:graphicData uri="http://schemas.openxmlformats.org/drawingml/2006/chart">
            <c:chart xmlns:c="http://schemas.openxmlformats.org/drawingml/2006/chart" xmlns:r="http://schemas.openxmlformats.org/officeDocument/2006/relationships" r:id="rId5"/>
          </a:graphicData>
        </a:graphic>
      </p:graphicFrame>
      <p:grpSp>
        <p:nvGrpSpPr>
          <p:cNvPr id="6" name="Group 5">
            <a:extLst>
              <a:ext uri="{FF2B5EF4-FFF2-40B4-BE49-F238E27FC236}">
                <a16:creationId xmlns:a16="http://schemas.microsoft.com/office/drawing/2014/main" id="{8DFFF44D-91EA-47CB-AF03-2C6A5C82DC96}"/>
              </a:ext>
            </a:extLst>
          </p:cNvPr>
          <p:cNvGrpSpPr/>
          <p:nvPr/>
        </p:nvGrpSpPr>
        <p:grpSpPr>
          <a:xfrm>
            <a:off x="403956" y="3487401"/>
            <a:ext cx="4516768" cy="2520000"/>
            <a:chOff x="403956" y="3487401"/>
            <a:chExt cx="4516768" cy="2520000"/>
          </a:xfrm>
        </p:grpSpPr>
        <mc:AlternateContent xmlns:mc="http://schemas.openxmlformats.org/markup-compatibility/2006" xmlns:cx4="http://schemas.microsoft.com/office/drawing/2016/5/10/chartex">
          <mc:Choice Requires="cx4">
            <p:graphicFrame>
              <p:nvGraphicFramePr>
                <p:cNvPr id="12" name="Chart 11">
                  <a:extLst>
                    <a:ext uri="{FF2B5EF4-FFF2-40B4-BE49-F238E27FC236}">
                      <a16:creationId xmlns:a16="http://schemas.microsoft.com/office/drawing/2014/main" id="{2EA5821A-82A2-4BF3-93FE-163C40E8DABA}"/>
                    </a:ext>
                  </a:extLst>
                </p:cNvPr>
                <p:cNvGraphicFramePr/>
                <p:nvPr/>
              </p:nvGraphicFramePr>
              <p:xfrm>
                <a:off x="403956" y="3487401"/>
                <a:ext cx="4516768" cy="2520000"/>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12" name="Chart 11">
                  <a:extLst>
                    <a:ext uri="{FF2B5EF4-FFF2-40B4-BE49-F238E27FC236}">
                      <a16:creationId xmlns:a16="http://schemas.microsoft.com/office/drawing/2014/main" id="{2EA5821A-82A2-4BF3-93FE-163C40E8DABA}"/>
                    </a:ext>
                  </a:extLst>
                </p:cNvPr>
                <p:cNvPicPr>
                  <a:picLocks noGrp="1" noRot="1" noChangeAspect="1" noMove="1" noResize="1" noEditPoints="1" noAdjustHandles="1" noChangeArrowheads="1" noChangeShapeType="1"/>
                </p:cNvPicPr>
                <p:nvPr/>
              </p:nvPicPr>
              <p:blipFill>
                <a:blip r:embed="rId7"/>
                <a:stretch>
                  <a:fillRect/>
                </a:stretch>
              </p:blipFill>
              <p:spPr>
                <a:xfrm>
                  <a:off x="403956" y="3487401"/>
                  <a:ext cx="4516768" cy="2520000"/>
                </a:xfrm>
                <a:prstGeom prst="rect">
                  <a:avLst/>
                </a:prstGeom>
              </p:spPr>
            </p:pic>
          </mc:Fallback>
        </mc:AlternateContent>
        <p:sp>
          <p:nvSpPr>
            <p:cNvPr id="3" name="Rectangle 2">
              <a:extLst>
                <a:ext uri="{FF2B5EF4-FFF2-40B4-BE49-F238E27FC236}">
                  <a16:creationId xmlns:a16="http://schemas.microsoft.com/office/drawing/2014/main" id="{E567AB0E-D3EE-4E93-929E-3F1C5165BA88}"/>
                </a:ext>
              </a:extLst>
            </p:cNvPr>
            <p:cNvSpPr/>
            <p:nvPr/>
          </p:nvSpPr>
          <p:spPr>
            <a:xfrm>
              <a:off x="3707904" y="3861048"/>
              <a:ext cx="1144553" cy="216024"/>
            </a:xfrm>
            <a:prstGeom prst="rect">
              <a:avLst/>
            </a:prstGeom>
            <a:solidFill>
              <a:srgbClr val="E9B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grpSp>
      <p:grpSp>
        <p:nvGrpSpPr>
          <p:cNvPr id="5" name="Group 4">
            <a:extLst>
              <a:ext uri="{FF2B5EF4-FFF2-40B4-BE49-F238E27FC236}">
                <a16:creationId xmlns:a16="http://schemas.microsoft.com/office/drawing/2014/main" id="{4B11DBA9-096E-4CEB-BC63-3CB1D5076345}"/>
              </a:ext>
            </a:extLst>
          </p:cNvPr>
          <p:cNvGrpSpPr/>
          <p:nvPr/>
        </p:nvGrpSpPr>
        <p:grpSpPr>
          <a:xfrm>
            <a:off x="4384338" y="3501288"/>
            <a:ext cx="4580150" cy="2520000"/>
            <a:chOff x="4384338" y="3501288"/>
            <a:chExt cx="4580150" cy="2520000"/>
          </a:xfrm>
        </p:grpSpPr>
        <mc:AlternateContent xmlns:mc="http://schemas.openxmlformats.org/markup-compatibility/2006" xmlns:cx4="http://schemas.microsoft.com/office/drawing/2016/5/10/chartex">
          <mc:Choice Requires="cx4">
            <p:graphicFrame>
              <p:nvGraphicFramePr>
                <p:cNvPr id="13" name="Chart 12">
                  <a:extLst>
                    <a:ext uri="{FF2B5EF4-FFF2-40B4-BE49-F238E27FC236}">
                      <a16:creationId xmlns:a16="http://schemas.microsoft.com/office/drawing/2014/main" id="{1073EF9D-ED3B-4704-BF70-EEC6145C80DE}"/>
                    </a:ext>
                  </a:extLst>
                </p:cNvPr>
                <p:cNvGraphicFramePr/>
                <p:nvPr/>
              </p:nvGraphicFramePr>
              <p:xfrm>
                <a:off x="4384338" y="3501288"/>
                <a:ext cx="4580150" cy="2520000"/>
              </p:xfrm>
              <a:graphic>
                <a:graphicData uri="http://schemas.microsoft.com/office/drawing/2014/chartex">
                  <cx:chart xmlns:cx="http://schemas.microsoft.com/office/drawing/2014/chartex" xmlns:r="http://schemas.openxmlformats.org/officeDocument/2006/relationships" r:id="rId8"/>
                </a:graphicData>
              </a:graphic>
            </p:graphicFrame>
          </mc:Choice>
          <mc:Fallback xmlns="">
            <p:pic>
              <p:nvPicPr>
                <p:cNvPr id="13" name="Chart 12">
                  <a:extLst>
                    <a:ext uri="{FF2B5EF4-FFF2-40B4-BE49-F238E27FC236}">
                      <a16:creationId xmlns:a16="http://schemas.microsoft.com/office/drawing/2014/main" id="{1073EF9D-ED3B-4704-BF70-EEC6145C80DE}"/>
                    </a:ext>
                  </a:extLst>
                </p:cNvPr>
                <p:cNvPicPr>
                  <a:picLocks noGrp="1" noRot="1" noChangeAspect="1" noMove="1" noResize="1" noEditPoints="1" noAdjustHandles="1" noChangeArrowheads="1" noChangeShapeType="1"/>
                </p:cNvPicPr>
                <p:nvPr/>
              </p:nvPicPr>
              <p:blipFill>
                <a:blip r:embed="rId9"/>
                <a:stretch>
                  <a:fillRect/>
                </a:stretch>
              </p:blipFill>
              <p:spPr>
                <a:xfrm>
                  <a:off x="4384338" y="3501288"/>
                  <a:ext cx="4580150" cy="2520000"/>
                </a:xfrm>
                <a:prstGeom prst="rect">
                  <a:avLst/>
                </a:prstGeom>
              </p:spPr>
            </p:pic>
          </mc:Fallback>
        </mc:AlternateContent>
        <p:sp>
          <p:nvSpPr>
            <p:cNvPr id="14" name="Rectangle 13">
              <a:extLst>
                <a:ext uri="{FF2B5EF4-FFF2-40B4-BE49-F238E27FC236}">
                  <a16:creationId xmlns:a16="http://schemas.microsoft.com/office/drawing/2014/main" id="{2DD643CA-E5EA-4A1D-AEC4-764DE8A56D89}"/>
                </a:ext>
              </a:extLst>
            </p:cNvPr>
            <p:cNvSpPr/>
            <p:nvPr/>
          </p:nvSpPr>
          <p:spPr>
            <a:xfrm>
              <a:off x="7740638" y="3861048"/>
              <a:ext cx="1144553" cy="216024"/>
            </a:xfrm>
            <a:prstGeom prst="rect">
              <a:avLst/>
            </a:prstGeom>
            <a:solidFill>
              <a:srgbClr val="E9B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grpSp>
      <p:cxnSp>
        <p:nvCxnSpPr>
          <p:cNvPr id="18" name="Straight Connector 17">
            <a:extLst>
              <a:ext uri="{FF2B5EF4-FFF2-40B4-BE49-F238E27FC236}">
                <a16:creationId xmlns:a16="http://schemas.microsoft.com/office/drawing/2014/main" id="{EB44E8C9-A5E0-4998-969F-237ACEC7B264}"/>
              </a:ext>
            </a:extLst>
          </p:cNvPr>
          <p:cNvCxnSpPr>
            <a:cxnSpLocks/>
          </p:cNvCxnSpPr>
          <p:nvPr/>
        </p:nvCxnSpPr>
        <p:spPr>
          <a:xfrm>
            <a:off x="797892" y="3429000"/>
            <a:ext cx="77768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224139"/>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10" name="Line 530">
            <a:extLst>
              <a:ext uri="{FF2B5EF4-FFF2-40B4-BE49-F238E27FC236}">
                <a16:creationId xmlns:a16="http://schemas.microsoft.com/office/drawing/2014/main" id="{A224FEAD-5617-4FCB-9EC5-BA67A2F8BDFF}"/>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9" name="Rectangle 8">
            <a:extLst>
              <a:ext uri="{FF2B5EF4-FFF2-40B4-BE49-F238E27FC236}">
                <a16:creationId xmlns:a16="http://schemas.microsoft.com/office/drawing/2014/main" id="{EC6DEC75-B719-448C-A9F0-1F137862B2CB}"/>
              </a:ext>
            </a:extLst>
          </p:cNvPr>
          <p:cNvSpPr/>
          <p:nvPr/>
        </p:nvSpPr>
        <p:spPr>
          <a:xfrm>
            <a:off x="2771800" y="5745360"/>
            <a:ext cx="3167063" cy="246221"/>
          </a:xfrm>
          <a:prstGeom prst="rect">
            <a:avLst/>
          </a:prstGeom>
        </p:spPr>
        <p:txBody>
          <a:bodyPr>
            <a:spAutoFit/>
          </a:bodyPr>
          <a:lstStyle/>
          <a:p>
            <a:pPr>
              <a:defRPr/>
            </a:pPr>
            <a:r>
              <a:rPr lang="hr-HR" sz="1000" dirty="0"/>
              <a:t>Foto: Tihomir Florijančić</a:t>
            </a:r>
          </a:p>
        </p:txBody>
      </p:sp>
      <p:pic>
        <p:nvPicPr>
          <p:cNvPr id="2" name="Picture 1">
            <a:extLst>
              <a:ext uri="{FF2B5EF4-FFF2-40B4-BE49-F238E27FC236}">
                <a16:creationId xmlns:a16="http://schemas.microsoft.com/office/drawing/2014/main" id="{C0D34B1B-DDE6-4816-857C-9926049520A1}"/>
              </a:ext>
            </a:extLst>
          </p:cNvPr>
          <p:cNvPicPr>
            <a:picLocks noChangeAspect="1"/>
          </p:cNvPicPr>
          <p:nvPr/>
        </p:nvPicPr>
        <p:blipFill>
          <a:blip r:embed="rId2"/>
          <a:stretch>
            <a:fillRect/>
          </a:stretch>
        </p:blipFill>
        <p:spPr>
          <a:xfrm>
            <a:off x="2843808" y="372144"/>
            <a:ext cx="4029912" cy="5373216"/>
          </a:xfrm>
          <a:prstGeom prst="rect">
            <a:avLst/>
          </a:prstGeom>
        </p:spPr>
      </p:pic>
    </p:spTree>
    <p:extLst>
      <p:ext uri="{BB962C8B-B14F-4D97-AF65-F5344CB8AC3E}">
        <p14:creationId xmlns:p14="http://schemas.microsoft.com/office/powerpoint/2010/main" val="71366237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CC6D6D-937E-49FC-B7C1-4C3793C83029}"/>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 name="Rectangle 13">
            <a:extLst>
              <a:ext uri="{FF2B5EF4-FFF2-40B4-BE49-F238E27FC236}">
                <a16:creationId xmlns:a16="http://schemas.microsoft.com/office/drawing/2014/main" id="{697CF2B1-0BB5-4893-A988-8EFD25D02A52}"/>
              </a:ext>
            </a:extLst>
          </p:cNvPr>
          <p:cNvSpPr/>
          <p:nvPr/>
        </p:nvSpPr>
        <p:spPr>
          <a:xfrm>
            <a:off x="755576" y="332656"/>
            <a:ext cx="8064896" cy="5847755"/>
          </a:xfrm>
          <a:prstGeom prst="rect">
            <a:avLst/>
          </a:prstGeom>
        </p:spPr>
        <p:txBody>
          <a:bodyPr wrap="square">
            <a:spAutoFit/>
          </a:bodyPr>
          <a:lstStyle/>
          <a:p>
            <a:pPr algn="just"/>
            <a:r>
              <a:rPr lang="en-US" sz="2200" b="1" dirty="0"/>
              <a:t>DISTRIBUTION IN </a:t>
            </a:r>
            <a:r>
              <a:rPr lang="hr-HR" sz="2200" b="1" dirty="0"/>
              <a:t>Osijek-Baranja </a:t>
            </a:r>
            <a:r>
              <a:rPr lang="hr-HR" sz="2200" b="1" dirty="0" err="1"/>
              <a:t>County</a:t>
            </a:r>
            <a:endParaRPr lang="hr-HR" sz="2200" b="1" dirty="0"/>
          </a:p>
          <a:p>
            <a:pPr algn="just"/>
            <a:endParaRPr lang="en-US" sz="2200" b="1" dirty="0"/>
          </a:p>
          <a:p>
            <a:pPr marL="342900" indent="-342900" algn="just">
              <a:buFont typeface="Arial" panose="020B0604020202020204" pitchFamily="34" charset="0"/>
              <a:buChar char="•"/>
            </a:pPr>
            <a:r>
              <a:rPr lang="hr-HR" sz="2200" b="1" dirty="0"/>
              <a:t>d</a:t>
            </a:r>
            <a:r>
              <a:rPr lang="en-US" sz="2200" b="1" dirty="0" err="1"/>
              <a:t>uring</a:t>
            </a:r>
            <a:r>
              <a:rPr lang="en-US" sz="2200" b="1" dirty="0"/>
              <a:t> 2025, a renewed intensification of disease spread was recorded</a:t>
            </a:r>
            <a:endParaRPr lang="hr-HR" sz="2200" b="1" dirty="0"/>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hr-HR" sz="2200" b="1" dirty="0"/>
              <a:t>f</a:t>
            </a:r>
            <a:r>
              <a:rPr lang="en-US" sz="2200" b="1" dirty="0" err="1"/>
              <a:t>ollowing</a:t>
            </a:r>
            <a:r>
              <a:rPr lang="en-US" sz="2200" b="1" dirty="0"/>
              <a:t> the initial spread in </a:t>
            </a:r>
            <a:r>
              <a:rPr lang="en-US" sz="2200" b="1" dirty="0" err="1"/>
              <a:t>Vukovar-Srijem</a:t>
            </a:r>
            <a:r>
              <a:rPr lang="en-US" sz="2200" b="1" dirty="0"/>
              <a:t> County, the epicenter of the epidemic shifted towards Osijek-</a:t>
            </a:r>
            <a:r>
              <a:rPr lang="en-US" sz="2200" b="1" dirty="0" err="1"/>
              <a:t>Baranja</a:t>
            </a:r>
            <a:r>
              <a:rPr lang="en-US" sz="2200" b="1" dirty="0"/>
              <a:t> County</a:t>
            </a:r>
            <a:endParaRPr lang="hr-HR" sz="2200" b="1" dirty="0"/>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hr-HR" sz="2200" b="1" dirty="0"/>
              <a:t>b</a:t>
            </a:r>
            <a:r>
              <a:rPr lang="en-US" sz="2200" b="1" dirty="0"/>
              <a:t>y the end of October 2025, 353 ASF-positive wild boar and 44 positive holdings with domestic pigs had been confirmed</a:t>
            </a:r>
            <a:endParaRPr lang="hr-HR" sz="2200" b="1" dirty="0"/>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en-US" sz="2200" b="1" dirty="0"/>
              <a:t>ASF was officially confirmed at </a:t>
            </a:r>
            <a:r>
              <a:rPr lang="en-US" sz="2200" b="1" dirty="0" err="1"/>
              <a:t>Sokolovac</a:t>
            </a:r>
            <a:r>
              <a:rPr lang="en-US" sz="2200" b="1" dirty="0"/>
              <a:t> Farm on 20 September 2025</a:t>
            </a:r>
            <a:r>
              <a:rPr lang="hr-HR" sz="2200" b="1" dirty="0"/>
              <a:t> (b</a:t>
            </a:r>
            <a:r>
              <a:rPr lang="en-US" sz="2200" b="1" dirty="0"/>
              <a:t>y 30 September, 9,827 fattening pigs had been euthanized</a:t>
            </a:r>
            <a:r>
              <a:rPr lang="hr-HR" sz="2200" b="1" dirty="0"/>
              <a:t> - </a:t>
            </a:r>
            <a:r>
              <a:rPr lang="en-US" sz="2200" b="1" dirty="0"/>
              <a:t>estimated economic loss </a:t>
            </a:r>
            <a:r>
              <a:rPr lang="hr-HR" sz="2200" b="1" dirty="0"/>
              <a:t>cca </a:t>
            </a:r>
            <a:r>
              <a:rPr lang="en-US" sz="2200" b="1" dirty="0"/>
              <a:t>€2.5 million</a:t>
            </a:r>
            <a:r>
              <a:rPr lang="hr-HR" sz="2200" b="1" dirty="0"/>
              <a:t>)</a:t>
            </a:r>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hr-HR" sz="2200" b="1" dirty="0"/>
              <a:t>p</a:t>
            </a:r>
            <a:r>
              <a:rPr lang="en-US" sz="2200" b="1" dirty="0" err="1"/>
              <a:t>ositive</a:t>
            </a:r>
            <a:r>
              <a:rPr lang="en-US" sz="2200" b="1" dirty="0"/>
              <a:t> wild boar were also detected within </a:t>
            </a:r>
            <a:r>
              <a:rPr lang="en-US" sz="2200" b="1" dirty="0" err="1"/>
              <a:t>Kopački</a:t>
            </a:r>
            <a:r>
              <a:rPr lang="en-US" sz="2200" b="1" dirty="0"/>
              <a:t> </a:t>
            </a:r>
            <a:r>
              <a:rPr lang="en-US" sz="2200" b="1" dirty="0" err="1"/>
              <a:t>rit</a:t>
            </a:r>
            <a:r>
              <a:rPr lang="en-US" sz="2200" b="1" dirty="0"/>
              <a:t> Nature Park and in the surrounding hunting grounds along the Danube</a:t>
            </a:r>
          </a:p>
        </p:txBody>
      </p:sp>
      <p:pic>
        <p:nvPicPr>
          <p:cNvPr id="1026" name="Picture 2">
            <a:extLst>
              <a:ext uri="{FF2B5EF4-FFF2-40B4-BE49-F238E27FC236}">
                <a16:creationId xmlns:a16="http://schemas.microsoft.com/office/drawing/2014/main" id="{391DA18A-8475-40CC-ADA5-7696344D3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16632"/>
            <a:ext cx="912779" cy="88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72976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16EB0F9-8ABD-4FE7-9CA9-18A7C7C9E653}"/>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 name="Rectangle 13">
            <a:extLst>
              <a:ext uri="{FF2B5EF4-FFF2-40B4-BE49-F238E27FC236}">
                <a16:creationId xmlns:a16="http://schemas.microsoft.com/office/drawing/2014/main" id="{697CF2B1-0BB5-4893-A988-8EFD25D02A52}"/>
              </a:ext>
            </a:extLst>
          </p:cNvPr>
          <p:cNvSpPr/>
          <p:nvPr/>
        </p:nvSpPr>
        <p:spPr>
          <a:xfrm>
            <a:off x="755576" y="548680"/>
            <a:ext cx="8064896" cy="5170646"/>
          </a:xfrm>
          <a:prstGeom prst="rect">
            <a:avLst/>
          </a:prstGeom>
        </p:spPr>
        <p:txBody>
          <a:bodyPr wrap="square">
            <a:spAutoFit/>
          </a:bodyPr>
          <a:lstStyle/>
          <a:p>
            <a:pPr algn="just"/>
            <a:r>
              <a:rPr lang="en-US" sz="2200" b="1" dirty="0"/>
              <a:t>DISTRIBUTION IN </a:t>
            </a:r>
            <a:r>
              <a:rPr lang="hr-HR" sz="2200" b="1" dirty="0"/>
              <a:t>KOPAČKI RIT</a:t>
            </a:r>
          </a:p>
          <a:p>
            <a:pPr algn="just"/>
            <a:endParaRPr lang="en-US" sz="2200" b="1" dirty="0"/>
          </a:p>
          <a:p>
            <a:pPr marL="342900" indent="-342900" algn="just">
              <a:buFont typeface="Arial" panose="020B0604020202020204" pitchFamily="34" charset="0"/>
              <a:buChar char="•"/>
            </a:pPr>
            <a:r>
              <a:rPr lang="en-US" sz="2200" b="1" dirty="0" err="1"/>
              <a:t>Kopački</a:t>
            </a:r>
            <a:r>
              <a:rPr lang="en-US" sz="2200" b="1" dirty="0"/>
              <a:t> </a:t>
            </a:r>
            <a:r>
              <a:rPr lang="en-US" sz="2200" b="1" dirty="0" err="1"/>
              <a:t>rit</a:t>
            </a:r>
            <a:r>
              <a:rPr lang="en-US" sz="2200" b="1" dirty="0"/>
              <a:t> represents a specific epidemiological area due to its extensive and interconnected wetland habitat, which provides highly suitable conditions for wild boar, as well as its location along the Danube and the state border with Serbia</a:t>
            </a:r>
            <a:endParaRPr lang="hr-HR" sz="2200" b="1" dirty="0"/>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hr-HR" sz="2200" b="1" dirty="0"/>
              <a:t>i</a:t>
            </a:r>
            <a:r>
              <a:rPr lang="en-US" sz="2200" b="1" dirty="0"/>
              <a:t>n July 2025, an Order on the Reduction of Game Population Numbers was adopted, requiring the removal of wild boar in Restriction Zone III, while outside this zone the population was to be reduced to 10% of the breeding stock</a:t>
            </a:r>
            <a:endParaRPr lang="hr-HR" sz="2200" b="1" dirty="0"/>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hr-HR" sz="2200" b="1" dirty="0"/>
              <a:t>t</a:t>
            </a:r>
            <a:r>
              <a:rPr lang="en-US" sz="2200" b="1" dirty="0" err="1"/>
              <a:t>hese</a:t>
            </a:r>
            <a:r>
              <a:rPr lang="en-US" sz="2200" b="1" dirty="0"/>
              <a:t> measures also included hunting grounds within the Park, while </a:t>
            </a:r>
            <a:r>
              <a:rPr lang="en-US" sz="2200" b="1" dirty="0">
                <a:solidFill>
                  <a:srgbClr val="FF0000"/>
                </a:solidFill>
              </a:rPr>
              <a:t>hunting in the Special Zoological Reserve was exceptionally permitted under the Wildlife Protection </a:t>
            </a:r>
            <a:r>
              <a:rPr lang="en-US" sz="2200" b="1" dirty="0" err="1">
                <a:solidFill>
                  <a:srgbClr val="FF0000"/>
                </a:solidFill>
              </a:rPr>
              <a:t>Programme</a:t>
            </a:r>
            <a:r>
              <a:rPr lang="en-US" sz="2200" b="1" dirty="0">
                <a:solidFill>
                  <a:srgbClr val="FF0000"/>
                </a:solidFill>
              </a:rPr>
              <a:t> </a:t>
            </a:r>
          </a:p>
        </p:txBody>
      </p:sp>
      <p:pic>
        <p:nvPicPr>
          <p:cNvPr id="7" name="Picture 6">
            <a:extLst>
              <a:ext uri="{FF2B5EF4-FFF2-40B4-BE49-F238E27FC236}">
                <a16:creationId xmlns:a16="http://schemas.microsoft.com/office/drawing/2014/main" id="{64D0F28E-8BAC-4B70-89D1-296460126F10}"/>
              </a:ext>
            </a:extLst>
          </p:cNvPr>
          <p:cNvPicPr>
            <a:picLocks noChangeAspect="1"/>
          </p:cNvPicPr>
          <p:nvPr/>
        </p:nvPicPr>
        <p:blipFill>
          <a:blip r:embed="rId3"/>
          <a:stretch>
            <a:fillRect/>
          </a:stretch>
        </p:blipFill>
        <p:spPr>
          <a:xfrm>
            <a:off x="4499992" y="476672"/>
            <a:ext cx="1586403" cy="562837"/>
          </a:xfrm>
          <a:prstGeom prst="rect">
            <a:avLst/>
          </a:prstGeom>
        </p:spPr>
      </p:pic>
    </p:spTree>
    <p:extLst>
      <p:ext uri="{BB962C8B-B14F-4D97-AF65-F5344CB8AC3E}">
        <p14:creationId xmlns:p14="http://schemas.microsoft.com/office/powerpoint/2010/main" val="313858235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5D2ABF-F7A8-445B-B161-CC37CFEC09C7}"/>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 name="Rectangle 13">
            <a:extLst>
              <a:ext uri="{FF2B5EF4-FFF2-40B4-BE49-F238E27FC236}">
                <a16:creationId xmlns:a16="http://schemas.microsoft.com/office/drawing/2014/main" id="{697CF2B1-0BB5-4893-A988-8EFD25D02A52}"/>
              </a:ext>
            </a:extLst>
          </p:cNvPr>
          <p:cNvSpPr/>
          <p:nvPr/>
        </p:nvSpPr>
        <p:spPr>
          <a:xfrm>
            <a:off x="827584" y="980728"/>
            <a:ext cx="8064896" cy="4832092"/>
          </a:xfrm>
          <a:prstGeom prst="rect">
            <a:avLst/>
          </a:prstGeom>
        </p:spPr>
        <p:txBody>
          <a:bodyPr wrap="square">
            <a:spAutoFit/>
          </a:bodyPr>
          <a:lstStyle/>
          <a:p>
            <a:pPr algn="just"/>
            <a:r>
              <a:rPr lang="en-US" sz="2200" b="1" dirty="0"/>
              <a:t>DISTRIBUTION IN </a:t>
            </a:r>
            <a:r>
              <a:rPr lang="hr-HR" sz="2200" b="1" dirty="0"/>
              <a:t>KOPAČKI RIT</a:t>
            </a:r>
          </a:p>
          <a:p>
            <a:pPr algn="just"/>
            <a:endParaRPr lang="en-US" sz="2200" b="1" dirty="0"/>
          </a:p>
          <a:p>
            <a:pPr marL="342900" indent="-342900" algn="just">
              <a:buFont typeface="Arial" panose="020B0604020202020204" pitchFamily="34" charset="0"/>
              <a:buChar char="•"/>
            </a:pPr>
            <a:r>
              <a:rPr lang="hr-HR" sz="2200" b="1" dirty="0"/>
              <a:t>s</a:t>
            </a:r>
            <a:r>
              <a:rPr lang="en-US" sz="2200" b="1" dirty="0" err="1"/>
              <a:t>ince</a:t>
            </a:r>
            <a:r>
              <a:rPr lang="en-US" sz="2200" b="1" dirty="0"/>
              <a:t> the implementation of these measures, a total of </a:t>
            </a:r>
            <a:r>
              <a:rPr lang="en-US" sz="2200" b="1" dirty="0">
                <a:solidFill>
                  <a:srgbClr val="FF0000"/>
                </a:solidFill>
              </a:rPr>
              <a:t>53 wild boar have been shoot</a:t>
            </a:r>
            <a:r>
              <a:rPr lang="hr-HR" sz="2200" b="1" dirty="0" err="1">
                <a:solidFill>
                  <a:srgbClr val="FF0000"/>
                </a:solidFill>
              </a:rPr>
              <a:t>ed</a:t>
            </a:r>
            <a:r>
              <a:rPr lang="en-US" sz="2200" b="1" dirty="0"/>
              <a:t>, of which </a:t>
            </a:r>
            <a:r>
              <a:rPr lang="en-US" sz="2200" b="1" dirty="0">
                <a:solidFill>
                  <a:srgbClr val="FF0000"/>
                </a:solidFill>
              </a:rPr>
              <a:t>6 tested positive for ASF virus</a:t>
            </a:r>
            <a:r>
              <a:rPr lang="en-US" sz="2200" b="1" dirty="0"/>
              <a:t>, while </a:t>
            </a:r>
            <a:r>
              <a:rPr lang="en-US" sz="2200" b="1" dirty="0">
                <a:solidFill>
                  <a:srgbClr val="FF0000"/>
                </a:solidFill>
              </a:rPr>
              <a:t>15 dead wild boar </a:t>
            </a:r>
            <a:r>
              <a:rPr lang="en-US" sz="2200" b="1" dirty="0"/>
              <a:t>were found, </a:t>
            </a:r>
            <a:r>
              <a:rPr lang="en-US" sz="2200" b="1" dirty="0">
                <a:solidFill>
                  <a:srgbClr val="FF0000"/>
                </a:solidFill>
              </a:rPr>
              <a:t>all of which tested positive</a:t>
            </a:r>
            <a:endParaRPr lang="hr-HR" sz="2200" b="1" dirty="0">
              <a:solidFill>
                <a:srgbClr val="FF0000"/>
              </a:solidFill>
            </a:endParaRPr>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en-US" sz="2200" b="1" dirty="0"/>
              <a:t>during 2025, </a:t>
            </a:r>
            <a:r>
              <a:rPr lang="en-US" sz="2200" b="1" dirty="0" err="1"/>
              <a:t>Kopački</a:t>
            </a:r>
            <a:r>
              <a:rPr lang="en-US" sz="2200" b="1" dirty="0"/>
              <a:t> </a:t>
            </a:r>
            <a:r>
              <a:rPr lang="en-US" sz="2200" b="1" dirty="0" err="1"/>
              <a:t>rit</a:t>
            </a:r>
            <a:r>
              <a:rPr lang="en-US" sz="2200" b="1" dirty="0"/>
              <a:t> and the surrounding hunting grounds represented one of the areas with the occurrence of ASF in the wild boar population in Osijek-</a:t>
            </a:r>
            <a:r>
              <a:rPr lang="en-US" sz="2200" b="1" dirty="0" err="1"/>
              <a:t>Baranja</a:t>
            </a:r>
            <a:r>
              <a:rPr lang="en-US" sz="2200" b="1" dirty="0"/>
              <a:t> County</a:t>
            </a:r>
            <a:endParaRPr lang="hr-HR" sz="2200" b="1" dirty="0"/>
          </a:p>
          <a:p>
            <a:pPr marL="342900" indent="-342900" algn="just">
              <a:buFont typeface="Arial" panose="020B0604020202020204" pitchFamily="34" charset="0"/>
              <a:buChar char="•"/>
            </a:pPr>
            <a:endParaRPr lang="hr-HR" sz="2200" b="1" dirty="0"/>
          </a:p>
          <a:p>
            <a:pPr marL="342900" indent="-342900" algn="just">
              <a:buFont typeface="Arial" panose="020B0604020202020204" pitchFamily="34" charset="0"/>
              <a:buChar char="•"/>
            </a:pPr>
            <a:r>
              <a:rPr lang="hr-HR" sz="2200" b="1" dirty="0"/>
              <a:t>t</a:t>
            </a:r>
            <a:r>
              <a:rPr lang="en-US" sz="2200" b="1" dirty="0"/>
              <a:t>he specific ecological and spatial characteristics of the area require continuous surveillance, timely diagnosis, and coordinated implementation of wildlife management, nature conservation, and veterinary control measures</a:t>
            </a:r>
          </a:p>
        </p:txBody>
      </p:sp>
      <p:pic>
        <p:nvPicPr>
          <p:cNvPr id="7" name="Picture 6">
            <a:extLst>
              <a:ext uri="{FF2B5EF4-FFF2-40B4-BE49-F238E27FC236}">
                <a16:creationId xmlns:a16="http://schemas.microsoft.com/office/drawing/2014/main" id="{64D0F28E-8BAC-4B70-89D1-296460126F10}"/>
              </a:ext>
            </a:extLst>
          </p:cNvPr>
          <p:cNvPicPr>
            <a:picLocks noChangeAspect="1"/>
          </p:cNvPicPr>
          <p:nvPr/>
        </p:nvPicPr>
        <p:blipFill>
          <a:blip r:embed="rId3"/>
          <a:stretch>
            <a:fillRect/>
          </a:stretch>
        </p:blipFill>
        <p:spPr>
          <a:xfrm>
            <a:off x="4574894" y="1052736"/>
            <a:ext cx="1586403" cy="562837"/>
          </a:xfrm>
          <a:prstGeom prst="rect">
            <a:avLst/>
          </a:prstGeom>
        </p:spPr>
      </p:pic>
    </p:spTree>
    <p:extLst>
      <p:ext uri="{BB962C8B-B14F-4D97-AF65-F5344CB8AC3E}">
        <p14:creationId xmlns:p14="http://schemas.microsoft.com/office/powerpoint/2010/main" val="15632009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10" name="Line 530">
            <a:extLst>
              <a:ext uri="{FF2B5EF4-FFF2-40B4-BE49-F238E27FC236}">
                <a16:creationId xmlns:a16="http://schemas.microsoft.com/office/drawing/2014/main" id="{5DDC3B77-CCCF-4869-8A3B-B6E7C3B4093B}"/>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pic>
        <p:nvPicPr>
          <p:cNvPr id="5" name="Picture 4">
            <a:extLst>
              <a:ext uri="{FF2B5EF4-FFF2-40B4-BE49-F238E27FC236}">
                <a16:creationId xmlns:a16="http://schemas.microsoft.com/office/drawing/2014/main" id="{07762F99-ABC1-43FF-A527-46926939CEDE}"/>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2" name="Picture 1">
            <a:extLst>
              <a:ext uri="{FF2B5EF4-FFF2-40B4-BE49-F238E27FC236}">
                <a16:creationId xmlns:a16="http://schemas.microsoft.com/office/drawing/2014/main" id="{9A3FE7D7-3991-4CEF-8C91-26A97FC1C0A4}"/>
              </a:ext>
            </a:extLst>
          </p:cNvPr>
          <p:cNvPicPr>
            <a:picLocks noChangeAspect="1"/>
          </p:cNvPicPr>
          <p:nvPr/>
        </p:nvPicPr>
        <p:blipFill>
          <a:blip r:embed="rId3"/>
          <a:stretch>
            <a:fillRect/>
          </a:stretch>
        </p:blipFill>
        <p:spPr>
          <a:xfrm>
            <a:off x="1330141" y="1488008"/>
            <a:ext cx="6483717" cy="3663300"/>
          </a:xfrm>
          <a:prstGeom prst="rect">
            <a:avLst/>
          </a:prstGeom>
        </p:spPr>
      </p:pic>
      <p:pic>
        <p:nvPicPr>
          <p:cNvPr id="3" name="Picture 2">
            <a:extLst>
              <a:ext uri="{FF2B5EF4-FFF2-40B4-BE49-F238E27FC236}">
                <a16:creationId xmlns:a16="http://schemas.microsoft.com/office/drawing/2014/main" id="{AD154FD6-F8AF-47CC-B143-7BBC6D12F77A}"/>
              </a:ext>
            </a:extLst>
          </p:cNvPr>
          <p:cNvPicPr>
            <a:picLocks noChangeAspect="1"/>
          </p:cNvPicPr>
          <p:nvPr/>
        </p:nvPicPr>
        <p:blipFill>
          <a:blip r:embed="rId4"/>
          <a:stretch>
            <a:fillRect/>
          </a:stretch>
        </p:blipFill>
        <p:spPr>
          <a:xfrm>
            <a:off x="6971030" y="188640"/>
            <a:ext cx="1866668" cy="1146842"/>
          </a:xfrm>
          <a:prstGeom prst="rect">
            <a:avLst/>
          </a:prstGeom>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5D2ABF-F7A8-445B-B161-CC37CFEC09C7}"/>
              </a:ext>
            </a:extLst>
          </p:cNvPr>
          <p:cNvPicPr>
            <a:picLocks noChangeAspect="1"/>
          </p:cNvPicPr>
          <p:nvPr/>
        </p:nvPicPr>
        <p:blipFill>
          <a:blip r:embed="rId2"/>
          <a:stretch>
            <a:fillRect/>
          </a:stretch>
        </p:blipFill>
        <p:spPr>
          <a:xfrm>
            <a:off x="6971031" y="5179618"/>
            <a:ext cx="1866667" cy="1628571"/>
          </a:xfrm>
          <a:prstGeom prst="rect">
            <a:avLst/>
          </a:prstGeom>
        </p:spPr>
      </p:pic>
      <p:sp>
        <p:nvSpPr>
          <p:cNvPr id="14" name="Rectangle 13">
            <a:extLst>
              <a:ext uri="{FF2B5EF4-FFF2-40B4-BE49-F238E27FC236}">
                <a16:creationId xmlns:a16="http://schemas.microsoft.com/office/drawing/2014/main" id="{697CF2B1-0BB5-4893-A988-8EFD25D02A52}"/>
              </a:ext>
            </a:extLst>
          </p:cNvPr>
          <p:cNvSpPr/>
          <p:nvPr/>
        </p:nvSpPr>
        <p:spPr>
          <a:xfrm>
            <a:off x="536658" y="185985"/>
            <a:ext cx="8064896" cy="769441"/>
          </a:xfrm>
          <a:prstGeom prst="rect">
            <a:avLst/>
          </a:prstGeom>
        </p:spPr>
        <p:txBody>
          <a:bodyPr wrap="square">
            <a:spAutoFit/>
          </a:bodyPr>
          <a:lstStyle/>
          <a:p>
            <a:pPr algn="just"/>
            <a:r>
              <a:rPr lang="en-US" sz="2200" b="1" dirty="0"/>
              <a:t>DISTRIBUTION IN </a:t>
            </a:r>
            <a:r>
              <a:rPr lang="hr-HR" sz="2200" b="1" dirty="0"/>
              <a:t>KOPAČKI RIT</a:t>
            </a:r>
          </a:p>
          <a:p>
            <a:pPr algn="just"/>
            <a:endParaRPr lang="en-US" sz="2200" b="1" dirty="0"/>
          </a:p>
        </p:txBody>
      </p:sp>
      <p:pic>
        <p:nvPicPr>
          <p:cNvPr id="7" name="Picture 6">
            <a:extLst>
              <a:ext uri="{FF2B5EF4-FFF2-40B4-BE49-F238E27FC236}">
                <a16:creationId xmlns:a16="http://schemas.microsoft.com/office/drawing/2014/main" id="{64D0F28E-8BAC-4B70-89D1-296460126F10}"/>
              </a:ext>
            </a:extLst>
          </p:cNvPr>
          <p:cNvPicPr>
            <a:picLocks noChangeAspect="1"/>
          </p:cNvPicPr>
          <p:nvPr/>
        </p:nvPicPr>
        <p:blipFill>
          <a:blip r:embed="rId3"/>
          <a:stretch>
            <a:fillRect/>
          </a:stretch>
        </p:blipFill>
        <p:spPr>
          <a:xfrm>
            <a:off x="4283968" y="116632"/>
            <a:ext cx="1586403" cy="562837"/>
          </a:xfrm>
          <a:prstGeom prst="rect">
            <a:avLst/>
          </a:prstGeom>
        </p:spPr>
      </p:pic>
      <p:pic>
        <p:nvPicPr>
          <p:cNvPr id="2050" name="Picture 2" descr="Kopački rit is a nature park in eastern Croatia. It is one of the most  important, largest and most attractive preserved intact wetlands in Europe.  A part of Kopački Rit has been">
            <a:extLst>
              <a:ext uri="{FF2B5EF4-FFF2-40B4-BE49-F238E27FC236}">
                <a16:creationId xmlns:a16="http://schemas.microsoft.com/office/drawing/2014/main" id="{8B20FDC5-0FFB-4EAF-99BC-BB115769B0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1743" y="831353"/>
            <a:ext cx="3514725" cy="516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2465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010" name="Line 530">
            <a:extLst>
              <a:ext uri="{FF2B5EF4-FFF2-40B4-BE49-F238E27FC236}">
                <a16:creationId xmlns:a16="http://schemas.microsoft.com/office/drawing/2014/main" id="{5DDC3B77-CCCF-4869-8A3B-B6E7C3B4093B}"/>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pic>
        <p:nvPicPr>
          <p:cNvPr id="5" name="Picture 4">
            <a:extLst>
              <a:ext uri="{FF2B5EF4-FFF2-40B4-BE49-F238E27FC236}">
                <a16:creationId xmlns:a16="http://schemas.microsoft.com/office/drawing/2014/main" id="{07762F99-ABC1-43FF-A527-46926939CEDE}"/>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3" name="Picture 2">
            <a:extLst>
              <a:ext uri="{FF2B5EF4-FFF2-40B4-BE49-F238E27FC236}">
                <a16:creationId xmlns:a16="http://schemas.microsoft.com/office/drawing/2014/main" id="{B9F0C545-4BE3-4C1C-B4CC-62CE2FB9F85B}"/>
              </a:ext>
            </a:extLst>
          </p:cNvPr>
          <p:cNvPicPr>
            <a:picLocks noChangeAspect="1"/>
          </p:cNvPicPr>
          <p:nvPr/>
        </p:nvPicPr>
        <p:blipFill>
          <a:blip r:embed="rId3"/>
          <a:stretch>
            <a:fillRect/>
          </a:stretch>
        </p:blipFill>
        <p:spPr>
          <a:xfrm>
            <a:off x="683568" y="620688"/>
            <a:ext cx="4716016" cy="1545617"/>
          </a:xfrm>
          <a:prstGeom prst="rect">
            <a:avLst/>
          </a:prstGeom>
        </p:spPr>
      </p:pic>
      <p:pic>
        <p:nvPicPr>
          <p:cNvPr id="4" name="Picture 3">
            <a:extLst>
              <a:ext uri="{FF2B5EF4-FFF2-40B4-BE49-F238E27FC236}">
                <a16:creationId xmlns:a16="http://schemas.microsoft.com/office/drawing/2014/main" id="{911E0B8F-2246-4896-B77B-B76E2059235E}"/>
              </a:ext>
            </a:extLst>
          </p:cNvPr>
          <p:cNvPicPr>
            <a:picLocks noChangeAspect="1"/>
          </p:cNvPicPr>
          <p:nvPr/>
        </p:nvPicPr>
        <p:blipFill rotWithShape="1">
          <a:blip r:embed="rId4"/>
          <a:srcRect r="112" b="64889"/>
          <a:stretch/>
        </p:blipFill>
        <p:spPr>
          <a:xfrm>
            <a:off x="2837915" y="1995966"/>
            <a:ext cx="4361869" cy="1224136"/>
          </a:xfrm>
          <a:prstGeom prst="rect">
            <a:avLst/>
          </a:prstGeom>
        </p:spPr>
      </p:pic>
      <p:pic>
        <p:nvPicPr>
          <p:cNvPr id="7" name="Picture 6">
            <a:extLst>
              <a:ext uri="{FF2B5EF4-FFF2-40B4-BE49-F238E27FC236}">
                <a16:creationId xmlns:a16="http://schemas.microsoft.com/office/drawing/2014/main" id="{8046BC6C-51A8-4D19-B1F1-02ED1A3888CC}"/>
              </a:ext>
            </a:extLst>
          </p:cNvPr>
          <p:cNvPicPr>
            <a:picLocks noChangeAspect="1"/>
          </p:cNvPicPr>
          <p:nvPr/>
        </p:nvPicPr>
        <p:blipFill rotWithShape="1">
          <a:blip r:embed="rId5"/>
          <a:srcRect l="30313" t="50000"/>
          <a:stretch/>
        </p:blipFill>
        <p:spPr>
          <a:xfrm>
            <a:off x="827584" y="3296620"/>
            <a:ext cx="6372200" cy="2629215"/>
          </a:xfrm>
          <a:prstGeom prst="rect">
            <a:avLst/>
          </a:prstGeom>
        </p:spPr>
      </p:pic>
      <p:pic>
        <p:nvPicPr>
          <p:cNvPr id="10" name="Picture 9">
            <a:extLst>
              <a:ext uri="{FF2B5EF4-FFF2-40B4-BE49-F238E27FC236}">
                <a16:creationId xmlns:a16="http://schemas.microsoft.com/office/drawing/2014/main" id="{526CCCA4-3274-4E8E-8D1F-90755AB98D54}"/>
              </a:ext>
            </a:extLst>
          </p:cNvPr>
          <p:cNvPicPr>
            <a:picLocks noChangeAspect="1"/>
          </p:cNvPicPr>
          <p:nvPr/>
        </p:nvPicPr>
        <p:blipFill rotWithShape="1">
          <a:blip r:embed="rId5"/>
          <a:srcRect r="82443" b="93153"/>
          <a:stretch/>
        </p:blipFill>
        <p:spPr>
          <a:xfrm>
            <a:off x="2123728" y="3296620"/>
            <a:ext cx="1605412" cy="360040"/>
          </a:xfrm>
          <a:prstGeom prst="rect">
            <a:avLst/>
          </a:prstGeom>
        </p:spPr>
      </p:pic>
      <p:pic>
        <p:nvPicPr>
          <p:cNvPr id="12" name="Picture 11">
            <a:extLst>
              <a:ext uri="{FF2B5EF4-FFF2-40B4-BE49-F238E27FC236}">
                <a16:creationId xmlns:a16="http://schemas.microsoft.com/office/drawing/2014/main" id="{72431CB2-4668-4B04-AE75-B97D82B018F8}"/>
              </a:ext>
            </a:extLst>
          </p:cNvPr>
          <p:cNvPicPr>
            <a:picLocks noChangeAspect="1"/>
          </p:cNvPicPr>
          <p:nvPr/>
        </p:nvPicPr>
        <p:blipFill>
          <a:blip r:embed="rId6"/>
          <a:stretch>
            <a:fillRect/>
          </a:stretch>
        </p:blipFill>
        <p:spPr>
          <a:xfrm>
            <a:off x="5323120" y="150834"/>
            <a:ext cx="3753327" cy="2204287"/>
          </a:xfrm>
          <a:prstGeom prst="rect">
            <a:avLst/>
          </a:prstGeom>
        </p:spPr>
      </p:pic>
    </p:spTree>
    <p:extLst>
      <p:ext uri="{BB962C8B-B14F-4D97-AF65-F5344CB8AC3E}">
        <p14:creationId xmlns:p14="http://schemas.microsoft.com/office/powerpoint/2010/main" val="208786066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A57E48-34CA-49DF-9C15-8E973250E18B}"/>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4" name="Picture 3">
            <a:extLst>
              <a:ext uri="{FF2B5EF4-FFF2-40B4-BE49-F238E27FC236}">
                <a16:creationId xmlns:a16="http://schemas.microsoft.com/office/drawing/2014/main" id="{93E5758A-333C-455E-A6C9-CB91460005AD}"/>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1A0E87AA-73A0-4FED-BD1E-E925F05B9438}"/>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3" name="Rectangle 2">
            <a:extLst>
              <a:ext uri="{FF2B5EF4-FFF2-40B4-BE49-F238E27FC236}">
                <a16:creationId xmlns:a16="http://schemas.microsoft.com/office/drawing/2014/main" id="{0F54AF60-5F2D-450E-9919-818C9321359A}"/>
              </a:ext>
            </a:extLst>
          </p:cNvPr>
          <p:cNvSpPr/>
          <p:nvPr/>
        </p:nvSpPr>
        <p:spPr>
          <a:xfrm>
            <a:off x="899592" y="188640"/>
            <a:ext cx="7344816" cy="6186309"/>
          </a:xfrm>
          <a:prstGeom prst="rect">
            <a:avLst/>
          </a:prstGeom>
        </p:spPr>
        <p:txBody>
          <a:bodyPr wrap="square">
            <a:spAutoFit/>
          </a:bodyPr>
          <a:lstStyle/>
          <a:p>
            <a:pPr algn="just"/>
            <a:r>
              <a:rPr lang="en-US" sz="2200" b="1" dirty="0"/>
              <a:t>PREVENTION</a:t>
            </a:r>
            <a:r>
              <a:rPr lang="hr-HR" sz="2200" b="1" dirty="0"/>
              <a:t> </a:t>
            </a:r>
            <a:r>
              <a:rPr lang="en-US" sz="2200" b="1" i="1" dirty="0"/>
              <a:t>(What can be done to prevent ASF?)</a:t>
            </a:r>
            <a:endParaRPr lang="hr-HR" sz="2200" b="1" i="1" dirty="0"/>
          </a:p>
          <a:p>
            <a:pPr algn="just"/>
            <a:endParaRPr lang="en-US" sz="2200" b="1" dirty="0"/>
          </a:p>
          <a:p>
            <a:pPr marL="342900" indent="-342900" algn="just">
              <a:buFont typeface="Arial" panose="020B0604020202020204" pitchFamily="34" charset="0"/>
              <a:buChar char="•"/>
            </a:pPr>
            <a:r>
              <a:rPr lang="hr-HR" sz="2200" b="1" dirty="0"/>
              <a:t>p</a:t>
            </a:r>
            <a:r>
              <a:rPr lang="en-US" sz="2200" b="1" dirty="0" err="1"/>
              <a:t>revention</a:t>
            </a:r>
            <a:r>
              <a:rPr lang="en-US" sz="2200" b="1" dirty="0"/>
              <a:t> in disease-free countries depends on appropriate import policies and the implementation of effective BIOSECURITY measures</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d</a:t>
            </a:r>
            <a:r>
              <a:rPr lang="en-US" sz="2200" b="1" dirty="0" err="1"/>
              <a:t>uring</a:t>
            </a:r>
            <a:r>
              <a:rPr lang="en-US" sz="2200" b="1" dirty="0"/>
              <a:t> outbreaks and in affected countries, ASF control can be challenging and must be adapted to the specific epidemiological situation</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s</a:t>
            </a:r>
            <a:r>
              <a:rPr lang="en-US" sz="2200" b="1" dirty="0" err="1"/>
              <a:t>trict</a:t>
            </a:r>
            <a:r>
              <a:rPr lang="en-US" sz="2200" b="1" dirty="0"/>
              <a:t> biosecurity measures on farms</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g</a:t>
            </a:r>
            <a:r>
              <a:rPr lang="en-US" sz="2200" b="1" dirty="0" err="1"/>
              <a:t>ood</a:t>
            </a:r>
            <a:r>
              <a:rPr lang="en-US" sz="2200" b="1" dirty="0"/>
              <a:t> knowledge and management of wild boar populations, together with close coordination between veterinary services and hunting authorities, are essential</a:t>
            </a:r>
            <a:endParaRPr lang="hr-HR" sz="2200" b="1" dirty="0"/>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hr-HR" sz="2200" b="1" dirty="0"/>
              <a:t>d</a:t>
            </a:r>
            <a:r>
              <a:rPr lang="en-US" sz="2200" b="1" dirty="0" err="1"/>
              <a:t>epending</a:t>
            </a:r>
            <a:r>
              <a:rPr lang="en-US" sz="2200" b="1" dirty="0"/>
              <a:t> on the epidemiological situation, ticks should also be considered as part of control programs</a:t>
            </a:r>
            <a:endParaRPr lang="en-US" sz="2200" dirty="0"/>
          </a:p>
        </p:txBody>
      </p:sp>
    </p:spTree>
    <p:extLst>
      <p:ext uri="{BB962C8B-B14F-4D97-AF65-F5344CB8AC3E}">
        <p14:creationId xmlns:p14="http://schemas.microsoft.com/office/powerpoint/2010/main" val="288838327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AD7B1D-250F-4058-9902-18A7A3326841}"/>
              </a:ext>
            </a:extLst>
          </p:cNvPr>
          <p:cNvPicPr>
            <a:picLocks noChangeAspect="1"/>
          </p:cNvPicPr>
          <p:nvPr/>
        </p:nvPicPr>
        <p:blipFill>
          <a:blip r:embed="rId2"/>
          <a:stretch>
            <a:fillRect/>
          </a:stretch>
        </p:blipFill>
        <p:spPr>
          <a:xfrm>
            <a:off x="6971031" y="5179618"/>
            <a:ext cx="1866667" cy="1628571"/>
          </a:xfrm>
          <a:prstGeom prst="rect">
            <a:avLst/>
          </a:prstGeom>
        </p:spPr>
      </p:pic>
      <p:pic>
        <p:nvPicPr>
          <p:cNvPr id="4" name="Picture 3">
            <a:extLst>
              <a:ext uri="{FF2B5EF4-FFF2-40B4-BE49-F238E27FC236}">
                <a16:creationId xmlns:a16="http://schemas.microsoft.com/office/drawing/2014/main" id="{29F393F6-7EB3-42BE-9979-21BBA9D035AD}"/>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2155744" y="1196752"/>
            <a:ext cx="4832512" cy="4797152"/>
          </a:xfrm>
          <a:prstGeom prst="rect">
            <a:avLst/>
          </a:prstGeom>
        </p:spPr>
      </p:pic>
      <p:sp>
        <p:nvSpPr>
          <p:cNvPr id="149010" name="Line 530">
            <a:extLst>
              <a:ext uri="{FF2B5EF4-FFF2-40B4-BE49-F238E27FC236}">
                <a16:creationId xmlns:a16="http://schemas.microsoft.com/office/drawing/2014/main" id="{1BB07D5D-4213-45B6-BF2D-1C432C245106}"/>
              </a:ext>
            </a:extLst>
          </p:cNvPr>
          <p:cNvSpPr>
            <a:spLocks noChangeShapeType="1"/>
          </p:cNvSpPr>
          <p:nvPr/>
        </p:nvSpPr>
        <p:spPr bwMode="auto">
          <a:xfrm>
            <a:off x="7151688" y="2525713"/>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fontAlgn="auto" hangingPunct="1">
              <a:spcBef>
                <a:spcPts val="0"/>
              </a:spcBef>
              <a:spcAft>
                <a:spcPts val="0"/>
              </a:spcAft>
              <a:defRPr/>
            </a:pPr>
            <a:endParaRPr lang="hr-HR">
              <a:effectLst>
                <a:outerShdw blurRad="38100" dist="38100" dir="2700000" algn="tl">
                  <a:srgbClr val="000000">
                    <a:alpha val="43137"/>
                  </a:srgbClr>
                </a:outerShdw>
              </a:effectLst>
              <a:latin typeface="+mn-lt"/>
            </a:endParaRPr>
          </a:p>
        </p:txBody>
      </p:sp>
      <p:sp>
        <p:nvSpPr>
          <p:cNvPr id="7" name="Rectangle 6">
            <a:extLst>
              <a:ext uri="{FF2B5EF4-FFF2-40B4-BE49-F238E27FC236}">
                <a16:creationId xmlns:a16="http://schemas.microsoft.com/office/drawing/2014/main" id="{1920E030-E80B-4238-A8CC-DC64A6D98C3C}"/>
              </a:ext>
            </a:extLst>
          </p:cNvPr>
          <p:cNvSpPr/>
          <p:nvPr/>
        </p:nvSpPr>
        <p:spPr>
          <a:xfrm>
            <a:off x="807538" y="1159706"/>
            <a:ext cx="7200900" cy="1477328"/>
          </a:xfrm>
          <a:prstGeom prst="rect">
            <a:avLst/>
          </a:prstGeom>
        </p:spPr>
        <p:txBody>
          <a:bodyPr>
            <a:spAutoFit/>
          </a:bodyPr>
          <a:lstStyle/>
          <a:p>
            <a:pPr algn="ctr">
              <a:defRPr/>
            </a:pPr>
            <a:r>
              <a:rPr lang="hr-HR" sz="4500" b="1" dirty="0">
                <a:solidFill>
                  <a:srgbClr val="A80000"/>
                </a:solidFill>
                <a:effectLst>
                  <a:outerShdw blurRad="50800" dist="38100" dir="5400000" algn="t" rotWithShape="0">
                    <a:prstClr val="black">
                      <a:alpha val="40000"/>
                    </a:prstClr>
                  </a:outerShdw>
                </a:effectLst>
              </a:rPr>
              <a:t>IMPLEMENT BIOSAFETY MEASURES</a:t>
            </a:r>
          </a:p>
        </p:txBody>
      </p:sp>
      <p:sp>
        <p:nvSpPr>
          <p:cNvPr id="5" name="Rectangle 4">
            <a:extLst>
              <a:ext uri="{FF2B5EF4-FFF2-40B4-BE49-F238E27FC236}">
                <a16:creationId xmlns:a16="http://schemas.microsoft.com/office/drawing/2014/main" id="{3247F094-4EE4-421C-BBE9-CA69381A9249}"/>
              </a:ext>
            </a:extLst>
          </p:cNvPr>
          <p:cNvSpPr/>
          <p:nvPr/>
        </p:nvSpPr>
        <p:spPr>
          <a:xfrm>
            <a:off x="905578" y="3088844"/>
            <a:ext cx="6841058" cy="1938992"/>
          </a:xfrm>
          <a:prstGeom prst="rect">
            <a:avLst/>
          </a:prstGeom>
        </p:spPr>
        <p:txBody>
          <a:bodyPr wrap="square">
            <a:spAutoFit/>
          </a:bodyPr>
          <a:lstStyle/>
          <a:p>
            <a:pPr algn="ctr">
              <a:defRPr/>
            </a:pPr>
            <a:r>
              <a:rPr lang="en-US" sz="4000" b="1" dirty="0">
                <a:solidFill>
                  <a:srgbClr val="A80000"/>
                </a:solidFill>
                <a:effectLst>
                  <a:outerShdw blurRad="50800" dist="38100" dir="5400000" algn="t" rotWithShape="0">
                    <a:prstClr val="black">
                      <a:alpha val="40000"/>
                    </a:prstClr>
                  </a:outerShdw>
                </a:effectLst>
              </a:rPr>
              <a:t>REPORT ANY SUSPICION OF DISEASE</a:t>
            </a:r>
            <a:r>
              <a:rPr lang="hr-HR" sz="4000" b="1" dirty="0">
                <a:solidFill>
                  <a:srgbClr val="A80000"/>
                </a:solidFill>
                <a:effectLst>
                  <a:outerShdw blurRad="50800" dist="38100" dir="5400000" algn="t" rotWithShape="0">
                    <a:prstClr val="black">
                      <a:alpha val="40000"/>
                    </a:prstClr>
                  </a:outerShdw>
                </a:effectLst>
              </a:rPr>
              <a:t> </a:t>
            </a:r>
            <a:r>
              <a:rPr lang="en-US" sz="4000" b="1" dirty="0">
                <a:solidFill>
                  <a:srgbClr val="A80000"/>
                </a:solidFill>
                <a:effectLst>
                  <a:outerShdw blurRad="50800" dist="38100" dir="5400000" algn="t" rotWithShape="0">
                    <a:prstClr val="black">
                      <a:alpha val="40000"/>
                    </a:prstClr>
                  </a:outerShdw>
                </a:effectLst>
              </a:rPr>
              <a:t>TO A VETERINARIAN OR VETERINARY INSPECTOR</a:t>
            </a:r>
            <a:endParaRPr lang="hr-HR" sz="4000" b="1" dirty="0">
              <a:solidFill>
                <a:srgbClr val="A80000"/>
              </a:solidFill>
              <a:effectLst>
                <a:outerShdw blurRad="50800" dist="38100" dir="5400000" algn="t" rotWithShape="0">
                  <a:prstClr val="black">
                    <a:alpha val="40000"/>
                  </a:prstClr>
                </a:outerShdw>
              </a:effectLst>
            </a:endParaRPr>
          </a:p>
        </p:txBody>
      </p:sp>
      <p:sp>
        <p:nvSpPr>
          <p:cNvPr id="6" name="Rectangle 5">
            <a:extLst>
              <a:ext uri="{FF2B5EF4-FFF2-40B4-BE49-F238E27FC236}">
                <a16:creationId xmlns:a16="http://schemas.microsoft.com/office/drawing/2014/main" id="{3563EE48-D836-4EAE-A68F-F51E822F5EAC}"/>
              </a:ext>
            </a:extLst>
          </p:cNvPr>
          <p:cNvSpPr/>
          <p:nvPr/>
        </p:nvSpPr>
        <p:spPr>
          <a:xfrm>
            <a:off x="6735057" y="119921"/>
            <a:ext cx="2023159" cy="3323987"/>
          </a:xfrm>
          <a:prstGeom prst="rect">
            <a:avLst/>
          </a:prstGeom>
        </p:spPr>
        <p:txBody>
          <a:bodyPr wrap="square">
            <a:spAutoFit/>
          </a:bodyPr>
          <a:lstStyle/>
          <a:p>
            <a:pPr algn="ctr">
              <a:defRPr/>
            </a:pPr>
            <a:r>
              <a:rPr lang="hr-HR" sz="21000" b="1" dirty="0">
                <a:solidFill>
                  <a:srgbClr val="A80000"/>
                </a:solidFill>
                <a:effectLst>
                  <a:outerShdw blurRad="50800" dist="38100" dir="5400000" algn="t" rotWithShape="0">
                    <a:prstClr val="black">
                      <a:alpha val="40000"/>
                    </a:prstClr>
                  </a:outerShdw>
                </a:effectLst>
              </a:rPr>
              <a:t>!</a:t>
            </a:r>
          </a:p>
        </p:txBody>
      </p:sp>
      <p:sp>
        <p:nvSpPr>
          <p:cNvPr id="8" name="Rectangle 7">
            <a:extLst>
              <a:ext uri="{FF2B5EF4-FFF2-40B4-BE49-F238E27FC236}">
                <a16:creationId xmlns:a16="http://schemas.microsoft.com/office/drawing/2014/main" id="{A331BAF5-FE70-47C7-8BC1-AFD1FDAC7563}"/>
              </a:ext>
            </a:extLst>
          </p:cNvPr>
          <p:cNvSpPr/>
          <p:nvPr/>
        </p:nvSpPr>
        <p:spPr>
          <a:xfrm>
            <a:off x="6774528" y="2492896"/>
            <a:ext cx="1944216" cy="3323987"/>
          </a:xfrm>
          <a:prstGeom prst="rect">
            <a:avLst/>
          </a:prstGeom>
        </p:spPr>
        <p:txBody>
          <a:bodyPr wrap="square">
            <a:spAutoFit/>
          </a:bodyPr>
          <a:lstStyle/>
          <a:p>
            <a:pPr algn="ctr">
              <a:defRPr/>
            </a:pPr>
            <a:r>
              <a:rPr lang="hr-HR" sz="21000" b="1" dirty="0">
                <a:solidFill>
                  <a:srgbClr val="A80000"/>
                </a:solidFill>
                <a:effectLst>
                  <a:outerShdw blurRad="50800" dist="38100" dir="5400000" algn="t" rotWithShape="0">
                    <a:prstClr val="black">
                      <a:alpha val="40000"/>
                    </a:prstClr>
                  </a:outerShdw>
                </a:effectLst>
              </a:rPr>
              <a:t>!</a:t>
            </a:r>
          </a:p>
        </p:txBody>
      </p:sp>
    </p:spTree>
  </p:cSld>
  <p:clrMapOvr>
    <a:masterClrMapping/>
  </p:clrMapOvr>
  <p:transition spd="slow">
    <p:fade/>
  </p:transition>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2650</TotalTime>
  <Words>1617</Words>
  <Application>Microsoft Office PowerPoint</Application>
  <PresentationFormat>On-screen Show (4:3)</PresentationFormat>
  <Paragraphs>142</Paragraphs>
  <Slides>25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klir</dc:creator>
  <cp:lastModifiedBy>tihomir.florijancic@gmail.com</cp:lastModifiedBy>
  <cp:revision>156</cp:revision>
  <dcterms:created xsi:type="dcterms:W3CDTF">2002-10-07T21:24:39Z</dcterms:created>
  <dcterms:modified xsi:type="dcterms:W3CDTF">2026-09-30T11:09:48Z</dcterms:modified>
</cp:coreProperties>
</file>