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293" r:id="rId2"/>
    <p:sldId id="291" r:id="rId3"/>
    <p:sldId id="1154" r:id="rId4"/>
    <p:sldId id="1153" r:id="rId5"/>
    <p:sldId id="1157" r:id="rId6"/>
    <p:sldId id="1165" r:id="rId7"/>
    <p:sldId id="263" r:id="rId8"/>
    <p:sldId id="1158" r:id="rId9"/>
    <p:sldId id="1159" r:id="rId10"/>
    <p:sldId id="266" r:id="rId11"/>
    <p:sldId id="1164" r:id="rId12"/>
    <p:sldId id="274" r:id="rId13"/>
    <p:sldId id="271" r:id="rId14"/>
    <p:sldId id="273" r:id="rId15"/>
    <p:sldId id="276" r:id="rId16"/>
    <p:sldId id="277" r:id="rId17"/>
    <p:sldId id="278" r:id="rId18"/>
    <p:sldId id="279" r:id="rId19"/>
    <p:sldId id="1163" r:id="rId20"/>
    <p:sldId id="282" r:id="rId21"/>
    <p:sldId id="1161" r:id="rId22"/>
    <p:sldId id="281" r:id="rId23"/>
    <p:sldId id="289" r:id="rId24"/>
    <p:sldId id="256" r:id="rId25"/>
    <p:sldId id="1162" r:id="rId26"/>
    <p:sldId id="260" r:id="rId27"/>
    <p:sldId id="294" r:id="rId28"/>
  </p:sldIdLst>
  <p:sldSz cx="9144000" cy="5143500" type="screen16x9"/>
  <p:notesSz cx="6858000" cy="9144000"/>
  <p:embeddedFontLst>
    <p:embeddedFont>
      <p:font typeface="EB Garamond" panose="00000500000000000000" pitchFamily="2" charset="0"/>
      <p:regular r:id="rId30"/>
      <p:bold r:id="rId31"/>
      <p:italic r:id="rId32"/>
      <p:boldItalic r:id="rId33"/>
    </p:embeddedFont>
    <p:embeddedFont>
      <p:font typeface="Inter SemiBold" panose="020B0604020202020204" charset="0"/>
      <p:regular r:id="rId34"/>
      <p:bold r:id="rId35"/>
      <p:italic r:id="rId36"/>
      <p:boldItalic r:id="rId37"/>
    </p:embeddedFont>
    <p:embeddedFont>
      <p:font typeface="Lato" panose="020F0502020204030203" pitchFamily="34" charset="0"/>
      <p:regular r:id="rId38"/>
      <p:bold r:id="rId39"/>
      <p:italic r:id="rId40"/>
      <p:boldItalic r:id="rId41"/>
    </p:embeddedFont>
    <p:embeddedFont>
      <p:font typeface="Noto Sans" panose="020B0502040504020204" pitchFamily="34" charset="0"/>
      <p:regular r:id="rId42"/>
      <p:bold r:id="rId43"/>
      <p:italic r:id="rId44"/>
      <p:boldItalic r:id="rId45"/>
    </p:embeddedFont>
    <p:embeddedFont>
      <p:font typeface="Open Sans" panose="020B060603050402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52" userDrawn="1">
          <p15:clr>
            <a:srgbClr val="747775"/>
          </p15:clr>
        </p15:guide>
        <p15:guide id="2" pos="1202"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FF7D"/>
    <a:srgbClr val="1B3644"/>
    <a:srgbClr val="EC0099"/>
    <a:srgbClr val="00D973"/>
    <a:srgbClr val="FFB852"/>
    <a:srgbClr val="008AA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BA6FB6-F8ED-42B7-8A7C-98F624337F55}" v="606" dt="2026-10-01T00:05:07.0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275" autoAdjust="0"/>
  </p:normalViewPr>
  <p:slideViewPr>
    <p:cSldViewPr snapToGrid="0">
      <p:cViewPr varScale="1">
        <p:scale>
          <a:sx n="94" d="100"/>
          <a:sy n="94" d="100"/>
        </p:scale>
        <p:origin x="1138" y="72"/>
      </p:cViewPr>
      <p:guideLst>
        <p:guide orient="horz" pos="1552"/>
        <p:guide pos="12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9.xml"/><Relationship Id="rId41" Type="http://schemas.openxmlformats.org/officeDocument/2006/relationships/font" Target="fonts/font12.fntdata"/><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font" Target="fonts/font20.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é Wagner Ribeiro Jr" userId="87309a97ca89ada2" providerId="LiveId" clId="{27493AAD-2A29-4677-ADC2-1F55F8B1D34E}"/>
    <pc:docChg chg="undo redo custSel addSld delSld modSld sldOrd">
      <pc:chgData name="José Wagner Ribeiro Jr" userId="87309a97ca89ada2" providerId="LiveId" clId="{27493AAD-2A29-4677-ADC2-1F55F8B1D34E}" dt="2026-10-01T06:58:51.293" v="6290" actId="20577"/>
      <pc:docMkLst>
        <pc:docMk/>
      </pc:docMkLst>
      <pc:sldChg chg="addSp delSp modSp mod ord modShow">
        <pc:chgData name="José Wagner Ribeiro Jr" userId="87309a97ca89ada2" providerId="LiveId" clId="{27493AAD-2A29-4677-ADC2-1F55F8B1D34E}" dt="2026-09-30T21:53:43.021" v="4089" actId="729"/>
        <pc:sldMkLst>
          <pc:docMk/>
          <pc:sldMk cId="0" sldId="256"/>
        </pc:sldMkLst>
        <pc:spChg chg="add del mod">
          <ac:chgData name="José Wagner Ribeiro Jr" userId="87309a97ca89ada2" providerId="LiveId" clId="{27493AAD-2A29-4677-ADC2-1F55F8B1D34E}" dt="2026-09-29T15:41:03.412" v="925" actId="21"/>
          <ac:spMkLst>
            <pc:docMk/>
            <pc:sldMk cId="0" sldId="256"/>
            <ac:spMk id="55" creationId="{00000000-0000-0000-0000-000000000000}"/>
          </ac:spMkLst>
        </pc:spChg>
        <pc:spChg chg="mod">
          <ac:chgData name="José Wagner Ribeiro Jr" userId="87309a97ca89ada2" providerId="LiveId" clId="{27493AAD-2A29-4677-ADC2-1F55F8B1D34E}" dt="2026-09-28T17:20:38.834" v="879" actId="2711"/>
          <ac:spMkLst>
            <pc:docMk/>
            <pc:sldMk cId="0" sldId="256"/>
            <ac:spMk id="56" creationId="{00000000-0000-0000-0000-000000000000}"/>
          </ac:spMkLst>
        </pc:spChg>
        <pc:spChg chg="add del mod">
          <ac:chgData name="José Wagner Ribeiro Jr" userId="87309a97ca89ada2" providerId="LiveId" clId="{27493AAD-2A29-4677-ADC2-1F55F8B1D34E}" dt="2026-09-29T15:41:03.412" v="925" actId="21"/>
          <ac:spMkLst>
            <pc:docMk/>
            <pc:sldMk cId="0" sldId="256"/>
            <ac:spMk id="59" creationId="{00000000-0000-0000-0000-000000000000}"/>
          </ac:spMkLst>
        </pc:spChg>
        <pc:picChg chg="add del">
          <ac:chgData name="José Wagner Ribeiro Jr" userId="87309a97ca89ada2" providerId="LiveId" clId="{27493AAD-2A29-4677-ADC2-1F55F8B1D34E}" dt="2026-09-29T15:41:03.412" v="925" actId="21"/>
          <ac:picMkLst>
            <pc:docMk/>
            <pc:sldMk cId="0" sldId="256"/>
            <ac:picMk id="57" creationId="{00000000-0000-0000-0000-000000000000}"/>
          </ac:picMkLst>
        </pc:picChg>
        <pc:picChg chg="mod">
          <ac:chgData name="José Wagner Ribeiro Jr" userId="87309a97ca89ada2" providerId="LiveId" clId="{27493AAD-2A29-4677-ADC2-1F55F8B1D34E}" dt="2026-09-29T21:15:03.511" v="1374" actId="1076"/>
          <ac:picMkLst>
            <pc:docMk/>
            <pc:sldMk cId="0" sldId="256"/>
            <ac:picMk id="58" creationId="{00000000-0000-0000-0000-000000000000}"/>
          </ac:picMkLst>
        </pc:picChg>
      </pc:sldChg>
      <pc:sldChg chg="addSp delSp modSp del mod ord delAnim">
        <pc:chgData name="José Wagner Ribeiro Jr" userId="87309a97ca89ada2" providerId="LiveId" clId="{27493AAD-2A29-4677-ADC2-1F55F8B1D34E}" dt="2026-09-30T22:54:02.142" v="4929" actId="47"/>
        <pc:sldMkLst>
          <pc:docMk/>
          <pc:sldMk cId="0" sldId="258"/>
        </pc:sldMkLst>
        <pc:spChg chg="add del mod">
          <ac:chgData name="José Wagner Ribeiro Jr" userId="87309a97ca89ada2" providerId="LiveId" clId="{27493AAD-2A29-4677-ADC2-1F55F8B1D34E}" dt="2026-09-30T22:28:30.971" v="4508" actId="478"/>
          <ac:spMkLst>
            <pc:docMk/>
            <pc:sldMk cId="0" sldId="258"/>
            <ac:spMk id="4" creationId="{C9E67D2E-F779-3724-116D-7A66346A94DA}"/>
          </ac:spMkLst>
        </pc:spChg>
        <pc:spChg chg="add mod">
          <ac:chgData name="José Wagner Ribeiro Jr" userId="87309a97ca89ada2" providerId="LiveId" clId="{27493AAD-2A29-4677-ADC2-1F55F8B1D34E}" dt="2026-09-30T22:28:47.107" v="4514" actId="1076"/>
          <ac:spMkLst>
            <pc:docMk/>
            <pc:sldMk cId="0" sldId="258"/>
            <ac:spMk id="6" creationId="{AB22F706-9AE0-7187-9EB3-EDED05306549}"/>
          </ac:spMkLst>
        </pc:spChg>
        <pc:spChg chg="mod">
          <ac:chgData name="José Wagner Ribeiro Jr" userId="87309a97ca89ada2" providerId="LiveId" clId="{27493AAD-2A29-4677-ADC2-1F55F8B1D34E}" dt="2026-09-30T22:27:58.301" v="4499" actId="1035"/>
          <ac:spMkLst>
            <pc:docMk/>
            <pc:sldMk cId="0" sldId="258"/>
            <ac:spMk id="79" creationId="{958A3B28-F5B1-12F6-67C0-38120CB96E83}"/>
          </ac:spMkLst>
        </pc:spChg>
        <pc:spChg chg="mod">
          <ac:chgData name="José Wagner Ribeiro Jr" userId="87309a97ca89ada2" providerId="LiveId" clId="{27493AAD-2A29-4677-ADC2-1F55F8B1D34E}" dt="2026-09-30T22:27:58.301" v="4499" actId="1035"/>
          <ac:spMkLst>
            <pc:docMk/>
            <pc:sldMk cId="0" sldId="258"/>
            <ac:spMk id="81" creationId="{11251CDE-477F-9749-50D1-B4469D8A108D}"/>
          </ac:spMkLst>
        </pc:spChg>
        <pc:spChg chg="mod">
          <ac:chgData name="José Wagner Ribeiro Jr" userId="87309a97ca89ada2" providerId="LiveId" clId="{27493AAD-2A29-4677-ADC2-1F55F8B1D34E}" dt="2026-09-30T22:27:58.301" v="4499" actId="1035"/>
          <ac:spMkLst>
            <pc:docMk/>
            <pc:sldMk cId="0" sldId="258"/>
            <ac:spMk id="83" creationId="{8C04D74F-A92B-37C2-D641-221C33DF52F6}"/>
          </ac:spMkLst>
        </pc:spChg>
        <pc:spChg chg="mod">
          <ac:chgData name="José Wagner Ribeiro Jr" userId="87309a97ca89ada2" providerId="LiveId" clId="{27493AAD-2A29-4677-ADC2-1F55F8B1D34E}" dt="2026-09-30T22:27:58.301" v="4499" actId="1035"/>
          <ac:spMkLst>
            <pc:docMk/>
            <pc:sldMk cId="0" sldId="258"/>
            <ac:spMk id="91" creationId="{1B50DDFF-37A8-C560-7732-4E64D9F2667C}"/>
          </ac:spMkLst>
        </pc:spChg>
        <pc:spChg chg="mod">
          <ac:chgData name="José Wagner Ribeiro Jr" userId="87309a97ca89ada2" providerId="LiveId" clId="{27493AAD-2A29-4677-ADC2-1F55F8B1D34E}" dt="2026-09-30T22:27:58.301" v="4499" actId="1035"/>
          <ac:spMkLst>
            <pc:docMk/>
            <pc:sldMk cId="0" sldId="258"/>
            <ac:spMk id="117" creationId="{1E3BFA0D-CAF7-0022-5140-FA66563D85E6}"/>
          </ac:spMkLst>
        </pc:spChg>
        <pc:spChg chg="mod">
          <ac:chgData name="José Wagner Ribeiro Jr" userId="87309a97ca89ada2" providerId="LiveId" clId="{27493AAD-2A29-4677-ADC2-1F55F8B1D34E}" dt="2026-09-30T22:27:58.301" v="4499" actId="1035"/>
          <ac:spMkLst>
            <pc:docMk/>
            <pc:sldMk cId="0" sldId="258"/>
            <ac:spMk id="119" creationId="{347693BA-80C0-F523-D364-B029A4232575}"/>
          </ac:spMkLst>
        </pc:spChg>
        <pc:spChg chg="mod">
          <ac:chgData name="José Wagner Ribeiro Jr" userId="87309a97ca89ada2" providerId="LiveId" clId="{27493AAD-2A29-4677-ADC2-1F55F8B1D34E}" dt="2026-09-30T22:27:58.301" v="4499" actId="1035"/>
          <ac:spMkLst>
            <pc:docMk/>
            <pc:sldMk cId="0" sldId="258"/>
            <ac:spMk id="121" creationId="{DE50E9D6-B196-A559-61CE-05B94D0A2A1D}"/>
          </ac:spMkLst>
        </pc:spChg>
        <pc:spChg chg="mod">
          <ac:chgData name="José Wagner Ribeiro Jr" userId="87309a97ca89ada2" providerId="LiveId" clId="{27493AAD-2A29-4677-ADC2-1F55F8B1D34E}" dt="2026-09-30T22:27:58.301" v="4499" actId="1035"/>
          <ac:spMkLst>
            <pc:docMk/>
            <pc:sldMk cId="0" sldId="258"/>
            <ac:spMk id="125" creationId="{F7C1040F-3B63-F2F4-9CA4-C44F096AFE4D}"/>
          </ac:spMkLst>
        </pc:spChg>
        <pc:spChg chg="mod">
          <ac:chgData name="José Wagner Ribeiro Jr" userId="87309a97ca89ada2" providerId="LiveId" clId="{27493AAD-2A29-4677-ADC2-1F55F8B1D34E}" dt="2026-09-30T22:27:58.301" v="4499" actId="1035"/>
          <ac:spMkLst>
            <pc:docMk/>
            <pc:sldMk cId="0" sldId="258"/>
            <ac:spMk id="127" creationId="{22D76178-72FF-AC24-44CB-B871DA5D9D3D}"/>
          </ac:spMkLst>
        </pc:spChg>
        <pc:spChg chg="mod">
          <ac:chgData name="José Wagner Ribeiro Jr" userId="87309a97ca89ada2" providerId="LiveId" clId="{27493AAD-2A29-4677-ADC2-1F55F8B1D34E}" dt="2026-09-30T22:27:58.301" v="4499" actId="1035"/>
          <ac:spMkLst>
            <pc:docMk/>
            <pc:sldMk cId="0" sldId="258"/>
            <ac:spMk id="129" creationId="{47ADF458-E456-A83E-118E-097CABD6B2D5}"/>
          </ac:spMkLst>
        </pc:spChg>
      </pc:sldChg>
      <pc:sldChg chg="addSp delSp modSp mod ord modShow modNotes modNotesTx">
        <pc:chgData name="José Wagner Ribeiro Jr" userId="87309a97ca89ada2" providerId="LiveId" clId="{27493AAD-2A29-4677-ADC2-1F55F8B1D34E}" dt="2026-09-30T23:26:39.769" v="5143" actId="729"/>
        <pc:sldMkLst>
          <pc:docMk/>
          <pc:sldMk cId="0" sldId="260"/>
        </pc:sldMkLst>
        <pc:spChg chg="add">
          <ac:chgData name="José Wagner Ribeiro Jr" userId="87309a97ca89ada2" providerId="LiveId" clId="{27493AAD-2A29-4677-ADC2-1F55F8B1D34E}" dt="2026-09-29T15:44:16.913" v="938" actId="22"/>
          <ac:spMkLst>
            <pc:docMk/>
            <pc:sldMk cId="0" sldId="260"/>
            <ac:spMk id="10" creationId="{256AD6B1-7310-26EC-F000-512CEC515180}"/>
          </ac:spMkLst>
        </pc:spChg>
        <pc:spChg chg="mod">
          <ac:chgData name="José Wagner Ribeiro Jr" userId="87309a97ca89ada2" providerId="LiveId" clId="{27493AAD-2A29-4677-ADC2-1F55F8B1D34E}" dt="2026-09-30T23:26:08.834" v="5124" actId="20577"/>
          <ac:spMkLst>
            <pc:docMk/>
            <pc:sldMk cId="0" sldId="260"/>
            <ac:spMk id="100" creationId="{00000000-0000-0000-0000-000000000000}"/>
          </ac:spMkLst>
        </pc:spChg>
        <pc:picChg chg="add mod">
          <ac:chgData name="José Wagner Ribeiro Jr" userId="87309a97ca89ada2" providerId="LiveId" clId="{27493AAD-2A29-4677-ADC2-1F55F8B1D34E}" dt="2026-09-29T17:25:14.345" v="1162" actId="1076"/>
          <ac:picMkLst>
            <pc:docMk/>
            <pc:sldMk cId="0" sldId="260"/>
            <ac:picMk id="4" creationId="{80591110-83E8-263B-E4BE-E882477E87EE}"/>
          </ac:picMkLst>
        </pc:picChg>
        <pc:picChg chg="add">
          <ac:chgData name="José Wagner Ribeiro Jr" userId="87309a97ca89ada2" providerId="LiveId" clId="{27493AAD-2A29-4677-ADC2-1F55F8B1D34E}" dt="2026-09-29T15:44:16.913" v="938" actId="22"/>
          <ac:picMkLst>
            <pc:docMk/>
            <pc:sldMk cId="0" sldId="260"/>
            <ac:picMk id="12" creationId="{03E7402E-F2A1-00EA-286C-AED64EED6F50}"/>
          </ac:picMkLst>
        </pc:picChg>
        <pc:picChg chg="add">
          <ac:chgData name="José Wagner Ribeiro Jr" userId="87309a97ca89ada2" providerId="LiveId" clId="{27493AAD-2A29-4677-ADC2-1F55F8B1D34E}" dt="2026-09-29T15:44:16.913" v="938" actId="22"/>
          <ac:picMkLst>
            <pc:docMk/>
            <pc:sldMk cId="0" sldId="260"/>
            <ac:picMk id="14" creationId="{6F07FA93-8185-DCB7-C394-5E4C4CEFCCB5}"/>
          </ac:picMkLst>
        </pc:picChg>
        <pc:picChg chg="mod">
          <ac:chgData name="José Wagner Ribeiro Jr" userId="87309a97ca89ada2" providerId="LiveId" clId="{27493AAD-2A29-4677-ADC2-1F55F8B1D34E}" dt="2026-09-28T17:27:21.119" v="891" actId="1076"/>
          <ac:picMkLst>
            <pc:docMk/>
            <pc:sldMk cId="0" sldId="260"/>
            <ac:picMk id="96" creationId="{00000000-0000-0000-0000-000000000000}"/>
          </ac:picMkLst>
        </pc:picChg>
      </pc:sldChg>
      <pc:sldChg chg="addSp modSp add del mod modNotesTx">
        <pc:chgData name="José Wagner Ribeiro Jr" userId="87309a97ca89ada2" providerId="LiveId" clId="{27493AAD-2A29-4677-ADC2-1F55F8B1D34E}" dt="2026-10-01T06:48:07.353" v="5876" actId="20577"/>
        <pc:sldMkLst>
          <pc:docMk/>
          <pc:sldMk cId="0" sldId="263"/>
        </pc:sldMkLst>
        <pc:spChg chg="mod">
          <ac:chgData name="José Wagner Ribeiro Jr" userId="87309a97ca89ada2" providerId="LiveId" clId="{27493AAD-2A29-4677-ADC2-1F55F8B1D34E}" dt="2026-09-30T16:28:30.018" v="3970" actId="1035"/>
          <ac:spMkLst>
            <pc:docMk/>
            <pc:sldMk cId="0" sldId="263"/>
            <ac:spMk id="2" creationId="{55239242-E409-7341-F714-849EFDEFA611}"/>
          </ac:spMkLst>
        </pc:spChg>
        <pc:picChg chg="add mod">
          <ac:chgData name="José Wagner Ribeiro Jr" userId="87309a97ca89ada2" providerId="LiveId" clId="{27493AAD-2A29-4677-ADC2-1F55F8B1D34E}" dt="2026-09-30T15:45:05.523" v="3583" actId="1076"/>
          <ac:picMkLst>
            <pc:docMk/>
            <pc:sldMk cId="0" sldId="263"/>
            <ac:picMk id="4" creationId="{9D358E13-E613-2009-5C19-5EBD5D4C561B}"/>
          </ac:picMkLst>
        </pc:picChg>
        <pc:picChg chg="add mod">
          <ac:chgData name="José Wagner Ribeiro Jr" userId="87309a97ca89ada2" providerId="LiveId" clId="{27493AAD-2A29-4677-ADC2-1F55F8B1D34E}" dt="2026-09-30T15:45:04.385" v="3582" actId="1076"/>
          <ac:picMkLst>
            <pc:docMk/>
            <pc:sldMk cId="0" sldId="263"/>
            <ac:picMk id="6" creationId="{17301C7A-1115-E2B8-51C9-2B85FB625C88}"/>
          </ac:picMkLst>
        </pc:picChg>
      </pc:sldChg>
      <pc:sldChg chg="addSp delSp modSp mod modNotesTx">
        <pc:chgData name="José Wagner Ribeiro Jr" userId="87309a97ca89ada2" providerId="LiveId" clId="{27493AAD-2A29-4677-ADC2-1F55F8B1D34E}" dt="2026-09-30T23:39:52.146" v="5565" actId="20577"/>
        <pc:sldMkLst>
          <pc:docMk/>
          <pc:sldMk cId="0" sldId="266"/>
        </pc:sldMkLst>
        <pc:spChg chg="add del mod">
          <ac:chgData name="José Wagner Ribeiro Jr" userId="87309a97ca89ada2" providerId="LiveId" clId="{27493AAD-2A29-4677-ADC2-1F55F8B1D34E}" dt="2026-09-30T22:53:34.387" v="4926" actId="478"/>
          <ac:spMkLst>
            <pc:docMk/>
            <pc:sldMk cId="0" sldId="266"/>
            <ac:spMk id="3" creationId="{FF71C96E-BC87-5987-5977-1AD0930741B2}"/>
          </ac:spMkLst>
        </pc:spChg>
        <pc:picChg chg="add del mod">
          <ac:chgData name="José Wagner Ribeiro Jr" userId="87309a97ca89ada2" providerId="LiveId" clId="{27493AAD-2A29-4677-ADC2-1F55F8B1D34E}" dt="2026-09-30T22:53:27.938" v="4923" actId="478"/>
          <ac:picMkLst>
            <pc:docMk/>
            <pc:sldMk cId="0" sldId="266"/>
            <ac:picMk id="5" creationId="{915CC3F3-083B-14E0-E86D-395D5C481407}"/>
          </ac:picMkLst>
        </pc:picChg>
        <pc:picChg chg="add del">
          <ac:chgData name="José Wagner Ribeiro Jr" userId="87309a97ca89ada2" providerId="LiveId" clId="{27493AAD-2A29-4677-ADC2-1F55F8B1D34E}" dt="2026-09-30T22:53:27.938" v="4923" actId="478"/>
          <ac:picMkLst>
            <pc:docMk/>
            <pc:sldMk cId="0" sldId="266"/>
            <ac:picMk id="7" creationId="{9F0358C7-C375-42B6-C387-D676E3155DCB}"/>
          </ac:picMkLst>
        </pc:picChg>
      </pc:sldChg>
      <pc:sldChg chg="delSp add del mod setBg modNotes modNotesTx">
        <pc:chgData name="José Wagner Ribeiro Jr" userId="87309a97ca89ada2" providerId="LiveId" clId="{27493AAD-2A29-4677-ADC2-1F55F8B1D34E}" dt="2026-09-30T16:00:32.462" v="3651" actId="47"/>
        <pc:sldMkLst>
          <pc:docMk/>
          <pc:sldMk cId="0" sldId="268"/>
        </pc:sldMkLst>
        <pc:spChg chg="del">
          <ac:chgData name="José Wagner Ribeiro Jr" userId="87309a97ca89ada2" providerId="LiveId" clId="{27493AAD-2A29-4677-ADC2-1F55F8B1D34E}" dt="2026-09-30T15:54:17.122" v="3602" actId="21"/>
          <ac:spMkLst>
            <pc:docMk/>
            <pc:sldMk cId="0" sldId="268"/>
            <ac:spMk id="4" creationId="{00000000-0000-0000-0000-000000000000}"/>
          </ac:spMkLst>
        </pc:spChg>
        <pc:spChg chg="del">
          <ac:chgData name="José Wagner Ribeiro Jr" userId="87309a97ca89ada2" providerId="LiveId" clId="{27493AAD-2A29-4677-ADC2-1F55F8B1D34E}" dt="2026-09-30T15:54:17.122" v="3602" actId="21"/>
          <ac:spMkLst>
            <pc:docMk/>
            <pc:sldMk cId="0" sldId="268"/>
            <ac:spMk id="5" creationId="{00000000-0000-0000-0000-000000000000}"/>
          </ac:spMkLst>
        </pc:spChg>
      </pc:sldChg>
      <pc:sldChg chg="delSp add del mod ord setBg modNotes modNotesTx">
        <pc:chgData name="José Wagner Ribeiro Jr" userId="87309a97ca89ada2" providerId="LiveId" clId="{27493AAD-2A29-4677-ADC2-1F55F8B1D34E}" dt="2026-09-30T21:52:44.144" v="4088" actId="47"/>
        <pc:sldMkLst>
          <pc:docMk/>
          <pc:sldMk cId="0" sldId="269"/>
        </pc:sldMkLst>
        <pc:spChg chg="del">
          <ac:chgData name="José Wagner Ribeiro Jr" userId="87309a97ca89ada2" providerId="LiveId" clId="{27493AAD-2A29-4677-ADC2-1F55F8B1D34E}" dt="2026-09-30T16:47:31.437" v="3976" actId="478"/>
          <ac:spMkLst>
            <pc:docMk/>
            <pc:sldMk cId="0" sldId="269"/>
            <ac:spMk id="27" creationId="{00000000-0000-0000-0000-000000000000}"/>
          </ac:spMkLst>
        </pc:spChg>
      </pc:sldChg>
      <pc:sldChg chg="addSp modSp add del mod setBg modNotes modNotesTx">
        <pc:chgData name="José Wagner Ribeiro Jr" userId="87309a97ca89ada2" providerId="LiveId" clId="{27493AAD-2A29-4677-ADC2-1F55F8B1D34E}" dt="2026-09-30T16:54:38.572" v="4042" actId="47"/>
        <pc:sldMkLst>
          <pc:docMk/>
          <pc:sldMk cId="0" sldId="270"/>
        </pc:sldMkLst>
        <pc:spChg chg="mod">
          <ac:chgData name="José Wagner Ribeiro Jr" userId="87309a97ca89ada2" providerId="LiveId" clId="{27493AAD-2A29-4677-ADC2-1F55F8B1D34E}" dt="2026-09-30T16:09:44.339" v="3820" actId="21"/>
          <ac:spMkLst>
            <pc:docMk/>
            <pc:sldMk cId="0" sldId="270"/>
            <ac:spMk id="8" creationId="{00000000-0000-0000-0000-000000000000}"/>
          </ac:spMkLst>
        </pc:spChg>
        <pc:picChg chg="add mod ord">
          <ac:chgData name="José Wagner Ribeiro Jr" userId="87309a97ca89ada2" providerId="LiveId" clId="{27493AAD-2A29-4677-ADC2-1F55F8B1D34E}" dt="2026-09-30T16:08:48.708" v="3805" actId="1076"/>
          <ac:picMkLst>
            <pc:docMk/>
            <pc:sldMk cId="0" sldId="270"/>
            <ac:picMk id="14" creationId="{1698A6AE-BA05-A0DE-AA32-317B4FE8500A}"/>
          </ac:picMkLst>
        </pc:picChg>
      </pc:sldChg>
      <pc:sldChg chg="addSp delSp modSp mod ord addAnim delAnim modAnim modNotesTx">
        <pc:chgData name="José Wagner Ribeiro Jr" userId="87309a97ca89ada2" providerId="LiveId" clId="{27493AAD-2A29-4677-ADC2-1F55F8B1D34E}" dt="2026-10-01T06:52:28.263" v="5966" actId="20577"/>
        <pc:sldMkLst>
          <pc:docMk/>
          <pc:sldMk cId="0" sldId="271"/>
        </pc:sldMkLst>
        <pc:picChg chg="add del mod modCrop">
          <ac:chgData name="José Wagner Ribeiro Jr" userId="87309a97ca89ada2" providerId="LiveId" clId="{27493AAD-2A29-4677-ADC2-1F55F8B1D34E}" dt="2026-09-30T09:39:21.786" v="3413" actId="478"/>
          <ac:picMkLst>
            <pc:docMk/>
            <pc:sldMk cId="0" sldId="271"/>
            <ac:picMk id="3" creationId="{67213911-36E8-3FFD-7633-B38F63FFDBDD}"/>
          </ac:picMkLst>
        </pc:picChg>
        <pc:picChg chg="add mod modCrop">
          <ac:chgData name="José Wagner Ribeiro Jr" userId="87309a97ca89ada2" providerId="LiveId" clId="{27493AAD-2A29-4677-ADC2-1F55F8B1D34E}" dt="2026-09-30T09:52:18.905" v="3475" actId="14100"/>
          <ac:picMkLst>
            <pc:docMk/>
            <pc:sldMk cId="0" sldId="271"/>
            <ac:picMk id="5" creationId="{DF6776EA-7828-BF9D-EDE8-DE37FF96EF75}"/>
          </ac:picMkLst>
        </pc:picChg>
        <pc:picChg chg="add mod">
          <ac:chgData name="José Wagner Ribeiro Jr" userId="87309a97ca89ada2" providerId="LiveId" clId="{27493AAD-2A29-4677-ADC2-1F55F8B1D34E}" dt="2026-09-29T23:21:16.841" v="2477" actId="1076"/>
          <ac:picMkLst>
            <pc:docMk/>
            <pc:sldMk cId="0" sldId="271"/>
            <ac:picMk id="7" creationId="{4634FB58-B021-C474-3430-A5E6026A9FF1}"/>
          </ac:picMkLst>
        </pc:picChg>
        <pc:picChg chg="add mod ord modCrop">
          <ac:chgData name="José Wagner Ribeiro Jr" userId="87309a97ca89ada2" providerId="LiveId" clId="{27493AAD-2A29-4677-ADC2-1F55F8B1D34E}" dt="2026-09-30T09:51:48.569" v="3471" actId="14100"/>
          <ac:picMkLst>
            <pc:docMk/>
            <pc:sldMk cId="0" sldId="271"/>
            <ac:picMk id="8" creationId="{C0799CCB-E2D3-4AF0-BB0A-4E86F5BE5215}"/>
          </ac:picMkLst>
        </pc:picChg>
        <pc:picChg chg="add mod ord modCrop">
          <ac:chgData name="José Wagner Ribeiro Jr" userId="87309a97ca89ada2" providerId="LiveId" clId="{27493AAD-2A29-4677-ADC2-1F55F8B1D34E}" dt="2026-09-30T09:52:39.201" v="3481" actId="1038"/>
          <ac:picMkLst>
            <pc:docMk/>
            <pc:sldMk cId="0" sldId="271"/>
            <ac:picMk id="10" creationId="{853E5AF5-F840-0A40-5A80-8344406B32DE}"/>
          </ac:picMkLst>
        </pc:picChg>
        <pc:picChg chg="add mod">
          <ac:chgData name="José Wagner Ribeiro Jr" userId="87309a97ca89ada2" providerId="LiveId" clId="{27493AAD-2A29-4677-ADC2-1F55F8B1D34E}" dt="2026-09-29T23:21:11.555" v="2476" actId="1076"/>
          <ac:picMkLst>
            <pc:docMk/>
            <pc:sldMk cId="0" sldId="271"/>
            <ac:picMk id="11" creationId="{D2BDFFEB-F119-47E4-088F-75D1A3BC86E7}"/>
          </ac:picMkLst>
        </pc:picChg>
        <pc:picChg chg="mod ord">
          <ac:chgData name="José Wagner Ribeiro Jr" userId="87309a97ca89ada2" providerId="LiveId" clId="{27493AAD-2A29-4677-ADC2-1F55F8B1D34E}" dt="2026-09-30T09:51:52.336" v="3472" actId="167"/>
          <ac:picMkLst>
            <pc:docMk/>
            <pc:sldMk cId="0" sldId="271"/>
            <ac:picMk id="194" creationId="{00000000-0000-0000-0000-000000000000}"/>
          </ac:picMkLst>
        </pc:picChg>
      </pc:sldChg>
      <pc:sldChg chg="addSp delSp modSp mod modNotesTx">
        <pc:chgData name="José Wagner Ribeiro Jr" userId="87309a97ca89ada2" providerId="LiveId" clId="{27493AAD-2A29-4677-ADC2-1F55F8B1D34E}" dt="2026-10-01T06:53:19.798" v="6058" actId="20577"/>
        <pc:sldMkLst>
          <pc:docMk/>
          <pc:sldMk cId="0" sldId="273"/>
        </pc:sldMkLst>
        <pc:spChg chg="add del mod">
          <ac:chgData name="José Wagner Ribeiro Jr" userId="87309a97ca89ada2" providerId="LiveId" clId="{27493AAD-2A29-4677-ADC2-1F55F8B1D34E}" dt="2026-09-30T23:24:33.127" v="5089"/>
          <ac:spMkLst>
            <pc:docMk/>
            <pc:sldMk cId="0" sldId="273"/>
            <ac:spMk id="2" creationId="{113832F2-1883-1884-52CE-64AE58CD0D34}"/>
          </ac:spMkLst>
        </pc:spChg>
        <pc:spChg chg="add mod">
          <ac:chgData name="José Wagner Ribeiro Jr" userId="87309a97ca89ada2" providerId="LiveId" clId="{27493AAD-2A29-4677-ADC2-1F55F8B1D34E}" dt="2026-09-30T23:27:12.083" v="5144" actId="255"/>
          <ac:spMkLst>
            <pc:docMk/>
            <pc:sldMk cId="0" sldId="273"/>
            <ac:spMk id="5" creationId="{5C8773DE-BBA4-F4F3-B56B-A24D7F26DFFE}"/>
          </ac:spMkLst>
        </pc:spChg>
        <pc:picChg chg="add mod">
          <ac:chgData name="José Wagner Ribeiro Jr" userId="87309a97ca89ada2" providerId="LiveId" clId="{27493AAD-2A29-4677-ADC2-1F55F8B1D34E}" dt="2026-09-30T09:56:52.276" v="3495" actId="1076"/>
          <ac:picMkLst>
            <pc:docMk/>
            <pc:sldMk cId="0" sldId="273"/>
            <ac:picMk id="3" creationId="{257EBBBC-DA5F-D4F5-51DB-8E3A280B3480}"/>
          </ac:picMkLst>
        </pc:picChg>
        <pc:picChg chg="add mod modCrop">
          <ac:chgData name="José Wagner Ribeiro Jr" userId="87309a97ca89ada2" providerId="LiveId" clId="{27493AAD-2A29-4677-ADC2-1F55F8B1D34E}" dt="2026-09-30T15:51:41.675" v="3595" actId="1076"/>
          <ac:picMkLst>
            <pc:docMk/>
            <pc:sldMk cId="0" sldId="273"/>
            <ac:picMk id="4" creationId="{C7833FB2-F34B-A712-0808-A5B3B880EE5F}"/>
          </ac:picMkLst>
        </pc:picChg>
        <pc:picChg chg="mod">
          <ac:chgData name="José Wagner Ribeiro Jr" userId="87309a97ca89ada2" providerId="LiveId" clId="{27493AAD-2A29-4677-ADC2-1F55F8B1D34E}" dt="2026-09-30T09:56:53.207" v="3496" actId="1076"/>
          <ac:picMkLst>
            <pc:docMk/>
            <pc:sldMk cId="0" sldId="273"/>
            <ac:picMk id="222" creationId="{00000000-0000-0000-0000-000000000000}"/>
          </ac:picMkLst>
        </pc:picChg>
      </pc:sldChg>
      <pc:sldChg chg="addSp delSp modSp mod ord delAnim modAnim modNotesTx">
        <pc:chgData name="José Wagner Ribeiro Jr" userId="87309a97ca89ada2" providerId="LiveId" clId="{27493AAD-2A29-4677-ADC2-1F55F8B1D34E}" dt="2026-10-01T06:50:46.818" v="5898" actId="20577"/>
        <pc:sldMkLst>
          <pc:docMk/>
          <pc:sldMk cId="0" sldId="274"/>
        </pc:sldMkLst>
        <pc:spChg chg="add">
          <ac:chgData name="José Wagner Ribeiro Jr" userId="87309a97ca89ada2" providerId="LiveId" clId="{27493AAD-2A29-4677-ADC2-1F55F8B1D34E}" dt="2026-09-30T00:01:42.652" v="2882" actId="22"/>
          <ac:spMkLst>
            <pc:docMk/>
            <pc:sldMk cId="0" sldId="274"/>
            <ac:spMk id="7" creationId="{B4A47420-F2C2-A8B0-6588-A7A5715FF3C8}"/>
          </ac:spMkLst>
        </pc:spChg>
        <pc:spChg chg="add del mod">
          <ac:chgData name="José Wagner Ribeiro Jr" userId="87309a97ca89ada2" providerId="LiveId" clId="{27493AAD-2A29-4677-ADC2-1F55F8B1D34E}" dt="2026-09-30T00:01:55.812" v="2904" actId="478"/>
          <ac:spMkLst>
            <pc:docMk/>
            <pc:sldMk cId="0" sldId="274"/>
            <ac:spMk id="8" creationId="{85D9C302-7E26-2703-3A1E-50C40FF5B5E1}"/>
          </ac:spMkLst>
        </pc:spChg>
        <pc:spChg chg="add mod">
          <ac:chgData name="José Wagner Ribeiro Jr" userId="87309a97ca89ada2" providerId="LiveId" clId="{27493AAD-2A29-4677-ADC2-1F55F8B1D34E}" dt="2026-09-30T00:01:46.901" v="2885" actId="14100"/>
          <ac:spMkLst>
            <pc:docMk/>
            <pc:sldMk cId="0" sldId="274"/>
            <ac:spMk id="11" creationId="{8BDE210D-BD78-5969-6531-AF5BA82611F4}"/>
          </ac:spMkLst>
        </pc:spChg>
        <pc:spChg chg="mod">
          <ac:chgData name="José Wagner Ribeiro Jr" userId="87309a97ca89ada2" providerId="LiveId" clId="{27493AAD-2A29-4677-ADC2-1F55F8B1D34E}" dt="2026-09-30T23:11:21.020" v="4968" actId="207"/>
          <ac:spMkLst>
            <pc:docMk/>
            <pc:sldMk cId="0" sldId="274"/>
            <ac:spMk id="233" creationId="{00000000-0000-0000-0000-000000000000}"/>
          </ac:spMkLst>
        </pc:spChg>
        <pc:picChg chg="add">
          <ac:chgData name="José Wagner Ribeiro Jr" userId="87309a97ca89ada2" providerId="LiveId" clId="{27493AAD-2A29-4677-ADC2-1F55F8B1D34E}" dt="2026-09-30T00:01:42.652" v="2882" actId="22"/>
          <ac:picMkLst>
            <pc:docMk/>
            <pc:sldMk cId="0" sldId="274"/>
            <ac:picMk id="3" creationId="{44265DEB-722C-6F3A-FBC5-3A5ED2D79905}"/>
          </ac:picMkLst>
        </pc:picChg>
        <pc:picChg chg="add">
          <ac:chgData name="José Wagner Ribeiro Jr" userId="87309a97ca89ada2" providerId="LiveId" clId="{27493AAD-2A29-4677-ADC2-1F55F8B1D34E}" dt="2026-09-30T00:01:42.652" v="2882" actId="22"/>
          <ac:picMkLst>
            <pc:docMk/>
            <pc:sldMk cId="0" sldId="274"/>
            <ac:picMk id="5" creationId="{538364E3-7525-9551-CEDF-989293E45D44}"/>
          </ac:picMkLst>
        </pc:picChg>
        <pc:picChg chg="add mod">
          <ac:chgData name="José Wagner Ribeiro Jr" userId="87309a97ca89ada2" providerId="LiveId" clId="{27493AAD-2A29-4677-ADC2-1F55F8B1D34E}" dt="2026-09-30T00:01:43.935" v="2883" actId="571"/>
          <ac:picMkLst>
            <pc:docMk/>
            <pc:sldMk cId="0" sldId="274"/>
            <ac:picMk id="9" creationId="{7E48AC6E-834B-23E2-C20C-2C3C2914B383}"/>
          </ac:picMkLst>
        </pc:picChg>
        <pc:picChg chg="add mod">
          <ac:chgData name="José Wagner Ribeiro Jr" userId="87309a97ca89ada2" providerId="LiveId" clId="{27493AAD-2A29-4677-ADC2-1F55F8B1D34E}" dt="2026-09-30T00:01:46.901" v="2885" actId="14100"/>
          <ac:picMkLst>
            <pc:docMk/>
            <pc:sldMk cId="0" sldId="274"/>
            <ac:picMk id="10" creationId="{397E9FA4-C9D1-CF3A-821C-5D77B4B3BD34}"/>
          </ac:picMkLst>
        </pc:picChg>
      </pc:sldChg>
      <pc:sldChg chg="addSp delSp modSp mod delAnim modAnim modNotesTx">
        <pc:chgData name="José Wagner Ribeiro Jr" userId="87309a97ca89ada2" providerId="LiveId" clId="{27493AAD-2A29-4677-ADC2-1F55F8B1D34E}" dt="2026-10-01T06:53:52.878" v="6070" actId="20577"/>
        <pc:sldMkLst>
          <pc:docMk/>
          <pc:sldMk cId="0" sldId="276"/>
        </pc:sldMkLst>
        <pc:spChg chg="add mod">
          <ac:chgData name="José Wagner Ribeiro Jr" userId="87309a97ca89ada2" providerId="LiveId" clId="{27493AAD-2A29-4677-ADC2-1F55F8B1D34E}" dt="2026-09-30T23:12:38.802" v="5001" actId="207"/>
          <ac:spMkLst>
            <pc:docMk/>
            <pc:sldMk cId="0" sldId="276"/>
            <ac:spMk id="2" creationId="{4BC3E58E-3A23-542A-7504-CCB8DBCB5FC0}"/>
          </ac:spMkLst>
        </pc:spChg>
        <pc:spChg chg="mod">
          <ac:chgData name="José Wagner Ribeiro Jr" userId="87309a97ca89ada2" providerId="LiveId" clId="{27493AAD-2A29-4677-ADC2-1F55F8B1D34E}" dt="2026-09-29T23:38:28.297" v="2626" actId="20577"/>
          <ac:spMkLst>
            <pc:docMk/>
            <pc:sldMk cId="0" sldId="276"/>
            <ac:spMk id="250" creationId="{00000000-0000-0000-0000-000000000000}"/>
          </ac:spMkLst>
        </pc:spChg>
        <pc:spChg chg="mod">
          <ac:chgData name="José Wagner Ribeiro Jr" userId="87309a97ca89ada2" providerId="LiveId" clId="{27493AAD-2A29-4677-ADC2-1F55F8B1D34E}" dt="2026-09-30T23:17:00.386" v="5026" actId="20577"/>
          <ac:spMkLst>
            <pc:docMk/>
            <pc:sldMk cId="0" sldId="276"/>
            <ac:spMk id="252" creationId="{00000000-0000-0000-0000-000000000000}"/>
          </ac:spMkLst>
        </pc:spChg>
        <pc:grpChg chg="add del mod">
          <ac:chgData name="José Wagner Ribeiro Jr" userId="87309a97ca89ada2" providerId="LiveId" clId="{27493AAD-2A29-4677-ADC2-1F55F8B1D34E}" dt="2026-09-30T23:12:02.446" v="4969" actId="478"/>
          <ac:grpSpMkLst>
            <pc:docMk/>
            <pc:sldMk cId="0" sldId="276"/>
            <ac:grpSpMk id="6" creationId="{0BA40428-DA02-4C8A-E890-E4BAA06B6573}"/>
          </ac:grpSpMkLst>
        </pc:grpChg>
        <pc:picChg chg="add mod topLvl">
          <ac:chgData name="José Wagner Ribeiro Jr" userId="87309a97ca89ada2" providerId="LiveId" clId="{27493AAD-2A29-4677-ADC2-1F55F8B1D34E}" dt="2026-09-30T23:12:02.446" v="4969" actId="478"/>
          <ac:picMkLst>
            <pc:docMk/>
            <pc:sldMk cId="0" sldId="276"/>
            <ac:picMk id="3" creationId="{0773918A-BC82-8685-CAD4-2FC9974D865A}"/>
          </ac:picMkLst>
        </pc:picChg>
        <pc:picChg chg="add">
          <ac:chgData name="José Wagner Ribeiro Jr" userId="87309a97ca89ada2" providerId="LiveId" clId="{27493AAD-2A29-4677-ADC2-1F55F8B1D34E}" dt="2026-09-30T22:54:10.012" v="4930" actId="22"/>
          <ac:picMkLst>
            <pc:docMk/>
            <pc:sldMk cId="0" sldId="276"/>
            <ac:picMk id="4" creationId="{6C8C9544-984D-0F25-45AE-D7203CEB92DA}"/>
          </ac:picMkLst>
        </pc:picChg>
        <pc:picChg chg="add del mod topLvl">
          <ac:chgData name="José Wagner Ribeiro Jr" userId="87309a97ca89ada2" providerId="LiveId" clId="{27493AAD-2A29-4677-ADC2-1F55F8B1D34E}" dt="2026-09-30T23:12:02.446" v="4969" actId="478"/>
          <ac:picMkLst>
            <pc:docMk/>
            <pc:sldMk cId="0" sldId="276"/>
            <ac:picMk id="5" creationId="{46633BB4-13D2-02E0-FB10-2BA20E691C05}"/>
          </ac:picMkLst>
        </pc:picChg>
        <pc:picChg chg="add">
          <ac:chgData name="José Wagner Ribeiro Jr" userId="87309a97ca89ada2" providerId="LiveId" clId="{27493AAD-2A29-4677-ADC2-1F55F8B1D34E}" dt="2026-09-30T22:54:10.012" v="4930" actId="22"/>
          <ac:picMkLst>
            <pc:docMk/>
            <pc:sldMk cId="0" sldId="276"/>
            <ac:picMk id="8" creationId="{8CAA08C1-328B-9970-4137-31CABD94E40A}"/>
          </ac:picMkLst>
        </pc:picChg>
      </pc:sldChg>
      <pc:sldChg chg="addSp delSp modSp mod modAnim modNotesTx">
        <pc:chgData name="José Wagner Ribeiro Jr" userId="87309a97ca89ada2" providerId="LiveId" clId="{27493AAD-2A29-4677-ADC2-1F55F8B1D34E}" dt="2026-10-01T06:55:31.052" v="6079" actId="20577"/>
        <pc:sldMkLst>
          <pc:docMk/>
          <pc:sldMk cId="0" sldId="277"/>
        </pc:sldMkLst>
        <pc:spChg chg="mod">
          <ac:chgData name="José Wagner Ribeiro Jr" userId="87309a97ca89ada2" providerId="LiveId" clId="{27493AAD-2A29-4677-ADC2-1F55F8B1D34E}" dt="2026-09-29T23:54:18.889" v="2847" actId="20577"/>
          <ac:spMkLst>
            <pc:docMk/>
            <pc:sldMk cId="0" sldId="277"/>
            <ac:spMk id="259" creationId="{00000000-0000-0000-0000-000000000000}"/>
          </ac:spMkLst>
        </pc:spChg>
        <pc:spChg chg="mod">
          <ac:chgData name="José Wagner Ribeiro Jr" userId="87309a97ca89ada2" providerId="LiveId" clId="{27493AAD-2A29-4677-ADC2-1F55F8B1D34E}" dt="2026-09-30T22:39:05.406" v="4761" actId="113"/>
          <ac:spMkLst>
            <pc:docMk/>
            <pc:sldMk cId="0" sldId="277"/>
            <ac:spMk id="260" creationId="{00000000-0000-0000-0000-000000000000}"/>
          </ac:spMkLst>
        </pc:spChg>
        <pc:grpChg chg="add mod">
          <ac:chgData name="José Wagner Ribeiro Jr" userId="87309a97ca89ada2" providerId="LiveId" clId="{27493AAD-2A29-4677-ADC2-1F55F8B1D34E}" dt="2026-09-30T22:37:30.399" v="4753" actId="164"/>
          <ac:grpSpMkLst>
            <pc:docMk/>
            <pc:sldMk cId="0" sldId="277"/>
            <ac:grpSpMk id="15" creationId="{6D493C9E-B387-97E6-E4EC-4E6C9102F3D3}"/>
          </ac:grpSpMkLst>
        </pc:grpChg>
        <pc:picChg chg="add mod">
          <ac:chgData name="José Wagner Ribeiro Jr" userId="87309a97ca89ada2" providerId="LiveId" clId="{27493AAD-2A29-4677-ADC2-1F55F8B1D34E}" dt="2026-09-30T22:37:30.399" v="4753" actId="164"/>
          <ac:picMkLst>
            <pc:docMk/>
            <pc:sldMk cId="0" sldId="277"/>
            <ac:picMk id="3" creationId="{7C170B37-736F-FE59-EC31-3D2EA4DA69D7}"/>
          </ac:picMkLst>
        </pc:picChg>
        <pc:picChg chg="add mod">
          <ac:chgData name="José Wagner Ribeiro Jr" userId="87309a97ca89ada2" providerId="LiveId" clId="{27493AAD-2A29-4677-ADC2-1F55F8B1D34E}" dt="2026-09-30T22:37:30.399" v="4753" actId="164"/>
          <ac:picMkLst>
            <pc:docMk/>
            <pc:sldMk cId="0" sldId="277"/>
            <ac:picMk id="4" creationId="{0400C3CC-6923-0B69-D89A-E59BE4D5597B}"/>
          </ac:picMkLst>
        </pc:picChg>
        <pc:picChg chg="add del mod">
          <ac:chgData name="José Wagner Ribeiro Jr" userId="87309a97ca89ada2" providerId="LiveId" clId="{27493AAD-2A29-4677-ADC2-1F55F8B1D34E}" dt="2026-09-30T22:11:02.128" v="4235" actId="478"/>
          <ac:picMkLst>
            <pc:docMk/>
            <pc:sldMk cId="0" sldId="277"/>
            <ac:picMk id="6" creationId="{0F81FDB3-3951-82F1-97AC-2016E638E46E}"/>
          </ac:picMkLst>
        </pc:picChg>
        <pc:picChg chg="add mod modCrop">
          <ac:chgData name="José Wagner Ribeiro Jr" userId="87309a97ca89ada2" providerId="LiveId" clId="{27493AAD-2A29-4677-ADC2-1F55F8B1D34E}" dt="2026-09-30T22:37:30.399" v="4753" actId="164"/>
          <ac:picMkLst>
            <pc:docMk/>
            <pc:sldMk cId="0" sldId="277"/>
            <ac:picMk id="8" creationId="{FFD4F120-6833-3142-7C1D-5575705C1E4A}"/>
          </ac:picMkLst>
        </pc:picChg>
        <pc:picChg chg="add mod">
          <ac:chgData name="José Wagner Ribeiro Jr" userId="87309a97ca89ada2" providerId="LiveId" clId="{27493AAD-2A29-4677-ADC2-1F55F8B1D34E}" dt="2026-09-30T22:37:30.399" v="4753" actId="164"/>
          <ac:picMkLst>
            <pc:docMk/>
            <pc:sldMk cId="0" sldId="277"/>
            <ac:picMk id="10" creationId="{67989EC1-4C7A-9C68-17BD-EB50696C87B2}"/>
          </ac:picMkLst>
        </pc:picChg>
        <pc:picChg chg="add mod">
          <ac:chgData name="José Wagner Ribeiro Jr" userId="87309a97ca89ada2" providerId="LiveId" clId="{27493AAD-2A29-4677-ADC2-1F55F8B1D34E}" dt="2026-09-30T22:37:30.399" v="4753" actId="164"/>
          <ac:picMkLst>
            <pc:docMk/>
            <pc:sldMk cId="0" sldId="277"/>
            <ac:picMk id="12" creationId="{DE48A703-8247-2A32-771C-43C757C2C86B}"/>
          </ac:picMkLst>
        </pc:picChg>
        <pc:picChg chg="add mod">
          <ac:chgData name="José Wagner Ribeiro Jr" userId="87309a97ca89ada2" providerId="LiveId" clId="{27493AAD-2A29-4677-ADC2-1F55F8B1D34E}" dt="2026-09-30T22:37:30.399" v="4753" actId="164"/>
          <ac:picMkLst>
            <pc:docMk/>
            <pc:sldMk cId="0" sldId="277"/>
            <ac:picMk id="14" creationId="{3BFD4586-03D8-D6FC-AFF0-7A2BAB24715A}"/>
          </ac:picMkLst>
        </pc:picChg>
      </pc:sldChg>
      <pc:sldChg chg="delSp mod">
        <pc:chgData name="José Wagner Ribeiro Jr" userId="87309a97ca89ada2" providerId="LiveId" clId="{27493AAD-2A29-4677-ADC2-1F55F8B1D34E}" dt="2026-09-30T22:54:16.145" v="4931" actId="478"/>
        <pc:sldMkLst>
          <pc:docMk/>
          <pc:sldMk cId="0" sldId="278"/>
        </pc:sldMkLst>
        <pc:picChg chg="del">
          <ac:chgData name="José Wagner Ribeiro Jr" userId="87309a97ca89ada2" providerId="LiveId" clId="{27493AAD-2A29-4677-ADC2-1F55F8B1D34E}" dt="2026-09-30T22:54:16.145" v="4931" actId="478"/>
          <ac:picMkLst>
            <pc:docMk/>
            <pc:sldMk cId="0" sldId="278"/>
            <ac:picMk id="267" creationId="{00000000-0000-0000-0000-000000000000}"/>
          </ac:picMkLst>
        </pc:picChg>
      </pc:sldChg>
      <pc:sldChg chg="addSp delSp modSp mod modNotesTx">
        <pc:chgData name="José Wagner Ribeiro Jr" userId="87309a97ca89ada2" providerId="LiveId" clId="{27493AAD-2A29-4677-ADC2-1F55F8B1D34E}" dt="2026-10-01T06:57:28.883" v="6263" actId="20577"/>
        <pc:sldMkLst>
          <pc:docMk/>
          <pc:sldMk cId="0" sldId="279"/>
        </pc:sldMkLst>
        <pc:spChg chg="add">
          <ac:chgData name="José Wagner Ribeiro Jr" userId="87309a97ca89ada2" providerId="LiveId" clId="{27493AAD-2A29-4677-ADC2-1F55F8B1D34E}" dt="2026-09-30T15:54:20.583" v="3604" actId="22"/>
          <ac:spMkLst>
            <pc:docMk/>
            <pc:sldMk cId="0" sldId="279"/>
            <ac:spMk id="3" creationId="{35F287AB-EE58-B4AF-E939-BE6C19F3A54F}"/>
          </ac:spMkLst>
        </pc:spChg>
        <pc:spChg chg="add">
          <ac:chgData name="José Wagner Ribeiro Jr" userId="87309a97ca89ada2" providerId="LiveId" clId="{27493AAD-2A29-4677-ADC2-1F55F8B1D34E}" dt="2026-09-30T15:54:20.583" v="3604" actId="22"/>
          <ac:spMkLst>
            <pc:docMk/>
            <pc:sldMk cId="0" sldId="279"/>
            <ac:spMk id="5" creationId="{62426F7A-4B53-9B6B-1FEB-0FDF95FDE0D1}"/>
          </ac:spMkLst>
        </pc:spChg>
        <pc:spChg chg="add del mod">
          <ac:chgData name="José Wagner Ribeiro Jr" userId="87309a97ca89ada2" providerId="LiveId" clId="{27493AAD-2A29-4677-ADC2-1F55F8B1D34E}" dt="2026-09-30T15:55:48.871" v="3622" actId="478"/>
          <ac:spMkLst>
            <pc:docMk/>
            <pc:sldMk cId="0" sldId="279"/>
            <ac:spMk id="7" creationId="{7966A141-9850-B772-63B9-0956B6B0B7DC}"/>
          </ac:spMkLst>
        </pc:spChg>
        <pc:spChg chg="add del mod">
          <ac:chgData name="José Wagner Ribeiro Jr" userId="87309a97ca89ada2" providerId="LiveId" clId="{27493AAD-2A29-4677-ADC2-1F55F8B1D34E}" dt="2026-09-30T15:55:48.149" v="3621" actId="478"/>
          <ac:spMkLst>
            <pc:docMk/>
            <pc:sldMk cId="0" sldId="279"/>
            <ac:spMk id="9" creationId="{7A694E1E-D98E-A14D-82EB-31E8E100063D}"/>
          </ac:spMkLst>
        </pc:spChg>
        <pc:spChg chg="add mod">
          <ac:chgData name="José Wagner Ribeiro Jr" userId="87309a97ca89ada2" providerId="LiveId" clId="{27493AAD-2A29-4677-ADC2-1F55F8B1D34E}" dt="2026-09-30T15:54:39.352" v="3608" actId="1076"/>
          <ac:spMkLst>
            <pc:docMk/>
            <pc:sldMk cId="0" sldId="279"/>
            <ac:spMk id="11" creationId="{04F298DF-303F-89E4-B910-34DC28D6F479}"/>
          </ac:spMkLst>
        </pc:spChg>
        <pc:spChg chg="add mod">
          <ac:chgData name="José Wagner Ribeiro Jr" userId="87309a97ca89ada2" providerId="LiveId" clId="{27493AAD-2A29-4677-ADC2-1F55F8B1D34E}" dt="2026-09-30T15:54:39.352" v="3608" actId="1076"/>
          <ac:spMkLst>
            <pc:docMk/>
            <pc:sldMk cId="0" sldId="279"/>
            <ac:spMk id="13" creationId="{79881F76-ABA1-3C47-F990-55D85C68BD13}"/>
          </ac:spMkLst>
        </pc:spChg>
        <pc:spChg chg="add mod">
          <ac:chgData name="José Wagner Ribeiro Jr" userId="87309a97ca89ada2" providerId="LiveId" clId="{27493AAD-2A29-4677-ADC2-1F55F8B1D34E}" dt="2026-09-30T15:54:42.884" v="3610" actId="1076"/>
          <ac:spMkLst>
            <pc:docMk/>
            <pc:sldMk cId="0" sldId="279"/>
            <ac:spMk id="15" creationId="{DF51D52C-D934-D842-DC8F-1B6EF1B7AA19}"/>
          </ac:spMkLst>
        </pc:spChg>
        <pc:spChg chg="add mod">
          <ac:chgData name="José Wagner Ribeiro Jr" userId="87309a97ca89ada2" providerId="LiveId" clId="{27493AAD-2A29-4677-ADC2-1F55F8B1D34E}" dt="2026-09-30T15:54:42.884" v="3610" actId="1076"/>
          <ac:spMkLst>
            <pc:docMk/>
            <pc:sldMk cId="0" sldId="279"/>
            <ac:spMk id="17" creationId="{6D416B90-2FFB-C1FF-61D2-D38AD3AF4669}"/>
          </ac:spMkLst>
        </pc:spChg>
        <pc:spChg chg="add mod">
          <ac:chgData name="José Wagner Ribeiro Jr" userId="87309a97ca89ada2" providerId="LiveId" clId="{27493AAD-2A29-4677-ADC2-1F55F8B1D34E}" dt="2026-09-30T15:55:52.978" v="3625" actId="255"/>
          <ac:spMkLst>
            <pc:docMk/>
            <pc:sldMk cId="0" sldId="279"/>
            <ac:spMk id="19" creationId="{E7C6CF1A-FFB6-3E3A-664F-D9DF6FF745AA}"/>
          </ac:spMkLst>
        </pc:spChg>
        <pc:spChg chg="add mod">
          <ac:chgData name="José Wagner Ribeiro Jr" userId="87309a97ca89ada2" providerId="LiveId" clId="{27493AAD-2A29-4677-ADC2-1F55F8B1D34E}" dt="2026-09-30T16:00:05.497" v="3646" actId="255"/>
          <ac:spMkLst>
            <pc:docMk/>
            <pc:sldMk cId="0" sldId="279"/>
            <ac:spMk id="21" creationId="{9ADB3BA0-11EE-B7D0-26B0-6FED56E81312}"/>
          </ac:spMkLst>
        </pc:spChg>
        <pc:spChg chg="add del">
          <ac:chgData name="José Wagner Ribeiro Jr" userId="87309a97ca89ada2" providerId="LiveId" clId="{27493AAD-2A29-4677-ADC2-1F55F8B1D34E}" dt="2026-09-30T15:55:49.291" v="3623" actId="22"/>
          <ac:spMkLst>
            <pc:docMk/>
            <pc:sldMk cId="0" sldId="279"/>
            <ac:spMk id="23" creationId="{A6D750EC-5D8D-DF70-F2AD-01128031428B}"/>
          </ac:spMkLst>
        </pc:spChg>
        <pc:spChg chg="add del">
          <ac:chgData name="José Wagner Ribeiro Jr" userId="87309a97ca89ada2" providerId="LiveId" clId="{27493AAD-2A29-4677-ADC2-1F55F8B1D34E}" dt="2026-09-30T15:55:49.291" v="3623" actId="22"/>
          <ac:spMkLst>
            <pc:docMk/>
            <pc:sldMk cId="0" sldId="279"/>
            <ac:spMk id="25" creationId="{4E30E9E3-FCB2-AC4E-4F3B-A4EB3F655839}"/>
          </ac:spMkLst>
        </pc:spChg>
        <pc:spChg chg="add del">
          <ac:chgData name="José Wagner Ribeiro Jr" userId="87309a97ca89ada2" providerId="LiveId" clId="{27493AAD-2A29-4677-ADC2-1F55F8B1D34E}" dt="2026-09-30T15:55:49.291" v="3623" actId="22"/>
          <ac:spMkLst>
            <pc:docMk/>
            <pc:sldMk cId="0" sldId="279"/>
            <ac:spMk id="27" creationId="{5A9D37FD-73B1-5271-5702-7D958C62EC71}"/>
          </ac:spMkLst>
        </pc:spChg>
        <pc:spChg chg="add del">
          <ac:chgData name="José Wagner Ribeiro Jr" userId="87309a97ca89ada2" providerId="LiveId" clId="{27493AAD-2A29-4677-ADC2-1F55F8B1D34E}" dt="2026-09-30T15:55:49.291" v="3623" actId="22"/>
          <ac:spMkLst>
            <pc:docMk/>
            <pc:sldMk cId="0" sldId="279"/>
            <ac:spMk id="29" creationId="{029A42E1-9F68-0D20-1F61-23F74506EE97}"/>
          </ac:spMkLst>
        </pc:spChg>
        <pc:spChg chg="add mod">
          <ac:chgData name="José Wagner Ribeiro Jr" userId="87309a97ca89ada2" providerId="LiveId" clId="{27493AAD-2A29-4677-ADC2-1F55F8B1D34E}" dt="2026-09-30T15:55:47.731" v="3620" actId="571"/>
          <ac:spMkLst>
            <pc:docMk/>
            <pc:sldMk cId="0" sldId="279"/>
            <ac:spMk id="30" creationId="{97899330-7D43-B940-DCB8-1544BA466A87}"/>
          </ac:spMkLst>
        </pc:spChg>
        <pc:spChg chg="add mod">
          <ac:chgData name="José Wagner Ribeiro Jr" userId="87309a97ca89ada2" providerId="LiveId" clId="{27493AAD-2A29-4677-ADC2-1F55F8B1D34E}" dt="2026-09-30T15:56:17.277" v="3628" actId="255"/>
          <ac:spMkLst>
            <pc:docMk/>
            <pc:sldMk cId="0" sldId="279"/>
            <ac:spMk id="32" creationId="{6A6A6ADC-4B07-2E08-0E8C-C6D70D073401}"/>
          </ac:spMkLst>
        </pc:spChg>
        <pc:spChg chg="add mod">
          <ac:chgData name="José Wagner Ribeiro Jr" userId="87309a97ca89ada2" providerId="LiveId" clId="{27493AAD-2A29-4677-ADC2-1F55F8B1D34E}" dt="2026-09-30T23:27:45.925" v="5152" actId="20577"/>
          <ac:spMkLst>
            <pc:docMk/>
            <pc:sldMk cId="0" sldId="279"/>
            <ac:spMk id="34" creationId="{69D37D24-A2AC-16F5-0376-5FD60CF5DA71}"/>
          </ac:spMkLst>
        </pc:spChg>
        <pc:spChg chg="add mod">
          <ac:chgData name="José Wagner Ribeiro Jr" userId="87309a97ca89ada2" providerId="LiveId" clId="{27493AAD-2A29-4677-ADC2-1F55F8B1D34E}" dt="2026-09-30T15:56:57.287" v="3633" actId="255"/>
          <ac:spMkLst>
            <pc:docMk/>
            <pc:sldMk cId="0" sldId="279"/>
            <ac:spMk id="36" creationId="{38E62EFD-5973-4126-19DC-7E8CEED988DE}"/>
          </ac:spMkLst>
        </pc:spChg>
        <pc:spChg chg="add mod">
          <ac:chgData name="José Wagner Ribeiro Jr" userId="87309a97ca89ada2" providerId="LiveId" clId="{27493AAD-2A29-4677-ADC2-1F55F8B1D34E}" dt="2026-09-30T16:00:21.476" v="3650" actId="255"/>
          <ac:spMkLst>
            <pc:docMk/>
            <pc:sldMk cId="0" sldId="279"/>
            <ac:spMk id="38" creationId="{16A25333-B743-D039-D196-82AE84DF38C3}"/>
          </ac:spMkLst>
        </pc:spChg>
        <pc:spChg chg="add mod">
          <ac:chgData name="José Wagner Ribeiro Jr" userId="87309a97ca89ada2" providerId="LiveId" clId="{27493AAD-2A29-4677-ADC2-1F55F8B1D34E}" dt="2026-09-30T15:57:03.106" v="3634" actId="255"/>
          <ac:spMkLst>
            <pc:docMk/>
            <pc:sldMk cId="0" sldId="279"/>
            <ac:spMk id="40" creationId="{DA21C62A-5A54-FBEB-00B5-68BAAD4405F3}"/>
          </ac:spMkLst>
        </pc:spChg>
        <pc:spChg chg="add mod">
          <ac:chgData name="José Wagner Ribeiro Jr" userId="87309a97ca89ada2" providerId="LiveId" clId="{27493AAD-2A29-4677-ADC2-1F55F8B1D34E}" dt="2026-09-30T16:00:16.906" v="3649" actId="255"/>
          <ac:spMkLst>
            <pc:docMk/>
            <pc:sldMk cId="0" sldId="279"/>
            <ac:spMk id="42" creationId="{3AAB68D4-F761-F5F5-4BD0-0F9C97707C35}"/>
          </ac:spMkLst>
        </pc:spChg>
        <pc:spChg chg="del">
          <ac:chgData name="José Wagner Ribeiro Jr" userId="87309a97ca89ada2" providerId="LiveId" clId="{27493AAD-2A29-4677-ADC2-1F55F8B1D34E}" dt="2026-09-30T15:54:20.090" v="3603" actId="478"/>
          <ac:spMkLst>
            <pc:docMk/>
            <pc:sldMk cId="0" sldId="279"/>
            <ac:spMk id="276" creationId="{00000000-0000-0000-0000-000000000000}"/>
          </ac:spMkLst>
        </pc:spChg>
        <pc:picChg chg="add mod">
          <ac:chgData name="José Wagner Ribeiro Jr" userId="87309a97ca89ada2" providerId="LiveId" clId="{27493AAD-2A29-4677-ADC2-1F55F8B1D34E}" dt="2026-09-30T22:55:53.889" v="4933" actId="1038"/>
          <ac:picMkLst>
            <pc:docMk/>
            <pc:sldMk cId="0" sldId="279"/>
            <ac:picMk id="4" creationId="{3C8F621F-1BA2-9B7C-B85F-37D87897CE1D}"/>
          </ac:picMkLst>
        </pc:picChg>
        <pc:picChg chg="add mod">
          <ac:chgData name="José Wagner Ribeiro Jr" userId="87309a97ca89ada2" providerId="LiveId" clId="{27493AAD-2A29-4677-ADC2-1F55F8B1D34E}" dt="2026-09-30T22:55:53.889" v="4933" actId="1038"/>
          <ac:picMkLst>
            <pc:docMk/>
            <pc:sldMk cId="0" sldId="279"/>
            <ac:picMk id="8" creationId="{9228B2D3-5BD0-5D8A-B09A-709C8BA0D4C4}"/>
          </ac:picMkLst>
        </pc:picChg>
        <pc:picChg chg="del">
          <ac:chgData name="José Wagner Ribeiro Jr" userId="87309a97ca89ada2" providerId="LiveId" clId="{27493AAD-2A29-4677-ADC2-1F55F8B1D34E}" dt="2026-09-30T15:54:44.635" v="3611" actId="478"/>
          <ac:picMkLst>
            <pc:docMk/>
            <pc:sldMk cId="0" sldId="279"/>
            <ac:picMk id="274" creationId="{00000000-0000-0000-0000-000000000000}"/>
          </ac:picMkLst>
        </pc:picChg>
      </pc:sldChg>
      <pc:sldChg chg="del">
        <pc:chgData name="José Wagner Ribeiro Jr" userId="87309a97ca89ada2" providerId="LiveId" clId="{27493AAD-2A29-4677-ADC2-1F55F8B1D34E}" dt="2026-09-30T16:47:17.099" v="3975" actId="47"/>
        <pc:sldMkLst>
          <pc:docMk/>
          <pc:sldMk cId="0" sldId="280"/>
        </pc:sldMkLst>
      </pc:sldChg>
      <pc:sldChg chg="mod modShow">
        <pc:chgData name="José Wagner Ribeiro Jr" userId="87309a97ca89ada2" providerId="LiveId" clId="{27493AAD-2A29-4677-ADC2-1F55F8B1D34E}" dt="2026-09-30T16:27:52.061" v="3957" actId="729"/>
        <pc:sldMkLst>
          <pc:docMk/>
          <pc:sldMk cId="0" sldId="281"/>
        </pc:sldMkLst>
      </pc:sldChg>
      <pc:sldChg chg="addSp delSp modSp mod ord modNotes modNotesTx">
        <pc:chgData name="José Wagner Ribeiro Jr" userId="87309a97ca89ada2" providerId="LiveId" clId="{27493AAD-2A29-4677-ADC2-1F55F8B1D34E}" dt="2026-10-01T06:58:51.293" v="6290" actId="20577"/>
        <pc:sldMkLst>
          <pc:docMk/>
          <pc:sldMk cId="0" sldId="282"/>
        </pc:sldMkLst>
        <pc:spChg chg="add mod">
          <ac:chgData name="José Wagner Ribeiro Jr" userId="87309a97ca89ada2" providerId="LiveId" clId="{27493AAD-2A29-4677-ADC2-1F55F8B1D34E}" dt="2026-09-30T23:01:35.640" v="4950" actId="1076"/>
          <ac:spMkLst>
            <pc:docMk/>
            <pc:sldMk cId="0" sldId="282"/>
            <ac:spMk id="5" creationId="{2EE80D09-5BA7-6803-091B-984BBF436893}"/>
          </ac:spMkLst>
        </pc:spChg>
        <pc:spChg chg="add mod">
          <ac:chgData name="José Wagner Ribeiro Jr" userId="87309a97ca89ada2" providerId="LiveId" clId="{27493AAD-2A29-4677-ADC2-1F55F8B1D34E}" dt="2026-09-30T22:58:23.971" v="4946" actId="6549"/>
          <ac:spMkLst>
            <pc:docMk/>
            <pc:sldMk cId="0" sldId="282"/>
            <ac:spMk id="10" creationId="{DBA72027-9BB7-A15E-1837-8579CE63643B}"/>
          </ac:spMkLst>
        </pc:spChg>
        <pc:spChg chg="add mod">
          <ac:chgData name="José Wagner Ribeiro Jr" userId="87309a97ca89ada2" providerId="LiveId" clId="{27493AAD-2A29-4677-ADC2-1F55F8B1D34E}" dt="2026-09-29T23:49:24.910" v="2793" actId="12788"/>
          <ac:spMkLst>
            <pc:docMk/>
            <pc:sldMk cId="0" sldId="282"/>
            <ac:spMk id="30" creationId="{C1FB3E71-89AE-FDEC-C19A-BF3C41CBBA93}"/>
          </ac:spMkLst>
        </pc:spChg>
        <pc:spChg chg="add mod">
          <ac:chgData name="José Wagner Ribeiro Jr" userId="87309a97ca89ada2" providerId="LiveId" clId="{27493AAD-2A29-4677-ADC2-1F55F8B1D34E}" dt="2026-09-30T23:18:34.338" v="5039" actId="20577"/>
          <ac:spMkLst>
            <pc:docMk/>
            <pc:sldMk cId="0" sldId="282"/>
            <ac:spMk id="32" creationId="{B23DB658-76E3-D2D5-56DD-21C2231643A4}"/>
          </ac:spMkLst>
        </pc:spChg>
        <pc:picChg chg="add mod">
          <ac:chgData name="José Wagner Ribeiro Jr" userId="87309a97ca89ada2" providerId="LiveId" clId="{27493AAD-2A29-4677-ADC2-1F55F8B1D34E}" dt="2026-09-30T16:15:11.252" v="3875" actId="1036"/>
          <ac:picMkLst>
            <pc:docMk/>
            <pc:sldMk cId="0" sldId="282"/>
            <ac:picMk id="2" creationId="{60B43D5B-E094-FB12-66D8-52E49BF8469E}"/>
          </ac:picMkLst>
        </pc:picChg>
        <pc:picChg chg="add">
          <ac:chgData name="José Wagner Ribeiro Jr" userId="87309a97ca89ada2" providerId="LiveId" clId="{27493AAD-2A29-4677-ADC2-1F55F8B1D34E}" dt="2026-09-29T23:41:35.336" v="2640" actId="22"/>
          <ac:picMkLst>
            <pc:docMk/>
            <pc:sldMk cId="0" sldId="282"/>
            <ac:picMk id="4" creationId="{6F6A5CF7-9C7F-4AA7-3C31-78F0B9F342A2}"/>
          </ac:picMkLst>
        </pc:picChg>
        <pc:picChg chg="mod">
          <ac:chgData name="José Wagner Ribeiro Jr" userId="87309a97ca89ada2" providerId="LiveId" clId="{27493AAD-2A29-4677-ADC2-1F55F8B1D34E}" dt="2026-09-30T16:23:07.919" v="3880" actId="1076"/>
          <ac:picMkLst>
            <pc:docMk/>
            <pc:sldMk cId="0" sldId="282"/>
            <ac:picMk id="295" creationId="{00000000-0000-0000-0000-000000000000}"/>
          </ac:picMkLst>
        </pc:picChg>
      </pc:sldChg>
      <pc:sldChg chg="addSp delSp modSp add del mod ord modShow">
        <pc:chgData name="José Wagner Ribeiro Jr" userId="87309a97ca89ada2" providerId="LiveId" clId="{27493AAD-2A29-4677-ADC2-1F55F8B1D34E}" dt="2026-09-30T16:13:46.830" v="3871" actId="729"/>
        <pc:sldMkLst>
          <pc:docMk/>
          <pc:sldMk cId="1617880772" sldId="289"/>
        </pc:sldMkLst>
        <pc:picChg chg="mod">
          <ac:chgData name="José Wagner Ribeiro Jr" userId="87309a97ca89ada2" providerId="LiveId" clId="{27493AAD-2A29-4677-ADC2-1F55F8B1D34E}" dt="2026-09-29T21:19:11.186" v="1441" actId="1076"/>
          <ac:picMkLst>
            <pc:docMk/>
            <pc:sldMk cId="1617880772" sldId="289"/>
            <ac:picMk id="179" creationId="{5684BC9C-396A-49FA-9657-4D19DC00D846}"/>
          </ac:picMkLst>
        </pc:picChg>
      </pc:sldChg>
      <pc:sldChg chg="addSp delSp modSp mod modNotesTx">
        <pc:chgData name="José Wagner Ribeiro Jr" userId="87309a97ca89ada2" providerId="LiveId" clId="{27493AAD-2A29-4677-ADC2-1F55F8B1D34E}" dt="2026-09-30T23:28:46.849" v="5156" actId="20577"/>
        <pc:sldMkLst>
          <pc:docMk/>
          <pc:sldMk cId="0" sldId="291"/>
        </pc:sldMkLst>
        <pc:spChg chg="mod">
          <ac:chgData name="José Wagner Ribeiro Jr" userId="87309a97ca89ada2" providerId="LiveId" clId="{27493AAD-2A29-4677-ADC2-1F55F8B1D34E}" dt="2026-09-29T21:37:59.498" v="1680" actId="12788"/>
          <ac:spMkLst>
            <pc:docMk/>
            <pc:sldMk cId="0" sldId="291"/>
            <ac:spMk id="4" creationId="{00000000-0000-0000-0000-000000000000}"/>
          </ac:spMkLst>
        </pc:spChg>
        <pc:spChg chg="mod">
          <ac:chgData name="José Wagner Ribeiro Jr" userId="87309a97ca89ada2" providerId="LiveId" clId="{27493AAD-2A29-4677-ADC2-1F55F8B1D34E}" dt="2026-09-29T21:36:45.702" v="1667" actId="255"/>
          <ac:spMkLst>
            <pc:docMk/>
            <pc:sldMk cId="0" sldId="291"/>
            <ac:spMk id="6" creationId="{00000000-0000-0000-0000-000000000000}"/>
          </ac:spMkLst>
        </pc:spChg>
        <pc:spChg chg="mod">
          <ac:chgData name="José Wagner Ribeiro Jr" userId="87309a97ca89ada2" providerId="LiveId" clId="{27493AAD-2A29-4677-ADC2-1F55F8B1D34E}" dt="2026-09-29T21:37:59.498" v="1680" actId="12788"/>
          <ac:spMkLst>
            <pc:docMk/>
            <pc:sldMk cId="0" sldId="291"/>
            <ac:spMk id="7" creationId="{00000000-0000-0000-0000-000000000000}"/>
          </ac:spMkLst>
        </pc:spChg>
        <pc:spChg chg="mod">
          <ac:chgData name="José Wagner Ribeiro Jr" userId="87309a97ca89ada2" providerId="LiveId" clId="{27493AAD-2A29-4677-ADC2-1F55F8B1D34E}" dt="2026-09-28T16:45:44.820" v="477" actId="1076"/>
          <ac:spMkLst>
            <pc:docMk/>
            <pc:sldMk cId="0" sldId="291"/>
            <ac:spMk id="8" creationId="{00000000-0000-0000-0000-000000000000}"/>
          </ac:spMkLst>
        </pc:spChg>
        <pc:spChg chg="mod">
          <ac:chgData name="José Wagner Ribeiro Jr" userId="87309a97ca89ada2" providerId="LiveId" clId="{27493AAD-2A29-4677-ADC2-1F55F8B1D34E}" dt="2026-09-28T16:45:44.820" v="477" actId="1076"/>
          <ac:spMkLst>
            <pc:docMk/>
            <pc:sldMk cId="0" sldId="291"/>
            <ac:spMk id="9" creationId="{00000000-0000-0000-0000-000000000000}"/>
          </ac:spMkLst>
        </pc:spChg>
        <pc:spChg chg="mod">
          <ac:chgData name="José Wagner Ribeiro Jr" userId="87309a97ca89ada2" providerId="LiveId" clId="{27493AAD-2A29-4677-ADC2-1F55F8B1D34E}" dt="2026-09-29T23:58:35.587" v="2875" actId="14100"/>
          <ac:spMkLst>
            <pc:docMk/>
            <pc:sldMk cId="0" sldId="291"/>
            <ac:spMk id="10" creationId="{00000000-0000-0000-0000-000000000000}"/>
          </ac:spMkLst>
        </pc:spChg>
        <pc:spChg chg="mod">
          <ac:chgData name="José Wagner Ribeiro Jr" userId="87309a97ca89ada2" providerId="LiveId" clId="{27493AAD-2A29-4677-ADC2-1F55F8B1D34E}" dt="2026-09-30T23:25:53.208" v="5117" actId="6549"/>
          <ac:spMkLst>
            <pc:docMk/>
            <pc:sldMk cId="0" sldId="291"/>
            <ac:spMk id="11" creationId="{00000000-0000-0000-0000-000000000000}"/>
          </ac:spMkLst>
        </pc:spChg>
        <pc:spChg chg="mod">
          <ac:chgData name="José Wagner Ribeiro Jr" userId="87309a97ca89ada2" providerId="LiveId" clId="{27493AAD-2A29-4677-ADC2-1F55F8B1D34E}" dt="2026-09-28T16:45:44.820" v="477" actId="1076"/>
          <ac:spMkLst>
            <pc:docMk/>
            <pc:sldMk cId="0" sldId="291"/>
            <ac:spMk id="12" creationId="{00000000-0000-0000-0000-000000000000}"/>
          </ac:spMkLst>
        </pc:spChg>
        <pc:spChg chg="mod">
          <ac:chgData name="José Wagner Ribeiro Jr" userId="87309a97ca89ada2" providerId="LiveId" clId="{27493AAD-2A29-4677-ADC2-1F55F8B1D34E}" dt="2026-09-28T16:45:44.820" v="477" actId="1076"/>
          <ac:spMkLst>
            <pc:docMk/>
            <pc:sldMk cId="0" sldId="291"/>
            <ac:spMk id="13" creationId="{00000000-0000-0000-0000-000000000000}"/>
          </ac:spMkLst>
        </pc:spChg>
        <pc:spChg chg="mod">
          <ac:chgData name="José Wagner Ribeiro Jr" userId="87309a97ca89ada2" providerId="LiveId" clId="{27493AAD-2A29-4677-ADC2-1F55F8B1D34E}" dt="2026-09-29T21:37:40.828" v="1678" actId="12788"/>
          <ac:spMkLst>
            <pc:docMk/>
            <pc:sldMk cId="0" sldId="291"/>
            <ac:spMk id="14" creationId="{00000000-0000-0000-0000-000000000000}"/>
          </ac:spMkLst>
        </pc:spChg>
        <pc:spChg chg="mod">
          <ac:chgData name="José Wagner Ribeiro Jr" userId="87309a97ca89ada2" providerId="LiveId" clId="{27493AAD-2A29-4677-ADC2-1F55F8B1D34E}" dt="2026-09-29T21:37:40.828" v="1678" actId="12788"/>
          <ac:spMkLst>
            <pc:docMk/>
            <pc:sldMk cId="0" sldId="291"/>
            <ac:spMk id="15" creationId="{00000000-0000-0000-0000-000000000000}"/>
          </ac:spMkLst>
        </pc:spChg>
        <pc:spChg chg="mod">
          <ac:chgData name="José Wagner Ribeiro Jr" userId="87309a97ca89ada2" providerId="LiveId" clId="{27493AAD-2A29-4677-ADC2-1F55F8B1D34E}" dt="2026-09-29T15:44:08.151" v="934" actId="12789"/>
          <ac:spMkLst>
            <pc:docMk/>
            <pc:sldMk cId="0" sldId="291"/>
            <ac:spMk id="16" creationId="{00000000-0000-0000-0000-000000000000}"/>
          </ac:spMkLst>
        </pc:spChg>
        <pc:spChg chg="add">
          <ac:chgData name="José Wagner Ribeiro Jr" userId="87309a97ca89ada2" providerId="LiveId" clId="{27493AAD-2A29-4677-ADC2-1F55F8B1D34E}" dt="2026-09-28T16:39:34.931" v="394" actId="22"/>
          <ac:spMkLst>
            <pc:docMk/>
            <pc:sldMk cId="0" sldId="291"/>
            <ac:spMk id="21" creationId="{6C2998CB-1F60-6DF1-7C71-82222E1D474E}"/>
          </ac:spMkLst>
        </pc:spChg>
        <pc:picChg chg="add del mod">
          <ac:chgData name="José Wagner Ribeiro Jr" userId="87309a97ca89ada2" providerId="LiveId" clId="{27493AAD-2A29-4677-ADC2-1F55F8B1D34E}" dt="2026-09-30T08:56:28.857" v="2952" actId="478"/>
          <ac:picMkLst>
            <pc:docMk/>
            <pc:sldMk cId="0" sldId="291"/>
            <ac:picMk id="3" creationId="{5FCE7797-2FAD-C045-983E-B705AC0BC0EA}"/>
          </ac:picMkLst>
        </pc:picChg>
        <pc:picChg chg="add mod">
          <ac:chgData name="José Wagner Ribeiro Jr" userId="87309a97ca89ada2" providerId="LiveId" clId="{27493AAD-2A29-4677-ADC2-1F55F8B1D34E}" dt="2026-09-30T08:56:37.647" v="2955" actId="1076"/>
          <ac:picMkLst>
            <pc:docMk/>
            <pc:sldMk cId="0" sldId="291"/>
            <ac:picMk id="19" creationId="{7583D465-3410-BD14-0E69-602623DB6832}"/>
          </ac:picMkLst>
        </pc:picChg>
        <pc:picChg chg="add del mod modCrop">
          <ac:chgData name="José Wagner Ribeiro Jr" userId="87309a97ca89ada2" providerId="LiveId" clId="{27493AAD-2A29-4677-ADC2-1F55F8B1D34E}" dt="2026-09-29T15:44:08.151" v="934" actId="12789"/>
          <ac:picMkLst>
            <pc:docMk/>
            <pc:sldMk cId="0" sldId="291"/>
            <ac:picMk id="23" creationId="{58F1F62A-FE37-5E3A-8E12-129D377DE0DF}"/>
          </ac:picMkLst>
        </pc:picChg>
        <pc:picChg chg="add mod">
          <ac:chgData name="José Wagner Ribeiro Jr" userId="87309a97ca89ada2" providerId="LiveId" clId="{27493AAD-2A29-4677-ADC2-1F55F8B1D34E}" dt="2026-09-29T15:44:08.151" v="934" actId="12789"/>
          <ac:picMkLst>
            <pc:docMk/>
            <pc:sldMk cId="0" sldId="291"/>
            <ac:picMk id="39" creationId="{353FDB2A-7F62-80B0-3BA4-7DC2C0E9C57F}"/>
          </ac:picMkLst>
        </pc:picChg>
      </pc:sldChg>
      <pc:sldChg chg="addSp delSp modSp add del mod ord">
        <pc:chgData name="José Wagner Ribeiro Jr" userId="87309a97ca89ada2" providerId="LiveId" clId="{27493AAD-2A29-4677-ADC2-1F55F8B1D34E}" dt="2026-09-30T16:13:39.456" v="3870" actId="47"/>
        <pc:sldMkLst>
          <pc:docMk/>
          <pc:sldMk cId="1400753886" sldId="292"/>
        </pc:sldMkLst>
      </pc:sldChg>
      <pc:sldChg chg="addSp delSp modSp add mod modNotesTx">
        <pc:chgData name="José Wagner Ribeiro Jr" userId="87309a97ca89ada2" providerId="LiveId" clId="{27493AAD-2A29-4677-ADC2-1F55F8B1D34E}" dt="2026-10-01T06:38:35.073" v="5837" actId="20577"/>
        <pc:sldMkLst>
          <pc:docMk/>
          <pc:sldMk cId="415865809" sldId="293"/>
        </pc:sldMkLst>
        <pc:spChg chg="add mod">
          <ac:chgData name="José Wagner Ribeiro Jr" userId="87309a97ca89ada2" providerId="LiveId" clId="{27493AAD-2A29-4677-ADC2-1F55F8B1D34E}" dt="2026-09-29T21:14:49.123" v="1372" actId="1036"/>
          <ac:spMkLst>
            <pc:docMk/>
            <pc:sldMk cId="415865809" sldId="293"/>
            <ac:spMk id="22" creationId="{F0D261D5-078E-EE3A-9412-C9FDE3F63CE1}"/>
          </ac:spMkLst>
        </pc:spChg>
        <pc:spChg chg="add mod">
          <ac:chgData name="José Wagner Ribeiro Jr" userId="87309a97ca89ada2" providerId="LiveId" clId="{27493AAD-2A29-4677-ADC2-1F55F8B1D34E}" dt="2026-09-29T21:14:49.123" v="1372" actId="1036"/>
          <ac:spMkLst>
            <pc:docMk/>
            <pc:sldMk cId="415865809" sldId="293"/>
            <ac:spMk id="24" creationId="{BDBE3C94-B5BC-E1BF-CE43-77D86A4C9D8D}"/>
          </ac:spMkLst>
        </pc:spChg>
        <pc:spChg chg="add mod">
          <ac:chgData name="José Wagner Ribeiro Jr" userId="87309a97ca89ada2" providerId="LiveId" clId="{27493AAD-2A29-4677-ADC2-1F55F8B1D34E}" dt="2026-09-29T21:14:49.123" v="1372" actId="1036"/>
          <ac:spMkLst>
            <pc:docMk/>
            <pc:sldMk cId="415865809" sldId="293"/>
            <ac:spMk id="28" creationId="{06B4A988-63B9-B079-5B4F-0FC9497588E9}"/>
          </ac:spMkLst>
        </pc:spChg>
        <pc:spChg chg="mod">
          <ac:chgData name="José Wagner Ribeiro Jr" userId="87309a97ca89ada2" providerId="LiveId" clId="{27493AAD-2A29-4677-ADC2-1F55F8B1D34E}" dt="2026-09-29T15:40:25.880" v="918" actId="1076"/>
          <ac:spMkLst>
            <pc:docMk/>
            <pc:sldMk cId="415865809" sldId="293"/>
            <ac:spMk id="158" creationId="{84E51FBC-07EC-55C3-A4C9-4A33D14C4675}"/>
          </ac:spMkLst>
        </pc:spChg>
        <pc:picChg chg="add">
          <ac:chgData name="José Wagner Ribeiro Jr" userId="87309a97ca89ada2" providerId="LiveId" clId="{27493AAD-2A29-4677-ADC2-1F55F8B1D34E}" dt="2026-09-30T08:43:47.693" v="2936" actId="22"/>
          <ac:picMkLst>
            <pc:docMk/>
            <pc:sldMk cId="415865809" sldId="293"/>
            <ac:picMk id="3" creationId="{145A077A-D08D-61B6-1305-52350D6651F1}"/>
          </ac:picMkLst>
        </pc:picChg>
        <pc:picChg chg="add">
          <ac:chgData name="José Wagner Ribeiro Jr" userId="87309a97ca89ada2" providerId="LiveId" clId="{27493AAD-2A29-4677-ADC2-1F55F8B1D34E}" dt="2026-09-30T08:43:47.693" v="2936" actId="22"/>
          <ac:picMkLst>
            <pc:docMk/>
            <pc:sldMk cId="415865809" sldId="293"/>
            <ac:picMk id="5" creationId="{F7B3D898-B844-AA2C-1767-286DEE1103C7}"/>
          </ac:picMkLst>
        </pc:picChg>
        <pc:picChg chg="mod">
          <ac:chgData name="José Wagner Ribeiro Jr" userId="87309a97ca89ada2" providerId="LiveId" clId="{27493AAD-2A29-4677-ADC2-1F55F8B1D34E}" dt="2026-09-28T17:20:09.948" v="862" actId="1076"/>
          <ac:picMkLst>
            <pc:docMk/>
            <pc:sldMk cId="415865809" sldId="293"/>
            <ac:picMk id="13" creationId="{43EECBC4-B340-6764-7809-31ED37355077}"/>
          </ac:picMkLst>
        </pc:picChg>
        <pc:picChg chg="add mod">
          <ac:chgData name="José Wagner Ribeiro Jr" userId="87309a97ca89ada2" providerId="LiveId" clId="{27493AAD-2A29-4677-ADC2-1F55F8B1D34E}" dt="2026-09-29T21:14:49.123" v="1372" actId="1036"/>
          <ac:picMkLst>
            <pc:docMk/>
            <pc:sldMk cId="415865809" sldId="293"/>
            <ac:picMk id="26" creationId="{2B808F97-47FC-A1B5-EE8E-ED2E0C07D4CC}"/>
          </ac:picMkLst>
        </pc:picChg>
      </pc:sldChg>
      <pc:sldChg chg="addSp delSp modSp add mod ord modShow">
        <pc:chgData name="José Wagner Ribeiro Jr" userId="87309a97ca89ada2" providerId="LiveId" clId="{27493AAD-2A29-4677-ADC2-1F55F8B1D34E}" dt="2026-09-30T23:26:39.769" v="5143" actId="729"/>
        <pc:sldMkLst>
          <pc:docMk/>
          <pc:sldMk cId="3636680232" sldId="294"/>
        </pc:sldMkLst>
        <pc:spChg chg="add">
          <ac:chgData name="José Wagner Ribeiro Jr" userId="87309a97ca89ada2" providerId="LiveId" clId="{27493AAD-2A29-4677-ADC2-1F55F8B1D34E}" dt="2026-09-29T15:44:25.864" v="940" actId="22"/>
          <ac:spMkLst>
            <pc:docMk/>
            <pc:sldMk cId="3636680232" sldId="294"/>
            <ac:spMk id="3" creationId="{B08C99C0-99CC-181D-6410-F92BF6204834}"/>
          </ac:spMkLst>
        </pc:spChg>
        <pc:picChg chg="add">
          <ac:chgData name="José Wagner Ribeiro Jr" userId="87309a97ca89ada2" providerId="LiveId" clId="{27493AAD-2A29-4677-ADC2-1F55F8B1D34E}" dt="2026-09-29T15:44:25.864" v="940" actId="22"/>
          <ac:picMkLst>
            <pc:docMk/>
            <pc:sldMk cId="3636680232" sldId="294"/>
            <ac:picMk id="6" creationId="{3B716F44-AA26-7D24-6511-6A349DEDB335}"/>
          </ac:picMkLst>
        </pc:picChg>
        <pc:picChg chg="mod ord">
          <ac:chgData name="José Wagner Ribeiro Jr" userId="87309a97ca89ada2" providerId="LiveId" clId="{27493AAD-2A29-4677-ADC2-1F55F8B1D34E}" dt="2026-09-29T17:25:22.726" v="1166" actId="166"/>
          <ac:picMkLst>
            <pc:docMk/>
            <pc:sldMk cId="3636680232" sldId="294"/>
            <ac:picMk id="7" creationId="{4D1E8D88-F90A-1425-468B-C0A503DF51DA}"/>
          </ac:picMkLst>
        </pc:picChg>
        <pc:picChg chg="mod ord">
          <ac:chgData name="José Wagner Ribeiro Jr" userId="87309a97ca89ada2" providerId="LiveId" clId="{27493AAD-2A29-4677-ADC2-1F55F8B1D34E}" dt="2026-09-29T17:25:20.966" v="1165" actId="166"/>
          <ac:picMkLst>
            <pc:docMk/>
            <pc:sldMk cId="3636680232" sldId="294"/>
            <ac:picMk id="9" creationId="{072A4CC8-9CB4-2D4E-F662-A86720E813CC}"/>
          </ac:picMkLst>
        </pc:picChg>
        <pc:picChg chg="add">
          <ac:chgData name="José Wagner Ribeiro Jr" userId="87309a97ca89ada2" providerId="LiveId" clId="{27493AAD-2A29-4677-ADC2-1F55F8B1D34E}" dt="2026-09-29T15:44:25.864" v="940" actId="22"/>
          <ac:picMkLst>
            <pc:docMk/>
            <pc:sldMk cId="3636680232" sldId="294"/>
            <ac:picMk id="10" creationId="{C9866D4E-885A-6FB3-DBFB-AE150B8CBCC9}"/>
          </ac:picMkLst>
        </pc:picChg>
        <pc:picChg chg="add">
          <ac:chgData name="José Wagner Ribeiro Jr" userId="87309a97ca89ada2" providerId="LiveId" clId="{27493AAD-2A29-4677-ADC2-1F55F8B1D34E}" dt="2026-09-29T17:25:17.872" v="1164" actId="22"/>
          <ac:picMkLst>
            <pc:docMk/>
            <pc:sldMk cId="3636680232" sldId="294"/>
            <ac:picMk id="12" creationId="{FAD84663-4450-E1C2-9E9A-53B9E39E9857}"/>
          </ac:picMkLst>
        </pc:picChg>
      </pc:sldChg>
      <pc:sldChg chg="addSp delSp modSp add mod ord modNotesTx">
        <pc:chgData name="José Wagner Ribeiro Jr" userId="87309a97ca89ada2" providerId="LiveId" clId="{27493AAD-2A29-4677-ADC2-1F55F8B1D34E}" dt="2026-10-01T06:45:59.469" v="5838" actId="6549"/>
        <pc:sldMkLst>
          <pc:docMk/>
          <pc:sldMk cId="1511083388" sldId="1153"/>
        </pc:sldMkLst>
        <pc:spChg chg="add mod">
          <ac:chgData name="José Wagner Ribeiro Jr" userId="87309a97ca89ada2" providerId="LiveId" clId="{27493AAD-2A29-4677-ADC2-1F55F8B1D34E}" dt="2026-09-30T08:59:24.100" v="2993" actId="1037"/>
          <ac:spMkLst>
            <pc:docMk/>
            <pc:sldMk cId="1511083388" sldId="1153"/>
            <ac:spMk id="3" creationId="{94F3A162-6754-399F-26C2-E137ACC79D86}"/>
          </ac:spMkLst>
        </pc:spChg>
        <pc:spChg chg="mod topLvl">
          <ac:chgData name="José Wagner Ribeiro Jr" userId="87309a97ca89ada2" providerId="LiveId" clId="{27493AAD-2A29-4677-ADC2-1F55F8B1D34E}" dt="2026-09-30T15:41:55.435" v="3543" actId="1035"/>
          <ac:spMkLst>
            <pc:docMk/>
            <pc:sldMk cId="1511083388" sldId="1153"/>
            <ac:spMk id="30" creationId="{AD5D8A8F-8E0E-D0AE-C8F7-83A3602A7E9D}"/>
          </ac:spMkLst>
        </pc:spChg>
        <pc:spChg chg="mod topLvl">
          <ac:chgData name="José Wagner Ribeiro Jr" userId="87309a97ca89ada2" providerId="LiveId" clId="{27493AAD-2A29-4677-ADC2-1F55F8B1D34E}" dt="2026-09-30T15:42:05.518" v="3551" actId="1035"/>
          <ac:spMkLst>
            <pc:docMk/>
            <pc:sldMk cId="1511083388" sldId="1153"/>
            <ac:spMk id="31" creationId="{2FCF263A-F648-4887-818D-C38FB5DC4549}"/>
          </ac:spMkLst>
        </pc:spChg>
        <pc:spChg chg="mod topLvl">
          <ac:chgData name="José Wagner Ribeiro Jr" userId="87309a97ca89ada2" providerId="LiveId" clId="{27493AAD-2A29-4677-ADC2-1F55F8B1D34E}" dt="2026-09-30T15:42:21.959" v="3566" actId="1035"/>
          <ac:spMkLst>
            <pc:docMk/>
            <pc:sldMk cId="1511083388" sldId="1153"/>
            <ac:spMk id="33" creationId="{E4FF0E6D-97AB-C8EC-AB36-EA122942D3F5}"/>
          </ac:spMkLst>
        </pc:spChg>
        <pc:spChg chg="mod">
          <ac:chgData name="José Wagner Ribeiro Jr" userId="87309a97ca89ada2" providerId="LiveId" clId="{27493AAD-2A29-4677-ADC2-1F55F8B1D34E}" dt="2026-09-30T15:41:29.124" v="3523" actId="164"/>
          <ac:spMkLst>
            <pc:docMk/>
            <pc:sldMk cId="1511083388" sldId="1153"/>
            <ac:spMk id="46" creationId="{92A9997F-DD7E-FE0B-4045-CDFF7729143A}"/>
          </ac:spMkLst>
        </pc:spChg>
        <pc:spChg chg="mod topLvl">
          <ac:chgData name="José Wagner Ribeiro Jr" userId="87309a97ca89ada2" providerId="LiveId" clId="{27493AAD-2A29-4677-ADC2-1F55F8B1D34E}" dt="2026-09-29T16:10:49.885" v="1115" actId="14100"/>
          <ac:spMkLst>
            <pc:docMk/>
            <pc:sldMk cId="1511083388" sldId="1153"/>
            <ac:spMk id="53" creationId="{92332F9F-043C-E30E-8458-BFACF3221BB6}"/>
          </ac:spMkLst>
        </pc:spChg>
        <pc:spChg chg="mod topLvl">
          <ac:chgData name="José Wagner Ribeiro Jr" userId="87309a97ca89ada2" providerId="LiveId" clId="{27493AAD-2A29-4677-ADC2-1F55F8B1D34E}" dt="2026-09-29T16:10:57.223" v="1116" actId="14100"/>
          <ac:spMkLst>
            <pc:docMk/>
            <pc:sldMk cId="1511083388" sldId="1153"/>
            <ac:spMk id="55" creationId="{5F01C1A5-38CB-331F-14BB-EB2FB2E22FE5}"/>
          </ac:spMkLst>
        </pc:spChg>
        <pc:spChg chg="mod topLvl">
          <ac:chgData name="José Wagner Ribeiro Jr" userId="87309a97ca89ada2" providerId="LiveId" clId="{27493AAD-2A29-4677-ADC2-1F55F8B1D34E}" dt="2026-09-29T16:11:19.245" v="1125" actId="14100"/>
          <ac:spMkLst>
            <pc:docMk/>
            <pc:sldMk cId="1511083388" sldId="1153"/>
            <ac:spMk id="56" creationId="{1B2111A0-CE31-C01B-12F7-9B2D960D9F12}"/>
          </ac:spMkLst>
        </pc:spChg>
        <pc:spChg chg="mod topLvl">
          <ac:chgData name="José Wagner Ribeiro Jr" userId="87309a97ca89ada2" providerId="LiveId" clId="{27493AAD-2A29-4677-ADC2-1F55F8B1D34E}" dt="2026-09-29T16:09:56.157" v="1100" actId="1076"/>
          <ac:spMkLst>
            <pc:docMk/>
            <pc:sldMk cId="1511083388" sldId="1153"/>
            <ac:spMk id="57" creationId="{9453E2F9-1CE0-3F55-BBD6-0C3E7BF7E59C}"/>
          </ac:spMkLst>
        </pc:spChg>
        <pc:spChg chg="mod topLvl">
          <ac:chgData name="José Wagner Ribeiro Jr" userId="87309a97ca89ada2" providerId="LiveId" clId="{27493AAD-2A29-4677-ADC2-1F55F8B1D34E}" dt="2026-09-29T16:09:36.367" v="1095" actId="165"/>
          <ac:spMkLst>
            <pc:docMk/>
            <pc:sldMk cId="1511083388" sldId="1153"/>
            <ac:spMk id="58" creationId="{8EA2259E-DA6E-D1B1-0F5A-ABD019BDEAE1}"/>
          </ac:spMkLst>
        </pc:spChg>
        <pc:spChg chg="mod">
          <ac:chgData name="José Wagner Ribeiro Jr" userId="87309a97ca89ada2" providerId="LiveId" clId="{27493AAD-2A29-4677-ADC2-1F55F8B1D34E}" dt="2026-09-30T15:41:29.124" v="3523" actId="164"/>
          <ac:spMkLst>
            <pc:docMk/>
            <pc:sldMk cId="1511083388" sldId="1153"/>
            <ac:spMk id="130" creationId="{E29A4173-8DFF-721D-861F-8B16EF2BF608}"/>
          </ac:spMkLst>
        </pc:spChg>
        <pc:grpChg chg="add mod">
          <ac:chgData name="José Wagner Ribeiro Jr" userId="87309a97ca89ada2" providerId="LiveId" clId="{27493AAD-2A29-4677-ADC2-1F55F8B1D34E}" dt="2026-09-30T15:41:32.187" v="3524" actId="1076"/>
          <ac:grpSpMkLst>
            <pc:docMk/>
            <pc:sldMk cId="1511083388" sldId="1153"/>
            <ac:grpSpMk id="2" creationId="{8C5F91D1-B42D-988D-4541-A5216E88AAD6}"/>
          </ac:grpSpMkLst>
        </pc:grpChg>
        <pc:picChg chg="mod topLvl">
          <ac:chgData name="José Wagner Ribeiro Jr" userId="87309a97ca89ada2" providerId="LiveId" clId="{27493AAD-2A29-4677-ADC2-1F55F8B1D34E}" dt="2026-09-30T15:42:15.840" v="3559" actId="1035"/>
          <ac:picMkLst>
            <pc:docMk/>
            <pc:sldMk cId="1511083388" sldId="1153"/>
            <ac:picMk id="34" creationId="{85440732-328C-905C-1DAE-88D1FA40FCC3}"/>
          </ac:picMkLst>
        </pc:picChg>
        <pc:picChg chg="mod">
          <ac:chgData name="José Wagner Ribeiro Jr" userId="87309a97ca89ada2" providerId="LiveId" clId="{27493AAD-2A29-4677-ADC2-1F55F8B1D34E}" dt="2026-09-29T23:02:06.520" v="2303" actId="1076"/>
          <ac:picMkLst>
            <pc:docMk/>
            <pc:sldMk cId="1511083388" sldId="1153"/>
            <ac:picMk id="35" creationId="{273677FC-6D25-5271-EB17-2E56109806BA}"/>
          </ac:picMkLst>
        </pc:picChg>
        <pc:picChg chg="mod topLvl">
          <ac:chgData name="José Wagner Ribeiro Jr" userId="87309a97ca89ada2" providerId="LiveId" clId="{27493AAD-2A29-4677-ADC2-1F55F8B1D34E}" dt="2026-09-29T23:01:55.648" v="2299" actId="1035"/>
          <ac:picMkLst>
            <pc:docMk/>
            <pc:sldMk cId="1511083388" sldId="1153"/>
            <ac:picMk id="36" creationId="{4349B03F-2E80-D85F-214F-E373A5367708}"/>
          </ac:picMkLst>
        </pc:picChg>
        <pc:picChg chg="mod">
          <ac:chgData name="José Wagner Ribeiro Jr" userId="87309a97ca89ada2" providerId="LiveId" clId="{27493AAD-2A29-4677-ADC2-1F55F8B1D34E}" dt="2026-09-29T16:09:50.980" v="1099" actId="1076"/>
          <ac:picMkLst>
            <pc:docMk/>
            <pc:sldMk cId="1511083388" sldId="1153"/>
            <ac:picMk id="37" creationId="{1E6F9FC6-41AA-B15E-D812-B47DE23AEA1B}"/>
          </ac:picMkLst>
        </pc:picChg>
        <pc:picChg chg="mod">
          <ac:chgData name="José Wagner Ribeiro Jr" userId="87309a97ca89ada2" providerId="LiveId" clId="{27493AAD-2A29-4677-ADC2-1F55F8B1D34E}" dt="2026-09-29T17:36:46.857" v="1192" actId="1076"/>
          <ac:picMkLst>
            <pc:docMk/>
            <pc:sldMk cId="1511083388" sldId="1153"/>
            <ac:picMk id="133" creationId="{153DE6A8-7959-1E93-17F7-0AE1396D3C7B}"/>
          </ac:picMkLst>
        </pc:picChg>
        <pc:cxnChg chg="mod">
          <ac:chgData name="José Wagner Ribeiro Jr" userId="87309a97ca89ada2" providerId="LiveId" clId="{27493AAD-2A29-4677-ADC2-1F55F8B1D34E}" dt="2026-09-29T17:35:06.383" v="1178" actId="1076"/>
          <ac:cxnSpMkLst>
            <pc:docMk/>
            <pc:sldMk cId="1511083388" sldId="1153"/>
            <ac:cxnSpMk id="39" creationId="{67B7AF7D-A2AC-08BA-3A94-34396705CE5C}"/>
          </ac:cxnSpMkLst>
        </pc:cxnChg>
        <pc:cxnChg chg="mod">
          <ac:chgData name="José Wagner Ribeiro Jr" userId="87309a97ca89ada2" providerId="LiveId" clId="{27493AAD-2A29-4677-ADC2-1F55F8B1D34E}" dt="2026-09-29T23:01:52.764" v="2291" actId="14100"/>
          <ac:cxnSpMkLst>
            <pc:docMk/>
            <pc:sldMk cId="1511083388" sldId="1153"/>
            <ac:cxnSpMk id="44" creationId="{7FA7090B-4FC0-545C-4C14-0928598BEA81}"/>
          </ac:cxnSpMkLst>
        </pc:cxnChg>
        <pc:cxnChg chg="add mod">
          <ac:chgData name="José Wagner Ribeiro Jr" userId="87309a97ca89ada2" providerId="LiveId" clId="{27493AAD-2A29-4677-ADC2-1F55F8B1D34E}" dt="2026-09-30T15:42:12.288" v="3552" actId="14100"/>
          <ac:cxnSpMkLst>
            <pc:docMk/>
            <pc:sldMk cId="1511083388" sldId="1153"/>
            <ac:cxnSpMk id="137" creationId="{6E1A03D6-946F-3D81-B2E2-82218A2817CC}"/>
          </ac:cxnSpMkLst>
        </pc:cxnChg>
      </pc:sldChg>
      <pc:sldChg chg="addSp delSp modSp add mod ord addAnim delAnim modAnim modNotesTx">
        <pc:chgData name="José Wagner Ribeiro Jr" userId="87309a97ca89ada2" providerId="LiveId" clId="{27493AAD-2A29-4677-ADC2-1F55F8B1D34E}" dt="2026-09-30T23:50:49.211" v="5736" actId="6549"/>
        <pc:sldMkLst>
          <pc:docMk/>
          <pc:sldMk cId="3667860997" sldId="1154"/>
        </pc:sldMkLst>
        <pc:spChg chg="add mod">
          <ac:chgData name="José Wagner Ribeiro Jr" userId="87309a97ca89ada2" providerId="LiveId" clId="{27493AAD-2A29-4677-ADC2-1F55F8B1D34E}" dt="2026-09-29T21:42:09.808" v="1761"/>
          <ac:spMkLst>
            <pc:docMk/>
            <pc:sldMk cId="3667860997" sldId="1154"/>
            <ac:spMk id="54" creationId="{794054BC-B63A-B9E7-E904-58FF04F402F1}"/>
          </ac:spMkLst>
        </pc:spChg>
        <pc:spChg chg="mod">
          <ac:chgData name="José Wagner Ribeiro Jr" userId="87309a97ca89ada2" providerId="LiveId" clId="{27493AAD-2A29-4677-ADC2-1F55F8B1D34E}" dt="2026-09-30T23:26:25.221" v="5140" actId="6549"/>
          <ac:spMkLst>
            <pc:docMk/>
            <pc:sldMk cId="3667860997" sldId="1154"/>
            <ac:spMk id="100" creationId="{52540E47-6CD6-035C-65B9-F58BF71DEA24}"/>
          </ac:spMkLst>
        </pc:spChg>
        <pc:picChg chg="add mod modCrop">
          <ac:chgData name="José Wagner Ribeiro Jr" userId="87309a97ca89ada2" providerId="LiveId" clId="{27493AAD-2A29-4677-ADC2-1F55F8B1D34E}" dt="2026-09-29T18:06:37.019" v="1322" actId="12788"/>
          <ac:picMkLst>
            <pc:docMk/>
            <pc:sldMk cId="3667860997" sldId="1154"/>
            <ac:picMk id="13" creationId="{DB221181-1759-DDED-CC3A-9A1E03C73622}"/>
          </ac:picMkLst>
        </pc:picChg>
        <pc:picChg chg="add mod modCrop">
          <ac:chgData name="José Wagner Ribeiro Jr" userId="87309a97ca89ada2" providerId="LiveId" clId="{27493AAD-2A29-4677-ADC2-1F55F8B1D34E}" dt="2026-09-29T18:06:37.019" v="1322" actId="12788"/>
          <ac:picMkLst>
            <pc:docMk/>
            <pc:sldMk cId="3667860997" sldId="1154"/>
            <ac:picMk id="16" creationId="{2C53D8E1-BFC3-7E66-B575-A38394BB2B74}"/>
          </ac:picMkLst>
        </pc:picChg>
        <pc:picChg chg="add mod">
          <ac:chgData name="José Wagner Ribeiro Jr" userId="87309a97ca89ada2" providerId="LiveId" clId="{27493AAD-2A29-4677-ADC2-1F55F8B1D34E}" dt="2026-09-29T22:04:13.304" v="1793" actId="1076"/>
          <ac:picMkLst>
            <pc:docMk/>
            <pc:sldMk cId="3667860997" sldId="1154"/>
            <ac:picMk id="20" creationId="{4BCE23AA-3A8B-B26E-8D10-22BDC6EFEB5D}"/>
          </ac:picMkLst>
        </pc:picChg>
        <pc:picChg chg="mod">
          <ac:chgData name="José Wagner Ribeiro Jr" userId="87309a97ca89ada2" providerId="LiveId" clId="{27493AAD-2A29-4677-ADC2-1F55F8B1D34E}" dt="2026-09-29T21:40:11.993" v="1690" actId="1076"/>
          <ac:picMkLst>
            <pc:docMk/>
            <pc:sldMk cId="3667860997" sldId="1154"/>
            <ac:picMk id="96" creationId="{923880BB-6990-0336-7326-270D767A0D42}"/>
          </ac:picMkLst>
        </pc:picChg>
      </pc:sldChg>
      <pc:sldChg chg="addSp delSp modSp add del mod ord">
        <pc:chgData name="José Wagner Ribeiro Jr" userId="87309a97ca89ada2" providerId="LiveId" clId="{27493AAD-2A29-4677-ADC2-1F55F8B1D34E}" dt="2026-09-30T16:13:39.456" v="3870" actId="47"/>
        <pc:sldMkLst>
          <pc:docMk/>
          <pc:sldMk cId="1666137651" sldId="1156"/>
        </pc:sldMkLst>
      </pc:sldChg>
      <pc:sldChg chg="addSp delSp modSp add mod addAnim delAnim modAnim modNotesTx">
        <pc:chgData name="José Wagner Ribeiro Jr" userId="87309a97ca89ada2" providerId="LiveId" clId="{27493AAD-2A29-4677-ADC2-1F55F8B1D34E}" dt="2026-10-01T06:46:24.053" v="5868" actId="6549"/>
        <pc:sldMkLst>
          <pc:docMk/>
          <pc:sldMk cId="2972860900" sldId="1157"/>
        </pc:sldMkLst>
        <pc:spChg chg="mod">
          <ac:chgData name="José Wagner Ribeiro Jr" userId="87309a97ca89ada2" providerId="LiveId" clId="{27493AAD-2A29-4677-ADC2-1F55F8B1D34E}" dt="2026-09-29T22:43:23.360" v="2114" actId="12789"/>
          <ac:spMkLst>
            <pc:docMk/>
            <pc:sldMk cId="2972860900" sldId="1157"/>
            <ac:spMk id="14" creationId="{93045926-9F87-94FB-C4D7-C4A3A8024ECE}"/>
          </ac:spMkLst>
        </pc:spChg>
        <pc:spChg chg="add mod ord">
          <ac:chgData name="José Wagner Ribeiro Jr" userId="87309a97ca89ada2" providerId="LiveId" clId="{27493AAD-2A29-4677-ADC2-1F55F8B1D34E}" dt="2026-09-29T22:53:56.485" v="2219" actId="164"/>
          <ac:spMkLst>
            <pc:docMk/>
            <pc:sldMk cId="2972860900" sldId="1157"/>
            <ac:spMk id="16" creationId="{AC7D0C82-BD51-9E4E-85EB-C839DD1FF42F}"/>
          </ac:spMkLst>
        </pc:spChg>
        <pc:spChg chg="add mod">
          <ac:chgData name="José Wagner Ribeiro Jr" userId="87309a97ca89ada2" providerId="LiveId" clId="{27493AAD-2A29-4677-ADC2-1F55F8B1D34E}" dt="2026-09-29T22:53:56.485" v="2219" actId="164"/>
          <ac:spMkLst>
            <pc:docMk/>
            <pc:sldMk cId="2972860900" sldId="1157"/>
            <ac:spMk id="18" creationId="{9A8F0F75-0D80-9FAB-915E-228744795C8B}"/>
          </ac:spMkLst>
        </pc:spChg>
        <pc:spChg chg="add mod">
          <ac:chgData name="José Wagner Ribeiro Jr" userId="87309a97ca89ada2" providerId="LiveId" clId="{27493AAD-2A29-4677-ADC2-1F55F8B1D34E}" dt="2026-09-29T22:54:27.563" v="2224" actId="164"/>
          <ac:spMkLst>
            <pc:docMk/>
            <pc:sldMk cId="2972860900" sldId="1157"/>
            <ac:spMk id="25" creationId="{D7059094-BA68-267C-3DF2-811CD3023FF2}"/>
          </ac:spMkLst>
        </pc:spChg>
        <pc:spChg chg="add mod">
          <ac:chgData name="José Wagner Ribeiro Jr" userId="87309a97ca89ada2" providerId="LiveId" clId="{27493AAD-2A29-4677-ADC2-1F55F8B1D34E}" dt="2026-09-29T22:43:23.360" v="2114" actId="12789"/>
          <ac:spMkLst>
            <pc:docMk/>
            <pc:sldMk cId="2972860900" sldId="1157"/>
            <ac:spMk id="26" creationId="{B7C6A563-3C0C-8C38-CE65-C21E43A02D5C}"/>
          </ac:spMkLst>
        </pc:spChg>
        <pc:spChg chg="add mod">
          <ac:chgData name="José Wagner Ribeiro Jr" userId="87309a97ca89ada2" providerId="LiveId" clId="{27493AAD-2A29-4677-ADC2-1F55F8B1D34E}" dt="2026-09-29T22:54:27.563" v="2224" actId="164"/>
          <ac:spMkLst>
            <pc:docMk/>
            <pc:sldMk cId="2972860900" sldId="1157"/>
            <ac:spMk id="27" creationId="{6372C406-95F3-DA63-7861-8AF28459754F}"/>
          </ac:spMkLst>
        </pc:spChg>
        <pc:spChg chg="add mod">
          <ac:chgData name="José Wagner Ribeiro Jr" userId="87309a97ca89ada2" providerId="LiveId" clId="{27493AAD-2A29-4677-ADC2-1F55F8B1D34E}" dt="2026-09-29T22:54:38.763" v="2227" actId="164"/>
          <ac:spMkLst>
            <pc:docMk/>
            <pc:sldMk cId="2972860900" sldId="1157"/>
            <ac:spMk id="30" creationId="{3F6F262B-C07E-B671-AFB8-7CD91CFDD6D3}"/>
          </ac:spMkLst>
        </pc:spChg>
        <pc:spChg chg="add mod">
          <ac:chgData name="José Wagner Ribeiro Jr" userId="87309a97ca89ada2" providerId="LiveId" clId="{27493AAD-2A29-4677-ADC2-1F55F8B1D34E}" dt="2026-09-29T22:43:23.360" v="2114" actId="12789"/>
          <ac:spMkLst>
            <pc:docMk/>
            <pc:sldMk cId="2972860900" sldId="1157"/>
            <ac:spMk id="31" creationId="{3C611F55-EAA5-9A89-182C-23BA665232DA}"/>
          </ac:spMkLst>
        </pc:spChg>
        <pc:spChg chg="add mod">
          <ac:chgData name="José Wagner Ribeiro Jr" userId="87309a97ca89ada2" providerId="LiveId" clId="{27493AAD-2A29-4677-ADC2-1F55F8B1D34E}" dt="2026-09-29T22:54:38.763" v="2227" actId="164"/>
          <ac:spMkLst>
            <pc:docMk/>
            <pc:sldMk cId="2972860900" sldId="1157"/>
            <ac:spMk id="32" creationId="{93161A78-F61C-1C86-D6CF-8111CF80C174}"/>
          </ac:spMkLst>
        </pc:spChg>
        <pc:spChg chg="add mod ord">
          <ac:chgData name="José Wagner Ribeiro Jr" userId="87309a97ca89ada2" providerId="LiveId" clId="{27493AAD-2A29-4677-ADC2-1F55F8B1D34E}" dt="2026-09-29T22:59:33.908" v="2282" actId="164"/>
          <ac:spMkLst>
            <pc:docMk/>
            <pc:sldMk cId="2972860900" sldId="1157"/>
            <ac:spMk id="35" creationId="{05634A74-2B40-3C5C-418D-A05E768D6935}"/>
          </ac:spMkLst>
        </pc:spChg>
        <pc:spChg chg="add mod">
          <ac:chgData name="José Wagner Ribeiro Jr" userId="87309a97ca89ada2" providerId="LiveId" clId="{27493AAD-2A29-4677-ADC2-1F55F8B1D34E}" dt="2026-09-29T22:43:23.360" v="2114" actId="12789"/>
          <ac:spMkLst>
            <pc:docMk/>
            <pc:sldMk cId="2972860900" sldId="1157"/>
            <ac:spMk id="36" creationId="{0FB6AD57-48E2-BC4E-057F-167E4FF17495}"/>
          </ac:spMkLst>
        </pc:spChg>
        <pc:spChg chg="add mod ord">
          <ac:chgData name="José Wagner Ribeiro Jr" userId="87309a97ca89ada2" providerId="LiveId" clId="{27493AAD-2A29-4677-ADC2-1F55F8B1D34E}" dt="2026-09-29T22:59:33.908" v="2282" actId="164"/>
          <ac:spMkLst>
            <pc:docMk/>
            <pc:sldMk cId="2972860900" sldId="1157"/>
            <ac:spMk id="37" creationId="{1399C615-C0B2-BA09-AD59-28B8017118FC}"/>
          </ac:spMkLst>
        </pc:spChg>
        <pc:spChg chg="add mod">
          <ac:chgData name="José Wagner Ribeiro Jr" userId="87309a97ca89ada2" providerId="LiveId" clId="{27493AAD-2A29-4677-ADC2-1F55F8B1D34E}" dt="2026-09-30T21:47:30.291" v="4051" actId="6549"/>
          <ac:spMkLst>
            <pc:docMk/>
            <pc:sldMk cId="2972860900" sldId="1157"/>
            <ac:spMk id="56" creationId="{32557803-C5BE-2D70-633F-10697F1707E6}"/>
          </ac:spMkLst>
        </pc:spChg>
        <pc:spChg chg="mod">
          <ac:chgData name="José Wagner Ribeiro Jr" userId="87309a97ca89ada2" providerId="LiveId" clId="{27493AAD-2A29-4677-ADC2-1F55F8B1D34E}" dt="2026-09-30T23:19:22.026" v="5050" actId="6549"/>
          <ac:spMkLst>
            <pc:docMk/>
            <pc:sldMk cId="2972860900" sldId="1157"/>
            <ac:spMk id="100" creationId="{577C9804-A475-9E18-B21E-D6D26035980C}"/>
          </ac:spMkLst>
        </pc:spChg>
        <pc:grpChg chg="add mod ord">
          <ac:chgData name="José Wagner Ribeiro Jr" userId="87309a97ca89ada2" providerId="LiveId" clId="{27493AAD-2A29-4677-ADC2-1F55F8B1D34E}" dt="2026-09-29T22:54:32.945" v="2226" actId="167"/>
          <ac:grpSpMkLst>
            <pc:docMk/>
            <pc:sldMk cId="2972860900" sldId="1157"/>
            <ac:grpSpMk id="57" creationId="{4336C2A4-5F40-1481-14E2-698ACA5F0F4C}"/>
          </ac:grpSpMkLst>
        </pc:grpChg>
        <pc:grpChg chg="add mod ord">
          <ac:chgData name="José Wagner Ribeiro Jr" userId="87309a97ca89ada2" providerId="LiveId" clId="{27493AAD-2A29-4677-ADC2-1F55F8B1D34E}" dt="2026-09-29T22:54:30.073" v="2225" actId="167"/>
          <ac:grpSpMkLst>
            <pc:docMk/>
            <pc:sldMk cId="2972860900" sldId="1157"/>
            <ac:grpSpMk id="59" creationId="{CC3D325C-979E-C9CD-18DD-ACF5102BF59A}"/>
          </ac:grpSpMkLst>
        </pc:grpChg>
        <pc:grpChg chg="add mod ord">
          <ac:chgData name="José Wagner Ribeiro Jr" userId="87309a97ca89ada2" providerId="LiveId" clId="{27493AAD-2A29-4677-ADC2-1F55F8B1D34E}" dt="2026-09-29T22:54:52.635" v="2230" actId="167"/>
          <ac:grpSpMkLst>
            <pc:docMk/>
            <pc:sldMk cId="2972860900" sldId="1157"/>
            <ac:grpSpMk id="60" creationId="{6A8B87F6-90AC-2081-C25C-DAC3BCE1A591}"/>
          </ac:grpSpMkLst>
        </pc:grpChg>
        <pc:grpChg chg="add mod">
          <ac:chgData name="José Wagner Ribeiro Jr" userId="87309a97ca89ada2" providerId="LiveId" clId="{27493AAD-2A29-4677-ADC2-1F55F8B1D34E}" dt="2026-09-29T22:59:33.908" v="2282" actId="164"/>
          <ac:grpSpMkLst>
            <pc:docMk/>
            <pc:sldMk cId="2972860900" sldId="1157"/>
            <ac:grpSpMk id="64" creationId="{5F268B28-5AD1-477B-885E-2A6AA0099D23}"/>
          </ac:grpSpMkLst>
        </pc:grpChg>
        <pc:picChg chg="add mod">
          <ac:chgData name="José Wagner Ribeiro Jr" userId="87309a97ca89ada2" providerId="LiveId" clId="{27493AAD-2A29-4677-ADC2-1F55F8B1D34E}" dt="2026-09-29T22:53:56.485" v="2219" actId="164"/>
          <ac:picMkLst>
            <pc:docMk/>
            <pc:sldMk cId="2972860900" sldId="1157"/>
            <ac:picMk id="20" creationId="{1E68D81D-317F-1F0E-2090-95AC55395DC8}"/>
          </ac:picMkLst>
        </pc:picChg>
        <pc:picChg chg="add mod">
          <ac:chgData name="José Wagner Ribeiro Jr" userId="87309a97ca89ada2" providerId="LiveId" clId="{27493AAD-2A29-4677-ADC2-1F55F8B1D34E}" dt="2026-09-29T22:55:21.499" v="2238" actId="1036"/>
          <ac:picMkLst>
            <pc:docMk/>
            <pc:sldMk cId="2972860900" sldId="1157"/>
            <ac:picMk id="24" creationId="{37972D73-7FAB-414F-0C3A-A469DADC5CB8}"/>
          </ac:picMkLst>
        </pc:picChg>
        <pc:picChg chg="add mod">
          <ac:chgData name="José Wagner Ribeiro Jr" userId="87309a97ca89ada2" providerId="LiveId" clId="{27493AAD-2A29-4677-ADC2-1F55F8B1D34E}" dt="2026-09-30T21:57:10.543" v="4124" actId="1076"/>
          <ac:picMkLst>
            <pc:docMk/>
            <pc:sldMk cId="2972860900" sldId="1157"/>
            <ac:picMk id="29" creationId="{00186D4A-44A5-03C1-FE3C-A3CB04272712}"/>
          </ac:picMkLst>
        </pc:picChg>
        <pc:picChg chg="add mod">
          <ac:chgData name="José Wagner Ribeiro Jr" userId="87309a97ca89ada2" providerId="LiveId" clId="{27493AAD-2A29-4677-ADC2-1F55F8B1D34E}" dt="2026-09-29T22:55:21.499" v="2238" actId="1036"/>
          <ac:picMkLst>
            <pc:docMk/>
            <pc:sldMk cId="2972860900" sldId="1157"/>
            <ac:picMk id="34" creationId="{53EA0D35-62D4-3C62-C93C-501F5A45197E}"/>
          </ac:picMkLst>
        </pc:picChg>
        <pc:picChg chg="add mod">
          <ac:chgData name="José Wagner Ribeiro Jr" userId="87309a97ca89ada2" providerId="LiveId" clId="{27493AAD-2A29-4677-ADC2-1F55F8B1D34E}" dt="2026-09-29T22:55:21.499" v="2238" actId="1036"/>
          <ac:picMkLst>
            <pc:docMk/>
            <pc:sldMk cId="2972860900" sldId="1157"/>
            <ac:picMk id="39" creationId="{518C128B-E9AC-EE09-2B68-B3749E8FA948}"/>
          </ac:picMkLst>
        </pc:picChg>
        <pc:picChg chg="add mod">
          <ac:chgData name="José Wagner Ribeiro Jr" userId="87309a97ca89ada2" providerId="LiveId" clId="{27493AAD-2A29-4677-ADC2-1F55F8B1D34E}" dt="2026-09-29T22:54:27.563" v="2224" actId="164"/>
          <ac:picMkLst>
            <pc:docMk/>
            <pc:sldMk cId="2972860900" sldId="1157"/>
            <ac:picMk id="44" creationId="{27B44CC8-6B72-FFC9-136B-361F7B27DA19}"/>
          </ac:picMkLst>
        </pc:picChg>
        <pc:picChg chg="add mod">
          <ac:chgData name="José Wagner Ribeiro Jr" userId="87309a97ca89ada2" providerId="LiveId" clId="{27493AAD-2A29-4677-ADC2-1F55F8B1D34E}" dt="2026-09-29T22:54:38.763" v="2227" actId="164"/>
          <ac:picMkLst>
            <pc:docMk/>
            <pc:sldMk cId="2972860900" sldId="1157"/>
            <ac:picMk id="50" creationId="{CBB4D7DC-DDBA-3AE4-C088-51ACB7CED1AF}"/>
          </ac:picMkLst>
        </pc:picChg>
        <pc:picChg chg="add mod ord">
          <ac:chgData name="José Wagner Ribeiro Jr" userId="87309a97ca89ada2" providerId="LiveId" clId="{27493AAD-2A29-4677-ADC2-1F55F8B1D34E}" dt="2026-09-29T22:59:33.908" v="2282" actId="164"/>
          <ac:picMkLst>
            <pc:docMk/>
            <pc:sldMk cId="2972860900" sldId="1157"/>
            <ac:picMk id="54" creationId="{4D0E35D4-F08A-3A67-7008-35516DEDB5B0}"/>
          </ac:picMkLst>
        </pc:picChg>
        <pc:picChg chg="mod ord">
          <ac:chgData name="José Wagner Ribeiro Jr" userId="87309a97ca89ada2" providerId="LiveId" clId="{27493AAD-2A29-4677-ADC2-1F55F8B1D34E}" dt="2026-09-29T22:55:06.764" v="2233" actId="167"/>
          <ac:picMkLst>
            <pc:docMk/>
            <pc:sldMk cId="2972860900" sldId="1157"/>
            <ac:picMk id="96" creationId="{1C0A446C-CFD1-8328-A194-3524F7D7688A}"/>
          </ac:picMkLst>
        </pc:picChg>
      </pc:sldChg>
      <pc:sldChg chg="addSp delSp modSp add mod modAnim modNotesTx">
        <pc:chgData name="José Wagner Ribeiro Jr" userId="87309a97ca89ada2" providerId="LiveId" clId="{27493AAD-2A29-4677-ADC2-1F55F8B1D34E}" dt="2026-10-01T06:49:13.770" v="5888" actId="20577"/>
        <pc:sldMkLst>
          <pc:docMk/>
          <pc:sldMk cId="0" sldId="1158"/>
        </pc:sldMkLst>
        <pc:spChg chg="mod">
          <ac:chgData name="José Wagner Ribeiro Jr" userId="87309a97ca89ada2" providerId="LiveId" clId="{27493AAD-2A29-4677-ADC2-1F55F8B1D34E}" dt="2026-09-30T23:25:15.994" v="5116" actId="20577"/>
          <ac:spMkLst>
            <pc:docMk/>
            <pc:sldMk cId="0" sldId="1158"/>
            <ac:spMk id="2" creationId="{FF95A347-54EC-A530-C1AF-491D1355A7C4}"/>
          </ac:spMkLst>
        </pc:spChg>
        <pc:spChg chg="add mod">
          <ac:chgData name="José Wagner Ribeiro Jr" userId="87309a97ca89ada2" providerId="LiveId" clId="{27493AAD-2A29-4677-ADC2-1F55F8B1D34E}" dt="2026-09-30T23:24:57.079" v="5096" actId="571"/>
          <ac:spMkLst>
            <pc:docMk/>
            <pc:sldMk cId="0" sldId="1158"/>
            <ac:spMk id="3" creationId="{B13820C5-2CF2-876B-1008-C0B78A7EFCF8}"/>
          </ac:spMkLst>
        </pc:spChg>
        <pc:spChg chg="add mod">
          <ac:chgData name="José Wagner Ribeiro Jr" userId="87309a97ca89ada2" providerId="LiveId" clId="{27493AAD-2A29-4677-ADC2-1F55F8B1D34E}" dt="2026-09-29T23:15:22.701" v="2433" actId="1076"/>
          <ac:spMkLst>
            <pc:docMk/>
            <pc:sldMk cId="0" sldId="1158"/>
            <ac:spMk id="29" creationId="{E7099CEA-38EE-839F-25C5-30FC519E0C4C}"/>
          </ac:spMkLst>
        </pc:spChg>
        <pc:spChg chg="add">
          <ac:chgData name="José Wagner Ribeiro Jr" userId="87309a97ca89ada2" providerId="LiveId" clId="{27493AAD-2A29-4677-ADC2-1F55F8B1D34E}" dt="2026-09-29T23:15:39.267" v="2436" actId="22"/>
          <ac:spMkLst>
            <pc:docMk/>
            <pc:sldMk cId="0" sldId="1158"/>
            <ac:spMk id="31" creationId="{69A87D4D-1A78-0AD3-43E3-78609C0FAC41}"/>
          </ac:spMkLst>
        </pc:spChg>
        <pc:picChg chg="add mod">
          <ac:chgData name="José Wagner Ribeiro Jr" userId="87309a97ca89ada2" providerId="LiveId" clId="{27493AAD-2A29-4677-ADC2-1F55F8B1D34E}" dt="2026-09-29T23:15:22.701" v="2433" actId="1076"/>
          <ac:picMkLst>
            <pc:docMk/>
            <pc:sldMk cId="0" sldId="1158"/>
            <ac:picMk id="8" creationId="{ED289EDE-6B47-CA39-6788-7AC235B709FD}"/>
          </ac:picMkLst>
        </pc:picChg>
        <pc:picChg chg="add mod">
          <ac:chgData name="José Wagner Ribeiro Jr" userId="87309a97ca89ada2" providerId="LiveId" clId="{27493AAD-2A29-4677-ADC2-1F55F8B1D34E}" dt="2026-09-29T23:15:22.701" v="2433" actId="1076"/>
          <ac:picMkLst>
            <pc:docMk/>
            <pc:sldMk cId="0" sldId="1158"/>
            <ac:picMk id="10" creationId="{E45D4C4C-0D41-9BB0-C749-0CA202329FBE}"/>
          </ac:picMkLst>
        </pc:picChg>
        <pc:picChg chg="add mod">
          <ac:chgData name="José Wagner Ribeiro Jr" userId="87309a97ca89ada2" providerId="LiveId" clId="{27493AAD-2A29-4677-ADC2-1F55F8B1D34E}" dt="2026-09-29T23:15:22.701" v="2433" actId="1076"/>
          <ac:picMkLst>
            <pc:docMk/>
            <pc:sldMk cId="0" sldId="1158"/>
            <ac:picMk id="12" creationId="{8E9BFD50-0ED1-4844-7B83-16723B2F4CAC}"/>
          </ac:picMkLst>
        </pc:picChg>
        <pc:picChg chg="add mod">
          <ac:chgData name="José Wagner Ribeiro Jr" userId="87309a97ca89ada2" providerId="LiveId" clId="{27493AAD-2A29-4677-ADC2-1F55F8B1D34E}" dt="2026-09-29T23:11:52.121" v="2406" actId="1076"/>
          <ac:picMkLst>
            <pc:docMk/>
            <pc:sldMk cId="0" sldId="1158"/>
            <ac:picMk id="14" creationId="{9B421918-D1A3-6BBF-8140-6DF573983F43}"/>
          </ac:picMkLst>
        </pc:picChg>
        <pc:picChg chg="add mod">
          <ac:chgData name="José Wagner Ribeiro Jr" userId="87309a97ca89ada2" providerId="LiveId" clId="{27493AAD-2A29-4677-ADC2-1F55F8B1D34E}" dt="2026-09-29T23:15:22.701" v="2433" actId="1076"/>
          <ac:picMkLst>
            <pc:docMk/>
            <pc:sldMk cId="0" sldId="1158"/>
            <ac:picMk id="16" creationId="{AA0C0376-CA43-9AB0-5763-6CE3EC74813A}"/>
          </ac:picMkLst>
        </pc:picChg>
        <pc:picChg chg="add mod">
          <ac:chgData name="José Wagner Ribeiro Jr" userId="87309a97ca89ada2" providerId="LiveId" clId="{27493AAD-2A29-4677-ADC2-1F55F8B1D34E}" dt="2026-09-29T23:15:22.701" v="2433" actId="1076"/>
          <ac:picMkLst>
            <pc:docMk/>
            <pc:sldMk cId="0" sldId="1158"/>
            <ac:picMk id="18" creationId="{EE20B9A4-0ADA-BA54-5501-2EA1AD1B42B4}"/>
          </ac:picMkLst>
        </pc:picChg>
        <pc:picChg chg="add mod">
          <ac:chgData name="José Wagner Ribeiro Jr" userId="87309a97ca89ada2" providerId="LiveId" clId="{27493AAD-2A29-4677-ADC2-1F55F8B1D34E}" dt="2026-09-29T23:08:28.651" v="2353" actId="1076"/>
          <ac:picMkLst>
            <pc:docMk/>
            <pc:sldMk cId="0" sldId="1158"/>
            <ac:picMk id="20" creationId="{54F1E43C-7EFA-501B-8566-5BEB7729E88E}"/>
          </ac:picMkLst>
        </pc:picChg>
        <pc:picChg chg="add mod">
          <ac:chgData name="José Wagner Ribeiro Jr" userId="87309a97ca89ada2" providerId="LiveId" clId="{27493AAD-2A29-4677-ADC2-1F55F8B1D34E}" dt="2026-09-29T23:15:22.701" v="2433" actId="1076"/>
          <ac:picMkLst>
            <pc:docMk/>
            <pc:sldMk cId="0" sldId="1158"/>
            <ac:picMk id="22" creationId="{FC6BEC76-8297-AB71-A4B7-4B2EB2C5DE67}"/>
          </ac:picMkLst>
        </pc:picChg>
        <pc:picChg chg="add mod">
          <ac:chgData name="José Wagner Ribeiro Jr" userId="87309a97ca89ada2" providerId="LiveId" clId="{27493AAD-2A29-4677-ADC2-1F55F8B1D34E}" dt="2026-09-29T23:15:22.701" v="2433" actId="1076"/>
          <ac:picMkLst>
            <pc:docMk/>
            <pc:sldMk cId="0" sldId="1158"/>
            <ac:picMk id="24" creationId="{32F3E280-C0AD-05F0-EC74-0F13970F6F86}"/>
          </ac:picMkLst>
        </pc:picChg>
        <pc:picChg chg="add mod">
          <ac:chgData name="José Wagner Ribeiro Jr" userId="87309a97ca89ada2" providerId="LiveId" clId="{27493AAD-2A29-4677-ADC2-1F55F8B1D34E}" dt="2026-09-29T23:15:22.701" v="2433" actId="1076"/>
          <ac:picMkLst>
            <pc:docMk/>
            <pc:sldMk cId="0" sldId="1158"/>
            <ac:picMk id="26" creationId="{739B5B0A-B9E1-B377-08E9-57940D1DF841}"/>
          </ac:picMkLst>
        </pc:picChg>
        <pc:picChg chg="add mod">
          <ac:chgData name="José Wagner Ribeiro Jr" userId="87309a97ca89ada2" providerId="LiveId" clId="{27493AAD-2A29-4677-ADC2-1F55F8B1D34E}" dt="2026-09-29T23:15:22.701" v="2433" actId="1076"/>
          <ac:picMkLst>
            <pc:docMk/>
            <pc:sldMk cId="0" sldId="1158"/>
            <ac:picMk id="28" creationId="{3AB5A122-ED7C-200D-97A4-6B9CEBD51ED0}"/>
          </ac:picMkLst>
        </pc:picChg>
        <pc:picChg chg="add">
          <ac:chgData name="José Wagner Ribeiro Jr" userId="87309a97ca89ada2" providerId="LiveId" clId="{27493AAD-2A29-4677-ADC2-1F55F8B1D34E}" dt="2026-09-29T23:15:39.267" v="2436" actId="22"/>
          <ac:picMkLst>
            <pc:docMk/>
            <pc:sldMk cId="0" sldId="1158"/>
            <ac:picMk id="33" creationId="{F5E43ED5-4D51-A18C-37D8-A5768609FB92}"/>
          </ac:picMkLst>
        </pc:picChg>
        <pc:picChg chg="add">
          <ac:chgData name="José Wagner Ribeiro Jr" userId="87309a97ca89ada2" providerId="LiveId" clId="{27493AAD-2A29-4677-ADC2-1F55F8B1D34E}" dt="2026-09-29T23:15:39.267" v="2436" actId="22"/>
          <ac:picMkLst>
            <pc:docMk/>
            <pc:sldMk cId="0" sldId="1158"/>
            <ac:picMk id="35" creationId="{9C9C5358-DD61-4473-7E34-C36F44F484C8}"/>
          </ac:picMkLst>
        </pc:picChg>
        <pc:picChg chg="mod">
          <ac:chgData name="José Wagner Ribeiro Jr" userId="87309a97ca89ada2" providerId="LiveId" clId="{27493AAD-2A29-4677-ADC2-1F55F8B1D34E}" dt="2026-09-29T23:12:38.840" v="2420" actId="1076"/>
          <ac:picMkLst>
            <pc:docMk/>
            <pc:sldMk cId="0" sldId="1158"/>
            <ac:picMk id="151" creationId="{00000000-0000-0000-0000-000000000000}"/>
          </ac:picMkLst>
        </pc:picChg>
      </pc:sldChg>
      <pc:sldChg chg="addSp delSp modSp add mod modNotesTx">
        <pc:chgData name="José Wagner Ribeiro Jr" userId="87309a97ca89ada2" providerId="LiveId" clId="{27493AAD-2A29-4677-ADC2-1F55F8B1D34E}" dt="2026-09-30T23:39:26.200" v="5559" actId="6549"/>
        <pc:sldMkLst>
          <pc:docMk/>
          <pc:sldMk cId="2197329493" sldId="1159"/>
        </pc:sldMkLst>
        <pc:spChg chg="add del">
          <ac:chgData name="José Wagner Ribeiro Jr" userId="87309a97ca89ada2" providerId="LiveId" clId="{27493AAD-2A29-4677-ADC2-1F55F8B1D34E}" dt="2026-09-30T23:10:27.133" v="4952" actId="478"/>
          <ac:spMkLst>
            <pc:docMk/>
            <pc:sldMk cId="2197329493" sldId="1159"/>
            <ac:spMk id="4" creationId="{E7FAADBD-D84F-3E69-6D81-11063B443825}"/>
          </ac:spMkLst>
        </pc:spChg>
        <pc:picChg chg="mod">
          <ac:chgData name="José Wagner Ribeiro Jr" userId="87309a97ca89ada2" providerId="LiveId" clId="{27493AAD-2A29-4677-ADC2-1F55F8B1D34E}" dt="2026-09-29T23:15:49.383" v="2438" actId="1076"/>
          <ac:picMkLst>
            <pc:docMk/>
            <pc:sldMk cId="2197329493" sldId="1159"/>
            <ac:picMk id="2" creationId="{58D22F27-2311-3ED6-625A-081781F1955B}"/>
          </ac:picMkLst>
        </pc:picChg>
        <pc:picChg chg="add">
          <ac:chgData name="José Wagner Ribeiro Jr" userId="87309a97ca89ada2" providerId="LiveId" clId="{27493AAD-2A29-4677-ADC2-1F55F8B1D34E}" dt="2026-09-30T22:53:54.717" v="4927" actId="22"/>
          <ac:picMkLst>
            <pc:docMk/>
            <pc:sldMk cId="2197329493" sldId="1159"/>
            <ac:picMk id="5" creationId="{DDF7109D-BA3D-F42B-4DD6-B6F7E2003595}"/>
          </ac:picMkLst>
        </pc:picChg>
        <pc:picChg chg="add del">
          <ac:chgData name="José Wagner Ribeiro Jr" userId="87309a97ca89ada2" providerId="LiveId" clId="{27493AAD-2A29-4677-ADC2-1F55F8B1D34E}" dt="2026-09-30T22:53:56.918" v="4928" actId="478"/>
          <ac:picMkLst>
            <pc:docMk/>
            <pc:sldMk cId="2197329493" sldId="1159"/>
            <ac:picMk id="6" creationId="{08F43C80-226C-2763-A6BE-80C19687F86B}"/>
          </ac:picMkLst>
        </pc:picChg>
        <pc:picChg chg="add del">
          <ac:chgData name="José Wagner Ribeiro Jr" userId="87309a97ca89ada2" providerId="LiveId" clId="{27493AAD-2A29-4677-ADC2-1F55F8B1D34E}" dt="2026-09-30T22:53:56.918" v="4928" actId="478"/>
          <ac:picMkLst>
            <pc:docMk/>
            <pc:sldMk cId="2197329493" sldId="1159"/>
            <ac:picMk id="8" creationId="{A64449A8-E746-0099-888A-398EB6A9E5E7}"/>
          </ac:picMkLst>
        </pc:picChg>
        <pc:picChg chg="add">
          <ac:chgData name="José Wagner Ribeiro Jr" userId="87309a97ca89ada2" providerId="LiveId" clId="{27493AAD-2A29-4677-ADC2-1F55F8B1D34E}" dt="2026-09-30T22:53:54.717" v="4927" actId="22"/>
          <ac:picMkLst>
            <pc:docMk/>
            <pc:sldMk cId="2197329493" sldId="1159"/>
            <ac:picMk id="9" creationId="{567E100A-F972-FDD9-D954-7770D71FA681}"/>
          </ac:picMkLst>
        </pc:picChg>
      </pc:sldChg>
      <pc:sldChg chg="addSp delSp modSp add del mod delAnim">
        <pc:chgData name="José Wagner Ribeiro Jr" userId="87309a97ca89ada2" providerId="LiveId" clId="{27493AAD-2A29-4677-ADC2-1F55F8B1D34E}" dt="2026-09-30T15:53:51.768" v="3601" actId="47"/>
        <pc:sldMkLst>
          <pc:docMk/>
          <pc:sldMk cId="3216997068" sldId="1160"/>
        </pc:sldMkLst>
        <pc:spChg chg="add del">
          <ac:chgData name="José Wagner Ribeiro Jr" userId="87309a97ca89ada2" providerId="LiveId" clId="{27493AAD-2A29-4677-ADC2-1F55F8B1D34E}" dt="2026-09-30T00:01:39.624" v="2881" actId="22"/>
          <ac:spMkLst>
            <pc:docMk/>
            <pc:sldMk cId="3216997068" sldId="1160"/>
            <ac:spMk id="7" creationId="{ED7C4E3E-987A-3AB3-9B15-17F5BA0B469D}"/>
          </ac:spMkLst>
        </pc:spChg>
        <pc:spChg chg="mod">
          <ac:chgData name="José Wagner Ribeiro Jr" userId="87309a97ca89ada2" providerId="LiveId" clId="{27493AAD-2A29-4677-ADC2-1F55F8B1D34E}" dt="2026-09-30T00:01:38.821" v="2880" actId="14100"/>
          <ac:spMkLst>
            <pc:docMk/>
            <pc:sldMk cId="3216997068" sldId="1160"/>
            <ac:spMk id="252" creationId="{9BA54A50-F4EE-3758-AB1E-D4F3F9708CBF}"/>
          </ac:spMkLst>
        </pc:spChg>
        <pc:picChg chg="add del">
          <ac:chgData name="José Wagner Ribeiro Jr" userId="87309a97ca89ada2" providerId="LiveId" clId="{27493AAD-2A29-4677-ADC2-1F55F8B1D34E}" dt="2026-09-30T00:01:39.624" v="2881" actId="22"/>
          <ac:picMkLst>
            <pc:docMk/>
            <pc:sldMk cId="3216997068" sldId="1160"/>
            <ac:picMk id="3" creationId="{C9BA8D35-85F0-53D6-C1D2-24DB164F80B9}"/>
          </ac:picMkLst>
        </pc:picChg>
        <pc:picChg chg="add del">
          <ac:chgData name="José Wagner Ribeiro Jr" userId="87309a97ca89ada2" providerId="LiveId" clId="{27493AAD-2A29-4677-ADC2-1F55F8B1D34E}" dt="2026-09-30T00:01:39.624" v="2881" actId="22"/>
          <ac:picMkLst>
            <pc:docMk/>
            <pc:sldMk cId="3216997068" sldId="1160"/>
            <ac:picMk id="5" creationId="{AA7ABAFE-8ADF-6ECB-4B2E-940DFD682E55}"/>
          </ac:picMkLst>
        </pc:picChg>
      </pc:sldChg>
      <pc:sldChg chg="addSp delSp modSp add mod modNotesTx">
        <pc:chgData name="José Wagner Ribeiro Jr" userId="87309a97ca89ada2" providerId="LiveId" clId="{27493AAD-2A29-4677-ADC2-1F55F8B1D34E}" dt="2026-10-01T00:04:34.941" v="5830" actId="20577"/>
        <pc:sldMkLst>
          <pc:docMk/>
          <pc:sldMk cId="4292198393" sldId="1161"/>
        </pc:sldMkLst>
        <pc:spChg chg="del">
          <ac:chgData name="José Wagner Ribeiro Jr" userId="87309a97ca89ada2" providerId="LiveId" clId="{27493AAD-2A29-4677-ADC2-1F55F8B1D34E}" dt="2026-09-30T00:03:01.072" v="2932" actId="478"/>
          <ac:spMkLst>
            <pc:docMk/>
            <pc:sldMk cId="4292198393" sldId="1161"/>
            <ac:spMk id="30" creationId="{8318AF74-C17B-1FCD-9BE0-BED19D98E159}"/>
          </ac:spMkLst>
        </pc:spChg>
        <pc:picChg chg="del">
          <ac:chgData name="José Wagner Ribeiro Jr" userId="87309a97ca89ada2" providerId="LiveId" clId="{27493AAD-2A29-4677-ADC2-1F55F8B1D34E}" dt="2026-09-30T00:02:48.550" v="2927" actId="478"/>
          <ac:picMkLst>
            <pc:docMk/>
            <pc:sldMk cId="4292198393" sldId="1161"/>
            <ac:picMk id="2" creationId="{F725EE68-19D9-0EDF-14D5-8A196908D099}"/>
          </ac:picMkLst>
        </pc:picChg>
        <pc:picChg chg="mod">
          <ac:chgData name="José Wagner Ribeiro Jr" userId="87309a97ca89ada2" providerId="LiveId" clId="{27493AAD-2A29-4677-ADC2-1F55F8B1D34E}" dt="2026-09-30T16:26:44.853" v="3930" actId="1076"/>
          <ac:picMkLst>
            <pc:docMk/>
            <pc:sldMk cId="4292198393" sldId="1161"/>
            <ac:picMk id="4" creationId="{A5B477A6-4414-B37E-63F8-F80D50D6BE32}"/>
          </ac:picMkLst>
        </pc:picChg>
        <pc:picChg chg="mod">
          <ac:chgData name="José Wagner Ribeiro Jr" userId="87309a97ca89ada2" providerId="LiveId" clId="{27493AAD-2A29-4677-ADC2-1F55F8B1D34E}" dt="2026-09-30T16:27:15.087" v="3952" actId="1076"/>
          <ac:picMkLst>
            <pc:docMk/>
            <pc:sldMk cId="4292198393" sldId="1161"/>
            <ac:picMk id="17" creationId="{B9F39C74-542B-7282-254F-799E8BEE68F2}"/>
          </ac:picMkLst>
        </pc:picChg>
        <pc:picChg chg="mod">
          <ac:chgData name="José Wagner Ribeiro Jr" userId="87309a97ca89ada2" providerId="LiveId" clId="{27493AAD-2A29-4677-ADC2-1F55F8B1D34E}" dt="2026-09-30T16:27:16.902" v="3953" actId="1076"/>
          <ac:picMkLst>
            <pc:docMk/>
            <pc:sldMk cId="4292198393" sldId="1161"/>
            <ac:picMk id="18" creationId="{B3AF0153-B575-9FEA-EC92-B7DC54AF5A66}"/>
          </ac:picMkLst>
        </pc:picChg>
        <pc:picChg chg="mod">
          <ac:chgData name="José Wagner Ribeiro Jr" userId="87309a97ca89ada2" providerId="LiveId" clId="{27493AAD-2A29-4677-ADC2-1F55F8B1D34E}" dt="2026-09-30T16:27:20.767" v="3955" actId="1076"/>
          <ac:picMkLst>
            <pc:docMk/>
            <pc:sldMk cId="4292198393" sldId="1161"/>
            <ac:picMk id="19" creationId="{E0A4AB98-0D22-92A4-4DF6-FC91AD15869A}"/>
          </ac:picMkLst>
        </pc:picChg>
        <pc:picChg chg="mod">
          <ac:chgData name="José Wagner Ribeiro Jr" userId="87309a97ca89ada2" providerId="LiveId" clId="{27493AAD-2A29-4677-ADC2-1F55F8B1D34E}" dt="2026-09-30T16:27:23.094" v="3956" actId="1076"/>
          <ac:picMkLst>
            <pc:docMk/>
            <pc:sldMk cId="4292198393" sldId="1161"/>
            <ac:picMk id="20" creationId="{B3A0D6FE-2FFC-23DB-6D16-947F8E616B65}"/>
          </ac:picMkLst>
        </pc:picChg>
        <pc:picChg chg="mod">
          <ac:chgData name="José Wagner Ribeiro Jr" userId="87309a97ca89ada2" providerId="LiveId" clId="{27493AAD-2A29-4677-ADC2-1F55F8B1D34E}" dt="2026-09-30T16:27:18.459" v="3954" actId="1076"/>
          <ac:picMkLst>
            <pc:docMk/>
            <pc:sldMk cId="4292198393" sldId="1161"/>
            <ac:picMk id="22" creationId="{9328DDAC-70B6-09F0-107C-70C73B67F22E}"/>
          </ac:picMkLst>
        </pc:picChg>
        <pc:picChg chg="mod">
          <ac:chgData name="José Wagner Ribeiro Jr" userId="87309a97ca89ada2" providerId="LiveId" clId="{27493AAD-2A29-4677-ADC2-1F55F8B1D34E}" dt="2026-09-30T16:26:27.578" v="3917" actId="1076"/>
          <ac:picMkLst>
            <pc:docMk/>
            <pc:sldMk cId="4292198393" sldId="1161"/>
            <ac:picMk id="24" creationId="{FE8743D5-C5E0-5973-CCAB-DEA9B6E79325}"/>
          </ac:picMkLst>
        </pc:picChg>
        <pc:picChg chg="mod">
          <ac:chgData name="José Wagner Ribeiro Jr" userId="87309a97ca89ada2" providerId="LiveId" clId="{27493AAD-2A29-4677-ADC2-1F55F8B1D34E}" dt="2026-09-30T16:26:55.789" v="3940" actId="14100"/>
          <ac:picMkLst>
            <pc:docMk/>
            <pc:sldMk cId="4292198393" sldId="1161"/>
            <ac:picMk id="26" creationId="{E05A97B2-ECF3-A810-7B95-363A3E18879F}"/>
          </ac:picMkLst>
        </pc:picChg>
        <pc:picChg chg="add del mod">
          <ac:chgData name="José Wagner Ribeiro Jr" userId="87309a97ca89ada2" providerId="LiveId" clId="{27493AAD-2A29-4677-ADC2-1F55F8B1D34E}" dt="2026-09-30T23:44:36.345" v="5602" actId="1036"/>
          <ac:picMkLst>
            <pc:docMk/>
            <pc:sldMk cId="4292198393" sldId="1161"/>
            <ac:picMk id="295" creationId="{E8D4E040-0E04-F051-0566-9F2AB59AD9DA}"/>
          </ac:picMkLst>
        </pc:picChg>
      </pc:sldChg>
      <pc:sldChg chg="delSp modSp add mod ord delAnim modShow modNotesTx">
        <pc:chgData name="José Wagner Ribeiro Jr" userId="87309a97ca89ada2" providerId="LiveId" clId="{27493AAD-2A29-4677-ADC2-1F55F8B1D34E}" dt="2026-09-30T16:33:11.882" v="3974"/>
        <pc:sldMkLst>
          <pc:docMk/>
          <pc:sldMk cId="1803158099" sldId="1162"/>
        </pc:sldMkLst>
        <pc:spChg chg="del">
          <ac:chgData name="José Wagner Ribeiro Jr" userId="87309a97ca89ada2" providerId="LiveId" clId="{27493AAD-2A29-4677-ADC2-1F55F8B1D34E}" dt="2026-09-30T09:26:13.050" v="3175" actId="478"/>
          <ac:spMkLst>
            <pc:docMk/>
            <pc:sldMk cId="1803158099" sldId="1162"/>
            <ac:spMk id="56" creationId="{6EB951D3-C9F0-985A-2174-DA68ABEF1AB2}"/>
          </ac:spMkLst>
        </pc:spChg>
        <pc:spChg chg="mod">
          <ac:chgData name="José Wagner Ribeiro Jr" userId="87309a97ca89ada2" providerId="LiveId" clId="{27493AAD-2A29-4677-ADC2-1F55F8B1D34E}" dt="2026-09-30T09:26:40.119" v="3178"/>
          <ac:spMkLst>
            <pc:docMk/>
            <pc:sldMk cId="1803158099" sldId="1162"/>
            <ac:spMk id="100" creationId="{50930AA0-68D9-ED92-0133-5ADD2B2C1495}"/>
          </ac:spMkLst>
        </pc:spChg>
        <pc:grpChg chg="del">
          <ac:chgData name="José Wagner Ribeiro Jr" userId="87309a97ca89ada2" providerId="LiveId" clId="{27493AAD-2A29-4677-ADC2-1F55F8B1D34E}" dt="2026-09-30T09:26:24.232" v="3176" actId="478"/>
          <ac:grpSpMkLst>
            <pc:docMk/>
            <pc:sldMk cId="1803158099" sldId="1162"/>
            <ac:grpSpMk id="2" creationId="{9F9B9BF1-93BC-A66B-0A40-B3BCC151001D}"/>
          </ac:grpSpMkLst>
        </pc:grpChg>
      </pc:sldChg>
      <pc:sldChg chg="addSp delSp modSp add mod ord addAnim delAnim modAnim modNotesTx">
        <pc:chgData name="José Wagner Ribeiro Jr" userId="87309a97ca89ada2" providerId="LiveId" clId="{27493AAD-2A29-4677-ADC2-1F55F8B1D34E}" dt="2026-10-01T06:58:08.483" v="6286" actId="20577"/>
        <pc:sldMkLst>
          <pc:docMk/>
          <pc:sldMk cId="1799189430" sldId="1163"/>
        </pc:sldMkLst>
        <pc:spChg chg="add mod">
          <ac:chgData name="José Wagner Ribeiro Jr" userId="87309a97ca89ada2" providerId="LiveId" clId="{27493AAD-2A29-4677-ADC2-1F55F8B1D34E}" dt="2026-09-30T23:00:09.381" v="4949" actId="120"/>
          <ac:spMkLst>
            <pc:docMk/>
            <pc:sldMk cId="1799189430" sldId="1163"/>
            <ac:spMk id="4" creationId="{394348FA-EFC5-C021-4872-24875393964F}"/>
          </ac:spMkLst>
        </pc:spChg>
        <pc:spChg chg="mod topLvl">
          <ac:chgData name="José Wagner Ribeiro Jr" userId="87309a97ca89ada2" providerId="LiveId" clId="{27493AAD-2A29-4677-ADC2-1F55F8B1D34E}" dt="2026-09-30T21:55:29.533" v="4109" actId="164"/>
          <ac:spMkLst>
            <pc:docMk/>
            <pc:sldMk cId="1799189430" sldId="1163"/>
            <ac:spMk id="6" creationId="{35128442-1643-818A-2DFB-6B920A260895}"/>
          </ac:spMkLst>
        </pc:spChg>
        <pc:spChg chg="mod topLvl">
          <ac:chgData name="José Wagner Ribeiro Jr" userId="87309a97ca89ada2" providerId="LiveId" clId="{27493AAD-2A29-4677-ADC2-1F55F8B1D34E}" dt="2026-09-30T21:55:29.533" v="4109" actId="164"/>
          <ac:spMkLst>
            <pc:docMk/>
            <pc:sldMk cId="1799189430" sldId="1163"/>
            <ac:spMk id="7" creationId="{9A0D30B1-646F-D517-5084-2C6D18B199D4}"/>
          </ac:spMkLst>
        </pc:spChg>
        <pc:spChg chg="mod topLvl">
          <ac:chgData name="José Wagner Ribeiro Jr" userId="87309a97ca89ada2" providerId="LiveId" clId="{27493AAD-2A29-4677-ADC2-1F55F8B1D34E}" dt="2026-09-30T21:55:20.447" v="4108" actId="164"/>
          <ac:spMkLst>
            <pc:docMk/>
            <pc:sldMk cId="1799189430" sldId="1163"/>
            <ac:spMk id="10" creationId="{24687624-48BD-30F4-74F9-ACE36E242AA3}"/>
          </ac:spMkLst>
        </pc:spChg>
        <pc:spChg chg="mod topLvl">
          <ac:chgData name="José Wagner Ribeiro Jr" userId="87309a97ca89ada2" providerId="LiveId" clId="{27493AAD-2A29-4677-ADC2-1F55F8B1D34E}" dt="2026-09-30T21:55:20.447" v="4108" actId="164"/>
          <ac:spMkLst>
            <pc:docMk/>
            <pc:sldMk cId="1799189430" sldId="1163"/>
            <ac:spMk id="11" creationId="{23C775CC-99A3-635F-3CAB-2EB6D9D6FCF2}"/>
          </ac:spMkLst>
        </pc:spChg>
        <pc:spChg chg="add mod">
          <ac:chgData name="José Wagner Ribeiro Jr" userId="87309a97ca89ada2" providerId="LiveId" clId="{27493AAD-2A29-4677-ADC2-1F55F8B1D34E}" dt="2026-09-30T16:50:12.746" v="4010" actId="571"/>
          <ac:spMkLst>
            <pc:docMk/>
            <pc:sldMk cId="1799189430" sldId="1163"/>
            <ac:spMk id="12" creationId="{984CA636-634B-1C76-A54D-4D35C635DA18}"/>
          </ac:spMkLst>
        </pc:spChg>
        <pc:spChg chg="add mod">
          <ac:chgData name="José Wagner Ribeiro Jr" userId="87309a97ca89ada2" providerId="LiveId" clId="{27493AAD-2A29-4677-ADC2-1F55F8B1D34E}" dt="2026-09-30T16:50:12.746" v="4010" actId="571"/>
          <ac:spMkLst>
            <pc:docMk/>
            <pc:sldMk cId="1799189430" sldId="1163"/>
            <ac:spMk id="13" creationId="{3A8EF45A-30F6-956E-ACB0-D26116CC87F9}"/>
          </ac:spMkLst>
        </pc:spChg>
        <pc:spChg chg="mod topLvl">
          <ac:chgData name="José Wagner Ribeiro Jr" userId="87309a97ca89ada2" providerId="LiveId" clId="{27493AAD-2A29-4677-ADC2-1F55F8B1D34E}" dt="2026-09-30T21:55:05.615" v="4106" actId="164"/>
          <ac:spMkLst>
            <pc:docMk/>
            <pc:sldMk cId="1799189430" sldId="1163"/>
            <ac:spMk id="14" creationId="{C1C23355-478E-84B0-7BEE-BB141F35EE5A}"/>
          </ac:spMkLst>
        </pc:spChg>
        <pc:spChg chg="mod topLvl">
          <ac:chgData name="José Wagner Ribeiro Jr" userId="87309a97ca89ada2" providerId="LiveId" clId="{27493AAD-2A29-4677-ADC2-1F55F8B1D34E}" dt="2026-09-30T21:55:05.615" v="4106" actId="164"/>
          <ac:spMkLst>
            <pc:docMk/>
            <pc:sldMk cId="1799189430" sldId="1163"/>
            <ac:spMk id="15" creationId="{4CCC3D73-85EF-3708-941B-678BD2A4C19D}"/>
          </ac:spMkLst>
        </pc:spChg>
        <pc:spChg chg="add mod">
          <ac:chgData name="José Wagner Ribeiro Jr" userId="87309a97ca89ada2" providerId="LiveId" clId="{27493AAD-2A29-4677-ADC2-1F55F8B1D34E}" dt="2026-09-30T16:49:13.427" v="3994" actId="571"/>
          <ac:spMkLst>
            <pc:docMk/>
            <pc:sldMk cId="1799189430" sldId="1163"/>
            <ac:spMk id="17" creationId="{A00DFDB1-667A-9B7E-5812-2F22D01D101D}"/>
          </ac:spMkLst>
        </pc:spChg>
        <pc:spChg chg="mod ord topLvl">
          <ac:chgData name="José Wagner Ribeiro Jr" userId="87309a97ca89ada2" providerId="LiveId" clId="{27493AAD-2A29-4677-ADC2-1F55F8B1D34E}" dt="2026-09-30T21:55:35.607" v="4111" actId="167"/>
          <ac:spMkLst>
            <pc:docMk/>
            <pc:sldMk cId="1799189430" sldId="1163"/>
            <ac:spMk id="18" creationId="{0554DB69-3A7F-9368-2FD7-6A98FE7398BE}"/>
          </ac:spMkLst>
        </pc:spChg>
        <pc:spChg chg="mod topLvl">
          <ac:chgData name="José Wagner Ribeiro Jr" userId="87309a97ca89ada2" providerId="LiveId" clId="{27493AAD-2A29-4677-ADC2-1F55F8B1D34E}" dt="2026-09-30T21:55:12.467" v="4107" actId="164"/>
          <ac:spMkLst>
            <pc:docMk/>
            <pc:sldMk cId="1799189430" sldId="1163"/>
            <ac:spMk id="19" creationId="{C7F248A3-9BD4-9711-9A94-96717E650BB6}"/>
          </ac:spMkLst>
        </pc:spChg>
        <pc:spChg chg="add mod">
          <ac:chgData name="José Wagner Ribeiro Jr" userId="87309a97ca89ada2" providerId="LiveId" clId="{27493AAD-2A29-4677-ADC2-1F55F8B1D34E}" dt="2026-09-30T16:49:13.427" v="3994" actId="571"/>
          <ac:spMkLst>
            <pc:docMk/>
            <pc:sldMk cId="1799189430" sldId="1163"/>
            <ac:spMk id="20" creationId="{F6331A36-CD35-A165-B3FE-234D01FE7B9E}"/>
          </ac:spMkLst>
        </pc:spChg>
        <pc:spChg chg="add mod">
          <ac:chgData name="José Wagner Ribeiro Jr" userId="87309a97ca89ada2" providerId="LiveId" clId="{27493AAD-2A29-4677-ADC2-1F55F8B1D34E}" dt="2026-09-30T16:04:29.535" v="3706" actId="688"/>
          <ac:spMkLst>
            <pc:docMk/>
            <pc:sldMk cId="1799189430" sldId="1163"/>
            <ac:spMk id="21" creationId="{090184D2-F9A4-D76B-C049-11B0411950E5}"/>
          </ac:spMkLst>
        </pc:spChg>
        <pc:spChg chg="add mod">
          <ac:chgData name="José Wagner Ribeiro Jr" userId="87309a97ca89ada2" providerId="LiveId" clId="{27493AAD-2A29-4677-ADC2-1F55F8B1D34E}" dt="2026-09-30T16:01:54.423" v="3664"/>
          <ac:spMkLst>
            <pc:docMk/>
            <pc:sldMk cId="1799189430" sldId="1163"/>
            <ac:spMk id="23" creationId="{4DD9D69B-5CB3-5279-BC70-307F36E8FDDA}"/>
          </ac:spMkLst>
        </pc:spChg>
        <pc:spChg chg="add mod">
          <ac:chgData name="José Wagner Ribeiro Jr" userId="87309a97ca89ada2" providerId="LiveId" clId="{27493AAD-2A29-4677-ADC2-1F55F8B1D34E}" dt="2026-09-30T16:01:54.423" v="3664"/>
          <ac:spMkLst>
            <pc:docMk/>
            <pc:sldMk cId="1799189430" sldId="1163"/>
            <ac:spMk id="25" creationId="{08921E76-0593-97D9-8248-647A052C67AC}"/>
          </ac:spMkLst>
        </pc:spChg>
        <pc:spChg chg="add mod">
          <ac:chgData name="José Wagner Ribeiro Jr" userId="87309a97ca89ada2" providerId="LiveId" clId="{27493AAD-2A29-4677-ADC2-1F55F8B1D34E}" dt="2026-09-30T23:16:17.515" v="5011" actId="20577"/>
          <ac:spMkLst>
            <pc:docMk/>
            <pc:sldMk cId="1799189430" sldId="1163"/>
            <ac:spMk id="28" creationId="{8A6DB253-294B-F122-B602-C82049AB63CE}"/>
          </ac:spMkLst>
        </pc:spChg>
        <pc:spChg chg="add del mod">
          <ac:chgData name="José Wagner Ribeiro Jr" userId="87309a97ca89ada2" providerId="LiveId" clId="{27493AAD-2A29-4677-ADC2-1F55F8B1D34E}" dt="2026-09-30T21:55:05.615" v="4106" actId="164"/>
          <ac:spMkLst>
            <pc:docMk/>
            <pc:sldMk cId="1799189430" sldId="1163"/>
            <ac:spMk id="29" creationId="{56AD4DA7-1665-E68C-017C-D7B6DA8A94DA}"/>
          </ac:spMkLst>
        </pc:spChg>
        <pc:spChg chg="add del">
          <ac:chgData name="José Wagner Ribeiro Jr" userId="87309a97ca89ada2" providerId="LiveId" clId="{27493AAD-2A29-4677-ADC2-1F55F8B1D34E}" dt="2026-09-30T16:03:17.284" v="3681" actId="22"/>
          <ac:spMkLst>
            <pc:docMk/>
            <pc:sldMk cId="1799189430" sldId="1163"/>
            <ac:spMk id="31" creationId="{2C144D1B-C8D7-5A69-CB2C-A25D0216AE46}"/>
          </ac:spMkLst>
        </pc:spChg>
        <pc:spChg chg="add mod">
          <ac:chgData name="José Wagner Ribeiro Jr" userId="87309a97ca89ada2" providerId="LiveId" clId="{27493AAD-2A29-4677-ADC2-1F55F8B1D34E}" dt="2026-09-30T21:54:51.885" v="4104" actId="255"/>
          <ac:spMkLst>
            <pc:docMk/>
            <pc:sldMk cId="1799189430" sldId="1163"/>
            <ac:spMk id="32" creationId="{4256B1D8-26B6-DD2F-90B3-4003AF2A3D4B}"/>
          </ac:spMkLst>
        </pc:spChg>
        <pc:spChg chg="add mod">
          <ac:chgData name="José Wagner Ribeiro Jr" userId="87309a97ca89ada2" providerId="LiveId" clId="{27493AAD-2A29-4677-ADC2-1F55F8B1D34E}" dt="2026-09-30T21:55:12.467" v="4107" actId="164"/>
          <ac:spMkLst>
            <pc:docMk/>
            <pc:sldMk cId="1799189430" sldId="1163"/>
            <ac:spMk id="34" creationId="{C2BCB9CC-1499-0F51-2EFB-D40F0400F41A}"/>
          </ac:spMkLst>
        </pc:spChg>
        <pc:spChg chg="add mod">
          <ac:chgData name="José Wagner Ribeiro Jr" userId="87309a97ca89ada2" providerId="LiveId" clId="{27493AAD-2A29-4677-ADC2-1F55F8B1D34E}" dt="2026-09-30T21:55:20.447" v="4108" actId="164"/>
          <ac:spMkLst>
            <pc:docMk/>
            <pc:sldMk cId="1799189430" sldId="1163"/>
            <ac:spMk id="36" creationId="{F6F43DD1-384B-8344-A722-FF4E5CE9A890}"/>
          </ac:spMkLst>
        </pc:spChg>
        <pc:spChg chg="add mod">
          <ac:chgData name="José Wagner Ribeiro Jr" userId="87309a97ca89ada2" providerId="LiveId" clId="{27493AAD-2A29-4677-ADC2-1F55F8B1D34E}" dt="2026-09-30T21:55:29.533" v="4109" actId="164"/>
          <ac:spMkLst>
            <pc:docMk/>
            <pc:sldMk cId="1799189430" sldId="1163"/>
            <ac:spMk id="38" creationId="{334C7D28-866E-0A78-C1F1-E08896D08BBE}"/>
          </ac:spMkLst>
        </pc:spChg>
        <pc:spChg chg="add mod">
          <ac:chgData name="José Wagner Ribeiro Jr" userId="87309a97ca89ada2" providerId="LiveId" clId="{27493AAD-2A29-4677-ADC2-1F55F8B1D34E}" dt="2026-09-30T21:54:40.054" v="4099" actId="255"/>
          <ac:spMkLst>
            <pc:docMk/>
            <pc:sldMk cId="1799189430" sldId="1163"/>
            <ac:spMk id="40" creationId="{A0F8F7EA-7265-F410-BA9C-07187C493FF3}"/>
          </ac:spMkLst>
        </pc:spChg>
        <pc:spChg chg="add mod">
          <ac:chgData name="José Wagner Ribeiro Jr" userId="87309a97ca89ada2" providerId="LiveId" clId="{27493AAD-2A29-4677-ADC2-1F55F8B1D34E}" dt="2026-09-30T23:14:02.178" v="5007" actId="20577"/>
          <ac:spMkLst>
            <pc:docMk/>
            <pc:sldMk cId="1799189430" sldId="1163"/>
            <ac:spMk id="42" creationId="{17F9FE72-0885-3DE3-3BCF-662462957E34}"/>
          </ac:spMkLst>
        </pc:spChg>
        <pc:spChg chg="add mod">
          <ac:chgData name="José Wagner Ribeiro Jr" userId="87309a97ca89ada2" providerId="LiveId" clId="{27493AAD-2A29-4677-ADC2-1F55F8B1D34E}" dt="2026-09-30T21:54:57.658" v="4105" actId="255"/>
          <ac:spMkLst>
            <pc:docMk/>
            <pc:sldMk cId="1799189430" sldId="1163"/>
            <ac:spMk id="44" creationId="{7E91EB1F-CE4C-CD50-9CA5-CD155C00A385}"/>
          </ac:spMkLst>
        </pc:spChg>
        <pc:spChg chg="add mod">
          <ac:chgData name="José Wagner Ribeiro Jr" userId="87309a97ca89ada2" providerId="LiveId" clId="{27493AAD-2A29-4677-ADC2-1F55F8B1D34E}" dt="2026-09-30T16:09:04.936" v="3810" actId="571"/>
          <ac:spMkLst>
            <pc:docMk/>
            <pc:sldMk cId="1799189430" sldId="1163"/>
            <ac:spMk id="45" creationId="{1C465A30-7370-E3EB-2437-9AB47018EF6A}"/>
          </ac:spMkLst>
        </pc:spChg>
        <pc:spChg chg="add mod">
          <ac:chgData name="José Wagner Ribeiro Jr" userId="87309a97ca89ada2" providerId="LiveId" clId="{27493AAD-2A29-4677-ADC2-1F55F8B1D34E}" dt="2026-09-30T16:09:09.051" v="3812" actId="571"/>
          <ac:spMkLst>
            <pc:docMk/>
            <pc:sldMk cId="1799189430" sldId="1163"/>
            <ac:spMk id="46" creationId="{FB8CD570-FED4-5349-958B-9824CAAB9CAA}"/>
          </ac:spMkLst>
        </pc:spChg>
        <pc:spChg chg="add mod">
          <ac:chgData name="José Wagner Ribeiro Jr" userId="87309a97ca89ada2" providerId="LiveId" clId="{27493AAD-2A29-4677-ADC2-1F55F8B1D34E}" dt="2026-09-30T16:09:19.900" v="3815" actId="571"/>
          <ac:spMkLst>
            <pc:docMk/>
            <pc:sldMk cId="1799189430" sldId="1163"/>
            <ac:spMk id="47" creationId="{848D9E21-607B-A144-24FE-571814EB2D38}"/>
          </ac:spMkLst>
        </pc:spChg>
        <pc:spChg chg="del mod">
          <ac:chgData name="José Wagner Ribeiro Jr" userId="87309a97ca89ada2" providerId="LiveId" clId="{27493AAD-2A29-4677-ADC2-1F55F8B1D34E}" dt="2026-09-30T16:01:30.816" v="3660" actId="478"/>
          <ac:spMkLst>
            <pc:docMk/>
            <pc:sldMk cId="1799189430" sldId="1163"/>
            <ac:spMk id="259" creationId="{08A4D4DB-FD3B-5210-561F-305481AC41D3}"/>
          </ac:spMkLst>
        </pc:spChg>
        <pc:spChg chg="del">
          <ac:chgData name="José Wagner Ribeiro Jr" userId="87309a97ca89ada2" providerId="LiveId" clId="{27493AAD-2A29-4677-ADC2-1F55F8B1D34E}" dt="2026-09-30T16:01:37.513" v="3663" actId="478"/>
          <ac:spMkLst>
            <pc:docMk/>
            <pc:sldMk cId="1799189430" sldId="1163"/>
            <ac:spMk id="260" creationId="{79D333D0-E972-FD18-699D-9CDEBFFD4CE9}"/>
          </ac:spMkLst>
        </pc:spChg>
        <pc:grpChg chg="add mod ord">
          <ac:chgData name="José Wagner Ribeiro Jr" userId="87309a97ca89ada2" providerId="LiveId" clId="{27493AAD-2A29-4677-ADC2-1F55F8B1D34E}" dt="2026-09-30T21:55:32.834" v="4110" actId="167"/>
          <ac:grpSpMkLst>
            <pc:docMk/>
            <pc:sldMk cId="1799189430" sldId="1163"/>
            <ac:grpSpMk id="2" creationId="{5EE03FCC-4BDD-210F-118D-DACA6DA3AFE2}"/>
          </ac:grpSpMkLst>
        </pc:grpChg>
        <pc:grpChg chg="add mod">
          <ac:chgData name="José Wagner Ribeiro Jr" userId="87309a97ca89ada2" providerId="LiveId" clId="{27493AAD-2A29-4677-ADC2-1F55F8B1D34E}" dt="2026-09-30T16:48:59.097" v="3989" actId="164"/>
          <ac:grpSpMkLst>
            <pc:docMk/>
            <pc:sldMk cId="1799189430" sldId="1163"/>
            <ac:grpSpMk id="2" creationId="{BE3B92D7-E755-8120-1F2C-180B2FBD7195}"/>
          </ac:grpSpMkLst>
        </pc:grpChg>
        <pc:grpChg chg="add mod ord">
          <ac:chgData name="José Wagner Ribeiro Jr" userId="87309a97ca89ada2" providerId="LiveId" clId="{27493AAD-2A29-4677-ADC2-1F55F8B1D34E}" dt="2026-09-30T21:55:51.703" v="4114" actId="167"/>
          <ac:grpSpMkLst>
            <pc:docMk/>
            <pc:sldMk cId="1799189430" sldId="1163"/>
            <ac:grpSpMk id="3" creationId="{7FB9232B-52DE-1ED7-451C-A07EDB063DB9}"/>
          </ac:grpSpMkLst>
        </pc:grpChg>
        <pc:grpChg chg="add mod">
          <ac:chgData name="José Wagner Ribeiro Jr" userId="87309a97ca89ada2" providerId="LiveId" clId="{27493AAD-2A29-4677-ADC2-1F55F8B1D34E}" dt="2026-09-30T16:48:58.680" v="3988" actId="164"/>
          <ac:grpSpMkLst>
            <pc:docMk/>
            <pc:sldMk cId="1799189430" sldId="1163"/>
            <ac:grpSpMk id="3" creationId="{D68053D5-DB37-3E9A-DC53-C313DD19F8A6}"/>
          </ac:grpSpMkLst>
        </pc:grpChg>
        <pc:grpChg chg="add mod ord">
          <ac:chgData name="José Wagner Ribeiro Jr" userId="87309a97ca89ada2" providerId="LiveId" clId="{27493AAD-2A29-4677-ADC2-1F55F8B1D34E}" dt="2026-09-30T16:48:58.439" v="3987" actId="164"/>
          <ac:grpSpMkLst>
            <pc:docMk/>
            <pc:sldMk cId="1799189430" sldId="1163"/>
            <ac:grpSpMk id="5" creationId="{0FAA8E0E-CC27-1B70-BB45-F4F61340D6C3}"/>
          </ac:grpSpMkLst>
        </pc:grpChg>
        <pc:grpChg chg="del">
          <ac:chgData name="José Wagner Ribeiro Jr" userId="87309a97ca89ada2" providerId="LiveId" clId="{27493AAD-2A29-4677-ADC2-1F55F8B1D34E}" dt="2026-09-30T16:06:07.568" v="3756" actId="165"/>
          <ac:grpSpMkLst>
            <pc:docMk/>
            <pc:sldMk cId="1799189430" sldId="1163"/>
            <ac:grpSpMk id="5" creationId="{57A1E84A-822E-2D01-3E23-8A0FF7257828}"/>
          </ac:grpSpMkLst>
        </pc:grpChg>
        <pc:grpChg chg="add mod ord">
          <ac:chgData name="José Wagner Ribeiro Jr" userId="87309a97ca89ada2" providerId="LiveId" clId="{27493AAD-2A29-4677-ADC2-1F55F8B1D34E}" dt="2026-09-30T21:56:01.650" v="4117" actId="167"/>
          <ac:grpSpMkLst>
            <pc:docMk/>
            <pc:sldMk cId="1799189430" sldId="1163"/>
            <ac:grpSpMk id="5" creationId="{B495A454-6173-7956-4541-364DF532E1BE}"/>
          </ac:grpSpMkLst>
        </pc:grpChg>
        <pc:grpChg chg="add mod ord">
          <ac:chgData name="José Wagner Ribeiro Jr" userId="87309a97ca89ada2" providerId="LiveId" clId="{27493AAD-2A29-4677-ADC2-1F55F8B1D34E}" dt="2026-09-30T21:56:04.729" v="4118" actId="167"/>
          <ac:grpSpMkLst>
            <pc:docMk/>
            <pc:sldMk cId="1799189430" sldId="1163"/>
            <ac:grpSpMk id="8" creationId="{0E2946F0-FD4E-A2CB-DA8D-08ECA96A779F}"/>
          </ac:grpSpMkLst>
        </pc:grpChg>
        <pc:grpChg chg="add mod">
          <ac:chgData name="José Wagner Ribeiro Jr" userId="87309a97ca89ada2" providerId="LiveId" clId="{27493AAD-2A29-4677-ADC2-1F55F8B1D34E}" dt="2026-09-30T16:48:58.110" v="3986" actId="164"/>
          <ac:grpSpMkLst>
            <pc:docMk/>
            <pc:sldMk cId="1799189430" sldId="1163"/>
            <ac:grpSpMk id="8" creationId="{F1DB61C2-53F1-AB72-5B87-527102D3CDF2}"/>
          </ac:grpSpMkLst>
        </pc:grpChg>
        <pc:grpChg chg="del">
          <ac:chgData name="José Wagner Ribeiro Jr" userId="87309a97ca89ada2" providerId="LiveId" clId="{27493AAD-2A29-4677-ADC2-1F55F8B1D34E}" dt="2026-09-30T16:06:04.708" v="3755" actId="165"/>
          <ac:grpSpMkLst>
            <pc:docMk/>
            <pc:sldMk cId="1799189430" sldId="1163"/>
            <ac:grpSpMk id="9" creationId="{7EA1659C-264C-BB8B-A22B-60C38A57EA58}"/>
          </ac:grpSpMkLst>
        </pc:grpChg>
        <pc:grpChg chg="add mod">
          <ac:chgData name="José Wagner Ribeiro Jr" userId="87309a97ca89ada2" providerId="LiveId" clId="{27493AAD-2A29-4677-ADC2-1F55F8B1D34E}" dt="2026-09-30T16:50:13.112" v="4011" actId="164"/>
          <ac:grpSpMkLst>
            <pc:docMk/>
            <pc:sldMk cId="1799189430" sldId="1163"/>
            <ac:grpSpMk id="9" creationId="{95185A6A-17E7-466A-275F-3CACAA67F04B}"/>
          </ac:grpSpMkLst>
        </pc:grpChg>
        <pc:grpChg chg="del mod">
          <ac:chgData name="José Wagner Ribeiro Jr" userId="87309a97ca89ada2" providerId="LiveId" clId="{27493AAD-2A29-4677-ADC2-1F55F8B1D34E}" dt="2026-09-30T16:03:25.698" v="3688" actId="165"/>
          <ac:grpSpMkLst>
            <pc:docMk/>
            <pc:sldMk cId="1799189430" sldId="1163"/>
            <ac:grpSpMk id="13" creationId="{FD105029-B8D5-D41A-8AB9-96C175FC0207}"/>
          </ac:grpSpMkLst>
        </pc:grpChg>
        <pc:grpChg chg="add mod ord">
          <ac:chgData name="José Wagner Ribeiro Jr" userId="87309a97ca89ada2" providerId="LiveId" clId="{27493AAD-2A29-4677-ADC2-1F55F8B1D34E}" dt="2026-09-30T16:50:12.524" v="4009" actId="164"/>
          <ac:grpSpMkLst>
            <pc:docMk/>
            <pc:sldMk cId="1799189430" sldId="1163"/>
            <ac:grpSpMk id="16" creationId="{484B810E-F67F-B7BD-D235-491D5AD376D0}"/>
          </ac:grpSpMkLst>
        </pc:grpChg>
        <pc:grpChg chg="del">
          <ac:chgData name="José Wagner Ribeiro Jr" userId="87309a97ca89ada2" providerId="LiveId" clId="{27493AAD-2A29-4677-ADC2-1F55F8B1D34E}" dt="2026-09-30T16:06:01.320" v="3754" actId="165"/>
          <ac:grpSpMkLst>
            <pc:docMk/>
            <pc:sldMk cId="1799189430" sldId="1163"/>
            <ac:grpSpMk id="17" creationId="{F3FF58F6-FE3F-1557-511F-2B0DE3BC9E9D}"/>
          </ac:grpSpMkLst>
        </pc:grpChg>
        <pc:grpChg chg="add mod">
          <ac:chgData name="José Wagner Ribeiro Jr" userId="87309a97ca89ada2" providerId="LiveId" clId="{27493AAD-2A29-4677-ADC2-1F55F8B1D34E}" dt="2026-09-30T16:50:12.271" v="4008" actId="164"/>
          <ac:grpSpMkLst>
            <pc:docMk/>
            <pc:sldMk cId="1799189430" sldId="1163"/>
            <ac:grpSpMk id="22" creationId="{A20BD1A9-FB46-9D70-A235-6824317266BF}"/>
          </ac:grpSpMkLst>
        </pc:grpChg>
        <pc:grpChg chg="add mod">
          <ac:chgData name="José Wagner Ribeiro Jr" userId="87309a97ca89ada2" providerId="LiveId" clId="{27493AAD-2A29-4677-ADC2-1F55F8B1D34E}" dt="2026-09-30T16:50:11.953" v="4007" actId="164"/>
          <ac:grpSpMkLst>
            <pc:docMk/>
            <pc:sldMk cId="1799189430" sldId="1163"/>
            <ac:grpSpMk id="24" creationId="{561A0714-40CF-6F6A-DDB9-97BD98DB2776}"/>
          </ac:grpSpMkLst>
        </pc:grpChg>
        <pc:picChg chg="del">
          <ac:chgData name="José Wagner Ribeiro Jr" userId="87309a97ca89ada2" providerId="LiveId" clId="{27493AAD-2A29-4677-ADC2-1F55F8B1D34E}" dt="2026-09-30T16:01:35.145" v="3662" actId="478"/>
          <ac:picMkLst>
            <pc:docMk/>
            <pc:sldMk cId="1799189430" sldId="1163"/>
            <ac:picMk id="3" creationId="{EB574562-9159-01C4-F821-E6AB278A81C3}"/>
          </ac:picMkLst>
        </pc:picChg>
        <pc:picChg chg="del mod topLvl">
          <ac:chgData name="José Wagner Ribeiro Jr" userId="87309a97ca89ada2" providerId="LiveId" clId="{27493AAD-2A29-4677-ADC2-1F55F8B1D34E}" dt="2026-09-30T16:06:22.597" v="3762" actId="478"/>
          <ac:picMkLst>
            <pc:docMk/>
            <pc:sldMk cId="1799189430" sldId="1163"/>
            <ac:picMk id="8" creationId="{93C6CF42-5F0B-8E6D-B7DA-8E64BAF21594}"/>
          </ac:picMkLst>
        </pc:picChg>
        <pc:picChg chg="del mod topLvl">
          <ac:chgData name="José Wagner Ribeiro Jr" userId="87309a97ca89ada2" providerId="LiveId" clId="{27493AAD-2A29-4677-ADC2-1F55F8B1D34E}" dt="2026-09-30T16:06:20.709" v="3761" actId="478"/>
          <ac:picMkLst>
            <pc:docMk/>
            <pc:sldMk cId="1799189430" sldId="1163"/>
            <ac:picMk id="12" creationId="{0A9B6201-5C74-FE80-AA76-DF4A9D6A8B43}"/>
          </ac:picMkLst>
        </pc:picChg>
        <pc:picChg chg="add del mod topLvl">
          <ac:chgData name="José Wagner Ribeiro Jr" userId="87309a97ca89ada2" providerId="LiveId" clId="{27493AAD-2A29-4677-ADC2-1F55F8B1D34E}" dt="2026-09-30T16:03:29.465" v="3689" actId="478"/>
          <ac:picMkLst>
            <pc:docMk/>
            <pc:sldMk cId="1799189430" sldId="1163"/>
            <ac:picMk id="16" creationId="{03D23DE7-DEBD-5816-1A10-C8308CFDF196}"/>
          </ac:picMkLst>
        </pc:picChg>
        <pc:picChg chg="del mod topLvl">
          <ac:chgData name="José Wagner Ribeiro Jr" userId="87309a97ca89ada2" providerId="LiveId" clId="{27493AAD-2A29-4677-ADC2-1F55F8B1D34E}" dt="2026-09-30T16:06:08.958" v="3757" actId="478"/>
          <ac:picMkLst>
            <pc:docMk/>
            <pc:sldMk cId="1799189430" sldId="1163"/>
            <ac:picMk id="20" creationId="{6B584FDF-3351-63D0-AEB6-9E5CFFAD7062}"/>
          </ac:picMkLst>
        </pc:picChg>
        <pc:picChg chg="del mod">
          <ac:chgData name="José Wagner Ribeiro Jr" userId="87309a97ca89ada2" providerId="LiveId" clId="{27493AAD-2A29-4677-ADC2-1F55F8B1D34E}" dt="2026-09-30T16:04:02.464" v="3700" actId="478"/>
          <ac:picMkLst>
            <pc:docMk/>
            <pc:sldMk cId="1799189430" sldId="1163"/>
            <ac:picMk id="22" creationId="{17E6A87D-6C84-8829-66FB-0C406BB46378}"/>
          </ac:picMkLst>
        </pc:picChg>
        <pc:picChg chg="del">
          <ac:chgData name="José Wagner Ribeiro Jr" userId="87309a97ca89ada2" providerId="LiveId" clId="{27493AAD-2A29-4677-ADC2-1F55F8B1D34E}" dt="2026-09-30T16:07:56.382" v="3777" actId="478"/>
          <ac:picMkLst>
            <pc:docMk/>
            <pc:sldMk cId="1799189430" sldId="1163"/>
            <ac:picMk id="24" creationId="{AA7751BB-22A5-8818-6651-3F7C7AE34432}"/>
          </ac:picMkLst>
        </pc:picChg>
        <pc:picChg chg="del mod">
          <ac:chgData name="José Wagner Ribeiro Jr" userId="87309a97ca89ada2" providerId="LiveId" clId="{27493AAD-2A29-4677-ADC2-1F55F8B1D34E}" dt="2026-09-30T16:07:58.246" v="3779" actId="478"/>
          <ac:picMkLst>
            <pc:docMk/>
            <pc:sldMk cId="1799189430" sldId="1163"/>
            <ac:picMk id="26" creationId="{B450D9B5-FCC4-853A-A5BD-4EDE48E62755}"/>
          </ac:picMkLst>
        </pc:picChg>
        <pc:picChg chg="del mod">
          <ac:chgData name="José Wagner Ribeiro Jr" userId="87309a97ca89ada2" providerId="LiveId" clId="{27493AAD-2A29-4677-ADC2-1F55F8B1D34E}" dt="2026-09-30T16:08:00.043" v="3781" actId="478"/>
          <ac:picMkLst>
            <pc:docMk/>
            <pc:sldMk cId="1799189430" sldId="1163"/>
            <ac:picMk id="28" creationId="{211BC178-26AA-8FA9-A9B8-B392EF23669E}"/>
          </ac:picMkLst>
        </pc:picChg>
        <pc:picChg chg="mod ord">
          <ac:chgData name="José Wagner Ribeiro Jr" userId="87309a97ca89ada2" providerId="LiveId" clId="{27493AAD-2A29-4677-ADC2-1F55F8B1D34E}" dt="2026-09-30T21:56:15.608" v="4119" actId="167"/>
          <ac:picMkLst>
            <pc:docMk/>
            <pc:sldMk cId="1799189430" sldId="1163"/>
            <ac:picMk id="257" creationId="{31D4D8B0-8FE7-6247-F0AB-9C17BFF00D14}"/>
          </ac:picMkLst>
        </pc:picChg>
      </pc:sldChg>
      <pc:sldChg chg="addSp delSp modSp add mod modNotesTx">
        <pc:chgData name="José Wagner Ribeiro Jr" userId="87309a97ca89ada2" providerId="LiveId" clId="{27493AAD-2A29-4677-ADC2-1F55F8B1D34E}" dt="2026-10-01T06:50:33.613" v="5889" actId="6549"/>
        <pc:sldMkLst>
          <pc:docMk/>
          <pc:sldMk cId="349622580" sldId="1164"/>
        </pc:sldMkLst>
        <pc:spChg chg="del">
          <ac:chgData name="José Wagner Ribeiro Jr" userId="87309a97ca89ada2" providerId="LiveId" clId="{27493AAD-2A29-4677-ADC2-1F55F8B1D34E}" dt="2026-09-30T22:32:33.362" v="4599" actId="478"/>
          <ac:spMkLst>
            <pc:docMk/>
            <pc:sldMk cId="349622580" sldId="1164"/>
            <ac:spMk id="3" creationId="{426EF9E9-0D18-AA30-3B48-B9803EC468A4}"/>
          </ac:spMkLst>
        </pc:spChg>
        <pc:spChg chg="add mod">
          <ac:chgData name="José Wagner Ribeiro Jr" userId="87309a97ca89ada2" providerId="LiveId" clId="{27493AAD-2A29-4677-ADC2-1F55F8B1D34E}" dt="2026-09-30T23:10:54.790" v="4953" actId="207"/>
          <ac:spMkLst>
            <pc:docMk/>
            <pc:sldMk cId="349622580" sldId="1164"/>
            <ac:spMk id="4" creationId="{C5AB8E79-94B1-6C89-414E-26D913C00697}"/>
          </ac:spMkLst>
        </pc:spChg>
        <pc:spChg chg="del">
          <ac:chgData name="José Wagner Ribeiro Jr" userId="87309a97ca89ada2" providerId="LiveId" clId="{27493AAD-2A29-4677-ADC2-1F55F8B1D34E}" dt="2026-09-30T22:32:33.362" v="4599" actId="478"/>
          <ac:spMkLst>
            <pc:docMk/>
            <pc:sldMk cId="349622580" sldId="1164"/>
            <ac:spMk id="5" creationId="{77AC9F62-EB6C-2554-FC6D-3B64012EE048}"/>
          </ac:spMkLst>
        </pc:spChg>
        <pc:spChg chg="del">
          <ac:chgData name="José Wagner Ribeiro Jr" userId="87309a97ca89ada2" providerId="LiveId" clId="{27493AAD-2A29-4677-ADC2-1F55F8B1D34E}" dt="2026-09-30T22:32:28.946" v="4598" actId="478"/>
          <ac:spMkLst>
            <pc:docMk/>
            <pc:sldMk cId="349622580" sldId="1164"/>
            <ac:spMk id="6" creationId="{A20C0D65-C26E-18F4-96C0-EF5AA1BD81C3}"/>
          </ac:spMkLst>
        </pc:spChg>
        <pc:spChg chg="del">
          <ac:chgData name="José Wagner Ribeiro Jr" userId="87309a97ca89ada2" providerId="LiveId" clId="{27493AAD-2A29-4677-ADC2-1F55F8B1D34E}" dt="2026-09-30T22:32:33.362" v="4599" actId="478"/>
          <ac:spMkLst>
            <pc:docMk/>
            <pc:sldMk cId="349622580" sldId="1164"/>
            <ac:spMk id="7" creationId="{2B800C27-64C6-8D3B-22A6-0D0521C2E3A7}"/>
          </ac:spMkLst>
        </pc:spChg>
        <pc:spChg chg="del">
          <ac:chgData name="José Wagner Ribeiro Jr" userId="87309a97ca89ada2" providerId="LiveId" clId="{27493AAD-2A29-4677-ADC2-1F55F8B1D34E}" dt="2026-09-30T22:32:33.362" v="4599" actId="478"/>
          <ac:spMkLst>
            <pc:docMk/>
            <pc:sldMk cId="349622580" sldId="1164"/>
            <ac:spMk id="11" creationId="{C44154E3-5CFE-1F66-6F11-EFACFA3474A2}"/>
          </ac:spMkLst>
        </pc:spChg>
        <pc:spChg chg="mod">
          <ac:chgData name="José Wagner Ribeiro Jr" userId="87309a97ca89ada2" providerId="LiveId" clId="{27493AAD-2A29-4677-ADC2-1F55F8B1D34E}" dt="2026-09-30T22:35:30.641" v="4742" actId="1076"/>
          <ac:spMkLst>
            <pc:docMk/>
            <pc:sldMk cId="349622580" sldId="1164"/>
            <ac:spMk id="27" creationId="{EB03465C-5DE3-6FFE-827F-4EEC1D244DCD}"/>
          </ac:spMkLst>
        </pc:spChg>
        <pc:spChg chg="mod">
          <ac:chgData name="José Wagner Ribeiro Jr" userId="87309a97ca89ada2" providerId="LiveId" clId="{27493AAD-2A29-4677-ADC2-1F55F8B1D34E}" dt="2026-09-30T22:35:39.783" v="4743" actId="1076"/>
          <ac:spMkLst>
            <pc:docMk/>
            <pc:sldMk cId="349622580" sldId="1164"/>
            <ac:spMk id="69" creationId="{244BAC83-A403-0A64-7217-D53491369056}"/>
          </ac:spMkLst>
        </pc:spChg>
        <pc:spChg chg="mod">
          <ac:chgData name="José Wagner Ribeiro Jr" userId="87309a97ca89ada2" providerId="LiveId" clId="{27493AAD-2A29-4677-ADC2-1F55F8B1D34E}" dt="2026-09-30T22:35:30.641" v="4742" actId="1076"/>
          <ac:spMkLst>
            <pc:docMk/>
            <pc:sldMk cId="349622580" sldId="1164"/>
            <ac:spMk id="71" creationId="{AF4BA58B-C2F3-5605-9CA8-E407848B5C8B}"/>
          </ac:spMkLst>
        </pc:spChg>
        <pc:spChg chg="del">
          <ac:chgData name="José Wagner Ribeiro Jr" userId="87309a97ca89ada2" providerId="LiveId" clId="{27493AAD-2A29-4677-ADC2-1F55F8B1D34E}" dt="2026-09-30T22:32:33.362" v="4599" actId="478"/>
          <ac:spMkLst>
            <pc:docMk/>
            <pc:sldMk cId="349622580" sldId="1164"/>
            <ac:spMk id="79" creationId="{B53D11FD-1EC0-F977-E2A3-FCED2122CC53}"/>
          </ac:spMkLst>
        </pc:spChg>
        <pc:spChg chg="mod">
          <ac:chgData name="José Wagner Ribeiro Jr" userId="87309a97ca89ada2" providerId="LiveId" clId="{27493AAD-2A29-4677-ADC2-1F55F8B1D34E}" dt="2026-09-30T22:35:39.783" v="4743" actId="1076"/>
          <ac:spMkLst>
            <pc:docMk/>
            <pc:sldMk cId="349622580" sldId="1164"/>
            <ac:spMk id="81" creationId="{BEFA3A59-5C92-FB9F-7B68-11DFAEF03336}"/>
          </ac:spMkLst>
        </pc:spChg>
        <pc:spChg chg="mod">
          <ac:chgData name="José Wagner Ribeiro Jr" userId="87309a97ca89ada2" providerId="LiveId" clId="{27493AAD-2A29-4677-ADC2-1F55F8B1D34E}" dt="2026-09-30T22:35:30.641" v="4742" actId="1076"/>
          <ac:spMkLst>
            <pc:docMk/>
            <pc:sldMk cId="349622580" sldId="1164"/>
            <ac:spMk id="83" creationId="{CDBCE7C1-4124-8AF8-937F-8342DBEDDB95}"/>
          </ac:spMkLst>
        </pc:spChg>
        <pc:spChg chg="mod">
          <ac:chgData name="José Wagner Ribeiro Jr" userId="87309a97ca89ada2" providerId="LiveId" clId="{27493AAD-2A29-4677-ADC2-1F55F8B1D34E}" dt="2026-09-30T22:35:39.783" v="4743" actId="1076"/>
          <ac:spMkLst>
            <pc:docMk/>
            <pc:sldMk cId="349622580" sldId="1164"/>
            <ac:spMk id="87" creationId="{FE3167C1-2F99-49F0-0265-AC5259C0CFC2}"/>
          </ac:spMkLst>
        </pc:spChg>
        <pc:spChg chg="mod">
          <ac:chgData name="José Wagner Ribeiro Jr" userId="87309a97ca89ada2" providerId="LiveId" clId="{27493AAD-2A29-4677-ADC2-1F55F8B1D34E}" dt="2026-09-30T22:35:30.641" v="4742" actId="1076"/>
          <ac:spMkLst>
            <pc:docMk/>
            <pc:sldMk cId="349622580" sldId="1164"/>
            <ac:spMk id="89" creationId="{3DBA3499-D45D-CCD7-8A6E-0C0E4E3F5280}"/>
          </ac:spMkLst>
        </pc:spChg>
        <pc:spChg chg="mod">
          <ac:chgData name="José Wagner Ribeiro Jr" userId="87309a97ca89ada2" providerId="LiveId" clId="{27493AAD-2A29-4677-ADC2-1F55F8B1D34E}" dt="2026-09-30T22:35:39.783" v="4743" actId="1076"/>
          <ac:spMkLst>
            <pc:docMk/>
            <pc:sldMk cId="349622580" sldId="1164"/>
            <ac:spMk id="91" creationId="{F862B5B9-F574-2750-3BF9-2E6FBB7B8C22}"/>
          </ac:spMkLst>
        </pc:spChg>
        <pc:spChg chg="mod">
          <ac:chgData name="José Wagner Ribeiro Jr" userId="87309a97ca89ada2" providerId="LiveId" clId="{27493AAD-2A29-4677-ADC2-1F55F8B1D34E}" dt="2026-09-30T22:35:30.641" v="4742" actId="1076"/>
          <ac:spMkLst>
            <pc:docMk/>
            <pc:sldMk cId="349622580" sldId="1164"/>
            <ac:spMk id="93" creationId="{67BE8D38-0418-3C67-F6E0-CEA55DAE2AFB}"/>
          </ac:spMkLst>
        </pc:spChg>
        <pc:spChg chg="del">
          <ac:chgData name="José Wagner Ribeiro Jr" userId="87309a97ca89ada2" providerId="LiveId" clId="{27493AAD-2A29-4677-ADC2-1F55F8B1D34E}" dt="2026-09-30T22:32:33.362" v="4599" actId="478"/>
          <ac:spMkLst>
            <pc:docMk/>
            <pc:sldMk cId="349622580" sldId="1164"/>
            <ac:spMk id="95" creationId="{73D805FE-F925-D678-4618-16D2461CD8D4}"/>
          </ac:spMkLst>
        </pc:spChg>
        <pc:spChg chg="mod">
          <ac:chgData name="José Wagner Ribeiro Jr" userId="87309a97ca89ada2" providerId="LiveId" clId="{27493AAD-2A29-4677-ADC2-1F55F8B1D34E}" dt="2026-09-30T22:36:07.479" v="4746" actId="20577"/>
          <ac:spMkLst>
            <pc:docMk/>
            <pc:sldMk cId="349622580" sldId="1164"/>
            <ac:spMk id="103" creationId="{48E55A82-E088-A9A6-EC7F-041099788193}"/>
          </ac:spMkLst>
        </pc:spChg>
        <pc:spChg chg="mod">
          <ac:chgData name="José Wagner Ribeiro Jr" userId="87309a97ca89ada2" providerId="LiveId" clId="{27493AAD-2A29-4677-ADC2-1F55F8B1D34E}" dt="2026-09-30T22:35:30.641" v="4742" actId="1076"/>
          <ac:spMkLst>
            <pc:docMk/>
            <pc:sldMk cId="349622580" sldId="1164"/>
            <ac:spMk id="105" creationId="{4D369C23-723A-CA9F-8B01-F9D5423DAAAE}"/>
          </ac:spMkLst>
        </pc:spChg>
        <pc:spChg chg="mod">
          <ac:chgData name="José Wagner Ribeiro Jr" userId="87309a97ca89ada2" providerId="LiveId" clId="{27493AAD-2A29-4677-ADC2-1F55F8B1D34E}" dt="2026-09-30T22:36:34.614" v="4751" actId="27636"/>
          <ac:spMkLst>
            <pc:docMk/>
            <pc:sldMk cId="349622580" sldId="1164"/>
            <ac:spMk id="107" creationId="{4C1342C6-006C-0F2F-3F9A-3F66557D6DF1}"/>
          </ac:spMkLst>
        </pc:spChg>
        <pc:spChg chg="mod">
          <ac:chgData name="José Wagner Ribeiro Jr" userId="87309a97ca89ada2" providerId="LiveId" clId="{27493AAD-2A29-4677-ADC2-1F55F8B1D34E}" dt="2026-09-30T22:35:30.641" v="4742" actId="1076"/>
          <ac:spMkLst>
            <pc:docMk/>
            <pc:sldMk cId="349622580" sldId="1164"/>
            <ac:spMk id="109" creationId="{4AF9671F-7A6B-3434-2D74-CAA36736D8D7}"/>
          </ac:spMkLst>
        </pc:spChg>
        <pc:spChg chg="del">
          <ac:chgData name="José Wagner Ribeiro Jr" userId="87309a97ca89ada2" providerId="LiveId" clId="{27493AAD-2A29-4677-ADC2-1F55F8B1D34E}" dt="2026-09-30T22:32:33.362" v="4599" actId="478"/>
          <ac:spMkLst>
            <pc:docMk/>
            <pc:sldMk cId="349622580" sldId="1164"/>
            <ac:spMk id="117" creationId="{11E613D4-03F4-3661-E248-2378D276BD59}"/>
          </ac:spMkLst>
        </pc:spChg>
        <pc:spChg chg="mod">
          <ac:chgData name="José Wagner Ribeiro Jr" userId="87309a97ca89ada2" providerId="LiveId" clId="{27493AAD-2A29-4677-ADC2-1F55F8B1D34E}" dt="2026-09-30T22:35:39.783" v="4743" actId="1076"/>
          <ac:spMkLst>
            <pc:docMk/>
            <pc:sldMk cId="349622580" sldId="1164"/>
            <ac:spMk id="119" creationId="{7CD401C9-AD2A-D854-989E-8405372D5AE0}"/>
          </ac:spMkLst>
        </pc:spChg>
        <pc:spChg chg="mod">
          <ac:chgData name="José Wagner Ribeiro Jr" userId="87309a97ca89ada2" providerId="LiveId" clId="{27493AAD-2A29-4677-ADC2-1F55F8B1D34E}" dt="2026-09-30T22:35:30.641" v="4742" actId="1076"/>
          <ac:spMkLst>
            <pc:docMk/>
            <pc:sldMk cId="349622580" sldId="1164"/>
            <ac:spMk id="121" creationId="{5F32CBC9-8CAC-96DE-A6A3-7F8CF129726F}"/>
          </ac:spMkLst>
        </pc:spChg>
        <pc:spChg chg="del">
          <ac:chgData name="José Wagner Ribeiro Jr" userId="87309a97ca89ada2" providerId="LiveId" clId="{27493AAD-2A29-4677-ADC2-1F55F8B1D34E}" dt="2026-09-30T22:32:33.362" v="4599" actId="478"/>
          <ac:spMkLst>
            <pc:docMk/>
            <pc:sldMk cId="349622580" sldId="1164"/>
            <ac:spMk id="125" creationId="{90D71DDB-9210-3589-F7C8-69129054B713}"/>
          </ac:spMkLst>
        </pc:spChg>
        <pc:spChg chg="mod">
          <ac:chgData name="José Wagner Ribeiro Jr" userId="87309a97ca89ada2" providerId="LiveId" clId="{27493AAD-2A29-4677-ADC2-1F55F8B1D34E}" dt="2026-09-30T23:11:05.179" v="4967" actId="20577"/>
          <ac:spMkLst>
            <pc:docMk/>
            <pc:sldMk cId="349622580" sldId="1164"/>
            <ac:spMk id="127" creationId="{76D28E46-C339-931A-6036-6FE2E2BC3168}"/>
          </ac:spMkLst>
        </pc:spChg>
        <pc:spChg chg="mod">
          <ac:chgData name="José Wagner Ribeiro Jr" userId="87309a97ca89ada2" providerId="LiveId" clId="{27493AAD-2A29-4677-ADC2-1F55F8B1D34E}" dt="2026-09-30T22:35:30.641" v="4742" actId="1076"/>
          <ac:spMkLst>
            <pc:docMk/>
            <pc:sldMk cId="349622580" sldId="1164"/>
            <ac:spMk id="129" creationId="{3EB52F65-2893-056C-3663-19688C430931}"/>
          </ac:spMkLst>
        </pc:spChg>
        <pc:picChg chg="del">
          <ac:chgData name="José Wagner Ribeiro Jr" userId="87309a97ca89ada2" providerId="LiveId" clId="{27493AAD-2A29-4677-ADC2-1F55F8B1D34E}" dt="2026-09-30T22:32:33.362" v="4599" actId="478"/>
          <ac:picMkLst>
            <pc:docMk/>
            <pc:sldMk cId="349622580" sldId="1164"/>
            <ac:picMk id="9" creationId="{84C9F97C-2043-9806-A113-59F203B33A6E}"/>
          </ac:picMkLst>
        </pc:picChg>
        <pc:picChg chg="add mod">
          <ac:chgData name="José Wagner Ribeiro Jr" userId="87309a97ca89ada2" providerId="LiveId" clId="{27493AAD-2A29-4677-ADC2-1F55F8B1D34E}" dt="2026-09-30T22:36:23.155" v="4749" actId="1076"/>
          <ac:picMkLst>
            <pc:docMk/>
            <pc:sldMk cId="349622580" sldId="1164"/>
            <ac:picMk id="12" creationId="{BA2E7491-3270-82FA-ADE7-74EA993C336A}"/>
          </ac:picMkLst>
        </pc:picChg>
        <pc:picChg chg="del mod">
          <ac:chgData name="José Wagner Ribeiro Jr" userId="87309a97ca89ada2" providerId="LiveId" clId="{27493AAD-2A29-4677-ADC2-1F55F8B1D34E}" dt="2026-09-30T22:36:17.481" v="4747" actId="478"/>
          <ac:picMkLst>
            <pc:docMk/>
            <pc:sldMk cId="349622580" sldId="1164"/>
            <ac:picMk id="99" creationId="{A72A5D14-04B7-3150-4A83-34B52FBA21C3}"/>
          </ac:picMkLst>
        </pc:picChg>
        <pc:picChg chg="mod">
          <ac:chgData name="José Wagner Ribeiro Jr" userId="87309a97ca89ada2" providerId="LiveId" clId="{27493AAD-2A29-4677-ADC2-1F55F8B1D34E}" dt="2026-09-30T22:35:30.641" v="4742" actId="1076"/>
          <ac:picMkLst>
            <pc:docMk/>
            <pc:sldMk cId="349622580" sldId="1164"/>
            <ac:picMk id="101" creationId="{F3344B5F-7EB0-1AD8-86A5-09A94C79556B}"/>
          </ac:picMkLst>
        </pc:picChg>
        <pc:picChg chg="mod">
          <ac:chgData name="José Wagner Ribeiro Jr" userId="87309a97ca89ada2" providerId="LiveId" clId="{27493AAD-2A29-4677-ADC2-1F55F8B1D34E}" dt="2026-09-30T22:33:55.657" v="4726" actId="1076"/>
          <ac:picMkLst>
            <pc:docMk/>
            <pc:sldMk cId="349622580" sldId="1164"/>
            <ac:picMk id="111" creationId="{A5246720-8C8B-3C91-4024-04E44BDB642C}"/>
          </ac:picMkLst>
        </pc:picChg>
        <pc:picChg chg="del">
          <ac:chgData name="José Wagner Ribeiro Jr" userId="87309a97ca89ada2" providerId="LiveId" clId="{27493AAD-2A29-4677-ADC2-1F55F8B1D34E}" dt="2026-09-30T22:32:33.362" v="4599" actId="478"/>
          <ac:picMkLst>
            <pc:docMk/>
            <pc:sldMk cId="349622580" sldId="1164"/>
            <ac:picMk id="113" creationId="{A9DCB824-8043-6113-EA7E-4DE632055EE8}"/>
          </ac:picMkLst>
        </pc:picChg>
        <pc:picChg chg="mod">
          <ac:chgData name="José Wagner Ribeiro Jr" userId="87309a97ca89ada2" providerId="LiveId" clId="{27493AAD-2A29-4677-ADC2-1F55F8B1D34E}" dt="2026-09-30T22:35:39.783" v="4743" actId="1076"/>
          <ac:picMkLst>
            <pc:docMk/>
            <pc:sldMk cId="349622580" sldId="1164"/>
            <ac:picMk id="115" creationId="{2F4C26B8-D0D5-90C9-E3AF-B0ADFF748487}"/>
          </ac:picMkLst>
        </pc:picChg>
      </pc:sldChg>
      <pc:sldChg chg="addSp delSp modSp add del mod ord">
        <pc:chgData name="José Wagner Ribeiro Jr" userId="87309a97ca89ada2" providerId="LiveId" clId="{27493AAD-2A29-4677-ADC2-1F55F8B1D34E}" dt="2026-09-30T22:35:10.775" v="4739" actId="47"/>
        <pc:sldMkLst>
          <pc:docMk/>
          <pc:sldMk cId="558015207" sldId="1165"/>
        </pc:sldMkLst>
        <pc:spChg chg="mod">
          <ac:chgData name="José Wagner Ribeiro Jr" userId="87309a97ca89ada2" providerId="LiveId" clId="{27493AAD-2A29-4677-ADC2-1F55F8B1D34E}" dt="2026-09-30T22:31:56.558" v="4591" actId="14100"/>
          <ac:spMkLst>
            <pc:docMk/>
            <pc:sldMk cId="558015207" sldId="1165"/>
            <ac:spMk id="3" creationId="{BAF0332D-F8C0-EEE2-2057-EE6F84160D4E}"/>
          </ac:spMkLst>
        </pc:spChg>
        <pc:spChg chg="add">
          <ac:chgData name="José Wagner Ribeiro Jr" userId="87309a97ca89ada2" providerId="LiveId" clId="{27493AAD-2A29-4677-ADC2-1F55F8B1D34E}" dt="2026-09-30T22:29:28.532" v="4520" actId="22"/>
          <ac:spMkLst>
            <pc:docMk/>
            <pc:sldMk cId="558015207" sldId="1165"/>
            <ac:spMk id="4" creationId="{CFF46491-E519-55B3-5F29-F5F3EA75CF4C}"/>
          </ac:spMkLst>
        </pc:spChg>
        <pc:spChg chg="del">
          <ac:chgData name="José Wagner Ribeiro Jr" userId="87309a97ca89ada2" providerId="LiveId" clId="{27493AAD-2A29-4677-ADC2-1F55F8B1D34E}" dt="2026-09-30T22:30:45.204" v="4570" actId="478"/>
          <ac:spMkLst>
            <pc:docMk/>
            <pc:sldMk cId="558015207" sldId="1165"/>
            <ac:spMk id="5" creationId="{A7A686DC-7AB9-A6B2-10C9-182E83CCDAA0}"/>
          </ac:spMkLst>
        </pc:spChg>
        <pc:spChg chg="add del">
          <ac:chgData name="José Wagner Ribeiro Jr" userId="87309a97ca89ada2" providerId="LiveId" clId="{27493AAD-2A29-4677-ADC2-1F55F8B1D34E}" dt="2026-09-30T22:29:42.283" v="4522" actId="22"/>
          <ac:spMkLst>
            <pc:docMk/>
            <pc:sldMk cId="558015207" sldId="1165"/>
            <ac:spMk id="8" creationId="{8C229DF5-170E-E672-3FC4-C3474E5E8655}"/>
          </ac:spMkLst>
        </pc:spChg>
        <pc:spChg chg="del mod">
          <ac:chgData name="José Wagner Ribeiro Jr" userId="87309a97ca89ada2" providerId="LiveId" clId="{27493AAD-2A29-4677-ADC2-1F55F8B1D34E}" dt="2026-09-30T22:30:51.933" v="4573" actId="478"/>
          <ac:spMkLst>
            <pc:docMk/>
            <pc:sldMk cId="558015207" sldId="1165"/>
            <ac:spMk id="9" creationId="{BF8209FB-FFD9-555C-F7A8-9A488E346C2A}"/>
          </ac:spMkLst>
        </pc:spChg>
        <pc:spChg chg="mod">
          <ac:chgData name="José Wagner Ribeiro Jr" userId="87309a97ca89ada2" providerId="LiveId" clId="{27493AAD-2A29-4677-ADC2-1F55F8B1D34E}" dt="2026-09-30T22:32:02.303" v="4593" actId="14100"/>
          <ac:spMkLst>
            <pc:docMk/>
            <pc:sldMk cId="558015207" sldId="1165"/>
            <ac:spMk id="11" creationId="{49C8D7BC-AAD5-7864-8041-E8D163491973}"/>
          </ac:spMkLst>
        </pc:spChg>
        <pc:spChg chg="add mod">
          <ac:chgData name="José Wagner Ribeiro Jr" userId="87309a97ca89ada2" providerId="LiveId" clId="{27493AAD-2A29-4677-ADC2-1F55F8B1D34E}" dt="2026-09-30T22:30:04.852" v="4560" actId="122"/>
          <ac:spMkLst>
            <pc:docMk/>
            <pc:sldMk cId="558015207" sldId="1165"/>
            <ac:spMk id="12" creationId="{FEAFB439-3EEE-706C-0FE7-9002F0FCA2A1}"/>
          </ac:spMkLst>
        </pc:spChg>
        <pc:spChg chg="del">
          <ac:chgData name="José Wagner Ribeiro Jr" userId="87309a97ca89ada2" providerId="LiveId" clId="{27493AAD-2A29-4677-ADC2-1F55F8B1D34E}" dt="2026-09-30T22:30:47.838" v="4571" actId="478"/>
          <ac:spMkLst>
            <pc:docMk/>
            <pc:sldMk cId="558015207" sldId="1165"/>
            <ac:spMk id="13" creationId="{A8CF9F50-8A8F-3AE8-36E6-A8951DA7CD5B}"/>
          </ac:spMkLst>
        </pc:spChg>
        <pc:spChg chg="add del">
          <ac:chgData name="José Wagner Ribeiro Jr" userId="87309a97ca89ada2" providerId="LiveId" clId="{27493AAD-2A29-4677-ADC2-1F55F8B1D34E}" dt="2026-09-30T22:31:02.182" v="4579" actId="478"/>
          <ac:spMkLst>
            <pc:docMk/>
            <pc:sldMk cId="558015207" sldId="1165"/>
            <ac:spMk id="15" creationId="{F7A0C96C-046B-E2EE-8FED-CC535C91FC25}"/>
          </ac:spMkLst>
        </pc:spChg>
        <pc:spChg chg="del mod">
          <ac:chgData name="José Wagner Ribeiro Jr" userId="87309a97ca89ada2" providerId="LiveId" clId="{27493AAD-2A29-4677-ADC2-1F55F8B1D34E}" dt="2026-09-30T22:31:06.672" v="4580" actId="478"/>
          <ac:spMkLst>
            <pc:docMk/>
            <pc:sldMk cId="558015207" sldId="1165"/>
            <ac:spMk id="17" creationId="{4F0FD857-9682-7F5E-7A80-3CDB9DB875BD}"/>
          </ac:spMkLst>
        </pc:spChg>
        <pc:spChg chg="del">
          <ac:chgData name="José Wagner Ribeiro Jr" userId="87309a97ca89ada2" providerId="LiveId" clId="{27493AAD-2A29-4677-ADC2-1F55F8B1D34E}" dt="2026-09-30T22:31:42.287" v="4587" actId="478"/>
          <ac:spMkLst>
            <pc:docMk/>
            <pc:sldMk cId="558015207" sldId="1165"/>
            <ac:spMk id="19" creationId="{DEF88495-A12C-8AB4-922B-53BD732AB6C8}"/>
          </ac:spMkLst>
        </pc:spChg>
        <pc:spChg chg="add del">
          <ac:chgData name="José Wagner Ribeiro Jr" userId="87309a97ca89ada2" providerId="LiveId" clId="{27493AAD-2A29-4677-ADC2-1F55F8B1D34E}" dt="2026-09-30T22:30:21.378" v="4562" actId="22"/>
          <ac:spMkLst>
            <pc:docMk/>
            <pc:sldMk cId="558015207" sldId="1165"/>
            <ac:spMk id="20" creationId="{8BE63734-58E5-51AE-7116-B738BB6495BC}"/>
          </ac:spMkLst>
        </pc:spChg>
        <pc:spChg chg="mod">
          <ac:chgData name="José Wagner Ribeiro Jr" userId="87309a97ca89ada2" providerId="LiveId" clId="{27493AAD-2A29-4677-ADC2-1F55F8B1D34E}" dt="2026-09-30T22:31:54.262" v="4590" actId="1076"/>
          <ac:spMkLst>
            <pc:docMk/>
            <pc:sldMk cId="558015207" sldId="1165"/>
            <ac:spMk id="21" creationId="{113BE88C-FD3C-6917-DB3E-120A59B49DD2}"/>
          </ac:spMkLst>
        </pc:spChg>
        <pc:spChg chg="add del mod">
          <ac:chgData name="José Wagner Ribeiro Jr" userId="87309a97ca89ada2" providerId="LiveId" clId="{27493AAD-2A29-4677-ADC2-1F55F8B1D34E}" dt="2026-09-30T22:30:43.846" v="4569" actId="21"/>
          <ac:spMkLst>
            <pc:docMk/>
            <pc:sldMk cId="558015207" sldId="1165"/>
            <ac:spMk id="23" creationId="{ED85800D-4240-B662-1281-DF7180B53694}"/>
          </ac:spMkLst>
        </pc:spChg>
        <pc:spChg chg="add mod">
          <ac:chgData name="José Wagner Ribeiro Jr" userId="87309a97ca89ada2" providerId="LiveId" clId="{27493AAD-2A29-4677-ADC2-1F55F8B1D34E}" dt="2026-09-30T22:31:59.393" v="4592" actId="14100"/>
          <ac:spMkLst>
            <pc:docMk/>
            <pc:sldMk cId="558015207" sldId="1165"/>
            <ac:spMk id="25" creationId="{7F6FDE6C-E3F2-09C7-9CB8-0DF5364F25D6}"/>
          </ac:spMkLst>
        </pc:spChg>
        <pc:spChg chg="add mod">
          <ac:chgData name="José Wagner Ribeiro Jr" userId="87309a97ca89ada2" providerId="LiveId" clId="{27493AAD-2A29-4677-ADC2-1F55F8B1D34E}" dt="2026-09-30T22:31:12.083" v="4582" actId="1076"/>
          <ac:spMkLst>
            <pc:docMk/>
            <pc:sldMk cId="558015207" sldId="1165"/>
            <ac:spMk id="27" creationId="{8BC30533-7819-786A-5EEE-C92EC0A88170}"/>
          </ac:spMkLst>
        </pc:spChg>
        <pc:spChg chg="add mod">
          <ac:chgData name="José Wagner Ribeiro Jr" userId="87309a97ca89ada2" providerId="LiveId" clId="{27493AAD-2A29-4677-ADC2-1F55F8B1D34E}" dt="2026-09-30T22:31:18.850" v="4584" actId="1076"/>
          <ac:spMkLst>
            <pc:docMk/>
            <pc:sldMk cId="558015207" sldId="1165"/>
            <ac:spMk id="29" creationId="{7CBD5C1A-D78F-3F2F-D2D7-7AB366FB3EC3}"/>
          </ac:spMkLst>
        </pc:spChg>
        <pc:spChg chg="add mod">
          <ac:chgData name="José Wagner Ribeiro Jr" userId="87309a97ca89ada2" providerId="LiveId" clId="{27493AAD-2A29-4677-ADC2-1F55F8B1D34E}" dt="2026-09-30T22:32:05.459" v="4594" actId="14100"/>
          <ac:spMkLst>
            <pc:docMk/>
            <pc:sldMk cId="558015207" sldId="1165"/>
            <ac:spMk id="31" creationId="{855FEE67-F747-C63E-2488-6E2931FCDA72}"/>
          </ac:spMkLst>
        </pc:spChg>
        <pc:spChg chg="mod">
          <ac:chgData name="José Wagner Ribeiro Jr" userId="87309a97ca89ada2" providerId="LiveId" clId="{27493AAD-2A29-4677-ADC2-1F55F8B1D34E}" dt="2026-09-30T22:29:50.458" v="4554" actId="1036"/>
          <ac:spMkLst>
            <pc:docMk/>
            <pc:sldMk cId="558015207" sldId="1165"/>
            <ac:spMk id="32" creationId="{B75456A8-E4BA-B26C-2B74-047C5187D421}"/>
          </ac:spMkLst>
        </pc:spChg>
        <pc:spChg chg="mod">
          <ac:chgData name="José Wagner Ribeiro Jr" userId="87309a97ca89ada2" providerId="LiveId" clId="{27493AAD-2A29-4677-ADC2-1F55F8B1D34E}" dt="2026-09-30T22:29:50.458" v="4554" actId="1036"/>
          <ac:spMkLst>
            <pc:docMk/>
            <pc:sldMk cId="558015207" sldId="1165"/>
            <ac:spMk id="34" creationId="{48CFD852-9F0C-8FB7-35C2-3DA6301EC2DF}"/>
          </ac:spMkLst>
        </pc:spChg>
        <pc:spChg chg="add mod">
          <ac:chgData name="José Wagner Ribeiro Jr" userId="87309a97ca89ada2" providerId="LiveId" clId="{27493AAD-2A29-4677-ADC2-1F55F8B1D34E}" dt="2026-09-30T22:31:49.731" v="4589" actId="1076"/>
          <ac:spMkLst>
            <pc:docMk/>
            <pc:sldMk cId="558015207" sldId="1165"/>
            <ac:spMk id="35" creationId="{02DBC904-761C-2B7F-B5BA-BB2BA088F9C0}"/>
          </ac:spMkLst>
        </pc:spChg>
        <pc:spChg chg="del mod">
          <ac:chgData name="José Wagner Ribeiro Jr" userId="87309a97ca89ada2" providerId="LiveId" clId="{27493AAD-2A29-4677-ADC2-1F55F8B1D34E}" dt="2026-09-30T22:32:20.843" v="4595" actId="478"/>
          <ac:spMkLst>
            <pc:docMk/>
            <pc:sldMk cId="558015207" sldId="1165"/>
            <ac:spMk id="36" creationId="{0C873F85-17F8-6453-294C-831AC0645B17}"/>
          </ac:spMkLst>
        </pc:spChg>
        <pc:spChg chg="add mod">
          <ac:chgData name="José Wagner Ribeiro Jr" userId="87309a97ca89ada2" providerId="LiveId" clId="{27493AAD-2A29-4677-ADC2-1F55F8B1D34E}" dt="2026-09-30T22:32:24.480" v="4597" actId="14100"/>
          <ac:spMkLst>
            <pc:docMk/>
            <pc:sldMk cId="558015207" sldId="1165"/>
            <ac:spMk id="39" creationId="{C279A905-B342-8E45-A03C-F48E02CD929B}"/>
          </ac:spMkLst>
        </pc:spChg>
        <pc:spChg chg="mod">
          <ac:chgData name="José Wagner Ribeiro Jr" userId="87309a97ca89ada2" providerId="LiveId" clId="{27493AAD-2A29-4677-ADC2-1F55F8B1D34E}" dt="2026-09-30T22:29:50.458" v="4554" actId="1036"/>
          <ac:spMkLst>
            <pc:docMk/>
            <pc:sldMk cId="558015207" sldId="1165"/>
            <ac:spMk id="40" creationId="{3136D933-5712-C3BD-778E-5E52885F0E0D}"/>
          </ac:spMkLst>
        </pc:spChg>
        <pc:spChg chg="mod">
          <ac:chgData name="José Wagner Ribeiro Jr" userId="87309a97ca89ada2" providerId="LiveId" clId="{27493AAD-2A29-4677-ADC2-1F55F8B1D34E}" dt="2026-09-30T22:29:50.458" v="4554" actId="1036"/>
          <ac:spMkLst>
            <pc:docMk/>
            <pc:sldMk cId="558015207" sldId="1165"/>
            <ac:spMk id="42" creationId="{0CC9E261-6DB4-A376-4C54-BA54555B20C4}"/>
          </ac:spMkLst>
        </pc:spChg>
        <pc:spChg chg="del">
          <ac:chgData name="José Wagner Ribeiro Jr" userId="87309a97ca89ada2" providerId="LiveId" clId="{27493AAD-2A29-4677-ADC2-1F55F8B1D34E}" dt="2026-09-30T22:29:28.153" v="4519" actId="478"/>
          <ac:spMkLst>
            <pc:docMk/>
            <pc:sldMk cId="558015207" sldId="1165"/>
            <ac:spMk id="275" creationId="{186EDF5D-8E2B-20E1-5F69-111342AE72C9}"/>
          </ac:spMkLst>
        </pc:spChg>
        <pc:picChg chg="add del">
          <ac:chgData name="José Wagner Ribeiro Jr" userId="87309a97ca89ada2" providerId="LiveId" clId="{27493AAD-2A29-4677-ADC2-1F55F8B1D34E}" dt="2026-09-30T22:30:21.378" v="4562" actId="22"/>
          <ac:picMkLst>
            <pc:docMk/>
            <pc:sldMk cId="558015207" sldId="1165"/>
            <ac:picMk id="16" creationId="{95AFFBBF-052A-9CC2-E5E5-0716D73118F7}"/>
          </ac:picMkLst>
        </pc:picChg>
        <pc:picChg chg="mod">
          <ac:chgData name="José Wagner Ribeiro Jr" userId="87309a97ca89ada2" providerId="LiveId" clId="{27493AAD-2A29-4677-ADC2-1F55F8B1D34E}" dt="2026-09-30T22:30:26.522" v="4563" actId="1076"/>
          <ac:picMkLst>
            <pc:docMk/>
            <pc:sldMk cId="558015207" sldId="1165"/>
            <ac:picMk id="273" creationId="{6A451331-71C1-0A30-C6BF-25D818EB406A}"/>
          </ac:picMkLst>
        </pc:picChg>
      </pc:sldChg>
      <pc:sldChg chg="addSp delSp modSp add mod delAnim modAnim">
        <pc:chgData name="José Wagner Ribeiro Jr" userId="87309a97ca89ada2" providerId="LiveId" clId="{27493AAD-2A29-4677-ADC2-1F55F8B1D34E}" dt="2026-09-30T23:21:24.373" v="5076" actId="6549"/>
        <pc:sldMkLst>
          <pc:docMk/>
          <pc:sldMk cId="2364191109" sldId="1165"/>
        </pc:sldMkLst>
        <pc:spChg chg="add mod">
          <ac:chgData name="José Wagner Ribeiro Jr" userId="87309a97ca89ada2" providerId="LiveId" clId="{27493AAD-2A29-4677-ADC2-1F55F8B1D34E}" dt="2026-09-30T23:21:24.373" v="5076" actId="6549"/>
          <ac:spMkLst>
            <pc:docMk/>
            <pc:sldMk cId="2364191109" sldId="1165"/>
            <ac:spMk id="7" creationId="{7174B039-DE78-2497-DBB0-6D6BC60B319C}"/>
          </ac:spMkLst>
        </pc:spChg>
        <pc:spChg chg="add mod">
          <ac:chgData name="José Wagner Ribeiro Jr" userId="87309a97ca89ada2" providerId="LiveId" clId="{27493AAD-2A29-4677-ADC2-1F55F8B1D34E}" dt="2026-09-30T22:44:10.763" v="4783" actId="571"/>
          <ac:spMkLst>
            <pc:docMk/>
            <pc:sldMk cId="2364191109" sldId="1165"/>
            <ac:spMk id="8" creationId="{8B477843-F873-AB1A-3BFF-124613D4BC58}"/>
          </ac:spMkLst>
        </pc:spChg>
        <pc:spChg chg="del">
          <ac:chgData name="José Wagner Ribeiro Jr" userId="87309a97ca89ada2" providerId="LiveId" clId="{27493AAD-2A29-4677-ADC2-1F55F8B1D34E}" dt="2026-09-30T22:43:15.740" v="4768" actId="478"/>
          <ac:spMkLst>
            <pc:docMk/>
            <pc:sldMk cId="2364191109" sldId="1165"/>
            <ac:spMk id="14" creationId="{FA0F06CB-C4C6-8555-E856-2F927E0B6757}"/>
          </ac:spMkLst>
        </pc:spChg>
        <pc:spChg chg="del">
          <ac:chgData name="José Wagner Ribeiro Jr" userId="87309a97ca89ada2" providerId="LiveId" clId="{27493AAD-2A29-4677-ADC2-1F55F8B1D34E}" dt="2026-09-30T22:43:15.740" v="4768" actId="478"/>
          <ac:spMkLst>
            <pc:docMk/>
            <pc:sldMk cId="2364191109" sldId="1165"/>
            <ac:spMk id="26" creationId="{3E83D2DC-2CAC-FEC7-40E8-84A8F368411D}"/>
          </ac:spMkLst>
        </pc:spChg>
        <pc:spChg chg="del">
          <ac:chgData name="José Wagner Ribeiro Jr" userId="87309a97ca89ada2" providerId="LiveId" clId="{27493AAD-2A29-4677-ADC2-1F55F8B1D34E}" dt="2026-09-30T22:43:15.740" v="4768" actId="478"/>
          <ac:spMkLst>
            <pc:docMk/>
            <pc:sldMk cId="2364191109" sldId="1165"/>
            <ac:spMk id="31" creationId="{018D4372-DD52-EF20-2C81-D9FD2E41EBE7}"/>
          </ac:spMkLst>
        </pc:spChg>
        <pc:spChg chg="del">
          <ac:chgData name="José Wagner Ribeiro Jr" userId="87309a97ca89ada2" providerId="LiveId" clId="{27493AAD-2A29-4677-ADC2-1F55F8B1D34E}" dt="2026-09-30T22:43:15.740" v="4768" actId="478"/>
          <ac:spMkLst>
            <pc:docMk/>
            <pc:sldMk cId="2364191109" sldId="1165"/>
            <ac:spMk id="36" creationId="{53729808-74DF-8D4C-4F7B-17F2936E2F5A}"/>
          </ac:spMkLst>
        </pc:spChg>
        <pc:spChg chg="del">
          <ac:chgData name="José Wagner Ribeiro Jr" userId="87309a97ca89ada2" providerId="LiveId" clId="{27493AAD-2A29-4677-ADC2-1F55F8B1D34E}" dt="2026-09-30T22:43:18.469" v="4769" actId="478"/>
          <ac:spMkLst>
            <pc:docMk/>
            <pc:sldMk cId="2364191109" sldId="1165"/>
            <ac:spMk id="56" creationId="{080A6C1B-85CA-73B0-1809-6293881E191A}"/>
          </ac:spMkLst>
        </pc:spChg>
        <pc:spChg chg="mod">
          <ac:chgData name="José Wagner Ribeiro Jr" userId="87309a97ca89ada2" providerId="LiveId" clId="{27493AAD-2A29-4677-ADC2-1F55F8B1D34E}" dt="2026-09-30T22:49:38.370" v="4917" actId="20577"/>
          <ac:spMkLst>
            <pc:docMk/>
            <pc:sldMk cId="2364191109" sldId="1165"/>
            <ac:spMk id="100" creationId="{0E960069-FB98-32AD-4DEB-8F915E4C8AC7}"/>
          </ac:spMkLst>
        </pc:spChg>
        <pc:grpChg chg="del">
          <ac:chgData name="José Wagner Ribeiro Jr" userId="87309a97ca89ada2" providerId="LiveId" clId="{27493AAD-2A29-4677-ADC2-1F55F8B1D34E}" dt="2026-09-30T22:43:15.740" v="4768" actId="478"/>
          <ac:grpSpMkLst>
            <pc:docMk/>
            <pc:sldMk cId="2364191109" sldId="1165"/>
            <ac:grpSpMk id="59" creationId="{1C9A7836-538C-5A07-7E30-8A7128189F95}"/>
          </ac:grpSpMkLst>
        </pc:grpChg>
        <pc:grpChg chg="del">
          <ac:chgData name="José Wagner Ribeiro Jr" userId="87309a97ca89ada2" providerId="LiveId" clId="{27493AAD-2A29-4677-ADC2-1F55F8B1D34E}" dt="2026-09-30T22:43:15.740" v="4768" actId="478"/>
          <ac:grpSpMkLst>
            <pc:docMk/>
            <pc:sldMk cId="2364191109" sldId="1165"/>
            <ac:grpSpMk id="64" creationId="{33F8260F-4203-074B-6381-11BC2A141877}"/>
          </ac:grpSpMkLst>
        </pc:grpChg>
        <pc:picChg chg="add mod">
          <ac:chgData name="José Wagner Ribeiro Jr" userId="87309a97ca89ada2" providerId="LiveId" clId="{27493AAD-2A29-4677-ADC2-1F55F8B1D34E}" dt="2026-09-30T23:20:24.776" v="5061" actId="1076"/>
          <ac:picMkLst>
            <pc:docMk/>
            <pc:sldMk cId="2364191109" sldId="1165"/>
            <ac:picMk id="10" creationId="{33912826-49C5-FF09-E31E-B0AE01EE8E84}"/>
          </ac:picMkLst>
        </pc:picChg>
        <pc:picChg chg="add mod">
          <ac:chgData name="José Wagner Ribeiro Jr" userId="87309a97ca89ada2" providerId="LiveId" clId="{27493AAD-2A29-4677-ADC2-1F55F8B1D34E}" dt="2026-09-30T23:20:24.413" v="5060" actId="1076"/>
          <ac:picMkLst>
            <pc:docMk/>
            <pc:sldMk cId="2364191109" sldId="1165"/>
            <ac:picMk id="12" creationId="{DFB4FCCA-3C8D-993F-6B08-E64FEE9E4491}"/>
          </ac:picMkLst>
        </pc:picChg>
        <pc:picChg chg="del">
          <ac:chgData name="José Wagner Ribeiro Jr" userId="87309a97ca89ada2" providerId="LiveId" clId="{27493AAD-2A29-4677-ADC2-1F55F8B1D34E}" dt="2026-09-30T22:43:15.740" v="4768" actId="478"/>
          <ac:picMkLst>
            <pc:docMk/>
            <pc:sldMk cId="2364191109" sldId="1165"/>
            <ac:picMk id="24" creationId="{3AE95000-5FAA-57D8-0585-BE5F8279B435}"/>
          </ac:picMkLst>
        </pc:picChg>
        <pc:picChg chg="del">
          <ac:chgData name="José Wagner Ribeiro Jr" userId="87309a97ca89ada2" providerId="LiveId" clId="{27493AAD-2A29-4677-ADC2-1F55F8B1D34E}" dt="2026-09-30T22:43:15.740" v="4768" actId="478"/>
          <ac:picMkLst>
            <pc:docMk/>
            <pc:sldMk cId="2364191109" sldId="1165"/>
            <ac:picMk id="29" creationId="{208E0616-CCD4-F38B-1B10-B3264F0CA2AD}"/>
          </ac:picMkLst>
        </pc:picChg>
        <pc:picChg chg="del">
          <ac:chgData name="José Wagner Ribeiro Jr" userId="87309a97ca89ada2" providerId="LiveId" clId="{27493AAD-2A29-4677-ADC2-1F55F8B1D34E}" dt="2026-09-30T22:43:15.740" v="4768" actId="478"/>
          <ac:picMkLst>
            <pc:docMk/>
            <pc:sldMk cId="2364191109" sldId="1165"/>
            <ac:picMk id="34" creationId="{EEC31F42-6B3C-2F6A-DAFD-7885B9A6937C}"/>
          </ac:picMkLst>
        </pc:picChg>
        <pc:picChg chg="del">
          <ac:chgData name="José Wagner Ribeiro Jr" userId="87309a97ca89ada2" providerId="LiveId" clId="{27493AAD-2A29-4677-ADC2-1F55F8B1D34E}" dt="2026-09-30T22:43:15.740" v="4768" actId="478"/>
          <ac:picMkLst>
            <pc:docMk/>
            <pc:sldMk cId="2364191109" sldId="1165"/>
            <ac:picMk id="39" creationId="{75784957-60CC-9F07-4653-71E1289FE70A}"/>
          </ac:picMkLst>
        </pc:picChg>
        <pc:picChg chg="mod">
          <ac:chgData name="José Wagner Ribeiro Jr" userId="87309a97ca89ada2" providerId="LiveId" clId="{27493AAD-2A29-4677-ADC2-1F55F8B1D34E}" dt="2026-09-30T22:45:03.199" v="4790" actId="1076"/>
          <ac:picMkLst>
            <pc:docMk/>
            <pc:sldMk cId="2364191109" sldId="1165"/>
            <ac:picMk id="96" creationId="{80C2C7D6-9519-3BB6-AF1F-FA4DD2BE7AF4}"/>
          </ac:picMkLst>
        </pc:picChg>
      </pc:sldChg>
      <pc:sldMasterChg chg="addSldLayout delSldLayout">
        <pc:chgData name="José Wagner Ribeiro Jr" userId="87309a97ca89ada2" providerId="LiveId" clId="{27493AAD-2A29-4677-ADC2-1F55F8B1D34E}" dt="2026-09-29T23:49:52.376" v="2799" actId="47"/>
        <pc:sldMasterMkLst>
          <pc:docMk/>
          <pc:sldMasterMk cId="0" sldId="2147483659"/>
        </pc:sldMasterMkLst>
        <pc:sldLayoutChg chg="add del">
          <pc:chgData name="José Wagner Ribeiro Jr" userId="87309a97ca89ada2" providerId="LiveId" clId="{27493AAD-2A29-4677-ADC2-1F55F8B1D34E}" dt="2026-09-29T23:49:52.376" v="2799" actId="47"/>
          <pc:sldLayoutMkLst>
            <pc:docMk/>
            <pc:sldMasterMk cId="0" sldId="2147483659"/>
            <pc:sldLayoutMk cId="3151453252"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a:extLst>
            <a:ext uri="{FF2B5EF4-FFF2-40B4-BE49-F238E27FC236}">
              <a16:creationId xmlns:a16="http://schemas.microsoft.com/office/drawing/2014/main" id="{48EFFD9F-C061-91FC-8CD2-E2FFB00082BC}"/>
            </a:ext>
          </a:extLst>
        </p:cNvPr>
        <p:cNvGrpSpPr/>
        <p:nvPr/>
      </p:nvGrpSpPr>
      <p:grpSpPr>
        <a:xfrm>
          <a:off x="0" y="0"/>
          <a:ext cx="0" cy="0"/>
          <a:chOff x="0" y="0"/>
          <a:chExt cx="0" cy="0"/>
        </a:xfrm>
      </p:grpSpPr>
      <p:sp>
        <p:nvSpPr>
          <p:cNvPr id="153" name="Google Shape;153;p1:notes">
            <a:extLst>
              <a:ext uri="{FF2B5EF4-FFF2-40B4-BE49-F238E27FC236}">
                <a16:creationId xmlns:a16="http://schemas.microsoft.com/office/drawing/2014/main" id="{421A8DC6-6EDE-2BE4-D4CE-D243E8D3915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notes">
            <a:extLst>
              <a:ext uri="{FF2B5EF4-FFF2-40B4-BE49-F238E27FC236}">
                <a16:creationId xmlns:a16="http://schemas.microsoft.com/office/drawing/2014/main" id="{864F5BB0-979F-B470-151C-283A6614ACE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100" b="0" i="0" u="none" strike="noStrike" cap="none" spc="0" dirty="0">
                <a:solidFill>
                  <a:srgbClr val="000000"/>
                </a:solidFill>
                <a:effectLst/>
                <a:latin typeface="Arial"/>
                <a:ea typeface="Arial"/>
                <a:cs typeface="Arial"/>
                <a:sym typeface="Arial"/>
              </a:rPr>
              <a:t>Good morning. I'm José Ribeiro, from </a:t>
            </a:r>
            <a:r>
              <a:rPr lang="en-US" sz="1100" b="0" i="0" u="none" strike="noStrike" cap="none" spc="0" dirty="0" err="1">
                <a:solidFill>
                  <a:srgbClr val="000000"/>
                </a:solidFill>
                <a:effectLst/>
                <a:latin typeface="Arial"/>
                <a:ea typeface="Arial"/>
                <a:cs typeface="Arial"/>
                <a:sym typeface="Arial"/>
              </a:rPr>
              <a:t>WildMon</a:t>
            </a:r>
            <a:r>
              <a:rPr lang="en-US" sz="1100" b="0" i="0" u="none" strike="noStrike" cap="none" spc="0" dirty="0">
                <a:solidFill>
                  <a:srgbClr val="000000"/>
                </a:solidFill>
                <a:effectLst/>
                <a:latin typeface="Arial"/>
                <a:ea typeface="Arial"/>
                <a:cs typeface="Arial"/>
                <a:sym typeface="Arial"/>
              </a:rPr>
              <a:t>. Today I want to take you on a short listening trip through </a:t>
            </a:r>
            <a:r>
              <a:rPr lang="en-US" sz="1100" b="0" i="0" u="none" strike="noStrike" cap="none" spc="0" dirty="0" err="1">
                <a:solidFill>
                  <a:srgbClr val="000000"/>
                </a:solidFill>
                <a:effectLst/>
                <a:latin typeface="Arial"/>
                <a:ea typeface="Arial"/>
                <a:cs typeface="Arial"/>
                <a:sym typeface="Arial"/>
              </a:rPr>
              <a:t>Kopački</a:t>
            </a:r>
            <a:r>
              <a:rPr lang="en-US" sz="1100" b="0" i="0" u="none" strike="noStrike" cap="none" spc="0" dirty="0">
                <a:solidFill>
                  <a:srgbClr val="000000"/>
                </a:solidFill>
                <a:effectLst/>
                <a:latin typeface="Arial"/>
                <a:ea typeface="Arial"/>
                <a:cs typeface="Arial"/>
                <a:sym typeface="Arial"/>
              </a:rPr>
              <a:t> rit. This work is a partnership between Huawei, our partners at the University of </a:t>
            </a:r>
            <a:r>
              <a:rPr lang="en-US" sz="1100" b="0" i="0" u="none" strike="noStrike" cap="none" spc="0" dirty="0" err="1">
                <a:solidFill>
                  <a:srgbClr val="000000"/>
                </a:solidFill>
                <a:effectLst/>
                <a:latin typeface="Arial"/>
                <a:ea typeface="Arial"/>
                <a:cs typeface="Arial"/>
                <a:sym typeface="Arial"/>
              </a:rPr>
              <a:t>Osiék</a:t>
            </a:r>
            <a:r>
              <a:rPr lang="en-US" sz="1100" b="0" i="0" u="none" strike="noStrike" cap="none" spc="0" dirty="0">
                <a:solidFill>
                  <a:srgbClr val="000000"/>
                </a:solidFill>
                <a:effectLst/>
                <a:latin typeface="Arial"/>
                <a:ea typeface="Arial"/>
                <a:cs typeface="Arial"/>
                <a:sym typeface="Arial"/>
              </a:rPr>
              <a:t>, the Nature Park, and </a:t>
            </a:r>
            <a:r>
              <a:rPr lang="en-US" sz="1100" b="0" i="0" u="none" strike="noStrike" cap="none" spc="0" dirty="0" err="1">
                <a:solidFill>
                  <a:srgbClr val="000000"/>
                </a:solidFill>
                <a:effectLst/>
                <a:latin typeface="Arial"/>
                <a:ea typeface="Arial"/>
                <a:cs typeface="Arial"/>
                <a:sym typeface="Arial"/>
              </a:rPr>
              <a:t>WildMon</a:t>
            </a:r>
            <a:r>
              <a:rPr lang="en-US" sz="1100" b="0" i="0" u="none" strike="noStrike" cap="none" spc="0" dirty="0">
                <a:solidFill>
                  <a:srgbClr val="000000"/>
                </a:solidFill>
                <a:effectLst/>
                <a:latin typeface="Arial"/>
                <a:ea typeface="Arial"/>
                <a:cs typeface="Arial"/>
                <a:sym typeface="Arial"/>
              </a:rPr>
              <a:t>. Our team has another talk about the technology behind its TOMORROW, when you have the chance to see a demo how to analyze acoustic data. Today I will focus on what we heard, and what it tells us about the park.</a:t>
            </a:r>
            <a:endParaRPr dirty="0"/>
          </a:p>
        </p:txBody>
      </p:sp>
      <p:sp>
        <p:nvSpPr>
          <p:cNvPr id="155" name="Google Shape;155;p1:notes">
            <a:extLst>
              <a:ext uri="{FF2B5EF4-FFF2-40B4-BE49-F238E27FC236}">
                <a16:creationId xmlns:a16="http://schemas.microsoft.com/office/drawing/2014/main" id="{340541BB-C594-3ADE-2682-6E8B58E5FD6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2723512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lgn="l">
              <a:buNone/>
            </a:pPr>
            <a:r>
              <a:rPr lang="en-US" sz="1100" b="0" i="0" u="none" strike="noStrike" cap="none" spc="0" dirty="0">
                <a:solidFill>
                  <a:srgbClr val="000000"/>
                </a:solidFill>
                <a:effectLst/>
                <a:latin typeface="Arial"/>
                <a:ea typeface="Arial"/>
                <a:cs typeface="Arial"/>
                <a:sym typeface="Arial"/>
              </a:rPr>
              <a:t>We came with three simple questions. First: where do species live in the park? Second: what shapes where they live, the vegetation or the water? And third: is anything changing from one year to the next? To answer them, we listened to the park from 2023 to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2488D474-CFE2-BE96-CF6D-F092EC6E2704}"/>
            </a:ext>
          </a:extLst>
        </p:cNvPr>
        <p:cNvGrpSpPr/>
        <p:nvPr/>
      </p:nvGrpSpPr>
      <p:grpSpPr>
        <a:xfrm>
          <a:off x="0" y="0"/>
          <a:ext cx="0" cy="0"/>
          <a:chOff x="0" y="0"/>
          <a:chExt cx="0" cy="0"/>
        </a:xfrm>
      </p:grpSpPr>
      <p:sp>
        <p:nvSpPr>
          <p:cNvPr id="93" name="Google Shape;93;g2d397bcd766_0_74:notes">
            <a:extLst>
              <a:ext uri="{FF2B5EF4-FFF2-40B4-BE49-F238E27FC236}">
                <a16:creationId xmlns:a16="http://schemas.microsoft.com/office/drawing/2014/main" id="{6F840CB4-44ED-DC59-24F2-11A9DA82AF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397bcd766_0_74:notes">
            <a:extLst>
              <a:ext uri="{FF2B5EF4-FFF2-40B4-BE49-F238E27FC236}">
                <a16:creationId xmlns:a16="http://schemas.microsoft.com/office/drawing/2014/main" id="{538D2C28-9CD2-D109-D774-7355080972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spc="0" dirty="0">
                <a:solidFill>
                  <a:srgbClr val="000000"/>
                </a:solidFill>
                <a:effectLst/>
                <a:latin typeface="Arial"/>
                <a:ea typeface="Arial"/>
                <a:cs typeface="Arial"/>
                <a:sym typeface="Arial"/>
              </a:rPr>
              <a:t>The Park is a wetland where water and forest meet. This mix of habitats is exactly why it is such a good place to listen. We placed small audio recorders, called AudioMoths, at 98 sites across the park. Each one recorded one minute of sound every five minutes, day and night, from spring to autumn. We did this for three years. The red dot is one recorder. None of this would be possible without our local partners, who took the recorders into the field.</a:t>
            </a:r>
            <a:endParaRPr dirty="0"/>
          </a:p>
        </p:txBody>
      </p:sp>
    </p:spTree>
    <p:extLst>
      <p:ext uri="{BB962C8B-B14F-4D97-AF65-F5344CB8AC3E}">
        <p14:creationId xmlns:p14="http://schemas.microsoft.com/office/powerpoint/2010/main" val="839028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a:extLst>
            <a:ext uri="{FF2B5EF4-FFF2-40B4-BE49-F238E27FC236}">
              <a16:creationId xmlns:a16="http://schemas.microsoft.com/office/drawing/2014/main" id="{4726904C-988E-5738-5AB9-F8AA0BB3C045}"/>
            </a:ext>
          </a:extLst>
        </p:cNvPr>
        <p:cNvGrpSpPr/>
        <p:nvPr/>
      </p:nvGrpSpPr>
      <p:grpSpPr>
        <a:xfrm>
          <a:off x="0" y="0"/>
          <a:ext cx="0" cy="0"/>
          <a:chOff x="0" y="0"/>
          <a:chExt cx="0" cy="0"/>
        </a:xfrm>
      </p:grpSpPr>
      <p:sp>
        <p:nvSpPr>
          <p:cNvPr id="130" name="Google Shape;130;g2d397bcd766_0_88:notes">
            <a:extLst>
              <a:ext uri="{FF2B5EF4-FFF2-40B4-BE49-F238E27FC236}">
                <a16:creationId xmlns:a16="http://schemas.microsoft.com/office/drawing/2014/main" id="{8D74C79D-9244-00C9-33CF-26B0CFCAFC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pt-BR"/>
          </a:p>
        </p:txBody>
      </p:sp>
      <p:sp>
        <p:nvSpPr>
          <p:cNvPr id="131" name="Google Shape;131;g2d397bcd766_0_88:notes">
            <a:extLst>
              <a:ext uri="{FF2B5EF4-FFF2-40B4-BE49-F238E27FC236}">
                <a16:creationId xmlns:a16="http://schemas.microsoft.com/office/drawing/2014/main" id="{5BACC8E9-4062-6CC6-FCC5-9B1D1488301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spc="0" dirty="0">
                <a:solidFill>
                  <a:srgbClr val="000000"/>
                </a:solidFill>
                <a:effectLst/>
                <a:latin typeface="Arial"/>
                <a:ea typeface="Arial"/>
                <a:cs typeface="Arial"/>
                <a:sym typeface="Arial"/>
              </a:rPr>
              <a:t>This is what a recording looks like. Time runs from left to right, and pitch from bottom to top. Each species leaves its own shape. In just 15 seconds, we have a Eurasian blackcap, a great tit, and the soft, low call of the turtle dove, a Vulnerable species</a:t>
            </a:r>
            <a:endParaRPr lang="en-US" dirty="0"/>
          </a:p>
          <a:p>
            <a:pPr marL="158750" indent="0">
              <a:buNone/>
            </a:pPr>
            <a:br>
              <a:rPr lang="en-US" dirty="0"/>
            </a:br>
            <a:endParaRPr dirty="0"/>
          </a:p>
        </p:txBody>
      </p:sp>
    </p:spTree>
    <p:extLst>
      <p:ext uri="{BB962C8B-B14F-4D97-AF65-F5344CB8AC3E}">
        <p14:creationId xmlns:p14="http://schemas.microsoft.com/office/powerpoint/2010/main" val="3739229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A0136457-74D1-F5EF-7BAA-253433285B8F}"/>
            </a:ext>
          </a:extLst>
        </p:cNvPr>
        <p:cNvGrpSpPr/>
        <p:nvPr/>
      </p:nvGrpSpPr>
      <p:grpSpPr>
        <a:xfrm>
          <a:off x="0" y="0"/>
          <a:ext cx="0" cy="0"/>
          <a:chOff x="0" y="0"/>
          <a:chExt cx="0" cy="0"/>
        </a:xfrm>
      </p:grpSpPr>
      <p:sp>
        <p:nvSpPr>
          <p:cNvPr id="93" name="Google Shape;93;g2d397bcd766_0_74:notes">
            <a:extLst>
              <a:ext uri="{FF2B5EF4-FFF2-40B4-BE49-F238E27FC236}">
                <a16:creationId xmlns:a16="http://schemas.microsoft.com/office/drawing/2014/main" id="{2D6C66FB-EA8F-DA8F-4FFA-0F30783199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397bcd766_0_74:notes">
            <a:extLst>
              <a:ext uri="{FF2B5EF4-FFF2-40B4-BE49-F238E27FC236}">
                <a16:creationId xmlns:a16="http://schemas.microsoft.com/office/drawing/2014/main" id="{F8EDDD5F-F22E-93CE-445D-4CA9363D7D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spc="0" dirty="0">
                <a:solidFill>
                  <a:srgbClr val="000000"/>
                </a:solidFill>
                <a:effectLst/>
                <a:latin typeface="Arial"/>
                <a:ea typeface="Arial"/>
                <a:cs typeface="Arial"/>
                <a:sym typeface="Arial"/>
              </a:rPr>
              <a:t>Together with the university team, we followed some focal species. Each one has its own voice: the white-tailed eagle, the golden jackal, the common tree frog, and the great spotted woodpecker. We can see for their spectrogram very distinct vocalizations</a:t>
            </a:r>
            <a:endParaRPr dirty="0"/>
          </a:p>
        </p:txBody>
      </p:sp>
    </p:spTree>
    <p:extLst>
      <p:ext uri="{BB962C8B-B14F-4D97-AF65-F5344CB8AC3E}">
        <p14:creationId xmlns:p14="http://schemas.microsoft.com/office/powerpoint/2010/main" val="2269943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E91B7400-CA2D-C8A6-4C66-AD113BBC7DC7}"/>
            </a:ext>
          </a:extLst>
        </p:cNvPr>
        <p:cNvGrpSpPr/>
        <p:nvPr/>
      </p:nvGrpSpPr>
      <p:grpSpPr>
        <a:xfrm>
          <a:off x="0" y="0"/>
          <a:ext cx="0" cy="0"/>
          <a:chOff x="0" y="0"/>
          <a:chExt cx="0" cy="0"/>
        </a:xfrm>
      </p:grpSpPr>
      <p:sp>
        <p:nvSpPr>
          <p:cNvPr id="93" name="Google Shape;93;g2d397bcd766_0_74:notes">
            <a:extLst>
              <a:ext uri="{FF2B5EF4-FFF2-40B4-BE49-F238E27FC236}">
                <a16:creationId xmlns:a16="http://schemas.microsoft.com/office/drawing/2014/main" id="{6B3F920F-AFED-ACC7-54AF-B9A15896AE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397bcd766_0_74:notes">
            <a:extLst>
              <a:ext uri="{FF2B5EF4-FFF2-40B4-BE49-F238E27FC236}">
                <a16:creationId xmlns:a16="http://schemas.microsoft.com/office/drawing/2014/main" id="{E862E753-ABBE-4384-9929-385F6A9301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spc="0" dirty="0">
                <a:solidFill>
                  <a:srgbClr val="000000"/>
                </a:solidFill>
                <a:effectLst/>
                <a:latin typeface="Arial"/>
                <a:ea typeface="Arial"/>
                <a:cs typeface="Arial"/>
                <a:sym typeface="Arial"/>
              </a:rPr>
              <a:t>Why listen, instead of just looking? First, listening does not disturb the animals: we don't need to see them or catch them. One recorder listens in all directions, and we can cover many sites and many species at the same time, day and night, for months. And every recording becomes a permanent archive. Researchers call these recordings time capsules: in ten years, anyone can go back and listen again.</a:t>
            </a:r>
            <a:endParaRPr dirty="0"/>
          </a:p>
        </p:txBody>
      </p:sp>
    </p:spTree>
    <p:extLst>
      <p:ext uri="{BB962C8B-B14F-4D97-AF65-F5344CB8AC3E}">
        <p14:creationId xmlns:p14="http://schemas.microsoft.com/office/powerpoint/2010/main" val="2125174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f24a544dc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pt-BR"/>
          </a:p>
        </p:txBody>
      </p:sp>
      <p:sp>
        <p:nvSpPr>
          <p:cNvPr id="122" name="Google Shape;122;g2f24a544dc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spc="0" dirty="0">
                <a:solidFill>
                  <a:srgbClr val="000000"/>
                </a:solidFill>
                <a:effectLst/>
                <a:latin typeface="Arial"/>
                <a:ea typeface="Arial"/>
                <a:cs typeface="Arial"/>
                <a:sym typeface="Arial"/>
              </a:rPr>
              <a:t>To understand why a species lives in one place and not in another, we used satellite data about the landscape around each device: how much </a:t>
            </a:r>
            <a:r>
              <a:rPr lang="en-US" sz="1100" b="0" i="0" u="none" strike="noStrike" cap="none" spc="0" dirty="0" err="1">
                <a:solidFill>
                  <a:srgbClr val="000000"/>
                </a:solidFill>
                <a:effectLst/>
                <a:latin typeface="Arial"/>
                <a:ea typeface="Arial"/>
                <a:cs typeface="Arial"/>
                <a:sym typeface="Arial"/>
              </a:rPr>
              <a:t>Belogorica</a:t>
            </a:r>
            <a:r>
              <a:rPr lang="en-US" sz="1100" b="0" i="0" u="none" strike="noStrike" cap="none" spc="0" dirty="0">
                <a:solidFill>
                  <a:srgbClr val="000000"/>
                </a:solidFill>
                <a:effectLst/>
                <a:latin typeface="Arial"/>
                <a:ea typeface="Arial"/>
                <a:cs typeface="Arial"/>
                <a:sym typeface="Arial"/>
              </a:rPr>
              <a:t> forest there is, how green the vegetation is, how much the tree height changes, how much surface water there is, and how wet the ground is. </a:t>
            </a:r>
            <a:r>
              <a:rPr lang="en-US" b="1" dirty="0"/>
              <a:t>Basically, we are trying to capture two important habitats in a wetland: vegetation and water.</a:t>
            </a:r>
          </a:p>
          <a:p>
            <a:pPr marL="158750" indent="0">
              <a:buNone/>
            </a:pPr>
            <a:endParaRPr lang="en-US" b="1" dirty="0"/>
          </a:p>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d397bcd766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pt-BR"/>
          </a:p>
        </p:txBody>
      </p:sp>
      <p:sp>
        <p:nvSpPr>
          <p:cNvPr id="149" name="Google Shape;149;g2d397bcd766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spc="0" dirty="0">
                <a:solidFill>
                  <a:srgbClr val="000000"/>
                </a:solidFill>
                <a:effectLst/>
                <a:latin typeface="Arial"/>
                <a:ea typeface="Arial"/>
                <a:cs typeface="Arial"/>
                <a:sym typeface="Arial"/>
              </a:rPr>
              <a:t>Then we used occupancy models. The idea is simple. Imagine ten sites. We hear this frog at six of them, so we say its occupancy is 0.6. But sometimes the frog is there and stays quiet, and we miss it. The model corrects for that. We modeled 136 species: most of them birds, 5 mammals and 5 frogs and toads.</a:t>
            </a:r>
            <a:endParaRPr lang="pt-BR" sz="1100" b="0" i="0" u="none" strike="noStrike" cap="none" dirty="0">
              <a:solidFill>
                <a:srgbClr val="000000"/>
              </a:solidFill>
              <a:effectLst/>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a:extLst>
            <a:ext uri="{FF2B5EF4-FFF2-40B4-BE49-F238E27FC236}">
              <a16:creationId xmlns:a16="http://schemas.microsoft.com/office/drawing/2014/main" id="{3608440B-848A-856D-CD7A-9AB7487A4F78}"/>
            </a:ext>
          </a:extLst>
        </p:cNvPr>
        <p:cNvGrpSpPr/>
        <p:nvPr/>
      </p:nvGrpSpPr>
      <p:grpSpPr>
        <a:xfrm>
          <a:off x="0" y="0"/>
          <a:ext cx="0" cy="0"/>
          <a:chOff x="0" y="0"/>
          <a:chExt cx="0" cy="0"/>
        </a:xfrm>
      </p:grpSpPr>
      <p:sp>
        <p:nvSpPr>
          <p:cNvPr id="148" name="Google Shape;148;g2d397bcd766_0_66:notes">
            <a:extLst>
              <a:ext uri="{FF2B5EF4-FFF2-40B4-BE49-F238E27FC236}">
                <a16:creationId xmlns:a16="http://schemas.microsoft.com/office/drawing/2014/main" id="{3C753841-CBEA-6015-3D25-BEBAC43227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pt-BR"/>
          </a:p>
        </p:txBody>
      </p:sp>
      <p:sp>
        <p:nvSpPr>
          <p:cNvPr id="149" name="Google Shape;149;g2d397bcd766_0_66:notes">
            <a:extLst>
              <a:ext uri="{FF2B5EF4-FFF2-40B4-BE49-F238E27FC236}">
                <a16:creationId xmlns:a16="http://schemas.microsoft.com/office/drawing/2014/main" id="{D1879F25-C48D-0991-48A1-BA4FE2D399E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spc="0" dirty="0">
                <a:solidFill>
                  <a:srgbClr val="000000"/>
                </a:solidFill>
                <a:effectLst/>
                <a:latin typeface="Arial"/>
                <a:ea typeface="Arial"/>
                <a:cs typeface="Arial"/>
                <a:sym typeface="Arial"/>
              </a:rPr>
              <a:t>In short: we combine where we detected each species with the landscape data. </a:t>
            </a:r>
            <a:r>
              <a:rPr lang="en-US" dirty="0"/>
              <a:t>This is what allows us to go beyond just record and hearing species and actually understand the ecological patterns driving where wildlife occurs — and to predict biodiversity across the full study area.</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185385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d397bcd766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d397bcd766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pt-BR" sz="1100" b="0" i="0" u="none" strike="noStrike" cap="none" spc="0" dirty="0" err="1">
                <a:solidFill>
                  <a:srgbClr val="000000"/>
                </a:solidFill>
                <a:effectLst/>
                <a:latin typeface="Arial"/>
                <a:ea typeface="Arial"/>
                <a:cs typeface="Arial"/>
                <a:sym typeface="Arial"/>
              </a:rPr>
              <a:t>So</a:t>
            </a:r>
            <a:r>
              <a:rPr lang="pt-BR" sz="1100" b="0" i="0" u="none" strike="noStrike" cap="none" spc="0" dirty="0">
                <a:solidFill>
                  <a:srgbClr val="000000"/>
                </a:solidFill>
                <a:effectLst/>
                <a:latin typeface="Arial"/>
                <a:ea typeface="Arial"/>
                <a:cs typeface="Arial"/>
                <a:sym typeface="Arial"/>
              </a:rPr>
              <a:t>, </a:t>
            </a:r>
            <a:r>
              <a:rPr lang="pt-BR" sz="1100" b="0" i="0" u="none" strike="noStrike" cap="none" spc="0" dirty="0" err="1">
                <a:solidFill>
                  <a:srgbClr val="000000"/>
                </a:solidFill>
                <a:effectLst/>
                <a:latin typeface="Arial"/>
                <a:ea typeface="Arial"/>
                <a:cs typeface="Arial"/>
                <a:sym typeface="Arial"/>
              </a:rPr>
              <a:t>what</a:t>
            </a:r>
            <a:r>
              <a:rPr lang="pt-BR" sz="1100" b="0" i="0" u="none" strike="noStrike" cap="none" spc="0" dirty="0">
                <a:solidFill>
                  <a:srgbClr val="000000"/>
                </a:solidFill>
                <a:effectLst/>
                <a:latin typeface="Arial"/>
                <a:ea typeface="Arial"/>
                <a:cs typeface="Arial"/>
                <a:sym typeface="Arial"/>
              </a:rPr>
              <a:t> </a:t>
            </a:r>
            <a:r>
              <a:rPr lang="pt-BR" sz="1100" b="0" i="0" u="none" strike="noStrike" cap="none" spc="0" dirty="0" err="1">
                <a:solidFill>
                  <a:srgbClr val="000000"/>
                </a:solidFill>
                <a:effectLst/>
                <a:latin typeface="Arial"/>
                <a:ea typeface="Arial"/>
                <a:cs typeface="Arial"/>
                <a:sym typeface="Arial"/>
              </a:rPr>
              <a:t>did</a:t>
            </a:r>
            <a:r>
              <a:rPr lang="pt-BR" sz="1100" b="0" i="0" u="none" strike="noStrike" cap="none" spc="0" dirty="0">
                <a:solidFill>
                  <a:srgbClr val="000000"/>
                </a:solidFill>
                <a:effectLst/>
                <a:latin typeface="Arial"/>
                <a:ea typeface="Arial"/>
                <a:cs typeface="Arial"/>
                <a:sym typeface="Arial"/>
              </a:rPr>
              <a:t> </a:t>
            </a:r>
            <a:r>
              <a:rPr lang="pt-BR" sz="1100" b="0" i="0" u="none" strike="noStrike" cap="none" spc="0" dirty="0" err="1">
                <a:solidFill>
                  <a:srgbClr val="000000"/>
                </a:solidFill>
                <a:effectLst/>
                <a:latin typeface="Arial"/>
                <a:ea typeface="Arial"/>
                <a:cs typeface="Arial"/>
                <a:sym typeface="Arial"/>
              </a:rPr>
              <a:t>we</a:t>
            </a:r>
            <a:r>
              <a:rPr lang="pt-BR" sz="1100" b="0" i="0" u="none" strike="noStrike" cap="none" spc="0" dirty="0">
                <a:solidFill>
                  <a:srgbClr val="000000"/>
                </a:solidFill>
                <a:effectLst/>
                <a:latin typeface="Arial"/>
                <a:ea typeface="Arial"/>
                <a:cs typeface="Arial"/>
                <a:sym typeface="Arial"/>
              </a:rPr>
              <a:t> </a:t>
            </a:r>
            <a:r>
              <a:rPr lang="pt-BR" sz="1100" b="0" i="0" u="none" strike="noStrike" cap="none" spc="0" dirty="0" err="1">
                <a:solidFill>
                  <a:srgbClr val="000000"/>
                </a:solidFill>
                <a:effectLst/>
                <a:latin typeface="Arial"/>
                <a:ea typeface="Arial"/>
                <a:cs typeface="Arial"/>
                <a:sym typeface="Arial"/>
              </a:rPr>
              <a:t>listen</a:t>
            </a:r>
            <a:r>
              <a:rPr lang="pt-BR" sz="1100" b="0" i="0" u="none" strike="noStrike" cap="none" spc="0" dirty="0">
                <a:solidFill>
                  <a:srgbClr val="000000"/>
                </a:solidFill>
                <a:effectLst/>
                <a:latin typeface="Arial"/>
                <a:ea typeface="Arial"/>
                <a:cs typeface="Arial"/>
                <a:sym typeface="Arial"/>
              </a:rPr>
              <a:t>?</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a:extLst>
            <a:ext uri="{FF2B5EF4-FFF2-40B4-BE49-F238E27FC236}">
              <a16:creationId xmlns:a16="http://schemas.microsoft.com/office/drawing/2014/main" id="{3DF441EB-B710-35E9-91E9-FA9D4A750631}"/>
            </a:ext>
          </a:extLst>
        </p:cNvPr>
        <p:cNvGrpSpPr/>
        <p:nvPr/>
      </p:nvGrpSpPr>
      <p:grpSpPr>
        <a:xfrm>
          <a:off x="0" y="0"/>
          <a:ext cx="0" cy="0"/>
          <a:chOff x="0" y="0"/>
          <a:chExt cx="0" cy="0"/>
        </a:xfrm>
      </p:grpSpPr>
      <p:sp>
        <p:nvSpPr>
          <p:cNvPr id="69" name="Google Shape;69;g28f7d2f0c12_0_119:notes">
            <a:extLst>
              <a:ext uri="{FF2B5EF4-FFF2-40B4-BE49-F238E27FC236}">
                <a16:creationId xmlns:a16="http://schemas.microsoft.com/office/drawing/2014/main" id="{F91F8FC4-81FD-DDC8-A921-ED86760332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8f7d2f0c12_0_119:notes">
            <a:extLst>
              <a:ext uri="{FF2B5EF4-FFF2-40B4-BE49-F238E27FC236}">
                <a16:creationId xmlns:a16="http://schemas.microsoft.com/office/drawing/2014/main" id="{B3EDCD2A-9265-A6B7-959E-18F85808D6E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spc="0" dirty="0">
                <a:solidFill>
                  <a:srgbClr val="000000"/>
                </a:solidFill>
                <a:effectLst/>
                <a:latin typeface="Arial"/>
                <a:ea typeface="Arial"/>
                <a:cs typeface="Arial"/>
                <a:sym typeface="Arial"/>
              </a:rPr>
              <a:t>Three years of listening gave us almost four and a half million one-minute recordings. That is about eight and a half years of sound if you listened non-stop. No team of people could listen to all of that, and that is why we use AI. In these recordings we found 164 species: 154 birds, 5 mammals and 5 amphibians. Every record was checked by our experts. Five of them are species at risk: the turtle dove, which is Vulnerable, and four Near Threatened species</a:t>
            </a:r>
            <a:br>
              <a:rPr lang="en-US" sz="1100" b="0" i="0" u="none" strike="noStrike" cap="none" spc="0" dirty="0">
                <a:solidFill>
                  <a:srgbClr val="000000"/>
                </a:solidFill>
                <a:effectLst/>
                <a:latin typeface="Arial"/>
                <a:ea typeface="Arial"/>
                <a:cs typeface="Arial"/>
                <a:sym typeface="Arial"/>
              </a:rPr>
            </a:br>
            <a:br>
              <a:rPr lang="en-US" sz="1100" b="0" i="0" u="none" strike="noStrike" cap="none" spc="0" dirty="0">
                <a:solidFill>
                  <a:srgbClr val="000000"/>
                </a:solidFill>
                <a:effectLst/>
                <a:latin typeface="Arial"/>
                <a:ea typeface="Arial"/>
                <a:cs typeface="Arial"/>
                <a:sym typeface="Arial"/>
              </a:rPr>
            </a:br>
            <a:r>
              <a:rPr lang="en-US" sz="1100" b="0" i="0" u="none" strike="noStrike" cap="none" spc="0" dirty="0">
                <a:solidFill>
                  <a:srgbClr val="000000"/>
                </a:solidFill>
                <a:effectLst/>
                <a:latin typeface="Arial"/>
                <a:ea typeface="Arial"/>
                <a:cs typeface="Arial"/>
                <a:sym typeface="Arial"/>
              </a:rPr>
              <a:t>: the Eurasian curlew, the northern lapwing, the ferruginous duck and the European otter.</a:t>
            </a:r>
            <a:endParaRPr dirty="0"/>
          </a:p>
        </p:txBody>
      </p:sp>
    </p:spTree>
    <p:extLst>
      <p:ext uri="{BB962C8B-B14F-4D97-AF65-F5344CB8AC3E}">
        <p14:creationId xmlns:p14="http://schemas.microsoft.com/office/powerpoint/2010/main" val="19913651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d397bcd766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2d397bcd766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spc="0" dirty="0">
                <a:solidFill>
                  <a:srgbClr val="000000"/>
                </a:solidFill>
                <a:effectLst/>
                <a:latin typeface="Arial"/>
                <a:ea typeface="Arial"/>
                <a:cs typeface="Arial"/>
                <a:sym typeface="Arial"/>
              </a:rPr>
              <a:t>With these validated recordings, we trained our own AI model for the sounds of this park. It recognizes 154 species, with an average precision of about 0.99. For 150 of those species, precision is above 0.9. So the model is ready to listen to new recordings from the park. Tomorrow, Tomaz will explain how to apply this kind of model in the other talk.</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1be1997b3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1be1997b3f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spc="0" dirty="0">
                <a:solidFill>
                  <a:srgbClr val="000000"/>
                </a:solidFill>
                <a:effectLst/>
                <a:latin typeface="Arial"/>
                <a:ea typeface="Arial"/>
                <a:cs typeface="Arial"/>
                <a:sym typeface="Arial"/>
              </a:rPr>
              <a:t>These are the species we heard at the most sites. In both 2023 and 2025, the top ten were heard at almost every site: the golden oriole, the blue tit, the great tit, and even the golden jackal. We can see a high number of species widely distributed</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1bd2eb505b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21bd2eb505b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1100" b="0" i="0" u="none" strike="noStrike" cap="none" spc="0" dirty="0">
                <a:solidFill>
                  <a:srgbClr val="000000"/>
                </a:solidFill>
                <a:effectLst/>
                <a:latin typeface="Arial"/>
                <a:ea typeface="Arial"/>
                <a:cs typeface="Arial"/>
                <a:sym typeface="Arial"/>
              </a:rPr>
              <a:t>When we group the species by what they eat, the largest group eats insects and other small animals. But look at this block: 27 species are water hunters, like herons and kingfishers. Together with the water-plant eaters, about one in five species feeds in or near the water. That is the signature of a wetland. We don’t see this incredible number of water associated species in other systems</a:t>
            </a:r>
          </a:p>
          <a:p>
            <a:pPr marL="0" lvl="0" indent="0" algn="l" rtl="0">
              <a:lnSpc>
                <a:spcPct val="115000"/>
              </a:lnSpc>
              <a:spcBef>
                <a:spcPts val="0"/>
              </a:spcBef>
              <a:spcAft>
                <a:spcPts val="0"/>
              </a:spcAft>
              <a:buClr>
                <a:schemeClr val="dk1"/>
              </a:buClr>
              <a:buSzPts val="1100"/>
              <a:buFont typeface="Arial"/>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2d397bcd766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2d397bcd766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spc="0" dirty="0">
                <a:solidFill>
                  <a:srgbClr val="000000"/>
                </a:solidFill>
                <a:effectLst/>
                <a:latin typeface="Arial"/>
                <a:ea typeface="Arial"/>
                <a:cs typeface="Arial"/>
                <a:sym typeface="Arial"/>
              </a:rPr>
              <a:t>Now, where do species live? For mammals, we found no clear link with any habitat. They move a lot, and some, like the golden jackal, use almost the whole park. For frogs and toads, and for most birds, the chance of finding them was lower where there is more </a:t>
            </a:r>
            <a:r>
              <a:rPr lang="en-US" sz="1100" b="0" i="0" u="none" strike="noStrike" cap="none" spc="0" dirty="0" err="1">
                <a:solidFill>
                  <a:srgbClr val="000000"/>
                </a:solidFill>
                <a:effectLst/>
                <a:latin typeface="Arial"/>
                <a:ea typeface="Arial"/>
                <a:cs typeface="Arial"/>
                <a:sym typeface="Arial"/>
              </a:rPr>
              <a:t>Belogorica</a:t>
            </a:r>
            <a:r>
              <a:rPr lang="en-US" sz="1100" b="0" i="0" u="none" strike="noStrike" cap="none" spc="0" dirty="0">
                <a:solidFill>
                  <a:srgbClr val="000000"/>
                </a:solidFill>
                <a:effectLst/>
                <a:latin typeface="Arial"/>
                <a:ea typeface="Arial"/>
                <a:cs typeface="Arial"/>
                <a:sym typeface="Arial"/>
              </a:rPr>
              <a:t> forest cover. You can see it in this graph: as </a:t>
            </a:r>
            <a:r>
              <a:rPr lang="en-US" sz="1100" b="0" i="0" u="none" strike="noStrike" cap="none" spc="0" dirty="0" err="1">
                <a:solidFill>
                  <a:srgbClr val="000000"/>
                </a:solidFill>
                <a:effectLst/>
                <a:latin typeface="Arial"/>
                <a:ea typeface="Arial"/>
                <a:cs typeface="Arial"/>
                <a:sym typeface="Arial"/>
              </a:rPr>
              <a:t>Belogorica</a:t>
            </a:r>
            <a:r>
              <a:rPr lang="en-US" sz="1100" b="0" i="0" u="none" strike="noStrike" cap="none" spc="0" dirty="0">
                <a:solidFill>
                  <a:srgbClr val="000000"/>
                </a:solidFill>
                <a:effectLst/>
                <a:latin typeface="Arial"/>
                <a:ea typeface="Arial"/>
                <a:cs typeface="Arial"/>
                <a:sym typeface="Arial"/>
              </a:rPr>
              <a:t> goes up, bird occupancy goes down. But about ten forest birds, like the robin and the jay, show the opposite: they prefer this forest. Birds were also more common on wetter ground. So the type of forest, and water, sort the species.</a:t>
            </a:r>
          </a:p>
          <a:p>
            <a:pPr marL="158750" indent="0">
              <a:buNone/>
            </a:pPr>
            <a:endParaRPr lang="en-US" sz="1100" b="0" i="0" u="none" strike="noStrike" cap="none" spc="0" dirty="0">
              <a:solidFill>
                <a:srgbClr val="000000"/>
              </a:solidFill>
              <a:effectLst/>
              <a:latin typeface="Arial"/>
              <a:ea typeface="Arial"/>
              <a:cs typeface="Arial"/>
              <a:sym typeface="Arial"/>
            </a:endParaRPr>
          </a:p>
          <a:p>
            <a:pPr marL="158750" indent="0">
              <a:buNone/>
            </a:pPr>
            <a:br>
              <a:rPr lang="pt-BR" sz="1100" b="1" i="0" u="none" strike="noStrike" cap="none" spc="0" dirty="0">
                <a:solidFill>
                  <a:srgbClr val="000000"/>
                </a:solidFill>
                <a:effectLst/>
                <a:latin typeface="Arial"/>
                <a:ea typeface="Arial"/>
                <a:cs typeface="Arial"/>
                <a:sym typeface="Arial"/>
              </a:rPr>
            </a:br>
            <a:r>
              <a:rPr lang="pt-BR" sz="1100" b="1" i="0" u="none" strike="noStrike" cap="none" spc="0" dirty="0" err="1">
                <a:solidFill>
                  <a:srgbClr val="000000"/>
                </a:solidFill>
                <a:effectLst/>
                <a:latin typeface="Arial"/>
                <a:ea typeface="Arial"/>
                <a:cs typeface="Arial"/>
                <a:sym typeface="Arial"/>
              </a:rPr>
              <a:t>European</a:t>
            </a:r>
            <a:r>
              <a:rPr lang="pt-BR" sz="1100" b="1" i="0" u="none" strike="noStrike" cap="none" spc="0" dirty="0">
                <a:solidFill>
                  <a:srgbClr val="000000"/>
                </a:solidFill>
                <a:effectLst/>
                <a:latin typeface="Arial"/>
                <a:ea typeface="Arial"/>
                <a:cs typeface="Arial"/>
                <a:sym typeface="Arial"/>
              </a:rPr>
              <a:t> </a:t>
            </a:r>
            <a:r>
              <a:rPr lang="pt-BR" sz="1100" b="1" i="0" u="none" strike="noStrike" cap="none" spc="0" dirty="0" err="1">
                <a:solidFill>
                  <a:srgbClr val="000000"/>
                </a:solidFill>
                <a:effectLst/>
                <a:latin typeface="Arial"/>
                <a:ea typeface="Arial"/>
                <a:cs typeface="Arial"/>
                <a:sym typeface="Arial"/>
              </a:rPr>
              <a:t>Otter</a:t>
            </a:r>
            <a:endParaRPr lang="pt-BR" sz="1100" b="1" i="0" u="none" strike="noStrike" cap="none" spc="0" dirty="0">
              <a:solidFill>
                <a:srgbClr val="000000"/>
              </a:solidFill>
              <a:effectLst/>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d397bcd766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d397bcd766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spc="0" dirty="0">
                <a:solidFill>
                  <a:srgbClr val="000000"/>
                </a:solidFill>
                <a:effectLst/>
                <a:latin typeface="Arial"/>
                <a:ea typeface="Arial"/>
                <a:cs typeface="Arial"/>
                <a:sym typeface="Arial"/>
              </a:rPr>
              <a:t>And is anything changing? For birds and mammals, the answer is no: from 2023 to 2025, their communities stayed stable. But frogs and toads are different. On average, their occupancy fell by 38% in 2024, and in 2025 it was still about 30% below 2023. The common toad fell the most. The fire-bellied toad and the tree frog dropped and then partly recovered. And two species, the pool frog and the marsh frog, actually increased. So the big question is: why? Was it the weather, the flooding, or just a very good year in 2023? With only three years, we cannot say yet. Many of you may know what happened in the park in those years, and I would love to discuss it.</a:t>
            </a:r>
            <a:br>
              <a:rPr lang="en-US" sz="1100" b="1" dirty="0">
                <a:solidFill>
                  <a:srgbClr val="1B3644"/>
                </a:solidFill>
                <a:latin typeface="Inter" pitchFamily="34" charset="0"/>
                <a:ea typeface="Inter" pitchFamily="34" charset="-122"/>
                <a:cs typeface="Inter" pitchFamily="34" charset="-120"/>
              </a:rPr>
            </a:br>
            <a:br>
              <a:rPr lang="en-US" sz="1100" b="1" dirty="0">
                <a:solidFill>
                  <a:srgbClr val="1B3644"/>
                </a:solidFill>
                <a:latin typeface="Inter" pitchFamily="34" charset="0"/>
                <a:ea typeface="Inter" pitchFamily="34" charset="-122"/>
                <a:cs typeface="Inter" pitchFamily="34" charset="-120"/>
              </a:rPr>
            </a:br>
            <a:br>
              <a:rPr lang="en-US" sz="1100" b="1" dirty="0">
                <a:solidFill>
                  <a:srgbClr val="1B3644"/>
                </a:solidFill>
                <a:latin typeface="Inter" pitchFamily="34" charset="0"/>
                <a:ea typeface="Inter" pitchFamily="34" charset="-122"/>
                <a:cs typeface="Inter" pitchFamily="34" charset="-120"/>
              </a:rPr>
            </a:br>
            <a:r>
              <a:rPr lang="en-US" sz="1100" b="1" dirty="0">
                <a:solidFill>
                  <a:srgbClr val="1B3644"/>
                </a:solidFill>
                <a:latin typeface="Inter" pitchFamily="34" charset="0"/>
                <a:ea typeface="Inter" pitchFamily="34" charset="-122"/>
                <a:cs typeface="Inter" pitchFamily="34" charset="-120"/>
              </a:rPr>
              <a:t>Birds and mammals held steady from 2023 to 2025, but amphibian occupancy fell by 38%</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dirty="0">
                <a:solidFill>
                  <a:srgbClr val="0F261F"/>
                </a:solidFill>
                <a:latin typeface="Noto Sans" pitchFamily="34" charset="0"/>
                <a:ea typeface="Noto Sans" pitchFamily="34" charset="-122"/>
                <a:cs typeface="Noto Sans" pitchFamily="34" charset="-120"/>
              </a:rPr>
              <a:t>Birds (126 spp.):</a:t>
            </a:r>
            <a:r>
              <a:rPr lang="en-US" sz="1100" dirty="0">
                <a:solidFill>
                  <a:srgbClr val="0F261F"/>
                </a:solidFill>
                <a:latin typeface="Noto Sans" pitchFamily="34" charset="0"/>
                <a:ea typeface="Noto Sans" pitchFamily="34" charset="-122"/>
                <a:cs typeface="Noto Sans" pitchFamily="34" charset="-120"/>
              </a:rPr>
              <a:t> 1.02 in 2024, 0.99 in 2025</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dirty="0">
                <a:solidFill>
                  <a:srgbClr val="0F261F"/>
                </a:solidFill>
                <a:latin typeface="Noto Sans" pitchFamily="34" charset="0"/>
                <a:ea typeface="Noto Sans" pitchFamily="34" charset="-122"/>
                <a:cs typeface="Noto Sans" pitchFamily="34" charset="-120"/>
              </a:rPr>
              <a:t>Mammals (5):</a:t>
            </a:r>
            <a:r>
              <a:rPr lang="en-US" sz="1100" dirty="0">
                <a:solidFill>
                  <a:srgbClr val="0F261F"/>
                </a:solidFill>
                <a:latin typeface="Noto Sans" pitchFamily="34" charset="0"/>
                <a:ea typeface="Noto Sans" pitchFamily="34" charset="-122"/>
                <a:cs typeface="Noto Sans" pitchFamily="34" charset="-120"/>
              </a:rPr>
              <a:t> 1.10 and 1.01, wide uncertainty</a:t>
            </a: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dirty="0">
                <a:solidFill>
                  <a:srgbClr val="0F261F"/>
                </a:solidFill>
                <a:latin typeface="Noto Sans" pitchFamily="34" charset="0"/>
                <a:ea typeface="Noto Sans" pitchFamily="34" charset="-122"/>
                <a:cs typeface="Noto Sans" pitchFamily="34" charset="-120"/>
              </a:rPr>
              <a:t>Amphibians (5):</a:t>
            </a:r>
            <a:r>
              <a:rPr lang="en-US" sz="1100" dirty="0">
                <a:solidFill>
                  <a:srgbClr val="0F261F"/>
                </a:solidFill>
                <a:latin typeface="Noto Sans" pitchFamily="34" charset="0"/>
                <a:ea typeface="Noto Sans" pitchFamily="34" charset="-122"/>
                <a:cs typeface="Noto Sans" pitchFamily="34" charset="-120"/>
              </a:rPr>
              <a:t> 0.62, then 0.70; still ~30% below 2023</a:t>
            </a: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dirty="0"/>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d397bcd766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2d397bcd766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spc="0" dirty="0">
                <a:solidFill>
                  <a:srgbClr val="000000"/>
                </a:solidFill>
                <a:effectLst/>
                <a:latin typeface="Arial"/>
                <a:ea typeface="Arial"/>
                <a:cs typeface="Arial"/>
                <a:sym typeface="Arial"/>
              </a:rPr>
              <a:t>Let me finish with what this means</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2475d5aad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22475d5aad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spc="0" dirty="0">
                <a:solidFill>
                  <a:srgbClr val="000000"/>
                </a:solidFill>
                <a:effectLst/>
                <a:latin typeface="Arial"/>
                <a:ea typeface="Arial"/>
                <a:cs typeface="Arial"/>
                <a:sym typeface="Arial"/>
              </a:rPr>
              <a:t>First, some honest limits. We did not have local climate data, like temperature, rain and flood levels, and these could explain the drop in frogs and toads. The satellite water data gave surprising results, so we need to link with field measures of flooding to understand better. Three years is short: we need five to ten years to see real trends. And a stable total can hide local losses and gains, we didn't model local extinctions and colonizations directly (the mechanisms of changes)</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a:extLst>
            <a:ext uri="{FF2B5EF4-FFF2-40B4-BE49-F238E27FC236}">
              <a16:creationId xmlns:a16="http://schemas.microsoft.com/office/drawing/2014/main" id="{0CB01B80-208B-A717-3AAD-55CD93B95877}"/>
            </a:ext>
          </a:extLst>
        </p:cNvPr>
        <p:cNvGrpSpPr/>
        <p:nvPr/>
      </p:nvGrpSpPr>
      <p:grpSpPr>
        <a:xfrm>
          <a:off x="0" y="0"/>
          <a:ext cx="0" cy="0"/>
          <a:chOff x="0" y="0"/>
          <a:chExt cx="0" cy="0"/>
        </a:xfrm>
      </p:grpSpPr>
      <p:sp>
        <p:nvSpPr>
          <p:cNvPr id="254" name="Google Shape;254;g2d397bcd766_0_137:notes">
            <a:extLst>
              <a:ext uri="{FF2B5EF4-FFF2-40B4-BE49-F238E27FC236}">
                <a16:creationId xmlns:a16="http://schemas.microsoft.com/office/drawing/2014/main" id="{C0613CA2-A65D-D3D5-3C4C-E7DEDA8F55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d397bcd766_0_137:notes">
            <a:extLst>
              <a:ext uri="{FF2B5EF4-FFF2-40B4-BE49-F238E27FC236}">
                <a16:creationId xmlns:a16="http://schemas.microsoft.com/office/drawing/2014/main" id="{2D0B9560-BF69-DA88-8666-C7DF88F531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spc="0" dirty="0">
                <a:solidFill>
                  <a:srgbClr val="000000"/>
                </a:solidFill>
                <a:effectLst/>
                <a:latin typeface="Arial"/>
                <a:ea typeface="Arial"/>
                <a:cs typeface="Arial"/>
                <a:sym typeface="Arial"/>
              </a:rPr>
              <a:t>So, I leave you four key messages. </a:t>
            </a:r>
            <a:r>
              <a:rPr lang="en-US" sz="1100" b="1" i="0" u="none" strike="noStrike" cap="none" spc="0" dirty="0">
                <a:solidFill>
                  <a:srgbClr val="000000"/>
                </a:solidFill>
                <a:effectLst/>
                <a:latin typeface="Arial"/>
                <a:ea typeface="Arial"/>
                <a:cs typeface="Arial"/>
                <a:sym typeface="Arial"/>
              </a:rPr>
              <a:t>One</a:t>
            </a:r>
            <a:r>
              <a:rPr lang="en-US" sz="1100" b="0" i="0" u="none" strike="noStrike" cap="none" spc="0" dirty="0">
                <a:solidFill>
                  <a:srgbClr val="000000"/>
                </a:solidFill>
                <a:effectLst/>
                <a:latin typeface="Arial"/>
                <a:ea typeface="Arial"/>
                <a:cs typeface="Arial"/>
                <a:sym typeface="Arial"/>
              </a:rPr>
              <a:t>: we now have an acoustic baseline for the park, with 164 species monitored, five of them at risk. </a:t>
            </a:r>
            <a:r>
              <a:rPr lang="en-US" sz="1100" b="1" i="0" u="none" strike="noStrike" cap="none" spc="0" dirty="0">
                <a:solidFill>
                  <a:srgbClr val="000000"/>
                </a:solidFill>
                <a:effectLst/>
                <a:latin typeface="Arial"/>
                <a:ea typeface="Arial"/>
                <a:cs typeface="Arial"/>
                <a:sym typeface="Arial"/>
              </a:rPr>
              <a:t>Two</a:t>
            </a:r>
            <a:r>
              <a:rPr lang="en-US" sz="1100" b="0" i="0" u="none" strike="noStrike" cap="none" spc="0" dirty="0">
                <a:solidFill>
                  <a:srgbClr val="000000"/>
                </a:solidFill>
                <a:effectLst/>
                <a:latin typeface="Arial"/>
                <a:ea typeface="Arial"/>
                <a:cs typeface="Arial"/>
                <a:sym typeface="Arial"/>
              </a:rPr>
              <a:t>: the type of forest sorts the species. </a:t>
            </a:r>
            <a:r>
              <a:rPr lang="en-US" sz="1100" b="1" i="0" u="none" strike="noStrike" cap="none" spc="0" dirty="0">
                <a:solidFill>
                  <a:srgbClr val="000000"/>
                </a:solidFill>
                <a:effectLst/>
                <a:latin typeface="Arial"/>
                <a:ea typeface="Arial"/>
                <a:cs typeface="Arial"/>
                <a:sym typeface="Arial"/>
              </a:rPr>
              <a:t>Three</a:t>
            </a:r>
            <a:r>
              <a:rPr lang="en-US" sz="1100" b="0" i="0" u="none" strike="noStrike" cap="none" spc="0" dirty="0">
                <a:solidFill>
                  <a:srgbClr val="000000"/>
                </a:solidFill>
                <a:effectLst/>
                <a:latin typeface="Arial"/>
                <a:ea typeface="Arial"/>
                <a:cs typeface="Arial"/>
                <a:sym typeface="Arial"/>
              </a:rPr>
              <a:t>: birds and mammals were stable. </a:t>
            </a:r>
            <a:r>
              <a:rPr lang="en-US" sz="1100" b="1" i="0" u="none" strike="noStrike" cap="none" spc="0" dirty="0">
                <a:solidFill>
                  <a:srgbClr val="000000"/>
                </a:solidFill>
                <a:effectLst/>
                <a:latin typeface="Arial"/>
                <a:ea typeface="Arial"/>
                <a:cs typeface="Arial"/>
                <a:sym typeface="Arial"/>
              </a:rPr>
              <a:t>Four</a:t>
            </a:r>
            <a:r>
              <a:rPr lang="en-US" sz="1100" b="0" i="0" u="none" strike="noStrike" cap="none" spc="0" dirty="0">
                <a:solidFill>
                  <a:srgbClr val="000000"/>
                </a:solidFill>
                <a:effectLst/>
                <a:latin typeface="Arial"/>
                <a:ea typeface="Arial"/>
                <a:cs typeface="Arial"/>
                <a:sym typeface="Arial"/>
              </a:rPr>
              <a:t>: frogs and toads need attention. </a:t>
            </a:r>
            <a:endParaRPr dirty="0"/>
          </a:p>
        </p:txBody>
      </p:sp>
    </p:spTree>
    <p:extLst>
      <p:ext uri="{BB962C8B-B14F-4D97-AF65-F5344CB8AC3E}">
        <p14:creationId xmlns:p14="http://schemas.microsoft.com/office/powerpoint/2010/main" val="615998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f11468f19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2f11468f19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spc="0" dirty="0">
                <a:solidFill>
                  <a:srgbClr val="000000"/>
                </a:solidFill>
                <a:effectLst/>
                <a:latin typeface="Arial"/>
                <a:ea typeface="Arial"/>
                <a:cs typeface="Arial"/>
                <a:sym typeface="Arial"/>
              </a:rPr>
              <a:t>Technology should not replace people. It is a tool that helps us listen to wildlife and understand it. I hope this project inspires us to keep the voices of PARK alive, so that future generations can continue to hear them.</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a:extLst>
            <a:ext uri="{FF2B5EF4-FFF2-40B4-BE49-F238E27FC236}">
              <a16:creationId xmlns:a16="http://schemas.microsoft.com/office/drawing/2014/main" id="{407FC975-2F2C-2D60-BAF4-A3F9B80670CA}"/>
            </a:ext>
          </a:extLst>
        </p:cNvPr>
        <p:cNvGrpSpPr/>
        <p:nvPr/>
      </p:nvGrpSpPr>
      <p:grpSpPr>
        <a:xfrm>
          <a:off x="0" y="0"/>
          <a:ext cx="0" cy="0"/>
          <a:chOff x="0" y="0"/>
          <a:chExt cx="0" cy="0"/>
        </a:xfrm>
      </p:grpSpPr>
      <p:sp>
        <p:nvSpPr>
          <p:cNvPr id="292" name="Google Shape;292;g2f11468f19e_0_2:notes">
            <a:extLst>
              <a:ext uri="{FF2B5EF4-FFF2-40B4-BE49-F238E27FC236}">
                <a16:creationId xmlns:a16="http://schemas.microsoft.com/office/drawing/2014/main" id="{42935610-2E7D-0514-F90F-0D1FC27658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2f11468f19e_0_2:notes">
            <a:extLst>
              <a:ext uri="{FF2B5EF4-FFF2-40B4-BE49-F238E27FC236}">
                <a16:creationId xmlns:a16="http://schemas.microsoft.com/office/drawing/2014/main" id="{26D2512B-65DD-27E1-4490-2306D9D31C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spc="0" dirty="0">
                <a:solidFill>
                  <a:srgbClr val="000000"/>
                </a:solidFill>
                <a:effectLst/>
                <a:latin typeface="Arial"/>
                <a:ea typeface="Arial"/>
                <a:cs typeface="Arial"/>
                <a:sym typeface="Arial"/>
              </a:rPr>
              <a:t>This project was carried out by many hands and many organizations. I thank everyone for their collaboration. Thank you all. I'm happy to take your questions</a:t>
            </a:r>
            <a:endParaRPr dirty="0"/>
          </a:p>
        </p:txBody>
      </p:sp>
    </p:spTree>
    <p:extLst>
      <p:ext uri="{BB962C8B-B14F-4D97-AF65-F5344CB8AC3E}">
        <p14:creationId xmlns:p14="http://schemas.microsoft.com/office/powerpoint/2010/main" val="3860821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28f7d2f0c12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28f7d2f0c12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a:extLst>
            <a:ext uri="{FF2B5EF4-FFF2-40B4-BE49-F238E27FC236}">
              <a16:creationId xmlns:a16="http://schemas.microsoft.com/office/drawing/2014/main" id="{9BD9CE1F-A5F4-BA3A-F495-2401C775FA96}"/>
            </a:ext>
          </a:extLst>
        </p:cNvPr>
        <p:cNvGrpSpPr/>
        <p:nvPr/>
      </p:nvGrpSpPr>
      <p:grpSpPr>
        <a:xfrm>
          <a:off x="0" y="0"/>
          <a:ext cx="0" cy="0"/>
          <a:chOff x="0" y="0"/>
          <a:chExt cx="0" cy="0"/>
        </a:xfrm>
      </p:grpSpPr>
      <p:sp>
        <p:nvSpPr>
          <p:cNvPr id="173" name="Google Shape;173;p2:notes">
            <a:extLst>
              <a:ext uri="{FF2B5EF4-FFF2-40B4-BE49-F238E27FC236}">
                <a16:creationId xmlns:a16="http://schemas.microsoft.com/office/drawing/2014/main" id="{C1150C88-12DE-D0BF-A62E-93E227C2E52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2:notes">
            <a:extLst>
              <a:ext uri="{FF2B5EF4-FFF2-40B4-BE49-F238E27FC236}">
                <a16:creationId xmlns:a16="http://schemas.microsoft.com/office/drawing/2014/main" id="{638CF459-7F5A-104E-87ED-5EE65C9CC6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5" name="Google Shape;175;p2:notes">
            <a:extLst>
              <a:ext uri="{FF2B5EF4-FFF2-40B4-BE49-F238E27FC236}">
                <a16:creationId xmlns:a16="http://schemas.microsoft.com/office/drawing/2014/main" id="{675E8479-C7A9-71E9-9E6A-A9A21F733C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33078160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8f7d2f0c12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8f7d2f0c12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380181DE-06A0-1581-330B-A89AAB66E48F}"/>
            </a:ext>
          </a:extLst>
        </p:cNvPr>
        <p:cNvGrpSpPr/>
        <p:nvPr/>
      </p:nvGrpSpPr>
      <p:grpSpPr>
        <a:xfrm>
          <a:off x="0" y="0"/>
          <a:ext cx="0" cy="0"/>
          <a:chOff x="0" y="0"/>
          <a:chExt cx="0" cy="0"/>
        </a:xfrm>
      </p:grpSpPr>
      <p:sp>
        <p:nvSpPr>
          <p:cNvPr id="93" name="Google Shape;93;g2d397bcd766_0_74:notes">
            <a:extLst>
              <a:ext uri="{FF2B5EF4-FFF2-40B4-BE49-F238E27FC236}">
                <a16:creationId xmlns:a16="http://schemas.microsoft.com/office/drawing/2014/main" id="{BBF172FD-8FDF-AADA-1778-E8A1696E81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397bcd766_0_74:notes">
            <a:extLst>
              <a:ext uri="{FF2B5EF4-FFF2-40B4-BE49-F238E27FC236}">
                <a16:creationId xmlns:a16="http://schemas.microsoft.com/office/drawing/2014/main" id="{6A377BA4-3C6B-1EA9-4B0B-A043B86CBB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280958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d397bcd766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397bcd766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bg1"/>
                </a:solidFill>
                <a:latin typeface="Noto Sans" pitchFamily="34" charset="0"/>
                <a:ea typeface="Noto Sans" pitchFamily="34" charset="-122"/>
                <a:cs typeface="Noto Sans" pitchFamily="34" charset="-120"/>
              </a:rPr>
              <a:t>Danube–Drava floodplain, eastern Croatia. open water, wetlands, meadows, and deciduous forest. </a:t>
            </a:r>
            <a:r>
              <a:rPr lang="en-US" sz="1100" dirty="0" err="1">
                <a:solidFill>
                  <a:schemeClr val="bg1"/>
                </a:solidFill>
                <a:latin typeface="Noto Sans" pitchFamily="34" charset="0"/>
                <a:ea typeface="Noto Sans" pitchFamily="34" charset="-122"/>
                <a:cs typeface="Noto Sans" pitchFamily="34" charset="-120"/>
              </a:rPr>
              <a:t>Aereial</a:t>
            </a:r>
            <a:r>
              <a:rPr lang="en-US" sz="1100" dirty="0">
                <a:solidFill>
                  <a:schemeClr val="bg1"/>
                </a:solidFill>
                <a:latin typeface="Noto Sans" pitchFamily="34" charset="0"/>
                <a:ea typeface="Noto Sans" pitchFamily="34" charset="-122"/>
                <a:cs typeface="Noto Sans" pitchFamily="34" charset="-120"/>
              </a:rPr>
              <a:t> view of </a:t>
            </a:r>
            <a:r>
              <a:rPr lang="en-US" sz="1100" dirty="0" err="1">
                <a:solidFill>
                  <a:srgbClr val="33FF7D"/>
                </a:solidFill>
                <a:latin typeface="Inter SemiBold"/>
                <a:ea typeface="Inter SemiBold"/>
                <a:cs typeface="Inter SemiBold"/>
                <a:sym typeface="Inter SemiBold"/>
              </a:rPr>
              <a:t>Kopački</a:t>
            </a:r>
            <a:r>
              <a:rPr lang="en-US" sz="1100" dirty="0">
                <a:solidFill>
                  <a:srgbClr val="33FF7D"/>
                </a:solidFill>
                <a:latin typeface="Inter SemiBold"/>
                <a:ea typeface="Inter SemiBold"/>
                <a:cs typeface="Inter SemiBold"/>
                <a:sym typeface="Inter SemiBold"/>
              </a:rPr>
              <a:t> </a:t>
            </a:r>
            <a:r>
              <a:rPr lang="en-US" sz="1100" dirty="0" err="1">
                <a:solidFill>
                  <a:srgbClr val="33FF7D"/>
                </a:solidFill>
                <a:latin typeface="Inter SemiBold"/>
                <a:ea typeface="Inter SemiBold"/>
                <a:cs typeface="Inter SemiBold"/>
                <a:sym typeface="Inter SemiBold"/>
              </a:rPr>
              <a:t>rit</a:t>
            </a:r>
            <a:r>
              <a:rPr lang="en-US" sz="1100" dirty="0">
                <a:solidFill>
                  <a:srgbClr val="33FF7D"/>
                </a:solidFill>
                <a:latin typeface="Inter SemiBold"/>
                <a:ea typeface="Inter SemiBold"/>
                <a:cs typeface="Inter SemiBold"/>
                <a:sym typeface="Inter SemiBold"/>
              </a:rPr>
              <a:t> in Spring before the floods </a:t>
            </a:r>
            <a:r>
              <a:rPr lang="pt-BR" sz="1100" b="0" i="0" u="none" strike="noStrike" cap="none" spc="0" dirty="0">
                <a:solidFill>
                  <a:srgbClr val="000000"/>
                </a:solidFill>
                <a:effectLst/>
                <a:latin typeface="Arial"/>
                <a:ea typeface="Arial"/>
                <a:cs typeface="Arial"/>
                <a:sym typeface="Arial"/>
              </a:rPr>
              <a:t>@gettyimages</a:t>
            </a:r>
            <a:endParaRPr lang="en-US" dirty="0"/>
          </a:p>
          <a:p>
            <a:pPr marL="0" lvl="0" indent="0" algn="l" rtl="0">
              <a:spcBef>
                <a:spcPts val="0"/>
              </a:spcBef>
              <a:spcAft>
                <a:spcPts val="0"/>
              </a:spcAft>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a:extLst>
            <a:ext uri="{FF2B5EF4-FFF2-40B4-BE49-F238E27FC236}">
              <a16:creationId xmlns:a16="http://schemas.microsoft.com/office/drawing/2014/main" id="{0497F0EA-B239-98A6-B920-5A926014C938}"/>
            </a:ext>
          </a:extLst>
        </p:cNvPr>
        <p:cNvGrpSpPr/>
        <p:nvPr/>
      </p:nvGrpSpPr>
      <p:grpSpPr>
        <a:xfrm>
          <a:off x="0" y="0"/>
          <a:ext cx="0" cy="0"/>
          <a:chOff x="0" y="0"/>
          <a:chExt cx="0" cy="0"/>
        </a:xfrm>
      </p:grpSpPr>
      <p:sp>
        <p:nvSpPr>
          <p:cNvPr id="93" name="Google Shape;93;g2d397bcd766_0_74:notes">
            <a:extLst>
              <a:ext uri="{FF2B5EF4-FFF2-40B4-BE49-F238E27FC236}">
                <a16:creationId xmlns:a16="http://schemas.microsoft.com/office/drawing/2014/main" id="{E91516C2-7767-F28F-0AFE-B923014BCF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d397bcd766_0_74:notes">
            <a:extLst>
              <a:ext uri="{FF2B5EF4-FFF2-40B4-BE49-F238E27FC236}">
                <a16:creationId xmlns:a16="http://schemas.microsoft.com/office/drawing/2014/main" id="{CFD83073-7B29-01F2-E0AF-3F2E0DA5C86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dirty="0">
                <a:solidFill>
                  <a:schemeClr val="bg1"/>
                </a:solidFill>
                <a:latin typeface="Noto Sans" pitchFamily="34" charset="0"/>
                <a:ea typeface="Noto Sans" pitchFamily="34" charset="-122"/>
                <a:cs typeface="Noto Sans" pitchFamily="34" charset="-120"/>
              </a:rPr>
              <a:t>Danube–Drava floodplain, eastern Croatia. open water, wetlands, meadows, and deciduous forest. </a:t>
            </a:r>
            <a:r>
              <a:rPr lang="en-US" sz="1100" dirty="0" err="1">
                <a:solidFill>
                  <a:schemeClr val="bg1"/>
                </a:solidFill>
                <a:latin typeface="Noto Sans" pitchFamily="34" charset="0"/>
                <a:ea typeface="Noto Sans" pitchFamily="34" charset="-122"/>
                <a:cs typeface="Noto Sans" pitchFamily="34" charset="-120"/>
              </a:rPr>
              <a:t>Aereial</a:t>
            </a:r>
            <a:r>
              <a:rPr lang="en-US" sz="1100" dirty="0">
                <a:solidFill>
                  <a:schemeClr val="bg1"/>
                </a:solidFill>
                <a:latin typeface="Noto Sans" pitchFamily="34" charset="0"/>
                <a:ea typeface="Noto Sans" pitchFamily="34" charset="-122"/>
                <a:cs typeface="Noto Sans" pitchFamily="34" charset="-120"/>
              </a:rPr>
              <a:t> view of </a:t>
            </a:r>
            <a:r>
              <a:rPr lang="en-US" sz="1100" dirty="0" err="1">
                <a:solidFill>
                  <a:srgbClr val="33FF7D"/>
                </a:solidFill>
                <a:latin typeface="Inter SemiBold"/>
                <a:ea typeface="Inter SemiBold"/>
                <a:cs typeface="Inter SemiBold"/>
                <a:sym typeface="Inter SemiBold"/>
              </a:rPr>
              <a:t>Kopački</a:t>
            </a:r>
            <a:r>
              <a:rPr lang="en-US" sz="1100" dirty="0">
                <a:solidFill>
                  <a:srgbClr val="33FF7D"/>
                </a:solidFill>
                <a:latin typeface="Inter SemiBold"/>
                <a:ea typeface="Inter SemiBold"/>
                <a:cs typeface="Inter SemiBold"/>
                <a:sym typeface="Inter SemiBold"/>
              </a:rPr>
              <a:t> </a:t>
            </a:r>
            <a:r>
              <a:rPr lang="en-US" sz="1100" dirty="0" err="1">
                <a:solidFill>
                  <a:srgbClr val="33FF7D"/>
                </a:solidFill>
                <a:latin typeface="Inter SemiBold"/>
                <a:ea typeface="Inter SemiBold"/>
                <a:cs typeface="Inter SemiBold"/>
                <a:sym typeface="Inter SemiBold"/>
              </a:rPr>
              <a:t>rit</a:t>
            </a:r>
            <a:r>
              <a:rPr lang="en-US" sz="1100" dirty="0">
                <a:solidFill>
                  <a:srgbClr val="33FF7D"/>
                </a:solidFill>
                <a:latin typeface="Inter SemiBold"/>
                <a:ea typeface="Inter SemiBold"/>
                <a:cs typeface="Inter SemiBold"/>
                <a:sym typeface="Inter SemiBold"/>
              </a:rPr>
              <a:t> in Spring before the floods </a:t>
            </a:r>
            <a:r>
              <a:rPr lang="pt-BR" sz="1100" b="0" i="0" u="none" strike="noStrike" cap="none" spc="0" dirty="0">
                <a:solidFill>
                  <a:srgbClr val="000000"/>
                </a:solidFill>
                <a:effectLst/>
                <a:latin typeface="Arial"/>
                <a:ea typeface="Arial"/>
                <a:cs typeface="Arial"/>
                <a:sym typeface="Arial"/>
              </a:rPr>
              <a:t>@gettyimages</a:t>
            </a:r>
            <a:endParaRPr lang="en-US"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2670863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5"/>
        <p:cNvGrpSpPr/>
        <p:nvPr/>
      </p:nvGrpSpPr>
      <p:grpSpPr>
        <a:xfrm>
          <a:off x="0" y="0"/>
          <a:ext cx="0" cy="0"/>
          <a:chOff x="0" y="0"/>
          <a:chExt cx="0" cy="0"/>
        </a:xfrm>
      </p:grpSpPr>
      <p:sp>
        <p:nvSpPr>
          <p:cNvPr id="16" name="Google Shape;16;p5"/>
          <p:cNvSpPr>
            <a:spLocks noGrp="1"/>
          </p:cNvSpPr>
          <p:nvPr>
            <p:ph type="pic" idx="2"/>
          </p:nvPr>
        </p:nvSpPr>
        <p:spPr>
          <a:xfrm>
            <a:off x="0" y="-17363"/>
            <a:ext cx="9144000" cy="2173986"/>
          </a:xfrm>
          <a:prstGeom prst="rect">
            <a:avLst/>
          </a:prstGeom>
          <a:solidFill>
            <a:srgbClr val="6B834F"/>
          </a:solidFill>
          <a:ln>
            <a:noFill/>
          </a:ln>
        </p:spPr>
        <p:txBody>
          <a:bodyPr/>
          <a:lstStyle/>
          <a:p>
            <a:endParaRPr lang="pt-BR"/>
          </a:p>
        </p:txBody>
      </p:sp>
      <p:sp>
        <p:nvSpPr>
          <p:cNvPr id="17" name="Google Shape;17;p5"/>
          <p:cNvSpPr txBox="1">
            <a:spLocks noGrp="1"/>
          </p:cNvSpPr>
          <p:nvPr>
            <p:ph type="title"/>
          </p:nvPr>
        </p:nvSpPr>
        <p:spPr>
          <a:xfrm>
            <a:off x="658368" y="260604"/>
            <a:ext cx="4958334" cy="109042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5400"/>
              <a:buFont typeface="Avenir"/>
              <a:buNone/>
              <a:defRPr sz="4050" b="1">
                <a:solidFill>
                  <a:schemeClr val="lt1"/>
                </a:solidFill>
                <a:latin typeface="Avenir"/>
                <a:ea typeface="Avenir"/>
                <a:cs typeface="Avenir"/>
                <a:sym typeface="Aveni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5"/>
          <p:cNvSpPr txBox="1">
            <a:spLocks noGrp="1"/>
          </p:cNvSpPr>
          <p:nvPr>
            <p:ph type="body" idx="1"/>
          </p:nvPr>
        </p:nvSpPr>
        <p:spPr>
          <a:xfrm>
            <a:off x="658368" y="1330452"/>
            <a:ext cx="3031236" cy="796528"/>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lt1"/>
              </a:buClr>
              <a:buSzPts val="2400"/>
              <a:buNone/>
              <a:defRPr sz="1800">
                <a:solidFill>
                  <a:schemeClr val="lt1"/>
                </a:solidFill>
                <a:latin typeface="EB Garamond"/>
                <a:ea typeface="EB Garamond"/>
                <a:cs typeface="EB Garamond"/>
                <a:sym typeface="EB Garamond"/>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19" name="Google Shape;19;p5"/>
          <p:cNvSpPr txBox="1">
            <a:spLocks noGrp="1"/>
          </p:cNvSpPr>
          <p:nvPr>
            <p:ph type="body" idx="3"/>
          </p:nvPr>
        </p:nvSpPr>
        <p:spPr>
          <a:xfrm>
            <a:off x="658368" y="2496312"/>
            <a:ext cx="7468362" cy="301752"/>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0"/>
              </a:spcBef>
              <a:spcAft>
                <a:spcPts val="0"/>
              </a:spcAft>
              <a:buClr>
                <a:schemeClr val="dk2"/>
              </a:buClr>
              <a:buSzPts val="1800"/>
              <a:buNone/>
              <a:defRPr sz="1350">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0" name="Google Shape;20;p5"/>
          <p:cNvSpPr txBox="1">
            <a:spLocks noGrp="1"/>
          </p:cNvSpPr>
          <p:nvPr>
            <p:ph type="body" idx="4"/>
          </p:nvPr>
        </p:nvSpPr>
        <p:spPr>
          <a:xfrm>
            <a:off x="658368" y="3072384"/>
            <a:ext cx="1255014" cy="219456"/>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dk2"/>
              </a:buClr>
              <a:buSzPts val="1400"/>
              <a:buNone/>
              <a:defRPr sz="1050" b="1">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1" name="Google Shape;21;p5"/>
          <p:cNvSpPr txBox="1">
            <a:spLocks noGrp="1"/>
          </p:cNvSpPr>
          <p:nvPr>
            <p:ph type="body" idx="5"/>
          </p:nvPr>
        </p:nvSpPr>
        <p:spPr>
          <a:xfrm>
            <a:off x="1995678" y="3072384"/>
            <a:ext cx="1255014" cy="219456"/>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dk2"/>
              </a:buClr>
              <a:buSzPts val="1400"/>
              <a:buNone/>
              <a:defRPr sz="1050" b="1">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2" name="Google Shape;22;p5"/>
          <p:cNvSpPr txBox="1">
            <a:spLocks noGrp="1"/>
          </p:cNvSpPr>
          <p:nvPr>
            <p:ph type="body" idx="6"/>
          </p:nvPr>
        </p:nvSpPr>
        <p:spPr>
          <a:xfrm>
            <a:off x="3346704" y="3072384"/>
            <a:ext cx="1255014" cy="219456"/>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dk2"/>
              </a:buClr>
              <a:buSzPts val="1400"/>
              <a:buNone/>
              <a:defRPr sz="1050" b="1">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3" name="Google Shape;23;p5"/>
          <p:cNvSpPr txBox="1">
            <a:spLocks noGrp="1"/>
          </p:cNvSpPr>
          <p:nvPr>
            <p:ph type="body" idx="7"/>
          </p:nvPr>
        </p:nvSpPr>
        <p:spPr>
          <a:xfrm>
            <a:off x="4670298" y="3072384"/>
            <a:ext cx="1255014" cy="219456"/>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dk2"/>
              </a:buClr>
              <a:buSzPts val="1400"/>
              <a:buNone/>
              <a:defRPr sz="1050" b="1">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4" name="Google Shape;24;p5"/>
          <p:cNvSpPr txBox="1">
            <a:spLocks noGrp="1"/>
          </p:cNvSpPr>
          <p:nvPr>
            <p:ph type="body" idx="8"/>
          </p:nvPr>
        </p:nvSpPr>
        <p:spPr>
          <a:xfrm>
            <a:off x="6000750" y="3072384"/>
            <a:ext cx="1255014" cy="219456"/>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dk2"/>
              </a:buClr>
              <a:buSzPts val="1400"/>
              <a:buNone/>
              <a:defRPr sz="1050" b="1">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5" name="Google Shape;25;p5"/>
          <p:cNvSpPr txBox="1">
            <a:spLocks noGrp="1"/>
          </p:cNvSpPr>
          <p:nvPr>
            <p:ph type="body" idx="9"/>
          </p:nvPr>
        </p:nvSpPr>
        <p:spPr>
          <a:xfrm>
            <a:off x="658368" y="3401568"/>
            <a:ext cx="1255014" cy="781812"/>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0"/>
              </a:spcBef>
              <a:spcAft>
                <a:spcPts val="0"/>
              </a:spcAft>
              <a:buClr>
                <a:schemeClr val="dk2"/>
              </a:buClr>
              <a:buSzPts val="1400"/>
              <a:buNone/>
              <a:defRPr sz="1050">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6" name="Google Shape;26;p5"/>
          <p:cNvSpPr txBox="1">
            <a:spLocks noGrp="1"/>
          </p:cNvSpPr>
          <p:nvPr>
            <p:ph type="body" idx="13"/>
          </p:nvPr>
        </p:nvSpPr>
        <p:spPr>
          <a:xfrm>
            <a:off x="1995678" y="3401568"/>
            <a:ext cx="1255014" cy="781812"/>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0"/>
              </a:spcBef>
              <a:spcAft>
                <a:spcPts val="0"/>
              </a:spcAft>
              <a:buClr>
                <a:schemeClr val="dk2"/>
              </a:buClr>
              <a:buSzPts val="1400"/>
              <a:buNone/>
              <a:defRPr sz="1050">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7" name="Google Shape;27;p5"/>
          <p:cNvSpPr txBox="1">
            <a:spLocks noGrp="1"/>
          </p:cNvSpPr>
          <p:nvPr>
            <p:ph type="body" idx="14"/>
          </p:nvPr>
        </p:nvSpPr>
        <p:spPr>
          <a:xfrm>
            <a:off x="3346704" y="3401568"/>
            <a:ext cx="1255014" cy="781812"/>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0"/>
              </a:spcBef>
              <a:spcAft>
                <a:spcPts val="0"/>
              </a:spcAft>
              <a:buClr>
                <a:schemeClr val="dk2"/>
              </a:buClr>
              <a:buSzPts val="1400"/>
              <a:buNone/>
              <a:defRPr sz="1050">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8" name="Google Shape;28;p5"/>
          <p:cNvSpPr txBox="1">
            <a:spLocks noGrp="1"/>
          </p:cNvSpPr>
          <p:nvPr>
            <p:ph type="body" idx="15"/>
          </p:nvPr>
        </p:nvSpPr>
        <p:spPr>
          <a:xfrm>
            <a:off x="4670298" y="3401568"/>
            <a:ext cx="1255014" cy="781812"/>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0"/>
              </a:spcBef>
              <a:spcAft>
                <a:spcPts val="0"/>
              </a:spcAft>
              <a:buClr>
                <a:schemeClr val="dk2"/>
              </a:buClr>
              <a:buSzPts val="1400"/>
              <a:buNone/>
              <a:defRPr sz="1050">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29" name="Google Shape;29;p5"/>
          <p:cNvSpPr txBox="1">
            <a:spLocks noGrp="1"/>
          </p:cNvSpPr>
          <p:nvPr>
            <p:ph type="body" idx="16"/>
          </p:nvPr>
        </p:nvSpPr>
        <p:spPr>
          <a:xfrm>
            <a:off x="6000750" y="3401568"/>
            <a:ext cx="1255014" cy="781812"/>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0"/>
              </a:spcBef>
              <a:spcAft>
                <a:spcPts val="0"/>
              </a:spcAft>
              <a:buClr>
                <a:schemeClr val="dk2"/>
              </a:buClr>
              <a:buSzPts val="1400"/>
              <a:buNone/>
              <a:defRPr sz="1050">
                <a:solidFill>
                  <a:schemeClr val="dk2"/>
                </a:solidFill>
              </a:defRPr>
            </a:lvl1pPr>
            <a:lvl2pPr marL="685800" lvl="1" indent="-257175" algn="l">
              <a:lnSpc>
                <a:spcPct val="90000"/>
              </a:lnSpc>
              <a:spcBef>
                <a:spcPts val="375"/>
              </a:spcBef>
              <a:spcAft>
                <a:spcPts val="0"/>
              </a:spcAft>
              <a:buClr>
                <a:schemeClr val="dk2"/>
              </a:buClr>
              <a:buSzPts val="1800"/>
              <a:buChar char="•"/>
              <a:defRPr/>
            </a:lvl2pPr>
            <a:lvl3pPr marL="1028700" lvl="2" indent="-257175" algn="l">
              <a:lnSpc>
                <a:spcPct val="90000"/>
              </a:lnSpc>
              <a:spcBef>
                <a:spcPts val="375"/>
              </a:spcBef>
              <a:spcAft>
                <a:spcPts val="0"/>
              </a:spcAft>
              <a:buClr>
                <a:schemeClr val="dk2"/>
              </a:buClr>
              <a:buSzPts val="1800"/>
              <a:buChar char="•"/>
              <a:defRPr/>
            </a:lvl3pPr>
            <a:lvl4pPr marL="1371600" lvl="3" indent="-257175" algn="l">
              <a:lnSpc>
                <a:spcPct val="90000"/>
              </a:lnSpc>
              <a:spcBef>
                <a:spcPts val="375"/>
              </a:spcBef>
              <a:spcAft>
                <a:spcPts val="0"/>
              </a:spcAft>
              <a:buClr>
                <a:schemeClr val="dk2"/>
              </a:buClr>
              <a:buSzPts val="1800"/>
              <a:buChar char="•"/>
              <a:defRPr/>
            </a:lvl4pPr>
            <a:lvl5pPr marL="1714500" lvl="4" indent="-257175" algn="l">
              <a:lnSpc>
                <a:spcPct val="90000"/>
              </a:lnSpc>
              <a:spcBef>
                <a:spcPts val="375"/>
              </a:spcBef>
              <a:spcAft>
                <a:spcPts val="0"/>
              </a:spcAft>
              <a:buClr>
                <a:schemeClr val="dk2"/>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a:p>
        </p:txBody>
      </p:sp>
      <p:sp>
        <p:nvSpPr>
          <p:cNvPr id="30" name="Google Shape;30;p5"/>
          <p:cNvSpPr txBox="1">
            <a:spLocks noGrp="1"/>
          </p:cNvSpPr>
          <p:nvPr>
            <p:ph type="ftr" idx="11"/>
          </p:nvPr>
        </p:nvSpPr>
        <p:spPr>
          <a:xfrm>
            <a:off x="130302" y="4690872"/>
            <a:ext cx="30861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sldNum" idx="12"/>
          </p:nvPr>
        </p:nvSpPr>
        <p:spPr>
          <a:xfrm>
            <a:off x="8510778" y="4636008"/>
            <a:ext cx="502920" cy="50749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641231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2"/>
              </a:buClr>
              <a:buSzPts val="3200"/>
              <a:buFont typeface="EB Garamond"/>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6"/>
          <p:cNvSpPr txBox="1">
            <a:spLocks noGrp="1"/>
          </p:cNvSpPr>
          <p:nvPr>
            <p:ph type="body" idx="1"/>
          </p:nvPr>
        </p:nvSpPr>
        <p:spPr>
          <a:xfrm>
            <a:off x="3887391" y="740569"/>
            <a:ext cx="4629150" cy="3655219"/>
          </a:xfrm>
          <a:prstGeom prst="rect">
            <a:avLst/>
          </a:prstGeom>
          <a:noFill/>
          <a:ln>
            <a:noFill/>
          </a:ln>
        </p:spPr>
        <p:txBody>
          <a:bodyPr spcFirstLastPara="1" wrap="square" lIns="91425" tIns="45700" rIns="91425" bIns="45700" anchor="t" anchorCtr="0">
            <a:noAutofit/>
          </a:bodyPr>
          <a:lstStyle>
            <a:lvl1pPr marL="342900" lvl="0" indent="-323850" algn="l">
              <a:lnSpc>
                <a:spcPct val="90000"/>
              </a:lnSpc>
              <a:spcBef>
                <a:spcPts val="750"/>
              </a:spcBef>
              <a:spcAft>
                <a:spcPts val="0"/>
              </a:spcAft>
              <a:buClr>
                <a:schemeClr val="dk2"/>
              </a:buClr>
              <a:buSzPts val="3200"/>
              <a:buChar char="•"/>
              <a:defRPr sz="2400"/>
            </a:lvl1pPr>
            <a:lvl2pPr marL="685800" lvl="1" indent="-304800" algn="l">
              <a:lnSpc>
                <a:spcPct val="90000"/>
              </a:lnSpc>
              <a:spcBef>
                <a:spcPts val="375"/>
              </a:spcBef>
              <a:spcAft>
                <a:spcPts val="0"/>
              </a:spcAft>
              <a:buClr>
                <a:schemeClr val="dk2"/>
              </a:buClr>
              <a:buSzPts val="2800"/>
              <a:buChar char="•"/>
              <a:defRPr sz="2100"/>
            </a:lvl2pPr>
            <a:lvl3pPr marL="1028700" lvl="2" indent="-285750" algn="l">
              <a:lnSpc>
                <a:spcPct val="90000"/>
              </a:lnSpc>
              <a:spcBef>
                <a:spcPts val="375"/>
              </a:spcBef>
              <a:spcAft>
                <a:spcPts val="0"/>
              </a:spcAft>
              <a:buClr>
                <a:schemeClr val="dk2"/>
              </a:buClr>
              <a:buSzPts val="2400"/>
              <a:buChar char="•"/>
              <a:defRPr sz="1800"/>
            </a:lvl3pPr>
            <a:lvl4pPr marL="1371600" lvl="3" indent="-266700" algn="l">
              <a:lnSpc>
                <a:spcPct val="90000"/>
              </a:lnSpc>
              <a:spcBef>
                <a:spcPts val="375"/>
              </a:spcBef>
              <a:spcAft>
                <a:spcPts val="0"/>
              </a:spcAft>
              <a:buClr>
                <a:schemeClr val="dk2"/>
              </a:buClr>
              <a:buSzPts val="2000"/>
              <a:buChar char="•"/>
              <a:defRPr sz="1500"/>
            </a:lvl4pPr>
            <a:lvl5pPr marL="1714500" lvl="4" indent="-266700" algn="l">
              <a:lnSpc>
                <a:spcPct val="90000"/>
              </a:lnSpc>
              <a:spcBef>
                <a:spcPts val="375"/>
              </a:spcBef>
              <a:spcAft>
                <a:spcPts val="0"/>
              </a:spcAft>
              <a:buClr>
                <a:schemeClr val="dk2"/>
              </a:buClr>
              <a:buSzPts val="2000"/>
              <a:buChar char="•"/>
              <a:defRPr sz="1500"/>
            </a:lvl5pPr>
            <a:lvl6pPr marL="2057400" lvl="5" indent="-266700" algn="l">
              <a:lnSpc>
                <a:spcPct val="90000"/>
              </a:lnSpc>
              <a:spcBef>
                <a:spcPts val="375"/>
              </a:spcBef>
              <a:spcAft>
                <a:spcPts val="0"/>
              </a:spcAft>
              <a:buClr>
                <a:schemeClr val="dk1"/>
              </a:buClr>
              <a:buSzPts val="2000"/>
              <a:buChar char="•"/>
              <a:defRPr sz="1500"/>
            </a:lvl6pPr>
            <a:lvl7pPr marL="2400300" lvl="6" indent="-266700" algn="l">
              <a:lnSpc>
                <a:spcPct val="90000"/>
              </a:lnSpc>
              <a:spcBef>
                <a:spcPts val="375"/>
              </a:spcBef>
              <a:spcAft>
                <a:spcPts val="0"/>
              </a:spcAft>
              <a:buClr>
                <a:schemeClr val="dk1"/>
              </a:buClr>
              <a:buSzPts val="2000"/>
              <a:buChar char="•"/>
              <a:defRPr sz="1500"/>
            </a:lvl7pPr>
            <a:lvl8pPr marL="2743200" lvl="7" indent="-266700" algn="l">
              <a:lnSpc>
                <a:spcPct val="90000"/>
              </a:lnSpc>
              <a:spcBef>
                <a:spcPts val="375"/>
              </a:spcBef>
              <a:spcAft>
                <a:spcPts val="0"/>
              </a:spcAft>
              <a:buClr>
                <a:schemeClr val="dk1"/>
              </a:buClr>
              <a:buSzPts val="2000"/>
              <a:buChar char="•"/>
              <a:defRPr sz="1500"/>
            </a:lvl8pPr>
            <a:lvl9pPr marL="3086100" lvl="8" indent="-266700" algn="l">
              <a:lnSpc>
                <a:spcPct val="90000"/>
              </a:lnSpc>
              <a:spcBef>
                <a:spcPts val="375"/>
              </a:spcBef>
              <a:spcAft>
                <a:spcPts val="0"/>
              </a:spcAft>
              <a:buClr>
                <a:schemeClr val="dk1"/>
              </a:buClr>
              <a:buSzPts val="2000"/>
              <a:buChar char="•"/>
              <a:defRPr sz="1500"/>
            </a:lvl9pPr>
          </a:lstStyle>
          <a:p>
            <a:endParaRPr/>
          </a:p>
        </p:txBody>
      </p:sp>
      <p:sp>
        <p:nvSpPr>
          <p:cNvPr id="35" name="Google Shape;35;p6"/>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Autofit/>
          </a:bodyPr>
          <a:lstStyle>
            <a:lvl1pPr marL="342900" lvl="0" indent="-171450" algn="l">
              <a:lnSpc>
                <a:spcPct val="90000"/>
              </a:lnSpc>
              <a:spcBef>
                <a:spcPts val="750"/>
              </a:spcBef>
              <a:spcAft>
                <a:spcPts val="0"/>
              </a:spcAft>
              <a:buClr>
                <a:schemeClr val="dk2"/>
              </a:buClr>
              <a:buSzPts val="1600"/>
              <a:buNone/>
              <a:defRPr sz="1200"/>
            </a:lvl1pPr>
            <a:lvl2pPr marL="685800" lvl="1" indent="-171450" algn="l">
              <a:lnSpc>
                <a:spcPct val="90000"/>
              </a:lnSpc>
              <a:spcBef>
                <a:spcPts val="375"/>
              </a:spcBef>
              <a:spcAft>
                <a:spcPts val="0"/>
              </a:spcAft>
              <a:buClr>
                <a:schemeClr val="dk2"/>
              </a:buClr>
              <a:buSzPts val="1400"/>
              <a:buNone/>
              <a:defRPr sz="1050"/>
            </a:lvl2pPr>
            <a:lvl3pPr marL="1028700" lvl="2" indent="-171450" algn="l">
              <a:lnSpc>
                <a:spcPct val="90000"/>
              </a:lnSpc>
              <a:spcBef>
                <a:spcPts val="375"/>
              </a:spcBef>
              <a:spcAft>
                <a:spcPts val="0"/>
              </a:spcAft>
              <a:buClr>
                <a:schemeClr val="dk2"/>
              </a:buClr>
              <a:buSzPts val="1200"/>
              <a:buNone/>
              <a:defRPr sz="900"/>
            </a:lvl3pPr>
            <a:lvl4pPr marL="1371600" lvl="3" indent="-171450" algn="l">
              <a:lnSpc>
                <a:spcPct val="90000"/>
              </a:lnSpc>
              <a:spcBef>
                <a:spcPts val="375"/>
              </a:spcBef>
              <a:spcAft>
                <a:spcPts val="0"/>
              </a:spcAft>
              <a:buClr>
                <a:schemeClr val="dk2"/>
              </a:buClr>
              <a:buSzPts val="1000"/>
              <a:buNone/>
              <a:defRPr sz="750"/>
            </a:lvl4pPr>
            <a:lvl5pPr marL="1714500" lvl="4" indent="-171450" algn="l">
              <a:lnSpc>
                <a:spcPct val="90000"/>
              </a:lnSpc>
              <a:spcBef>
                <a:spcPts val="375"/>
              </a:spcBef>
              <a:spcAft>
                <a:spcPts val="0"/>
              </a:spcAft>
              <a:buClr>
                <a:schemeClr val="dk2"/>
              </a:buClr>
              <a:buSzPts val="1000"/>
              <a:buNone/>
              <a:defRPr sz="750"/>
            </a:lvl5pPr>
            <a:lvl6pPr marL="2057400" lvl="5" indent="-171450" algn="l">
              <a:lnSpc>
                <a:spcPct val="90000"/>
              </a:lnSpc>
              <a:spcBef>
                <a:spcPts val="375"/>
              </a:spcBef>
              <a:spcAft>
                <a:spcPts val="0"/>
              </a:spcAft>
              <a:buClr>
                <a:schemeClr val="dk1"/>
              </a:buClr>
              <a:buSzPts val="1000"/>
              <a:buNone/>
              <a:defRPr sz="750"/>
            </a:lvl6pPr>
            <a:lvl7pPr marL="2400300" lvl="6" indent="-171450" algn="l">
              <a:lnSpc>
                <a:spcPct val="90000"/>
              </a:lnSpc>
              <a:spcBef>
                <a:spcPts val="375"/>
              </a:spcBef>
              <a:spcAft>
                <a:spcPts val="0"/>
              </a:spcAft>
              <a:buClr>
                <a:schemeClr val="dk1"/>
              </a:buClr>
              <a:buSzPts val="1000"/>
              <a:buNone/>
              <a:defRPr sz="750"/>
            </a:lvl7pPr>
            <a:lvl8pPr marL="2743200" lvl="7" indent="-171450" algn="l">
              <a:lnSpc>
                <a:spcPct val="90000"/>
              </a:lnSpc>
              <a:spcBef>
                <a:spcPts val="375"/>
              </a:spcBef>
              <a:spcAft>
                <a:spcPts val="0"/>
              </a:spcAft>
              <a:buClr>
                <a:schemeClr val="dk1"/>
              </a:buClr>
              <a:buSzPts val="1000"/>
              <a:buNone/>
              <a:defRPr sz="750"/>
            </a:lvl8pPr>
            <a:lvl9pPr marL="3086100" lvl="8" indent="-171450" algn="l">
              <a:lnSpc>
                <a:spcPct val="90000"/>
              </a:lnSpc>
              <a:spcBef>
                <a:spcPts val="375"/>
              </a:spcBef>
              <a:spcAft>
                <a:spcPts val="0"/>
              </a:spcAft>
              <a:buClr>
                <a:schemeClr val="dk1"/>
              </a:buClr>
              <a:buSzPts val="1000"/>
              <a:buNone/>
              <a:defRPr sz="750"/>
            </a:lvl9pPr>
          </a:lstStyle>
          <a:p>
            <a:endParaRPr/>
          </a:p>
        </p:txBody>
      </p:sp>
      <p:sp>
        <p:nvSpPr>
          <p:cNvPr id="36" name="Google Shape;36;p6"/>
          <p:cNvSpPr txBox="1">
            <a:spLocks noGrp="1"/>
          </p:cNvSpPr>
          <p:nvPr>
            <p:ph type="ftr" idx="11"/>
          </p:nvPr>
        </p:nvSpPr>
        <p:spPr>
          <a:xfrm>
            <a:off x="130302" y="4690872"/>
            <a:ext cx="30861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6"/>
          <p:cNvSpPr txBox="1">
            <a:spLocks noGrp="1"/>
          </p:cNvSpPr>
          <p:nvPr>
            <p:ph type="sldNum" idx="12"/>
          </p:nvPr>
        </p:nvSpPr>
        <p:spPr>
          <a:xfrm>
            <a:off x="8510778" y="4636008"/>
            <a:ext cx="502920" cy="50749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smtClean="0"/>
              <a:pPr/>
              <a:t>‹nº›</a:t>
            </a:fld>
            <a:endParaRPr lang="en-US"/>
          </a:p>
        </p:txBody>
      </p:sp>
    </p:spTree>
    <p:extLst>
      <p:ext uri="{BB962C8B-B14F-4D97-AF65-F5344CB8AC3E}">
        <p14:creationId xmlns:p14="http://schemas.microsoft.com/office/powerpoint/2010/main" val="3151453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8182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png"/><Relationship Id="rId7"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jpg"/><Relationship Id="rId5" Type="http://schemas.openxmlformats.org/officeDocument/2006/relationships/image" Target="../media/image12.gif"/><Relationship Id="rId4" Type="http://schemas.openxmlformats.org/officeDocument/2006/relationships/image" Target="../media/image11.jp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20.sv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svg"/><Relationship Id="rId11" Type="http://schemas.openxmlformats.org/officeDocument/2006/relationships/image" Target="../media/image22.png"/><Relationship Id="rId5" Type="http://schemas.openxmlformats.org/officeDocument/2006/relationships/image" Target="../media/image18.svg"/><Relationship Id="rId10" Type="http://schemas.openxmlformats.org/officeDocument/2006/relationships/image" Target="../media/image21.png"/><Relationship Id="rId4" Type="http://schemas.openxmlformats.org/officeDocument/2006/relationships/image" Target="../media/image17.svg"/><Relationship Id="rId9" Type="http://schemas.openxmlformats.org/officeDocument/2006/relationships/image" Target="../media/image12.gi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12.gif"/><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33.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pn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4.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jp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1.pn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jpg"/></Relationships>
</file>

<file path=ppt/slides/_rels/slide21.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image" Target="../media/image1.png"/><Relationship Id="rId7"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6.png"/><Relationship Id="rId11" Type="http://schemas.openxmlformats.org/officeDocument/2006/relationships/image" Target="../media/image60.png"/><Relationship Id="rId5" Type="http://schemas.openxmlformats.org/officeDocument/2006/relationships/image" Target="../media/image55.png"/><Relationship Id="rId10" Type="http://schemas.openxmlformats.org/officeDocument/2006/relationships/image" Target="../media/image3.png"/><Relationship Id="rId4" Type="http://schemas.openxmlformats.org/officeDocument/2006/relationships/image" Target="../media/image40.png"/><Relationship Id="rId9"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63.png"/><Relationship Id="rId5" Type="http://schemas.openxmlformats.org/officeDocument/2006/relationships/image" Target="../media/image40.png"/><Relationship Id="rId4" Type="http://schemas.openxmlformats.org/officeDocument/2006/relationships/image" Target="../media/image39.jpg"/><Relationship Id="rId9"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sv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9.svg"/><Relationship Id="rId11" Type="http://schemas.openxmlformats.org/officeDocument/2006/relationships/image" Target="../media/image69.png"/><Relationship Id="rId5" Type="http://schemas.openxmlformats.org/officeDocument/2006/relationships/image" Target="../media/image18.svg"/><Relationship Id="rId10" Type="http://schemas.openxmlformats.org/officeDocument/2006/relationships/image" Target="../media/image68.png"/><Relationship Id="rId4" Type="http://schemas.openxmlformats.org/officeDocument/2006/relationships/image" Target="../media/image17.svg"/><Relationship Id="rId9"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70.png"/></Relationships>
</file>

<file path=ppt/slides/_rels/slide2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png"/><Relationship Id="rId7"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6">
          <a:extLst>
            <a:ext uri="{FF2B5EF4-FFF2-40B4-BE49-F238E27FC236}">
              <a16:creationId xmlns:a16="http://schemas.microsoft.com/office/drawing/2014/main" id="{C981E445-B6B1-35A3-0B56-EEF85CFA6AD5}"/>
            </a:ext>
          </a:extLst>
        </p:cNvPr>
        <p:cNvGrpSpPr/>
        <p:nvPr/>
      </p:nvGrpSpPr>
      <p:grpSpPr>
        <a:xfrm>
          <a:off x="0" y="0"/>
          <a:ext cx="0" cy="0"/>
          <a:chOff x="0" y="0"/>
          <a:chExt cx="0" cy="0"/>
        </a:xfrm>
      </p:grpSpPr>
      <p:pic>
        <p:nvPicPr>
          <p:cNvPr id="13" name="Google Shape;65;p14">
            <a:extLst>
              <a:ext uri="{FF2B5EF4-FFF2-40B4-BE49-F238E27FC236}">
                <a16:creationId xmlns:a16="http://schemas.microsoft.com/office/drawing/2014/main" id="{43EECBC4-B340-6764-7809-31ED37355077}"/>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157" name="Google Shape;157;p1">
            <a:extLst>
              <a:ext uri="{FF2B5EF4-FFF2-40B4-BE49-F238E27FC236}">
                <a16:creationId xmlns:a16="http://schemas.microsoft.com/office/drawing/2014/main" id="{AB09B919-7B74-2E43-17EF-671C9337C649}"/>
              </a:ext>
            </a:extLst>
          </p:cNvPr>
          <p:cNvSpPr txBox="1">
            <a:spLocks noGrp="1"/>
          </p:cNvSpPr>
          <p:nvPr>
            <p:ph type="body" idx="1"/>
          </p:nvPr>
        </p:nvSpPr>
        <p:spPr>
          <a:xfrm>
            <a:off x="658368" y="1330452"/>
            <a:ext cx="3031236" cy="796528"/>
          </a:xfrm>
          <a:prstGeom prst="rect">
            <a:avLst/>
          </a:prstGeom>
          <a:noFill/>
          <a:ln>
            <a:noFill/>
          </a:ln>
        </p:spPr>
        <p:txBody>
          <a:bodyPr spcFirstLastPara="1" wrap="square" lIns="68569" tIns="34275" rIns="68569" bIns="34275" anchor="t" anchorCtr="0">
            <a:noAutofit/>
          </a:bodyPr>
          <a:lstStyle/>
          <a:p>
            <a:pPr marL="0" indent="0">
              <a:spcBef>
                <a:spcPts val="0"/>
              </a:spcBef>
            </a:pPr>
            <a:endParaRPr/>
          </a:p>
        </p:txBody>
      </p:sp>
      <p:sp>
        <p:nvSpPr>
          <p:cNvPr id="158" name="Google Shape;158;p1">
            <a:extLst>
              <a:ext uri="{FF2B5EF4-FFF2-40B4-BE49-F238E27FC236}">
                <a16:creationId xmlns:a16="http://schemas.microsoft.com/office/drawing/2014/main" id="{84E51FBC-07EC-55C3-A4C9-4A33D14C4675}"/>
              </a:ext>
            </a:extLst>
          </p:cNvPr>
          <p:cNvSpPr txBox="1">
            <a:spLocks noGrp="1"/>
          </p:cNvSpPr>
          <p:nvPr>
            <p:ph type="body" idx="3"/>
          </p:nvPr>
        </p:nvSpPr>
        <p:spPr>
          <a:xfrm>
            <a:off x="448930" y="2476261"/>
            <a:ext cx="8246140" cy="1000907"/>
          </a:xfrm>
          <a:prstGeom prst="rect">
            <a:avLst/>
          </a:prstGeom>
          <a:noFill/>
          <a:ln>
            <a:noFill/>
          </a:ln>
        </p:spPr>
        <p:txBody>
          <a:bodyPr spcFirstLastPara="1" wrap="square" lIns="68569" tIns="34275" rIns="68569" bIns="34275" anchor="t" anchorCtr="0">
            <a:noAutofit/>
          </a:bodyPr>
          <a:lstStyle/>
          <a:p>
            <a:pPr marL="0" indent="0">
              <a:buSzPts val="2800"/>
            </a:pPr>
            <a:r>
              <a:rPr lang="en-US" sz="3600" dirty="0">
                <a:solidFill>
                  <a:schemeClr val="bg1"/>
                </a:solidFill>
                <a:latin typeface="Inter SemiBold"/>
                <a:ea typeface="Inter SemiBold"/>
                <a:cs typeface="Inter SemiBold"/>
                <a:sym typeface="Inter SemiBold"/>
              </a:rPr>
              <a:t>Listening to </a:t>
            </a:r>
            <a:r>
              <a:rPr lang="en-US" sz="3600" dirty="0" err="1">
                <a:solidFill>
                  <a:schemeClr val="bg1"/>
                </a:solidFill>
                <a:latin typeface="Inter SemiBold"/>
                <a:ea typeface="Inter SemiBold"/>
                <a:cs typeface="Inter SemiBold"/>
                <a:sym typeface="Inter SemiBold"/>
              </a:rPr>
              <a:t>Kopački</a:t>
            </a:r>
            <a:r>
              <a:rPr lang="en-US" sz="3600" dirty="0">
                <a:solidFill>
                  <a:schemeClr val="bg1"/>
                </a:solidFill>
                <a:latin typeface="Inter SemiBold"/>
                <a:ea typeface="Inter SemiBold"/>
                <a:cs typeface="Inter SemiBold"/>
                <a:sym typeface="Inter SemiBold"/>
              </a:rPr>
              <a:t> </a:t>
            </a:r>
            <a:r>
              <a:rPr lang="en-US" sz="3600" dirty="0" err="1">
                <a:solidFill>
                  <a:schemeClr val="bg1"/>
                </a:solidFill>
                <a:latin typeface="Inter SemiBold"/>
                <a:ea typeface="Inter SemiBold"/>
                <a:cs typeface="Inter SemiBold"/>
                <a:sym typeface="Inter SemiBold"/>
              </a:rPr>
              <a:t>rit</a:t>
            </a:r>
            <a:r>
              <a:rPr lang="en-US" sz="3600" dirty="0">
                <a:solidFill>
                  <a:schemeClr val="bg1"/>
                </a:solidFill>
                <a:latin typeface="Inter SemiBold"/>
                <a:ea typeface="Inter SemiBold"/>
                <a:cs typeface="Inter SemiBold"/>
                <a:sym typeface="Inter SemiBold"/>
              </a:rPr>
              <a:t>: Ecoacoustic insights from the </a:t>
            </a:r>
            <a:r>
              <a:rPr lang="en-US" sz="3600" dirty="0" err="1">
                <a:solidFill>
                  <a:schemeClr val="bg1"/>
                </a:solidFill>
                <a:latin typeface="Inter SemiBold"/>
                <a:ea typeface="Inter SemiBold"/>
                <a:cs typeface="Inter SemiBold"/>
                <a:sym typeface="Inter SemiBold"/>
              </a:rPr>
              <a:t>WatchOut</a:t>
            </a:r>
            <a:r>
              <a:rPr lang="en-US" sz="3600" dirty="0">
                <a:solidFill>
                  <a:schemeClr val="bg1"/>
                </a:solidFill>
                <a:latin typeface="Inter SemiBold"/>
                <a:ea typeface="Inter SemiBold"/>
                <a:cs typeface="Inter SemiBold"/>
                <a:sym typeface="Inter SemiBold"/>
              </a:rPr>
              <a:t> project</a:t>
            </a:r>
            <a:endParaRPr lang="en-US" sz="3600" dirty="0">
              <a:solidFill>
                <a:schemeClr val="bg1"/>
              </a:solidFill>
              <a:highlight>
                <a:srgbClr val="F1C232"/>
              </a:highlight>
              <a:latin typeface="Inter SemiBold"/>
              <a:ea typeface="Inter SemiBold"/>
              <a:cs typeface="Inter SemiBold"/>
              <a:sym typeface="Inter SemiBold"/>
            </a:endParaRPr>
          </a:p>
          <a:p>
            <a:pPr marL="0" indent="0">
              <a:buSzPts val="2800"/>
            </a:pPr>
            <a:endParaRPr sz="3600" dirty="0"/>
          </a:p>
        </p:txBody>
      </p:sp>
      <p:pic>
        <p:nvPicPr>
          <p:cNvPr id="161" name="Google Shape;161;p1">
            <a:extLst>
              <a:ext uri="{FF2B5EF4-FFF2-40B4-BE49-F238E27FC236}">
                <a16:creationId xmlns:a16="http://schemas.microsoft.com/office/drawing/2014/main" id="{651D49EE-E882-7FC7-B4F8-28A39676CEF7}"/>
              </a:ext>
            </a:extLst>
          </p:cNvPr>
          <p:cNvPicPr preferRelativeResize="0">
            <a:picLocks noGrp="1"/>
          </p:cNvPicPr>
          <p:nvPr>
            <p:ph type="pic" idx="2"/>
          </p:nvPr>
        </p:nvPicPr>
        <p:blipFill rotWithShape="1">
          <a:blip r:embed="rId4">
            <a:alphaModFix/>
          </a:blip>
          <a:srcRect t="32096" b="32096"/>
          <a:stretch/>
        </p:blipFill>
        <p:spPr>
          <a:xfrm>
            <a:off x="0" y="-17363"/>
            <a:ext cx="9144000" cy="2173986"/>
          </a:xfrm>
          <a:prstGeom prst="rect">
            <a:avLst/>
          </a:prstGeom>
          <a:solidFill>
            <a:srgbClr val="6B834F"/>
          </a:solidFill>
          <a:ln>
            <a:noFill/>
          </a:ln>
        </p:spPr>
      </p:pic>
      <p:sp>
        <p:nvSpPr>
          <p:cNvPr id="162" name="Google Shape;162;p1">
            <a:extLst>
              <a:ext uri="{FF2B5EF4-FFF2-40B4-BE49-F238E27FC236}">
                <a16:creationId xmlns:a16="http://schemas.microsoft.com/office/drawing/2014/main" id="{92CE7276-A3C1-FA43-BD83-CA88E254654A}"/>
              </a:ext>
            </a:extLst>
          </p:cNvPr>
          <p:cNvSpPr txBox="1"/>
          <p:nvPr/>
        </p:nvSpPr>
        <p:spPr>
          <a:xfrm>
            <a:off x="7103445" y="1723226"/>
            <a:ext cx="1924352" cy="276969"/>
          </a:xfrm>
          <a:prstGeom prst="rect">
            <a:avLst/>
          </a:prstGeom>
          <a:noFill/>
          <a:ln>
            <a:noFill/>
          </a:ln>
        </p:spPr>
        <p:txBody>
          <a:bodyPr spcFirstLastPara="1" wrap="square" lIns="68569" tIns="34275" rIns="68569" bIns="34275" anchor="t" anchorCtr="0">
            <a:spAutoFit/>
          </a:bodyPr>
          <a:lstStyle/>
          <a:p>
            <a:r>
              <a:rPr lang="en-US" sz="1350" i="1"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Avenir"/>
              </a:rPr>
              <a:t>Fulica </a:t>
            </a:r>
            <a:r>
              <a:rPr lang="en-US" sz="1350" i="1" dirty="0" err="1">
                <a:solidFill>
                  <a:schemeClr val="lt1"/>
                </a:solidFill>
                <a:latin typeface="Noto Sans" panose="020B0502040504020204" pitchFamily="34" charset="0"/>
                <a:ea typeface="Noto Sans" panose="020B0502040504020204" pitchFamily="34" charset="0"/>
                <a:cs typeface="Noto Sans" panose="020B0502040504020204" pitchFamily="34" charset="0"/>
                <a:sym typeface="Avenir"/>
              </a:rPr>
              <a:t>atra</a:t>
            </a:r>
            <a:r>
              <a:rPr lang="en-US" sz="1350" i="1"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Avenir"/>
              </a:rPr>
              <a:t>, </a:t>
            </a:r>
            <a:r>
              <a:rPr lang="en-US" sz="1350" dirty="0" err="1">
                <a:solidFill>
                  <a:schemeClr val="lt1"/>
                </a:solidFill>
                <a:latin typeface="Noto Sans" panose="020B0502040504020204" pitchFamily="34" charset="0"/>
                <a:ea typeface="Noto Sans" panose="020B0502040504020204" pitchFamily="34" charset="0"/>
                <a:cs typeface="Noto Sans" panose="020B0502040504020204" pitchFamily="34" charset="0"/>
                <a:sym typeface="Avenir"/>
              </a:rPr>
              <a:t>Kopački</a:t>
            </a:r>
            <a:r>
              <a:rPr lang="en-US" sz="135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Avenir"/>
              </a:rPr>
              <a:t> </a:t>
            </a:r>
            <a:r>
              <a:rPr lang="en-US" sz="1350" dirty="0" err="1">
                <a:solidFill>
                  <a:schemeClr val="lt1"/>
                </a:solidFill>
                <a:latin typeface="Noto Sans" panose="020B0502040504020204" pitchFamily="34" charset="0"/>
                <a:ea typeface="Noto Sans" panose="020B0502040504020204" pitchFamily="34" charset="0"/>
                <a:cs typeface="Noto Sans" panose="020B0502040504020204" pitchFamily="34" charset="0"/>
                <a:sym typeface="Avenir"/>
              </a:rPr>
              <a:t>rit</a:t>
            </a:r>
            <a:endParaRPr sz="135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Avenir"/>
            </a:endParaRPr>
          </a:p>
        </p:txBody>
      </p:sp>
      <p:pic>
        <p:nvPicPr>
          <p:cNvPr id="163" name="Google Shape;163;p1">
            <a:extLst>
              <a:ext uri="{FF2B5EF4-FFF2-40B4-BE49-F238E27FC236}">
                <a16:creationId xmlns:a16="http://schemas.microsoft.com/office/drawing/2014/main" id="{270D1164-D7F4-3D5B-33A3-E5149D96BB7F}"/>
              </a:ext>
            </a:extLst>
          </p:cNvPr>
          <p:cNvPicPr preferRelativeResize="0"/>
          <p:nvPr/>
        </p:nvPicPr>
        <p:blipFill rotWithShape="1">
          <a:blip r:embed="rId5">
            <a:alphaModFix/>
          </a:blip>
          <a:srcRect/>
          <a:stretch/>
        </p:blipFill>
        <p:spPr>
          <a:xfrm>
            <a:off x="8323335" y="262525"/>
            <a:ext cx="704462" cy="704462"/>
          </a:xfrm>
          <a:prstGeom prst="rect">
            <a:avLst/>
          </a:prstGeom>
          <a:noFill/>
          <a:ln>
            <a:noFill/>
          </a:ln>
        </p:spPr>
      </p:pic>
      <p:sp>
        <p:nvSpPr>
          <p:cNvPr id="22" name="Google Shape;55;p13">
            <a:extLst>
              <a:ext uri="{FF2B5EF4-FFF2-40B4-BE49-F238E27FC236}">
                <a16:creationId xmlns:a16="http://schemas.microsoft.com/office/drawing/2014/main" id="{F0D261D5-078E-EE3A-9412-C9FDE3F63CE1}"/>
              </a:ext>
            </a:extLst>
          </p:cNvPr>
          <p:cNvSpPr txBox="1"/>
          <p:nvPr/>
        </p:nvSpPr>
        <p:spPr>
          <a:xfrm>
            <a:off x="1151525" y="4039930"/>
            <a:ext cx="2249400" cy="314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Lato"/>
              </a:rPr>
              <a:t>José W. Ribeiro Jr</a:t>
            </a:r>
            <a:endParaRPr sz="1600" b="1"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Lato"/>
            </a:endParaRPr>
          </a:p>
        </p:txBody>
      </p:sp>
      <p:sp>
        <p:nvSpPr>
          <p:cNvPr id="24" name="Google Shape;56;p13">
            <a:extLst>
              <a:ext uri="{FF2B5EF4-FFF2-40B4-BE49-F238E27FC236}">
                <a16:creationId xmlns:a16="http://schemas.microsoft.com/office/drawing/2014/main" id="{BDBE3C94-B5BC-E1BF-CE43-77D86A4C9D8D}"/>
              </a:ext>
            </a:extLst>
          </p:cNvPr>
          <p:cNvSpPr txBox="1"/>
          <p:nvPr/>
        </p:nvSpPr>
        <p:spPr>
          <a:xfrm>
            <a:off x="1151525" y="4324030"/>
            <a:ext cx="2863200" cy="314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Lato"/>
              </a:rPr>
              <a:t>Quantitative Ecology Lead </a:t>
            </a:r>
            <a:endParaRPr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Lato"/>
            </a:endParaRPr>
          </a:p>
        </p:txBody>
      </p:sp>
      <p:pic>
        <p:nvPicPr>
          <p:cNvPr id="26" name="Google Shape;57;p13">
            <a:extLst>
              <a:ext uri="{FF2B5EF4-FFF2-40B4-BE49-F238E27FC236}">
                <a16:creationId xmlns:a16="http://schemas.microsoft.com/office/drawing/2014/main" id="{2B808F97-47FC-A1B5-EE8E-ED2E0C07D4CC}"/>
              </a:ext>
            </a:extLst>
          </p:cNvPr>
          <p:cNvPicPr preferRelativeResize="0"/>
          <p:nvPr/>
        </p:nvPicPr>
        <p:blipFill rotWithShape="1">
          <a:blip r:embed="rId6">
            <a:alphaModFix/>
          </a:blip>
          <a:srcRect l="7218" t="76285" r="87409" b="12383"/>
          <a:stretch/>
        </p:blipFill>
        <p:spPr>
          <a:xfrm>
            <a:off x="660275" y="4039930"/>
            <a:ext cx="491251" cy="582876"/>
          </a:xfrm>
          <a:prstGeom prst="rect">
            <a:avLst/>
          </a:prstGeom>
          <a:noFill/>
          <a:ln>
            <a:noFill/>
          </a:ln>
        </p:spPr>
      </p:pic>
      <p:sp>
        <p:nvSpPr>
          <p:cNvPr id="28" name="Google Shape;59;p13">
            <a:extLst>
              <a:ext uri="{FF2B5EF4-FFF2-40B4-BE49-F238E27FC236}">
                <a16:creationId xmlns:a16="http://schemas.microsoft.com/office/drawing/2014/main" id="{06B4A988-63B9-B079-5B4F-0FC9497588E9}"/>
              </a:ext>
            </a:extLst>
          </p:cNvPr>
          <p:cNvSpPr txBox="1"/>
          <p:nvPr/>
        </p:nvSpPr>
        <p:spPr>
          <a:xfrm>
            <a:off x="1151525" y="4554255"/>
            <a:ext cx="2317200" cy="31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33FF7D"/>
                </a:solidFill>
                <a:latin typeface="Noto Sans" panose="020B0502040504020204" pitchFamily="34" charset="0"/>
                <a:ea typeface="Noto Sans" panose="020B0502040504020204" pitchFamily="34" charset="0"/>
                <a:cs typeface="Noto Sans" panose="020B0502040504020204" pitchFamily="34" charset="0"/>
                <a:sym typeface="Lato"/>
              </a:rPr>
              <a:t>josewribeiro@wildmon.ai</a:t>
            </a:r>
            <a:endParaRPr sz="1600" dirty="0">
              <a:solidFill>
                <a:srgbClr val="33FF7D"/>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3" name="Google Shape;184;p2">
            <a:extLst>
              <a:ext uri="{FF2B5EF4-FFF2-40B4-BE49-F238E27FC236}">
                <a16:creationId xmlns:a16="http://schemas.microsoft.com/office/drawing/2014/main" id="{145A077A-D08D-61B6-1305-52350D6651F1}"/>
              </a:ext>
            </a:extLst>
          </p:cNvPr>
          <p:cNvPicPr preferRelativeResize="0">
            <a:picLocks noChangeAspect="1"/>
          </p:cNvPicPr>
          <p:nvPr/>
        </p:nvPicPr>
        <p:blipFill rotWithShape="1">
          <a:blip r:embed="rId7">
            <a:alphaModFix/>
          </a:blip>
          <a:srcRect l="12820" r="11091"/>
          <a:stretch>
            <a:fillRect/>
          </a:stretch>
        </p:blipFill>
        <p:spPr>
          <a:xfrm>
            <a:off x="7720669" y="4415333"/>
            <a:ext cx="518524" cy="492375"/>
          </a:xfrm>
          <a:prstGeom prst="rect">
            <a:avLst/>
          </a:prstGeom>
          <a:noFill/>
          <a:ln>
            <a:noFill/>
          </a:ln>
        </p:spPr>
      </p:pic>
      <p:pic>
        <p:nvPicPr>
          <p:cNvPr id="5" name="Google Shape;66;p14">
            <a:extLst>
              <a:ext uri="{FF2B5EF4-FFF2-40B4-BE49-F238E27FC236}">
                <a16:creationId xmlns:a16="http://schemas.microsoft.com/office/drawing/2014/main" id="{F7B3D898-B844-AA2C-1767-286DEE1103C7}"/>
              </a:ext>
            </a:extLst>
          </p:cNvPr>
          <p:cNvPicPr preferRelativeResize="0"/>
          <p:nvPr/>
        </p:nvPicPr>
        <p:blipFill rotWithShape="1">
          <a:blip r:embed="rId8">
            <a:alphaModFix/>
          </a:blip>
          <a:srcRect l="90608" t="83479" r="3109" b="5057"/>
          <a:stretch/>
        </p:blipFill>
        <p:spPr>
          <a:xfrm>
            <a:off x="8285250" y="4366695"/>
            <a:ext cx="574498" cy="589650"/>
          </a:xfrm>
          <a:prstGeom prst="rect">
            <a:avLst/>
          </a:prstGeom>
          <a:noFill/>
          <a:ln>
            <a:noFill/>
          </a:ln>
        </p:spPr>
      </p:pic>
    </p:spTree>
    <p:extLst>
      <p:ext uri="{BB962C8B-B14F-4D97-AF65-F5344CB8AC3E}">
        <p14:creationId xmlns:p14="http://schemas.microsoft.com/office/powerpoint/2010/main" val="415865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oogle Shape;65;p14">
            <a:extLst>
              <a:ext uri="{FF2B5EF4-FFF2-40B4-BE49-F238E27FC236}">
                <a16:creationId xmlns:a16="http://schemas.microsoft.com/office/drawing/2014/main" id="{C175BAD9-75F9-6AA6-95C1-11836B88F058}"/>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4" name="Shape 2"/>
          <p:cNvSpPr/>
          <p:nvPr/>
        </p:nvSpPr>
        <p:spPr>
          <a:xfrm>
            <a:off x="647774" y="1383172"/>
            <a:ext cx="2539976" cy="2470919"/>
          </a:xfrm>
          <a:prstGeom prst="roundRect">
            <a:avLst>
              <a:gd name="adj" fmla="val 4626"/>
            </a:avLst>
          </a:prstGeom>
          <a:solidFill>
            <a:srgbClr val="F4F6F7"/>
          </a:solidFill>
          <a:ln/>
        </p:spPr>
        <p:txBody>
          <a:bodyPr/>
          <a:lstStyle/>
          <a:p>
            <a:endParaRPr lang="pt-BR" sz="1050">
              <a:latin typeface="Noto Sans" panose="020B0502040504020204" pitchFamily="34" charset="0"/>
              <a:ea typeface="Noto Sans" panose="020B0502040504020204" pitchFamily="34" charset="0"/>
              <a:cs typeface="Noto Sans" panose="020B0502040504020204" pitchFamily="34" charset="0"/>
            </a:endParaRPr>
          </a:p>
        </p:txBody>
      </p:sp>
      <p:sp>
        <p:nvSpPr>
          <p:cNvPr id="5" name="Text 3"/>
          <p:cNvSpPr/>
          <p:nvPr/>
        </p:nvSpPr>
        <p:spPr>
          <a:xfrm>
            <a:off x="876374" y="1611772"/>
            <a:ext cx="2145259" cy="476250"/>
          </a:xfrm>
          <a:prstGeom prst="rect">
            <a:avLst/>
          </a:prstGeom>
          <a:noFill/>
          <a:ln/>
        </p:spPr>
        <p:txBody>
          <a:bodyPr wrap="square" lIns="0" tIns="0" rIns="0" bIns="0" rtlCol="0" anchor="t">
            <a:normAutofit/>
          </a:bodyPr>
          <a:lstStyle/>
          <a:p>
            <a:pPr>
              <a:lnSpc>
                <a:spcPts val="3600"/>
              </a:lnSpc>
            </a:pPr>
            <a:r>
              <a:rPr lang="en-US" sz="3600" b="1" dirty="0">
                <a:solidFill>
                  <a:srgbClr val="EC0099"/>
                </a:solidFill>
                <a:latin typeface="Noto Sans" panose="020B0502040504020204" pitchFamily="34" charset="0"/>
                <a:ea typeface="Noto Sans" panose="020B0502040504020204" pitchFamily="34" charset="0"/>
                <a:cs typeface="Noto Sans" panose="020B0502040504020204" pitchFamily="34" charset="0"/>
              </a:rPr>
              <a:t>1</a:t>
            </a:r>
            <a:endParaRPr lang="en-US" sz="36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Text 4"/>
          <p:cNvSpPr/>
          <p:nvPr/>
        </p:nvSpPr>
        <p:spPr>
          <a:xfrm>
            <a:off x="876374" y="2183272"/>
            <a:ext cx="2145259" cy="260003"/>
          </a:xfrm>
          <a:prstGeom prst="rect">
            <a:avLst/>
          </a:prstGeom>
          <a:noFill/>
          <a:ln/>
        </p:spPr>
        <p:txBody>
          <a:bodyPr wrap="square" lIns="0" tIns="0" rIns="0" bIns="0" rtlCol="0" anchor="t">
            <a:normAutofit/>
          </a:bodyPr>
          <a:lstStyle/>
          <a:p>
            <a:pPr>
              <a:lnSpc>
                <a:spcPts val="1898"/>
              </a:lnSpc>
            </a:pPr>
            <a:r>
              <a:rPr lang="en-US" sz="1700" b="1" dirty="0">
                <a:solidFill>
                  <a:srgbClr val="1B3644"/>
                </a:solidFill>
                <a:latin typeface="Noto Sans" panose="020B0502040504020204" pitchFamily="34" charset="0"/>
                <a:ea typeface="Noto Sans" panose="020B0502040504020204" pitchFamily="34" charset="0"/>
                <a:cs typeface="Noto Sans" panose="020B0502040504020204" pitchFamily="34" charset="0"/>
              </a:rPr>
              <a:t>Where does it live?</a:t>
            </a:r>
            <a:endParaRPr lang="en-US" sz="1700" dirty="0">
              <a:latin typeface="Noto Sans" panose="020B0502040504020204" pitchFamily="34" charset="0"/>
              <a:ea typeface="Noto Sans" panose="020B0502040504020204" pitchFamily="34" charset="0"/>
              <a:cs typeface="Noto Sans" panose="020B0502040504020204" pitchFamily="34" charset="0"/>
            </a:endParaRPr>
          </a:p>
        </p:txBody>
      </p:sp>
      <p:sp>
        <p:nvSpPr>
          <p:cNvPr id="7" name="Text 5"/>
          <p:cNvSpPr/>
          <p:nvPr/>
        </p:nvSpPr>
        <p:spPr>
          <a:xfrm>
            <a:off x="845132" y="2538525"/>
            <a:ext cx="2145260" cy="854915"/>
          </a:xfrm>
          <a:prstGeom prst="rect">
            <a:avLst/>
          </a:prstGeom>
          <a:noFill/>
          <a:ln/>
        </p:spPr>
        <p:txBody>
          <a:bodyPr wrap="square" lIns="0" tIns="0" rIns="0" bIns="0" rtlCol="0" anchor="t">
            <a:noAutofit/>
          </a:bodyPr>
          <a:lstStyle/>
          <a:p>
            <a:pPr>
              <a:lnSpc>
                <a:spcPts val="1519"/>
              </a:lnSpc>
            </a:pPr>
            <a:r>
              <a:rPr lang="en-US" dirty="0">
                <a:solidFill>
                  <a:schemeClr val="tx1"/>
                </a:solidFill>
                <a:latin typeface="Noto Sans" panose="020B0502040504020204" pitchFamily="34" charset="0"/>
                <a:ea typeface="Noto Sans" panose="020B0502040504020204" pitchFamily="34" charset="0"/>
                <a:cs typeface="Noto Sans" panose="020B0502040504020204" pitchFamily="34" charset="0"/>
              </a:rPr>
              <a:t>Establish a scientific baseline for species distributions in </a:t>
            </a:r>
            <a:r>
              <a:rPr lang="en"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Inter SemiBold"/>
              </a:rPr>
              <a:t>Kopački rit</a:t>
            </a:r>
            <a:r>
              <a:rPr lang="en-US" dirty="0">
                <a:solidFill>
                  <a:schemeClr val="tx1"/>
                </a:solidFill>
                <a:latin typeface="Noto Sans" panose="020B0502040504020204" pitchFamily="34" charset="0"/>
                <a:ea typeface="Noto Sans" panose="020B0502040504020204" pitchFamily="34" charset="0"/>
                <a:cs typeface="Noto Sans" panose="020B0502040504020204" pitchFamily="34" charset="0"/>
              </a:rPr>
              <a:t> Park</a:t>
            </a:r>
          </a:p>
        </p:txBody>
      </p:sp>
      <p:sp>
        <p:nvSpPr>
          <p:cNvPr id="8" name="Shape 6"/>
          <p:cNvSpPr/>
          <p:nvPr/>
        </p:nvSpPr>
        <p:spPr>
          <a:xfrm>
            <a:off x="3340149" y="1383172"/>
            <a:ext cx="2539976" cy="2470919"/>
          </a:xfrm>
          <a:prstGeom prst="roundRect">
            <a:avLst>
              <a:gd name="adj" fmla="val 4626"/>
            </a:avLst>
          </a:prstGeom>
          <a:solidFill>
            <a:srgbClr val="F4F6F7"/>
          </a:solidFill>
          <a:ln/>
        </p:spPr>
        <p:txBody>
          <a:bodyPr/>
          <a:lstStyle/>
          <a:p>
            <a:endParaRPr lang="pt-BR" sz="1050">
              <a:latin typeface="Noto Sans" panose="020B0502040504020204" pitchFamily="34" charset="0"/>
              <a:ea typeface="Noto Sans" panose="020B0502040504020204" pitchFamily="34" charset="0"/>
              <a:cs typeface="Noto Sans" panose="020B0502040504020204" pitchFamily="34" charset="0"/>
            </a:endParaRPr>
          </a:p>
        </p:txBody>
      </p:sp>
      <p:sp>
        <p:nvSpPr>
          <p:cNvPr id="9" name="Text 7"/>
          <p:cNvSpPr/>
          <p:nvPr/>
        </p:nvSpPr>
        <p:spPr>
          <a:xfrm>
            <a:off x="3568750" y="1611772"/>
            <a:ext cx="2145259" cy="476250"/>
          </a:xfrm>
          <a:prstGeom prst="rect">
            <a:avLst/>
          </a:prstGeom>
          <a:noFill/>
          <a:ln/>
        </p:spPr>
        <p:txBody>
          <a:bodyPr wrap="square" lIns="0" tIns="0" rIns="0" bIns="0" rtlCol="0" anchor="t">
            <a:normAutofit/>
          </a:bodyPr>
          <a:lstStyle/>
          <a:p>
            <a:pPr>
              <a:lnSpc>
                <a:spcPts val="3600"/>
              </a:lnSpc>
            </a:pPr>
            <a:r>
              <a:rPr lang="en-US" sz="3600" b="1" dirty="0">
                <a:solidFill>
                  <a:srgbClr val="EC0099"/>
                </a:solidFill>
                <a:latin typeface="Noto Sans" panose="020B0502040504020204" pitchFamily="34" charset="0"/>
                <a:ea typeface="Noto Sans" panose="020B0502040504020204" pitchFamily="34" charset="0"/>
                <a:cs typeface="Noto Sans" panose="020B0502040504020204" pitchFamily="34" charset="0"/>
              </a:rPr>
              <a:t>2</a:t>
            </a:r>
            <a:endParaRPr lang="en-US" sz="3600" dirty="0">
              <a:latin typeface="Noto Sans" panose="020B0502040504020204" pitchFamily="34" charset="0"/>
              <a:ea typeface="Noto Sans" panose="020B0502040504020204" pitchFamily="34" charset="0"/>
              <a:cs typeface="Noto Sans" panose="020B0502040504020204" pitchFamily="34" charset="0"/>
            </a:endParaRPr>
          </a:p>
        </p:txBody>
      </p:sp>
      <p:sp>
        <p:nvSpPr>
          <p:cNvPr id="10" name="Text 8"/>
          <p:cNvSpPr/>
          <p:nvPr/>
        </p:nvSpPr>
        <p:spPr>
          <a:xfrm>
            <a:off x="3568750" y="2183272"/>
            <a:ext cx="2297658" cy="260003"/>
          </a:xfrm>
          <a:prstGeom prst="rect">
            <a:avLst/>
          </a:prstGeom>
          <a:noFill/>
          <a:ln/>
        </p:spPr>
        <p:txBody>
          <a:bodyPr wrap="square" lIns="0" tIns="0" rIns="0" bIns="0" rtlCol="0" anchor="t">
            <a:noAutofit/>
          </a:bodyPr>
          <a:lstStyle/>
          <a:p>
            <a:pPr>
              <a:lnSpc>
                <a:spcPts val="1898"/>
              </a:lnSpc>
            </a:pPr>
            <a:r>
              <a:rPr lang="en-US" sz="1600" b="1" dirty="0">
                <a:solidFill>
                  <a:srgbClr val="1B3644"/>
                </a:solidFill>
                <a:latin typeface="Noto Sans" panose="020B0502040504020204" pitchFamily="34" charset="0"/>
                <a:ea typeface="Noto Sans" panose="020B0502040504020204" pitchFamily="34" charset="0"/>
                <a:cs typeface="Noto Sans" panose="020B0502040504020204" pitchFamily="34" charset="0"/>
              </a:rPr>
              <a:t>What are the drivers?</a:t>
            </a:r>
            <a:endParaRPr lang="en-US"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Text 9"/>
          <p:cNvSpPr/>
          <p:nvPr/>
        </p:nvSpPr>
        <p:spPr>
          <a:xfrm>
            <a:off x="3568750" y="2538525"/>
            <a:ext cx="2145259" cy="404813"/>
          </a:xfrm>
          <a:prstGeom prst="rect">
            <a:avLst/>
          </a:prstGeom>
          <a:noFill/>
          <a:ln/>
        </p:spPr>
        <p:txBody>
          <a:bodyPr wrap="square" lIns="0" tIns="0" rIns="0" bIns="0" rtlCol="0" anchor="t">
            <a:normAutofit/>
          </a:bodyPr>
          <a:lstStyle/>
          <a:p>
            <a:pPr>
              <a:lnSpc>
                <a:spcPts val="1519"/>
              </a:lnSpc>
            </a:pPr>
            <a:r>
              <a:rPr lang="en-US" dirty="0">
                <a:latin typeface="Noto Sans" panose="020B0502040504020204" pitchFamily="34" charset="0"/>
                <a:ea typeface="Noto Sans" panose="020B0502040504020204" pitchFamily="34" charset="0"/>
                <a:cs typeface="Noto Sans" panose="020B0502040504020204" pitchFamily="34" charset="0"/>
              </a:rPr>
              <a:t>Vegetation and water as habitat drivers</a:t>
            </a:r>
          </a:p>
        </p:txBody>
      </p:sp>
      <p:sp>
        <p:nvSpPr>
          <p:cNvPr id="12" name="Shape 10"/>
          <p:cNvSpPr/>
          <p:nvPr/>
        </p:nvSpPr>
        <p:spPr>
          <a:xfrm>
            <a:off x="6032524" y="1383172"/>
            <a:ext cx="2539976" cy="2470919"/>
          </a:xfrm>
          <a:prstGeom prst="roundRect">
            <a:avLst>
              <a:gd name="adj" fmla="val 4626"/>
            </a:avLst>
          </a:prstGeom>
          <a:solidFill>
            <a:srgbClr val="F4F6F7"/>
          </a:solidFill>
          <a:ln/>
        </p:spPr>
        <p:txBody>
          <a:bodyPr/>
          <a:lstStyle/>
          <a:p>
            <a:endParaRPr lang="pt-BR" sz="1050">
              <a:latin typeface="Noto Sans" panose="020B0502040504020204" pitchFamily="34" charset="0"/>
              <a:ea typeface="Noto Sans" panose="020B0502040504020204" pitchFamily="34" charset="0"/>
              <a:cs typeface="Noto Sans" panose="020B0502040504020204" pitchFamily="34" charset="0"/>
            </a:endParaRPr>
          </a:p>
        </p:txBody>
      </p:sp>
      <p:sp>
        <p:nvSpPr>
          <p:cNvPr id="13" name="Text 11"/>
          <p:cNvSpPr/>
          <p:nvPr/>
        </p:nvSpPr>
        <p:spPr>
          <a:xfrm>
            <a:off x="6261125" y="1611772"/>
            <a:ext cx="2145259" cy="476250"/>
          </a:xfrm>
          <a:prstGeom prst="rect">
            <a:avLst/>
          </a:prstGeom>
          <a:noFill/>
          <a:ln/>
        </p:spPr>
        <p:txBody>
          <a:bodyPr wrap="square" lIns="0" tIns="0" rIns="0" bIns="0" rtlCol="0" anchor="t">
            <a:normAutofit/>
          </a:bodyPr>
          <a:lstStyle/>
          <a:p>
            <a:pPr>
              <a:lnSpc>
                <a:spcPts val="3600"/>
              </a:lnSpc>
            </a:pPr>
            <a:r>
              <a:rPr lang="en-US" sz="3600" b="1" dirty="0">
                <a:solidFill>
                  <a:srgbClr val="EC0099"/>
                </a:solidFill>
                <a:latin typeface="Noto Sans" panose="020B0502040504020204" pitchFamily="34" charset="0"/>
                <a:ea typeface="Noto Sans" panose="020B0502040504020204" pitchFamily="34" charset="0"/>
                <a:cs typeface="Noto Sans" panose="020B0502040504020204" pitchFamily="34" charset="0"/>
              </a:rPr>
              <a:t>3</a:t>
            </a:r>
            <a:endParaRPr lang="en-US" sz="3600" dirty="0">
              <a:latin typeface="Noto Sans" panose="020B0502040504020204" pitchFamily="34" charset="0"/>
              <a:ea typeface="Noto Sans" panose="020B0502040504020204" pitchFamily="34" charset="0"/>
              <a:cs typeface="Noto Sans" panose="020B0502040504020204" pitchFamily="34" charset="0"/>
            </a:endParaRPr>
          </a:p>
        </p:txBody>
      </p:sp>
      <p:sp>
        <p:nvSpPr>
          <p:cNvPr id="14" name="Text 12"/>
          <p:cNvSpPr/>
          <p:nvPr/>
        </p:nvSpPr>
        <p:spPr>
          <a:xfrm>
            <a:off x="6261125" y="2183272"/>
            <a:ext cx="2145259" cy="260003"/>
          </a:xfrm>
          <a:prstGeom prst="rect">
            <a:avLst/>
          </a:prstGeom>
          <a:noFill/>
          <a:ln/>
        </p:spPr>
        <p:txBody>
          <a:bodyPr wrap="square" lIns="0" tIns="0" rIns="0" bIns="0" rtlCol="0" anchor="t">
            <a:normAutofit/>
          </a:bodyPr>
          <a:lstStyle/>
          <a:p>
            <a:pPr>
              <a:lnSpc>
                <a:spcPts val="1898"/>
              </a:lnSpc>
            </a:pPr>
            <a:r>
              <a:rPr lang="en-US" sz="1700" b="1" dirty="0">
                <a:solidFill>
                  <a:srgbClr val="1B3644"/>
                </a:solidFill>
                <a:latin typeface="Noto Sans" panose="020B0502040504020204" pitchFamily="34" charset="0"/>
                <a:ea typeface="Noto Sans" panose="020B0502040504020204" pitchFamily="34" charset="0"/>
                <a:cs typeface="Noto Sans" panose="020B0502040504020204" pitchFamily="34" charset="0"/>
              </a:rPr>
              <a:t>Is it changing?</a:t>
            </a:r>
            <a:endParaRPr lang="en-US" sz="1700" dirty="0">
              <a:latin typeface="Noto Sans" panose="020B0502040504020204" pitchFamily="34" charset="0"/>
              <a:ea typeface="Noto Sans" panose="020B0502040504020204" pitchFamily="34" charset="0"/>
              <a:cs typeface="Noto Sans" panose="020B0502040504020204" pitchFamily="34" charset="0"/>
            </a:endParaRPr>
          </a:p>
        </p:txBody>
      </p:sp>
      <p:sp>
        <p:nvSpPr>
          <p:cNvPr id="15" name="Text 13"/>
          <p:cNvSpPr/>
          <p:nvPr/>
        </p:nvSpPr>
        <p:spPr>
          <a:xfrm>
            <a:off x="6261125" y="2538525"/>
            <a:ext cx="2145259" cy="597694"/>
          </a:xfrm>
          <a:prstGeom prst="rect">
            <a:avLst/>
          </a:prstGeom>
          <a:noFill/>
          <a:ln/>
        </p:spPr>
        <p:txBody>
          <a:bodyPr wrap="square" lIns="0" tIns="0" rIns="0" bIns="0" rtlCol="0" anchor="t">
            <a:normAutofit/>
          </a:bodyPr>
          <a:lstStyle/>
          <a:p>
            <a:pPr>
              <a:lnSpc>
                <a:spcPts val="1519"/>
              </a:lnSpc>
            </a:pPr>
            <a:r>
              <a:rPr lang="en-US" dirty="0">
                <a:solidFill>
                  <a:srgbClr val="0F261F"/>
                </a:solidFill>
                <a:latin typeface="Noto Sans" panose="020B0502040504020204" pitchFamily="34" charset="0"/>
                <a:ea typeface="Noto Sans" panose="020B0502040504020204" pitchFamily="34" charset="0"/>
                <a:cs typeface="Noto Sans" panose="020B0502040504020204" pitchFamily="34" charset="0"/>
              </a:rPr>
              <a:t>Occupancy trends for birds, mammals, and amphibians, 2023–2025</a:t>
            </a:r>
            <a:endParaRPr lang="en-US" dirty="0">
              <a:latin typeface="Noto Sans" panose="020B0502040504020204" pitchFamily="34" charset="0"/>
              <a:ea typeface="Noto Sans" panose="020B0502040504020204" pitchFamily="34" charset="0"/>
              <a:cs typeface="Noto Sans" panose="020B0502040504020204" pitchFamily="34" charset="0"/>
            </a:endParaRPr>
          </a:p>
        </p:txBody>
      </p:sp>
      <p:sp>
        <p:nvSpPr>
          <p:cNvPr id="16" name="Text 14"/>
          <p:cNvSpPr/>
          <p:nvPr/>
        </p:nvSpPr>
        <p:spPr>
          <a:xfrm>
            <a:off x="8468097" y="4572000"/>
            <a:ext cx="104403" cy="179040"/>
          </a:xfrm>
          <a:prstGeom prst="rect">
            <a:avLst/>
          </a:prstGeom>
          <a:noFill/>
          <a:ln/>
        </p:spPr>
        <p:txBody>
          <a:bodyPr wrap="square" lIns="0" tIns="0" rIns="0" bIns="0" rtlCol="0" anchor="t">
            <a:normAutofit/>
          </a:bodyPr>
          <a:lstStyle/>
          <a:p>
            <a:pPr>
              <a:lnSpc>
                <a:spcPts val="1260"/>
              </a:lnSpc>
            </a:pPr>
            <a:r>
              <a:rPr lang="en-US" sz="900" dirty="0">
                <a:solidFill>
                  <a:srgbClr val="666666"/>
                </a:solidFill>
                <a:latin typeface="Lato" pitchFamily="34" charset="0"/>
                <a:ea typeface="Lato" pitchFamily="34" charset="-122"/>
                <a:cs typeface="Lato" pitchFamily="34" charset="-120"/>
              </a:rPr>
              <a:t>4</a:t>
            </a:r>
            <a:endParaRPr lang="en-US" sz="900" dirty="0"/>
          </a:p>
        </p:txBody>
      </p:sp>
      <p:sp>
        <p:nvSpPr>
          <p:cNvPr id="21" name="Google Shape;67;p14">
            <a:extLst>
              <a:ext uri="{FF2B5EF4-FFF2-40B4-BE49-F238E27FC236}">
                <a16:creationId xmlns:a16="http://schemas.microsoft.com/office/drawing/2014/main" id="{6C2998CB-1F60-6DF1-7C71-82222E1D474E}"/>
              </a:ext>
            </a:extLst>
          </p:cNvPr>
          <p:cNvSpPr txBox="1"/>
          <p:nvPr/>
        </p:nvSpPr>
        <p:spPr>
          <a:xfrm>
            <a:off x="426051" y="429991"/>
            <a:ext cx="5796900" cy="523190"/>
          </a:xfrm>
          <a:prstGeom prst="rect">
            <a:avLst/>
          </a:prstGeom>
          <a:noFill/>
          <a:ln>
            <a:noFill/>
          </a:ln>
        </p:spPr>
        <p:txBody>
          <a:bodyPr spcFirstLastPara="1" wrap="square" lIns="91425" tIns="91425" rIns="91425" bIns="91425" anchor="t" anchorCtr="0">
            <a:spAutoFit/>
          </a:bodyPr>
          <a:lstStyle/>
          <a:p>
            <a:pPr marL="0" lvl="0" indent="0" rtl="0">
              <a:spcBef>
                <a:spcPts val="0"/>
              </a:spcBef>
              <a:spcAft>
                <a:spcPts val="0"/>
              </a:spcAft>
              <a:buNone/>
            </a:pPr>
            <a:r>
              <a:rPr lang="en" sz="2200" b="1" u="sng" dirty="0">
                <a:solidFill>
                  <a:srgbClr val="33FF7D"/>
                </a:solidFill>
                <a:latin typeface="Noto Sans"/>
                <a:ea typeface="Noto Sans"/>
                <a:cs typeface="Noto Sans"/>
                <a:sym typeface="Noto Sans"/>
              </a:rPr>
              <a:t>Project Goal</a:t>
            </a:r>
          </a:p>
        </p:txBody>
      </p:sp>
      <p:pic>
        <p:nvPicPr>
          <p:cNvPr id="23" name="Google Shape;184;p2">
            <a:extLst>
              <a:ext uri="{FF2B5EF4-FFF2-40B4-BE49-F238E27FC236}">
                <a16:creationId xmlns:a16="http://schemas.microsoft.com/office/drawing/2014/main" id="{58F1F62A-FE37-5E3A-8E12-129D377DE0DF}"/>
              </a:ext>
            </a:extLst>
          </p:cNvPr>
          <p:cNvPicPr preferRelativeResize="0">
            <a:picLocks noChangeAspect="1"/>
          </p:cNvPicPr>
          <p:nvPr/>
        </p:nvPicPr>
        <p:blipFill rotWithShape="1">
          <a:blip r:embed="rId4">
            <a:alphaModFix/>
          </a:blip>
          <a:srcRect l="12820" r="11091"/>
          <a:stretch>
            <a:fillRect/>
          </a:stretch>
        </p:blipFill>
        <p:spPr>
          <a:xfrm>
            <a:off x="7720669" y="4415333"/>
            <a:ext cx="518524" cy="492375"/>
          </a:xfrm>
          <a:prstGeom prst="rect">
            <a:avLst/>
          </a:prstGeom>
          <a:noFill/>
          <a:ln>
            <a:noFill/>
          </a:ln>
        </p:spPr>
      </p:pic>
      <p:pic>
        <p:nvPicPr>
          <p:cNvPr id="39" name="Google Shape;66;p14">
            <a:extLst>
              <a:ext uri="{FF2B5EF4-FFF2-40B4-BE49-F238E27FC236}">
                <a16:creationId xmlns:a16="http://schemas.microsoft.com/office/drawing/2014/main" id="{353FDB2A-7F62-80B0-3BA4-7DC2C0E9C57F}"/>
              </a:ext>
            </a:extLst>
          </p:cNvPr>
          <p:cNvPicPr preferRelativeResize="0"/>
          <p:nvPr/>
        </p:nvPicPr>
        <p:blipFill rotWithShape="1">
          <a:blip r:embed="rId5">
            <a:alphaModFix/>
          </a:blip>
          <a:srcRect l="90608" t="83479" r="3109" b="5057"/>
          <a:stretch/>
        </p:blipFill>
        <p:spPr>
          <a:xfrm>
            <a:off x="8285250" y="4366695"/>
            <a:ext cx="574498" cy="589650"/>
          </a:xfrm>
          <a:prstGeom prst="rect">
            <a:avLst/>
          </a:prstGeom>
          <a:noFill/>
          <a:ln>
            <a:noFill/>
          </a:ln>
        </p:spPr>
      </p:pic>
      <p:pic>
        <p:nvPicPr>
          <p:cNvPr id="19" name="Imagem 18">
            <a:extLst>
              <a:ext uri="{FF2B5EF4-FFF2-40B4-BE49-F238E27FC236}">
                <a16:creationId xmlns:a16="http://schemas.microsoft.com/office/drawing/2014/main" id="{7583D465-3410-BD14-0E69-602623DB6832}"/>
              </a:ext>
            </a:extLst>
          </p:cNvPr>
          <p:cNvPicPr>
            <a:picLocks noChangeAspect="1"/>
          </p:cNvPicPr>
          <p:nvPr/>
        </p:nvPicPr>
        <p:blipFill>
          <a:blip r:embed="rId6"/>
          <a:stretch>
            <a:fillRect/>
          </a:stretch>
        </p:blipFill>
        <p:spPr>
          <a:xfrm>
            <a:off x="5415938" y="330771"/>
            <a:ext cx="3773147" cy="15435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F114B3E3-5F11-124C-0E02-E71324DAD1EE}"/>
            </a:ext>
          </a:extLst>
        </p:cNvPr>
        <p:cNvGrpSpPr/>
        <p:nvPr/>
      </p:nvGrpSpPr>
      <p:grpSpPr>
        <a:xfrm>
          <a:off x="0" y="0"/>
          <a:ext cx="0" cy="0"/>
          <a:chOff x="0" y="0"/>
          <a:chExt cx="0" cy="0"/>
        </a:xfrm>
      </p:grpSpPr>
      <p:pic>
        <p:nvPicPr>
          <p:cNvPr id="96" name="Google Shape;96;p17">
            <a:extLst>
              <a:ext uri="{FF2B5EF4-FFF2-40B4-BE49-F238E27FC236}">
                <a16:creationId xmlns:a16="http://schemas.microsoft.com/office/drawing/2014/main" id="{923880BB-6990-0336-7326-270D767A0D42}"/>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98" name="Google Shape;98;p17">
            <a:extLst>
              <a:ext uri="{FF2B5EF4-FFF2-40B4-BE49-F238E27FC236}">
                <a16:creationId xmlns:a16="http://schemas.microsoft.com/office/drawing/2014/main" id="{87E8BA3A-F64A-973A-1D67-547542476C79}"/>
              </a:ext>
            </a:extLst>
          </p:cNvPr>
          <p:cNvSpPr txBox="1"/>
          <p:nvPr/>
        </p:nvSpPr>
        <p:spPr>
          <a:xfrm>
            <a:off x="801300" y="1345600"/>
            <a:ext cx="7887300" cy="76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300">
              <a:solidFill>
                <a:schemeClr val="lt1"/>
              </a:solidFill>
              <a:latin typeface="Noto Sans"/>
              <a:ea typeface="Noto Sans"/>
              <a:cs typeface="Noto Sans"/>
              <a:sym typeface="Noto Sans"/>
            </a:endParaRPr>
          </a:p>
        </p:txBody>
      </p:sp>
      <p:sp>
        <p:nvSpPr>
          <p:cNvPr id="100" name="Google Shape;100;p17">
            <a:extLst>
              <a:ext uri="{FF2B5EF4-FFF2-40B4-BE49-F238E27FC236}">
                <a16:creationId xmlns:a16="http://schemas.microsoft.com/office/drawing/2014/main" id="{52540E47-6CD6-035C-65B9-F58BF71DEA24}"/>
              </a:ext>
            </a:extLst>
          </p:cNvPr>
          <p:cNvSpPr txBox="1"/>
          <p:nvPr/>
        </p:nvSpPr>
        <p:spPr>
          <a:xfrm>
            <a:off x="522850" y="453825"/>
            <a:ext cx="6441300" cy="14478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lvl="0"/>
            <a:r>
              <a:rPr lang="pt-BR" sz="3200" dirty="0" err="1">
                <a:solidFill>
                  <a:schemeClr val="lt1"/>
                </a:solidFill>
                <a:latin typeface="Inter SemiBold"/>
                <a:ea typeface="Inter SemiBold"/>
                <a:cs typeface="Inter SemiBold"/>
                <a:sym typeface="Inter SemiBold"/>
              </a:rPr>
              <a:t>Study</a:t>
            </a:r>
            <a:r>
              <a:rPr lang="pt-BR" sz="3200" dirty="0">
                <a:solidFill>
                  <a:schemeClr val="lt1"/>
                </a:solidFill>
                <a:latin typeface="Inter SemiBold"/>
                <a:ea typeface="Inter SemiBold"/>
                <a:cs typeface="Inter SemiBold"/>
                <a:sym typeface="Inter SemiBold"/>
              </a:rPr>
              <a:t> </a:t>
            </a:r>
            <a:r>
              <a:rPr lang="pt-BR" sz="3200" dirty="0" err="1">
                <a:solidFill>
                  <a:schemeClr val="lt1"/>
                </a:solidFill>
                <a:latin typeface="Inter SemiBold"/>
                <a:ea typeface="Inter SemiBold"/>
                <a:cs typeface="Inter SemiBold"/>
                <a:sym typeface="Inter SemiBold"/>
              </a:rPr>
              <a:t>area</a:t>
            </a:r>
            <a:endParaRPr lang="pt-BR" sz="3200" dirty="0">
              <a:solidFill>
                <a:schemeClr val="lt1"/>
              </a:solidFill>
              <a:latin typeface="Inter SemiBold"/>
              <a:ea typeface="Inter SemiBold"/>
              <a:cs typeface="Inter SemiBold"/>
              <a:sym typeface="Inter SemiBold"/>
            </a:endParaRPr>
          </a:p>
          <a:p>
            <a:pPr lvl="0"/>
            <a:r>
              <a:rPr lang="en-US" sz="2000" dirty="0" err="1">
                <a:solidFill>
                  <a:srgbClr val="33FF7D"/>
                </a:solidFill>
                <a:latin typeface="Inter SemiBold"/>
                <a:ea typeface="Inter SemiBold"/>
                <a:cs typeface="Inter SemiBold"/>
                <a:sym typeface="Inter SemiBold"/>
              </a:rPr>
              <a:t>Kopački</a:t>
            </a:r>
            <a:r>
              <a:rPr lang="en-US" sz="2000" dirty="0">
                <a:solidFill>
                  <a:srgbClr val="33FF7D"/>
                </a:solidFill>
                <a:latin typeface="Inter SemiBold"/>
                <a:ea typeface="Inter SemiBold"/>
                <a:cs typeface="Inter SemiBold"/>
                <a:sym typeface="Inter SemiBold"/>
              </a:rPr>
              <a:t> </a:t>
            </a:r>
            <a:r>
              <a:rPr lang="en-US" sz="2000" dirty="0" err="1">
                <a:solidFill>
                  <a:srgbClr val="33FF7D"/>
                </a:solidFill>
                <a:latin typeface="Inter SemiBold"/>
                <a:ea typeface="Inter SemiBold"/>
                <a:cs typeface="Inter SemiBold"/>
                <a:sym typeface="Inter SemiBold"/>
              </a:rPr>
              <a:t>rit</a:t>
            </a:r>
            <a:r>
              <a:rPr lang="en-US" sz="2000" dirty="0">
                <a:solidFill>
                  <a:srgbClr val="33FF7D"/>
                </a:solidFill>
                <a:latin typeface="Inter SemiBold"/>
                <a:ea typeface="Inter SemiBold"/>
                <a:cs typeface="Inter SemiBold"/>
                <a:sym typeface="Inter SemiBold"/>
              </a:rPr>
              <a:t> Nature Park</a:t>
            </a:r>
            <a:endParaRPr sz="2000" dirty="0">
              <a:solidFill>
                <a:srgbClr val="33FF7D"/>
              </a:solidFill>
              <a:latin typeface="Inter SemiBold"/>
              <a:ea typeface="Inter SemiBold"/>
              <a:cs typeface="Inter SemiBold"/>
              <a:sym typeface="Inter SemiBold"/>
            </a:endParaRPr>
          </a:p>
        </p:txBody>
      </p:sp>
      <p:pic>
        <p:nvPicPr>
          <p:cNvPr id="13" name="Imagem 12">
            <a:extLst>
              <a:ext uri="{FF2B5EF4-FFF2-40B4-BE49-F238E27FC236}">
                <a16:creationId xmlns:a16="http://schemas.microsoft.com/office/drawing/2014/main" id="{DB221181-1759-DDED-CC3A-9A1E03C73622}"/>
              </a:ext>
            </a:extLst>
          </p:cNvPr>
          <p:cNvPicPr>
            <a:picLocks noChangeAspect="1"/>
          </p:cNvPicPr>
          <p:nvPr/>
        </p:nvPicPr>
        <p:blipFill>
          <a:blip r:embed="rId4"/>
          <a:srcRect l="20743" t="17088" r="21717" b="17088"/>
          <a:stretch>
            <a:fillRect/>
          </a:stretch>
        </p:blipFill>
        <p:spPr>
          <a:xfrm>
            <a:off x="4071217" y="591750"/>
            <a:ext cx="4895832" cy="396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Imagem 15">
            <a:extLst>
              <a:ext uri="{FF2B5EF4-FFF2-40B4-BE49-F238E27FC236}">
                <a16:creationId xmlns:a16="http://schemas.microsoft.com/office/drawing/2014/main" id="{2C53D8E1-BFC3-7E66-B575-A38394BB2B74}"/>
              </a:ext>
            </a:extLst>
          </p:cNvPr>
          <p:cNvPicPr>
            <a:picLocks noChangeAspect="1"/>
          </p:cNvPicPr>
          <p:nvPr/>
        </p:nvPicPr>
        <p:blipFill>
          <a:blip r:embed="rId5"/>
          <a:srcRect l="20742" t="17088" r="21718" b="17087"/>
          <a:stretch>
            <a:fillRect/>
          </a:stretch>
        </p:blipFill>
        <p:spPr>
          <a:xfrm>
            <a:off x="4071217" y="591750"/>
            <a:ext cx="4895833" cy="3960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Picture 2">
            <a:extLst>
              <a:ext uri="{FF2B5EF4-FFF2-40B4-BE49-F238E27FC236}">
                <a16:creationId xmlns:a16="http://schemas.microsoft.com/office/drawing/2014/main" id="{4BCE23AA-3A8B-B26E-8D10-22BDC6EFEB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6185" y="3518979"/>
            <a:ext cx="1708092" cy="1363780"/>
          </a:xfrm>
          <a:prstGeom prst="rect">
            <a:avLst/>
          </a:prstGeom>
          <a:noFill/>
          <a:ln>
            <a:noFill/>
          </a:ln>
          <a:effectLst>
            <a:glow rad="63500">
              <a:schemeClr val="accent3">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4" name="Google Shape;233;p31">
            <a:extLst>
              <a:ext uri="{FF2B5EF4-FFF2-40B4-BE49-F238E27FC236}">
                <a16:creationId xmlns:a16="http://schemas.microsoft.com/office/drawing/2014/main" id="{794054BC-B63A-B9E7-E904-58FF04F402F1}"/>
              </a:ext>
            </a:extLst>
          </p:cNvPr>
          <p:cNvSpPr txBox="1"/>
          <p:nvPr/>
        </p:nvSpPr>
        <p:spPr>
          <a:xfrm>
            <a:off x="598475" y="1672350"/>
            <a:ext cx="4252800" cy="1846629"/>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lt1"/>
              </a:buClr>
              <a:buSzPts val="1800"/>
              <a:buFont typeface="Noto Sans"/>
              <a:buChar char="●"/>
            </a:pPr>
            <a:r>
              <a:rPr lang="pt-BR" sz="1800" dirty="0">
                <a:solidFill>
                  <a:schemeClr val="lt1"/>
                </a:solidFill>
                <a:latin typeface="Noto Sans"/>
                <a:ea typeface="Noto Sans"/>
                <a:cs typeface="Noto Sans"/>
                <a:sym typeface="Noto Sans"/>
              </a:rPr>
              <a:t>98 </a:t>
            </a:r>
            <a:r>
              <a:rPr lang="pt-BR" sz="1800" dirty="0" err="1">
                <a:solidFill>
                  <a:schemeClr val="lt1"/>
                </a:solidFill>
                <a:latin typeface="Noto Sans"/>
                <a:ea typeface="Noto Sans"/>
                <a:cs typeface="Noto Sans"/>
                <a:sym typeface="Noto Sans"/>
              </a:rPr>
              <a:t>sampling</a:t>
            </a:r>
            <a:r>
              <a:rPr lang="pt-BR" sz="1800" dirty="0">
                <a:solidFill>
                  <a:schemeClr val="lt1"/>
                </a:solidFill>
                <a:latin typeface="Noto Sans"/>
                <a:ea typeface="Noto Sans"/>
                <a:cs typeface="Noto Sans"/>
                <a:sym typeface="Noto Sans"/>
              </a:rPr>
              <a:t> sites</a:t>
            </a:r>
            <a:endParaRPr sz="1800" dirty="0">
              <a:solidFill>
                <a:schemeClr val="lt1"/>
              </a:solidFill>
              <a:latin typeface="Noto Sans"/>
              <a:ea typeface="Noto Sans"/>
              <a:cs typeface="Noto Sans"/>
              <a:sym typeface="Noto Sans"/>
            </a:endParaRPr>
          </a:p>
          <a:p>
            <a:pPr marL="0" lvl="0" indent="0" algn="l" rtl="0">
              <a:spcBef>
                <a:spcPts val="0"/>
              </a:spcBef>
              <a:spcAft>
                <a:spcPts val="0"/>
              </a:spcAft>
              <a:buNone/>
            </a:pPr>
            <a:endParaRPr sz="1800" dirty="0">
              <a:solidFill>
                <a:schemeClr val="lt1"/>
              </a:solidFill>
              <a:latin typeface="Noto Sans"/>
              <a:ea typeface="Noto Sans"/>
              <a:cs typeface="Noto Sans"/>
              <a:sym typeface="Noto Sans"/>
            </a:endParaRPr>
          </a:p>
          <a:p>
            <a:pPr marL="457200" lvl="0" indent="-342900" algn="l" rtl="0">
              <a:spcBef>
                <a:spcPts val="0"/>
              </a:spcBef>
              <a:spcAft>
                <a:spcPts val="0"/>
              </a:spcAft>
              <a:buClr>
                <a:schemeClr val="lt1"/>
              </a:buClr>
              <a:buSzPts val="1800"/>
              <a:buFont typeface="Noto Sans"/>
              <a:buChar char="●"/>
            </a:pPr>
            <a:r>
              <a:rPr lang="pt-BR" sz="1800" dirty="0">
                <a:solidFill>
                  <a:schemeClr val="lt1"/>
                </a:solidFill>
                <a:latin typeface="Noto Sans"/>
                <a:ea typeface="Noto Sans"/>
                <a:cs typeface="Noto Sans"/>
                <a:sym typeface="Noto Sans"/>
              </a:rPr>
              <a:t>3 Years (2023–2025)</a:t>
            </a:r>
            <a:endParaRPr sz="1800" dirty="0">
              <a:solidFill>
                <a:schemeClr val="lt1"/>
              </a:solidFill>
              <a:latin typeface="Noto Sans"/>
              <a:ea typeface="Noto Sans"/>
              <a:cs typeface="Noto Sans"/>
              <a:sym typeface="Noto Sans"/>
            </a:endParaRPr>
          </a:p>
          <a:p>
            <a:pPr marL="457200" lvl="0" indent="0" algn="l" rtl="0">
              <a:spcBef>
                <a:spcPts val="0"/>
              </a:spcBef>
              <a:spcAft>
                <a:spcPts val="0"/>
              </a:spcAft>
              <a:buNone/>
            </a:pPr>
            <a:endParaRPr sz="1800" dirty="0">
              <a:solidFill>
                <a:schemeClr val="lt1"/>
              </a:solidFill>
              <a:latin typeface="Noto Sans"/>
              <a:ea typeface="Noto Sans"/>
              <a:cs typeface="Noto Sans"/>
              <a:sym typeface="Noto Sans"/>
            </a:endParaRPr>
          </a:p>
          <a:p>
            <a:pPr marL="457200" indent="-342900">
              <a:buClr>
                <a:schemeClr val="lt1"/>
              </a:buClr>
              <a:buSzPts val="1800"/>
              <a:buFont typeface="Noto Sans"/>
              <a:buChar char="●"/>
            </a:pPr>
            <a:r>
              <a:rPr lang="en"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AudioMoth recorders</a:t>
            </a:r>
          </a:p>
          <a:p>
            <a:pPr marL="457200" lvl="0" indent="-342900" algn="l" rtl="0">
              <a:spcBef>
                <a:spcPts val="0"/>
              </a:spcBef>
              <a:spcAft>
                <a:spcPts val="0"/>
              </a:spcAft>
              <a:buClr>
                <a:schemeClr val="lt1"/>
              </a:buClr>
              <a:buSzPts val="1800"/>
              <a:buFont typeface="Noto Sans"/>
              <a:buChar char="●"/>
            </a:pPr>
            <a:endParaRPr sz="1800" dirty="0">
              <a:solidFill>
                <a:schemeClr val="lt1"/>
              </a:solidFill>
              <a:latin typeface="Noto Sans"/>
              <a:ea typeface="Noto Sans"/>
              <a:cs typeface="Noto Sans"/>
              <a:sym typeface="Noto Sans"/>
            </a:endParaRPr>
          </a:p>
        </p:txBody>
      </p:sp>
    </p:spTree>
    <p:extLst>
      <p:ext uri="{BB962C8B-B14F-4D97-AF65-F5344CB8AC3E}">
        <p14:creationId xmlns:p14="http://schemas.microsoft.com/office/powerpoint/2010/main" val="3667860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250"/>
                                        <p:tgtEl>
                                          <p:spTgt spid="16"/>
                                        </p:tgtEl>
                                      </p:cBhvr>
                                    </p:animEffect>
                                  </p:childTnLst>
                                </p:cTn>
                              </p:par>
                              <p:par>
                                <p:cTn id="8" presetID="10" presetClass="entr" presetSubtype="0" fill="hold" nodeType="withEffect">
                                  <p:stCondLst>
                                    <p:cond delay="250"/>
                                  </p:stCondLst>
                                  <p:childTnLst>
                                    <p:set>
                                      <p:cBhvr>
                                        <p:cTn id="9" dur="1" fill="hold">
                                          <p:stCondLst>
                                            <p:cond delay="0"/>
                                          </p:stCondLst>
                                        </p:cTn>
                                        <p:tgtEl>
                                          <p:spTgt spid="54">
                                            <p:txEl>
                                              <p:pRg st="0" end="0"/>
                                            </p:txEl>
                                          </p:spTgt>
                                        </p:tgtEl>
                                        <p:attrNameLst>
                                          <p:attrName>style.visibility</p:attrName>
                                        </p:attrNameLst>
                                      </p:cBhvr>
                                      <p:to>
                                        <p:strVal val="visible"/>
                                      </p:to>
                                    </p:set>
                                    <p:animEffect transition="in" filter="fade">
                                      <p:cBhvr>
                                        <p:cTn id="10" dur="750"/>
                                        <p:tgtEl>
                                          <p:spTgt spid="54">
                                            <p:txEl>
                                              <p:pRg st="0" end="0"/>
                                            </p:txEl>
                                          </p:spTgt>
                                        </p:tgtEl>
                                      </p:cBhvr>
                                    </p:animEffect>
                                  </p:childTnLst>
                                </p:cTn>
                              </p:par>
                            </p:childTnLst>
                          </p:cTn>
                        </p:par>
                        <p:par>
                          <p:cTn id="11" fill="hold">
                            <p:stCondLst>
                              <p:cond delay="1250"/>
                            </p:stCondLst>
                            <p:childTnLst>
                              <p:par>
                                <p:cTn id="12" presetID="10" presetClass="entr" presetSubtype="0" fill="hold" nodeType="afterEffect">
                                  <p:stCondLst>
                                    <p:cond delay="250"/>
                                  </p:stCondLst>
                                  <p:childTnLst>
                                    <p:set>
                                      <p:cBhvr>
                                        <p:cTn id="13" dur="1" fill="hold">
                                          <p:stCondLst>
                                            <p:cond delay="0"/>
                                          </p:stCondLst>
                                        </p:cTn>
                                        <p:tgtEl>
                                          <p:spTgt spid="54">
                                            <p:txEl>
                                              <p:pRg st="2" end="2"/>
                                            </p:txEl>
                                          </p:spTgt>
                                        </p:tgtEl>
                                        <p:attrNameLst>
                                          <p:attrName>style.visibility</p:attrName>
                                        </p:attrNameLst>
                                      </p:cBhvr>
                                      <p:to>
                                        <p:strVal val="visible"/>
                                      </p:to>
                                    </p:set>
                                    <p:animEffect transition="in" filter="fade">
                                      <p:cBhvr>
                                        <p:cTn id="14" dur="750"/>
                                        <p:tgtEl>
                                          <p:spTgt spid="54">
                                            <p:txEl>
                                              <p:pRg st="2" end="2"/>
                                            </p:txEl>
                                          </p:spTgt>
                                        </p:tgtEl>
                                      </p:cBhvr>
                                    </p:animEffect>
                                  </p:childTnLst>
                                </p:cTn>
                              </p:par>
                              <p:par>
                                <p:cTn id="15" presetID="10" presetClass="entr" presetSubtype="0" fill="hold" nodeType="withEffect">
                                  <p:stCondLst>
                                    <p:cond delay="250"/>
                                  </p:stCondLst>
                                  <p:childTnLst>
                                    <p:set>
                                      <p:cBhvr>
                                        <p:cTn id="16" dur="1" fill="hold">
                                          <p:stCondLst>
                                            <p:cond delay="0"/>
                                          </p:stCondLst>
                                        </p:cTn>
                                        <p:tgtEl>
                                          <p:spTgt spid="54">
                                            <p:txEl>
                                              <p:pRg st="4" end="4"/>
                                            </p:txEl>
                                          </p:spTgt>
                                        </p:tgtEl>
                                        <p:attrNameLst>
                                          <p:attrName>style.visibility</p:attrName>
                                        </p:attrNameLst>
                                      </p:cBhvr>
                                      <p:to>
                                        <p:strVal val="visible"/>
                                      </p:to>
                                    </p:set>
                                    <p:animEffect transition="in" filter="fade">
                                      <p:cBhvr>
                                        <p:cTn id="17" dur="500"/>
                                        <p:tgtEl>
                                          <p:spTgt spid="54">
                                            <p:txEl>
                                              <p:pRg st="4" end="4"/>
                                            </p:txEl>
                                          </p:spTgt>
                                        </p:tgtEl>
                                      </p:cBhvr>
                                    </p:animEffect>
                                  </p:childTnLst>
                                </p:cTn>
                              </p:par>
                              <p:par>
                                <p:cTn id="18" presetID="42" presetClass="entr" presetSubtype="0" fill="hold" nodeType="withEffect">
                                  <p:stCondLst>
                                    <p:cond delay="25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50"/>
                                        <p:tgtEl>
                                          <p:spTgt spid="20"/>
                                        </p:tgtEl>
                                      </p:cBhvr>
                                    </p:animEffect>
                                    <p:anim calcmode="lin" valueType="num">
                                      <p:cBhvr>
                                        <p:cTn id="21" dur="750" fill="hold"/>
                                        <p:tgtEl>
                                          <p:spTgt spid="20"/>
                                        </p:tgtEl>
                                        <p:attrNameLst>
                                          <p:attrName>ppt_x</p:attrName>
                                        </p:attrNameLst>
                                      </p:cBhvr>
                                      <p:tavLst>
                                        <p:tav tm="0">
                                          <p:val>
                                            <p:strVal val="#ppt_x"/>
                                          </p:val>
                                        </p:tav>
                                        <p:tav tm="100000">
                                          <p:val>
                                            <p:strVal val="#ppt_x"/>
                                          </p:val>
                                        </p:tav>
                                      </p:tavLst>
                                    </p:anim>
                                    <p:anim calcmode="lin" valueType="num">
                                      <p:cBhvr>
                                        <p:cTn id="22"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a:extLst>
            <a:ext uri="{FF2B5EF4-FFF2-40B4-BE49-F238E27FC236}">
              <a16:creationId xmlns:a16="http://schemas.microsoft.com/office/drawing/2014/main" id="{973A0864-86A6-9A4B-2F3A-6066D617AED6}"/>
            </a:ext>
          </a:extLst>
        </p:cNvPr>
        <p:cNvGrpSpPr/>
        <p:nvPr/>
      </p:nvGrpSpPr>
      <p:grpSpPr>
        <a:xfrm>
          <a:off x="0" y="0"/>
          <a:ext cx="0" cy="0"/>
          <a:chOff x="0" y="0"/>
          <a:chExt cx="0" cy="0"/>
        </a:xfrm>
      </p:grpSpPr>
      <p:pic>
        <p:nvPicPr>
          <p:cNvPr id="133" name="Google Shape;133;p21">
            <a:extLst>
              <a:ext uri="{FF2B5EF4-FFF2-40B4-BE49-F238E27FC236}">
                <a16:creationId xmlns:a16="http://schemas.microsoft.com/office/drawing/2014/main" id="{153DE6A8-7959-1E93-17F7-0AE1396D3C7B}"/>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135" name="Google Shape;135;p21">
            <a:extLst>
              <a:ext uri="{FF2B5EF4-FFF2-40B4-BE49-F238E27FC236}">
                <a16:creationId xmlns:a16="http://schemas.microsoft.com/office/drawing/2014/main" id="{92557CC3-E23C-E2D2-7EE7-A5FF563CB34C}"/>
              </a:ext>
            </a:extLst>
          </p:cNvPr>
          <p:cNvSpPr txBox="1"/>
          <p:nvPr/>
        </p:nvSpPr>
        <p:spPr>
          <a:xfrm>
            <a:off x="522850" y="453825"/>
            <a:ext cx="6441300" cy="1447800"/>
          </a:xfrm>
          <a:prstGeom prst="rect">
            <a:avLst/>
          </a:prstGeom>
          <a:noFill/>
          <a:ln>
            <a:noFill/>
          </a:ln>
          <a:effectLst>
            <a:outerShdw blurRad="57150" dist="19050" dir="5400000" algn="bl" rotWithShape="0">
              <a:srgbClr val="000000">
                <a:alpha val="64999"/>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noProof="0" dirty="0">
                <a:solidFill>
                  <a:schemeClr val="lt1"/>
                </a:solidFill>
                <a:latin typeface="Inter SemiBold"/>
                <a:ea typeface="Inter SemiBold"/>
                <a:cs typeface="Inter SemiBold"/>
                <a:sym typeface="Inter SemiBold"/>
              </a:rPr>
              <a:t>Data Analysis - Acoustic</a:t>
            </a:r>
          </a:p>
          <a:p>
            <a:pPr marL="0" lvl="0" indent="0" algn="l" rtl="0">
              <a:spcBef>
                <a:spcPts val="0"/>
              </a:spcBef>
              <a:spcAft>
                <a:spcPts val="0"/>
              </a:spcAft>
              <a:buNone/>
            </a:pPr>
            <a:r>
              <a:rPr lang="en" sz="2000" noProof="0" dirty="0">
                <a:solidFill>
                  <a:srgbClr val="33FF7D"/>
                </a:solidFill>
                <a:latin typeface="Inter SemiBold"/>
                <a:ea typeface="Inter SemiBold"/>
                <a:cs typeface="Inter SemiBold"/>
                <a:sym typeface="Inter SemiBold"/>
              </a:rPr>
              <a:t>What are we measuring?</a:t>
            </a:r>
          </a:p>
          <a:p>
            <a:pPr marL="0" lvl="0" indent="0" algn="l" rtl="0">
              <a:spcBef>
                <a:spcPts val="0"/>
              </a:spcBef>
              <a:spcAft>
                <a:spcPts val="0"/>
              </a:spcAft>
              <a:buNone/>
            </a:pPr>
            <a:endParaRPr lang="en" sz="2000" noProof="0" dirty="0">
              <a:solidFill>
                <a:srgbClr val="33FF7D"/>
              </a:solidFill>
              <a:latin typeface="Inter SemiBold"/>
              <a:ea typeface="Inter SemiBold"/>
              <a:cs typeface="Inter SemiBold"/>
              <a:sym typeface="Inter SemiBold"/>
            </a:endParaRPr>
          </a:p>
        </p:txBody>
      </p:sp>
      <p:grpSp>
        <p:nvGrpSpPr>
          <p:cNvPr id="2" name="Agrupar 1">
            <a:extLst>
              <a:ext uri="{FF2B5EF4-FFF2-40B4-BE49-F238E27FC236}">
                <a16:creationId xmlns:a16="http://schemas.microsoft.com/office/drawing/2014/main" id="{8C5F91D1-B42D-988D-4541-A5216E88AAD6}"/>
              </a:ext>
            </a:extLst>
          </p:cNvPr>
          <p:cNvGrpSpPr/>
          <p:nvPr/>
        </p:nvGrpSpPr>
        <p:grpSpPr>
          <a:xfrm>
            <a:off x="123858" y="3843440"/>
            <a:ext cx="1302436" cy="637166"/>
            <a:chOff x="115391" y="4128564"/>
            <a:chExt cx="1302436" cy="637166"/>
          </a:xfrm>
        </p:grpSpPr>
        <p:sp>
          <p:nvSpPr>
            <p:cNvPr id="46" name="Content Placeholder 2">
              <a:extLst>
                <a:ext uri="{FF2B5EF4-FFF2-40B4-BE49-F238E27FC236}">
                  <a16:creationId xmlns:a16="http://schemas.microsoft.com/office/drawing/2014/main" id="{92A9997F-DD7E-FE0B-4045-CDFF7729143A}"/>
                </a:ext>
              </a:extLst>
            </p:cNvPr>
            <p:cNvSpPr txBox="1">
              <a:spLocks/>
            </p:cNvSpPr>
            <p:nvPr/>
          </p:nvSpPr>
          <p:spPr>
            <a:xfrm>
              <a:off x="115391" y="4128564"/>
              <a:ext cx="1302436" cy="265722"/>
            </a:xfrm>
            <a:prstGeom prst="rect">
              <a:avLst/>
            </a:prstGeom>
          </p:spPr>
          <p:txBody>
            <a:bodyPr vert="horz" lIns="68580" tIns="34290" rIns="68580" bIns="34290" rtlCol="0">
              <a:normAutofit/>
            </a:bodyPr>
            <a:lstStyle>
              <a:lvl1pPr marL="179388" indent="-179388" algn="l" defTabSz="914400" rtl="0" eaLnBrk="1" latinLnBrk="0" hangingPunct="1">
                <a:lnSpc>
                  <a:spcPct val="90000"/>
                </a:lnSpc>
                <a:spcBef>
                  <a:spcPts val="1000"/>
                </a:spcBef>
                <a:buClr>
                  <a:schemeClr val="accent1"/>
                </a:buClr>
                <a:buSzPct val="120000"/>
                <a:buFont typeface="Arial" panose="020B0604020202020204" pitchFamily="34" charset="0"/>
                <a:buChar char="•"/>
                <a:tabLst/>
                <a:defRPr sz="2000" b="0" i="0" kern="1200">
                  <a:solidFill>
                    <a:schemeClr val="bg2"/>
                  </a:solidFill>
                  <a:latin typeface="Poppins" pitchFamily="2" charset="77"/>
                  <a:ea typeface="+mn-ea"/>
                  <a:cs typeface="Poppins" pitchFamily="2" charset="77"/>
                </a:defRPr>
              </a:lvl1pPr>
              <a:lvl2pPr marL="635000" indent="-177800" algn="l" defTabSz="914400" rtl="0" eaLnBrk="1" latinLnBrk="0" hangingPunct="1">
                <a:lnSpc>
                  <a:spcPct val="90000"/>
                </a:lnSpc>
                <a:spcBef>
                  <a:spcPts val="500"/>
                </a:spcBef>
                <a:buClr>
                  <a:schemeClr val="accent1"/>
                </a:buClr>
                <a:buSzPct val="120000"/>
                <a:buFont typeface="Arial" panose="020B0604020202020204" pitchFamily="34" charset="0"/>
                <a:buChar char="•"/>
                <a:tabLst/>
                <a:defRPr sz="2000" b="0" i="0" kern="1200">
                  <a:solidFill>
                    <a:schemeClr val="bg2"/>
                  </a:solidFill>
                  <a:latin typeface="Poppins Light" pitchFamily="2" charset="77"/>
                  <a:ea typeface="+mn-ea"/>
                  <a:cs typeface="Poppins Light" pitchFamily="2" charset="77"/>
                </a:defRPr>
              </a:lvl2pPr>
              <a:lvl3pPr marL="1089025" indent="-174625" algn="l" defTabSz="914400" rtl="0" eaLnBrk="1" latinLnBrk="0" hangingPunct="1">
                <a:lnSpc>
                  <a:spcPct val="90000"/>
                </a:lnSpc>
                <a:spcBef>
                  <a:spcPts val="500"/>
                </a:spcBef>
                <a:buClr>
                  <a:schemeClr val="accent1"/>
                </a:buClr>
                <a:buSzPct val="120000"/>
                <a:buFont typeface="Arial" panose="020B0604020202020204" pitchFamily="34" charset="0"/>
                <a:buChar char="•"/>
                <a:tabLst/>
                <a:defRPr sz="2000" b="0" i="0" kern="1200">
                  <a:solidFill>
                    <a:schemeClr val="bg2"/>
                  </a:solidFill>
                  <a:latin typeface="Poppins Light" pitchFamily="2" charset="77"/>
                  <a:ea typeface="+mn-ea"/>
                  <a:cs typeface="Poppins Light" pitchFamily="2" charset="77"/>
                </a:defRPr>
              </a:lvl3pPr>
              <a:lvl4pPr marL="1544638" indent="-173038" algn="l" defTabSz="914400" rtl="0" eaLnBrk="1" latinLnBrk="0" hangingPunct="1">
                <a:lnSpc>
                  <a:spcPct val="90000"/>
                </a:lnSpc>
                <a:spcBef>
                  <a:spcPts val="500"/>
                </a:spcBef>
                <a:buClr>
                  <a:schemeClr val="accent1"/>
                </a:buClr>
                <a:buSzPct val="120000"/>
                <a:buFont typeface="Arial" panose="020B0604020202020204" pitchFamily="34" charset="0"/>
                <a:buChar char="•"/>
                <a:tabLst/>
                <a:defRPr sz="2000" b="0" i="0" kern="1200">
                  <a:solidFill>
                    <a:schemeClr val="bg2"/>
                  </a:solidFill>
                  <a:latin typeface="Poppins Light" pitchFamily="2" charset="77"/>
                  <a:ea typeface="+mn-ea"/>
                  <a:cs typeface="Poppins Light" pitchFamily="2" charset="77"/>
                </a:defRPr>
              </a:lvl4pPr>
              <a:lvl5pPr marL="2000250" indent="-171450" algn="l" defTabSz="914400" rtl="0" eaLnBrk="1" latinLnBrk="0" hangingPunct="1">
                <a:lnSpc>
                  <a:spcPct val="90000"/>
                </a:lnSpc>
                <a:spcBef>
                  <a:spcPts val="500"/>
                </a:spcBef>
                <a:buClr>
                  <a:schemeClr val="accent1"/>
                </a:buClr>
                <a:buSzPct val="120000"/>
                <a:buFont typeface="Arial" panose="020B0604020202020204" pitchFamily="34" charset="0"/>
                <a:buChar char="•"/>
                <a:tabLst/>
                <a:defRPr sz="2000" b="0" i="0" kern="1200">
                  <a:solidFill>
                    <a:schemeClr val="bg2"/>
                  </a:solidFill>
                  <a:latin typeface="Poppins Light" pitchFamily="2" charset="77"/>
                  <a:ea typeface="+mn-ea"/>
                  <a:cs typeface="Poppins 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spcBef>
                  <a:spcPts val="500"/>
                </a:spcBef>
                <a:buClr>
                  <a:srgbClr val="4285F4"/>
                </a:buClr>
                <a:buNone/>
              </a:pPr>
              <a:r>
                <a:rPr lang="en" sz="1400" noProof="0" dirty="0">
                  <a:solidFill>
                    <a:srgbClr val="FFFFFF"/>
                  </a:solidFill>
                  <a:latin typeface="Noto Sans" panose="020B0502040504020204" pitchFamily="34" charset="0"/>
                  <a:ea typeface="Noto Sans" panose="020B0502040504020204" pitchFamily="34" charset="0"/>
                  <a:cs typeface="Noto Sans" panose="020B0502040504020204" pitchFamily="34" charset="0"/>
                </a:rPr>
                <a:t>Power</a:t>
              </a:r>
            </a:p>
          </p:txBody>
        </p:sp>
        <p:sp>
          <p:nvSpPr>
            <p:cNvPr id="130" name="Rectangle 6">
              <a:extLst>
                <a:ext uri="{FF2B5EF4-FFF2-40B4-BE49-F238E27FC236}">
                  <a16:creationId xmlns:a16="http://schemas.microsoft.com/office/drawing/2014/main" id="{E29A4173-8DFF-721D-861F-8B16EF2BF608}"/>
                </a:ext>
              </a:extLst>
            </p:cNvPr>
            <p:cNvSpPr/>
            <p:nvPr/>
          </p:nvSpPr>
          <p:spPr>
            <a:xfrm rot="5400000">
              <a:off x="580278" y="3957555"/>
              <a:ext cx="367393" cy="1248957"/>
            </a:xfrm>
            <a:prstGeom prst="rect">
              <a:avLst/>
            </a:prstGeom>
            <a:gradFill flip="none" rotWithShape="1">
              <a:gsLst>
                <a:gs pos="0">
                  <a:srgbClr val="343434"/>
                </a:gs>
                <a:gs pos="59000">
                  <a:srgbClr val="ADABA7"/>
                </a:gs>
                <a:gs pos="94000">
                  <a:srgbClr val="E6E5E2"/>
                </a:gs>
              </a:gsLst>
              <a:lin ang="5400000" scaled="1"/>
              <a:tileRect/>
            </a:gra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en" sz="1050" noProof="0" dirty="0">
                <a:solidFill>
                  <a:srgbClr val="0097A7"/>
                </a:solidFill>
                <a:latin typeface="Arial"/>
              </a:endParaRPr>
            </a:p>
          </p:txBody>
        </p:sp>
      </p:grpSp>
      <p:grpSp>
        <p:nvGrpSpPr>
          <p:cNvPr id="12" name="Group 24">
            <a:extLst>
              <a:ext uri="{FF2B5EF4-FFF2-40B4-BE49-F238E27FC236}">
                <a16:creationId xmlns:a16="http://schemas.microsoft.com/office/drawing/2014/main" id="{2A913449-619C-9311-B493-26B6AFC6E347}"/>
              </a:ext>
            </a:extLst>
          </p:cNvPr>
          <p:cNvGrpSpPr>
            <a:grpSpLocks noChangeAspect="1"/>
          </p:cNvGrpSpPr>
          <p:nvPr/>
        </p:nvGrpSpPr>
        <p:grpSpPr>
          <a:xfrm>
            <a:off x="8152895" y="85235"/>
            <a:ext cx="813565" cy="1218100"/>
            <a:chOff x="468746" y="1270955"/>
            <a:chExt cx="1531351" cy="2292795"/>
          </a:xfrm>
        </p:grpSpPr>
        <p:sp>
          <p:nvSpPr>
            <p:cNvPr id="13" name="TextBox 10">
              <a:extLst>
                <a:ext uri="{FF2B5EF4-FFF2-40B4-BE49-F238E27FC236}">
                  <a16:creationId xmlns:a16="http://schemas.microsoft.com/office/drawing/2014/main" id="{05726F4C-3781-F34F-24A4-E8AF77EF3E44}"/>
                </a:ext>
              </a:extLst>
            </p:cNvPr>
            <p:cNvSpPr txBox="1"/>
            <p:nvPr/>
          </p:nvSpPr>
          <p:spPr>
            <a:xfrm>
              <a:off x="518621" y="2867842"/>
              <a:ext cx="1431604" cy="695908"/>
            </a:xfrm>
            <a:prstGeom prst="rect">
              <a:avLst/>
            </a:prstGeom>
          </p:spPr>
          <p:txBody>
            <a:bodyPr wrap="square" lIns="0" tIns="0" rIns="0" bIns="0" rtlCol="0" anchor="t">
              <a:spAutoFit/>
            </a:bodyPr>
            <a:lstStyle/>
            <a:p>
              <a:pPr algn="ctr" defTabSz="457200">
                <a:lnSpc>
                  <a:spcPts val="1462"/>
                </a:lnSpc>
                <a:buClrTx/>
                <a:defRPr/>
              </a:pPr>
              <a:r>
                <a:rPr lang="en" sz="1000" b="1" kern="1200" noProof="0" dirty="0">
                  <a:solidFill>
                    <a:srgbClr val="FFFFFF"/>
                  </a:solidFill>
                  <a:latin typeface="Noto Sans" panose="020B0502040504020204" pitchFamily="34" charset="0"/>
                  <a:ea typeface="Noto Sans" panose="020B0502040504020204" pitchFamily="34" charset="0"/>
                  <a:cs typeface="Noto Sans" panose="020B0502040504020204" pitchFamily="34" charset="0"/>
                  <a:sym typeface="Canva Sans Bold"/>
                </a:rPr>
                <a:t>Acoustic Monitoring</a:t>
              </a:r>
            </a:p>
          </p:txBody>
        </p:sp>
        <p:grpSp>
          <p:nvGrpSpPr>
            <p:cNvPr id="14" name="Group 21">
              <a:extLst>
                <a:ext uri="{FF2B5EF4-FFF2-40B4-BE49-F238E27FC236}">
                  <a16:creationId xmlns:a16="http://schemas.microsoft.com/office/drawing/2014/main" id="{0328DCDB-92D6-B66A-210C-8C5A122D74D5}"/>
                </a:ext>
              </a:extLst>
            </p:cNvPr>
            <p:cNvGrpSpPr/>
            <p:nvPr/>
          </p:nvGrpSpPr>
          <p:grpSpPr>
            <a:xfrm>
              <a:off x="468746" y="1270955"/>
              <a:ext cx="1531351" cy="1531350"/>
              <a:chOff x="7493897" y="1909107"/>
              <a:chExt cx="1531351" cy="1531350"/>
            </a:xfrm>
          </p:grpSpPr>
          <p:sp>
            <p:nvSpPr>
              <p:cNvPr id="15" name="Google Shape;395;p4">
                <a:extLst>
                  <a:ext uri="{FF2B5EF4-FFF2-40B4-BE49-F238E27FC236}">
                    <a16:creationId xmlns:a16="http://schemas.microsoft.com/office/drawing/2014/main" id="{87ACED2F-781F-3A4C-3627-576333C9E4CA}"/>
                  </a:ext>
                </a:extLst>
              </p:cNvPr>
              <p:cNvSpPr/>
              <p:nvPr/>
            </p:nvSpPr>
            <p:spPr>
              <a:xfrm>
                <a:off x="7493897" y="1909107"/>
                <a:ext cx="1531351" cy="153135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a:stretch>
              </a:blipFill>
              <a:ln w="38100" cap="sq" cmpd="sng">
                <a:solidFill>
                  <a:srgbClr val="FFB85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16" name="Google Shape;397;p4" descr="A close up of a bird's feathers&#10;&#10;Description automatically generated">
                <a:extLst>
                  <a:ext uri="{FF2B5EF4-FFF2-40B4-BE49-F238E27FC236}">
                    <a16:creationId xmlns:a16="http://schemas.microsoft.com/office/drawing/2014/main" id="{91CD66DE-25AA-4E80-C2A8-690D7CB2EA08}"/>
                  </a:ext>
                </a:extLst>
              </p:cNvPr>
              <p:cNvPicPr preferRelativeResize="0"/>
              <p:nvPr/>
            </p:nvPicPr>
            <p:blipFill rotWithShape="1">
              <a:blip r:embed="rId5">
                <a:alphaModFix/>
              </a:blip>
              <a:srcRect l="12667" t="22675" r="12282" b="24588"/>
              <a:stretch/>
            </p:blipFill>
            <p:spPr>
              <a:xfrm>
                <a:off x="7697481" y="2258441"/>
                <a:ext cx="1149053" cy="807443"/>
              </a:xfrm>
              <a:prstGeom prst="rect">
                <a:avLst/>
              </a:prstGeom>
              <a:noFill/>
              <a:ln>
                <a:noFill/>
              </a:ln>
            </p:spPr>
          </p:pic>
        </p:grpSp>
      </p:grpSp>
      <p:sp>
        <p:nvSpPr>
          <p:cNvPr id="30" name="Google Shape;95;p1">
            <a:extLst>
              <a:ext uri="{FF2B5EF4-FFF2-40B4-BE49-F238E27FC236}">
                <a16:creationId xmlns:a16="http://schemas.microsoft.com/office/drawing/2014/main" id="{AD5D8A8F-8E0E-D0AE-C8F7-83A3602A7E9D}"/>
              </a:ext>
            </a:extLst>
          </p:cNvPr>
          <p:cNvSpPr txBox="1"/>
          <p:nvPr/>
        </p:nvSpPr>
        <p:spPr>
          <a:xfrm>
            <a:off x="2295696" y="4803811"/>
            <a:ext cx="1930091" cy="30777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RPr/>
            </a:defPPr>
            <a:lvl1pPr marL="0" indent="0" algn="ctr">
              <a:buNone/>
              <a:defRPr>
                <a:solidFill>
                  <a:schemeClr val="dk1"/>
                </a:solidFill>
                <a:latin typeface="Noto Sans" panose="020B0502040504020204" pitchFamily="34" charset="0"/>
                <a:ea typeface="Noto Sans" panose="020B0502040504020204" pitchFamily="34" charset="0"/>
                <a:cs typeface="Noto Sans" panose="020B0502040504020204" pitchFamily="34" charset="0"/>
              </a:defRPr>
            </a:lvl1pPr>
          </a:lstStyle>
          <a:p>
            <a:r>
              <a:rPr lang="pt-BR" dirty="0" err="1">
                <a:solidFill>
                  <a:schemeClr val="bg1"/>
                </a:solidFill>
                <a:sym typeface="Calibri"/>
              </a:rPr>
              <a:t>Eurasian</a:t>
            </a:r>
            <a:r>
              <a:rPr lang="pt-BR" dirty="0">
                <a:solidFill>
                  <a:schemeClr val="bg1"/>
                </a:solidFill>
                <a:sym typeface="Calibri"/>
              </a:rPr>
              <a:t> </a:t>
            </a:r>
            <a:r>
              <a:rPr lang="pt-BR" dirty="0" err="1">
                <a:solidFill>
                  <a:schemeClr val="bg1"/>
                </a:solidFill>
                <a:sym typeface="Calibri"/>
              </a:rPr>
              <a:t>blackcap</a:t>
            </a:r>
            <a:endParaRPr dirty="0">
              <a:solidFill>
                <a:schemeClr val="bg1"/>
              </a:solidFill>
              <a:sym typeface="Calibri"/>
            </a:endParaRPr>
          </a:p>
        </p:txBody>
      </p:sp>
      <p:sp>
        <p:nvSpPr>
          <p:cNvPr id="31" name="Google Shape;97;p1">
            <a:extLst>
              <a:ext uri="{FF2B5EF4-FFF2-40B4-BE49-F238E27FC236}">
                <a16:creationId xmlns:a16="http://schemas.microsoft.com/office/drawing/2014/main" id="{2FCF263A-F648-4887-818D-C38FB5DC4549}"/>
              </a:ext>
            </a:extLst>
          </p:cNvPr>
          <p:cNvSpPr txBox="1"/>
          <p:nvPr/>
        </p:nvSpPr>
        <p:spPr>
          <a:xfrm>
            <a:off x="4353926" y="4760843"/>
            <a:ext cx="1352883" cy="307777"/>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0" indent="0" algn="ctr">
              <a:buNone/>
              <a:defRPr>
                <a:solidFill>
                  <a:schemeClr val="dk1"/>
                </a:solidFill>
                <a:latin typeface="Noto Sans" panose="020B0502040504020204" pitchFamily="34" charset="0"/>
                <a:ea typeface="Noto Sans" panose="020B0502040504020204" pitchFamily="34" charset="0"/>
                <a:cs typeface="Noto Sans" panose="020B0502040504020204" pitchFamily="34" charset="0"/>
              </a:defRPr>
            </a:lvl1pPr>
          </a:lstStyle>
          <a:p>
            <a:r>
              <a:rPr lang="pt-BR" dirty="0" err="1">
                <a:solidFill>
                  <a:schemeClr val="bg1"/>
                </a:solidFill>
                <a:sym typeface="Calibri"/>
              </a:rPr>
              <a:t>Great</a:t>
            </a:r>
            <a:r>
              <a:rPr lang="pt-BR" dirty="0">
                <a:solidFill>
                  <a:schemeClr val="bg1"/>
                </a:solidFill>
                <a:sym typeface="Calibri"/>
              </a:rPr>
              <a:t> </a:t>
            </a:r>
            <a:r>
              <a:rPr lang="pt-BR" dirty="0" err="1">
                <a:solidFill>
                  <a:schemeClr val="bg1"/>
                </a:solidFill>
                <a:sym typeface="Calibri"/>
              </a:rPr>
              <a:t>tit</a:t>
            </a:r>
            <a:endParaRPr dirty="0">
              <a:solidFill>
                <a:schemeClr val="bg1"/>
              </a:solidFill>
              <a:sym typeface="Calibri"/>
            </a:endParaRPr>
          </a:p>
        </p:txBody>
      </p:sp>
      <p:sp>
        <p:nvSpPr>
          <p:cNvPr id="33" name="Google Shape;98;p1">
            <a:extLst>
              <a:ext uri="{FF2B5EF4-FFF2-40B4-BE49-F238E27FC236}">
                <a16:creationId xmlns:a16="http://schemas.microsoft.com/office/drawing/2014/main" id="{E4FF0E6D-97AB-C8EC-AB36-EA122942D3F5}"/>
              </a:ext>
            </a:extLst>
          </p:cNvPr>
          <p:cNvSpPr txBox="1"/>
          <p:nvPr/>
        </p:nvSpPr>
        <p:spPr>
          <a:xfrm>
            <a:off x="5725999" y="4800349"/>
            <a:ext cx="2132480"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dirty="0" err="1">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European</a:t>
            </a:r>
            <a:r>
              <a:rPr lang="pt-BR"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 </a:t>
            </a:r>
            <a:r>
              <a:rPr lang="pt-BR" dirty="0" err="1">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turtle</a:t>
            </a:r>
            <a:r>
              <a:rPr lang="pt-BR"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 </a:t>
            </a:r>
            <a:r>
              <a:rPr lang="pt-BR" dirty="0" err="1">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rPr>
              <a:t>dove</a:t>
            </a:r>
            <a:endParaRPr sz="11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Calibri"/>
            </a:endParaRPr>
          </a:p>
        </p:txBody>
      </p:sp>
      <p:pic>
        <p:nvPicPr>
          <p:cNvPr id="34" name="Google Shape;101;p1">
            <a:extLst>
              <a:ext uri="{FF2B5EF4-FFF2-40B4-BE49-F238E27FC236}">
                <a16:creationId xmlns:a16="http://schemas.microsoft.com/office/drawing/2014/main" id="{85440732-328C-905C-1DAE-88D1FA40FCC3}"/>
              </a:ext>
            </a:extLst>
          </p:cNvPr>
          <p:cNvPicPr preferRelativeResize="0">
            <a:picLocks noChangeAspect="1"/>
          </p:cNvPicPr>
          <p:nvPr/>
        </p:nvPicPr>
        <p:blipFill>
          <a:blip r:embed="rId6">
            <a:alphaModFix/>
          </a:blip>
          <a:srcRect l="165" r="165"/>
          <a:stretch/>
        </p:blipFill>
        <p:spPr>
          <a:xfrm>
            <a:off x="6092394" y="3796456"/>
            <a:ext cx="1352882" cy="1019280"/>
          </a:xfrm>
          <a:prstGeom prst="roundRect">
            <a:avLst>
              <a:gd name="adj" fmla="val 16667"/>
            </a:avLst>
          </a:prstGeom>
          <a:noFill/>
          <a:ln w="19050">
            <a:solidFill>
              <a:srgbClr val="00D973"/>
            </a:solidFill>
          </a:ln>
        </p:spPr>
      </p:pic>
      <p:pic>
        <p:nvPicPr>
          <p:cNvPr id="35" name="Google Shape;102;p1">
            <a:extLst>
              <a:ext uri="{FF2B5EF4-FFF2-40B4-BE49-F238E27FC236}">
                <a16:creationId xmlns:a16="http://schemas.microsoft.com/office/drawing/2014/main" id="{273677FC-6D25-5271-EB17-2E56109806BA}"/>
              </a:ext>
            </a:extLst>
          </p:cNvPr>
          <p:cNvPicPr preferRelativeResize="0">
            <a:picLocks noChangeAspect="1"/>
          </p:cNvPicPr>
          <p:nvPr/>
        </p:nvPicPr>
        <p:blipFill>
          <a:blip r:embed="rId7">
            <a:alphaModFix/>
          </a:blip>
          <a:srcRect l="5735" r="5735"/>
          <a:stretch/>
        </p:blipFill>
        <p:spPr>
          <a:xfrm>
            <a:off x="4421167" y="3846810"/>
            <a:ext cx="1218402" cy="917958"/>
          </a:xfrm>
          <a:prstGeom prst="roundRect">
            <a:avLst>
              <a:gd name="adj" fmla="val 16667"/>
            </a:avLst>
          </a:prstGeom>
          <a:noFill/>
          <a:ln w="19050">
            <a:solidFill>
              <a:srgbClr val="00D973"/>
            </a:solidFill>
          </a:ln>
        </p:spPr>
      </p:pic>
      <p:pic>
        <p:nvPicPr>
          <p:cNvPr id="36" name="Google Shape;103;p1">
            <a:extLst>
              <a:ext uri="{FF2B5EF4-FFF2-40B4-BE49-F238E27FC236}">
                <a16:creationId xmlns:a16="http://schemas.microsoft.com/office/drawing/2014/main" id="{4349B03F-2E80-D85F-214F-E373A5367708}"/>
              </a:ext>
            </a:extLst>
          </p:cNvPr>
          <p:cNvPicPr preferRelativeResize="0">
            <a:picLocks noChangeAspect="1"/>
          </p:cNvPicPr>
          <p:nvPr/>
        </p:nvPicPr>
        <p:blipFill>
          <a:blip r:embed="rId8">
            <a:alphaModFix/>
          </a:blip>
          <a:srcRect l="1226" r="1226"/>
          <a:stretch/>
        </p:blipFill>
        <p:spPr>
          <a:xfrm>
            <a:off x="2634350" y="3920694"/>
            <a:ext cx="1207679" cy="899044"/>
          </a:xfrm>
          <a:prstGeom prst="roundRect">
            <a:avLst>
              <a:gd name="adj" fmla="val 16667"/>
            </a:avLst>
          </a:prstGeom>
          <a:noFill/>
          <a:ln w="19050">
            <a:solidFill>
              <a:srgbClr val="00D973"/>
            </a:solidFill>
          </a:ln>
        </p:spPr>
      </p:pic>
      <p:pic>
        <p:nvPicPr>
          <p:cNvPr id="37" name="Imagem 36">
            <a:extLst>
              <a:ext uri="{FF2B5EF4-FFF2-40B4-BE49-F238E27FC236}">
                <a16:creationId xmlns:a16="http://schemas.microsoft.com/office/drawing/2014/main" id="{1E6F9FC6-41AA-B15E-D812-B47DE23AEA1B}"/>
              </a:ext>
            </a:extLst>
          </p:cNvPr>
          <p:cNvPicPr>
            <a:picLocks noChangeAspect="1"/>
          </p:cNvPicPr>
          <p:nvPr/>
        </p:nvPicPr>
        <p:blipFill>
          <a:blip r:embed="rId9"/>
          <a:stretch>
            <a:fillRect/>
          </a:stretch>
        </p:blipFill>
        <p:spPr>
          <a:xfrm>
            <a:off x="1011570" y="1539289"/>
            <a:ext cx="7805641" cy="2121785"/>
          </a:xfrm>
          <a:prstGeom prst="rect">
            <a:avLst/>
          </a:prstGeom>
        </p:spPr>
      </p:pic>
      <p:cxnSp>
        <p:nvCxnSpPr>
          <p:cNvPr id="39" name="Google Shape;93;p1">
            <a:extLst>
              <a:ext uri="{FF2B5EF4-FFF2-40B4-BE49-F238E27FC236}">
                <a16:creationId xmlns:a16="http://schemas.microsoft.com/office/drawing/2014/main" id="{67B7AF7D-A2AC-08BA-3A94-34396705CE5C}"/>
              </a:ext>
            </a:extLst>
          </p:cNvPr>
          <p:cNvCxnSpPr>
            <a:cxnSpLocks/>
          </p:cNvCxnSpPr>
          <p:nvPr/>
        </p:nvCxnSpPr>
        <p:spPr>
          <a:xfrm>
            <a:off x="5037996" y="3146017"/>
            <a:ext cx="0" cy="637587"/>
          </a:xfrm>
          <a:prstGeom prst="straightConnector1">
            <a:avLst/>
          </a:prstGeom>
          <a:noFill/>
          <a:ln w="28575" cap="flat" cmpd="sng">
            <a:solidFill>
              <a:srgbClr val="00D973"/>
            </a:solidFill>
            <a:prstDash val="solid"/>
            <a:miter lim="800000"/>
            <a:headEnd type="none" w="sm" len="sm"/>
            <a:tailEnd type="triangle" w="med" len="med"/>
          </a:ln>
        </p:spPr>
      </p:cxnSp>
      <p:cxnSp>
        <p:nvCxnSpPr>
          <p:cNvPr id="44" name="Google Shape;90;p1">
            <a:extLst>
              <a:ext uri="{FF2B5EF4-FFF2-40B4-BE49-F238E27FC236}">
                <a16:creationId xmlns:a16="http://schemas.microsoft.com/office/drawing/2014/main" id="{7FA7090B-4FC0-545C-4C14-0928598BEA81}"/>
              </a:ext>
            </a:extLst>
          </p:cNvPr>
          <p:cNvCxnSpPr>
            <a:cxnSpLocks/>
          </p:cNvCxnSpPr>
          <p:nvPr/>
        </p:nvCxnSpPr>
        <p:spPr>
          <a:xfrm>
            <a:off x="3234354" y="3175580"/>
            <a:ext cx="0" cy="608024"/>
          </a:xfrm>
          <a:prstGeom prst="straightConnector1">
            <a:avLst/>
          </a:prstGeom>
          <a:noFill/>
          <a:ln w="28575" cap="flat" cmpd="sng">
            <a:solidFill>
              <a:srgbClr val="00D973"/>
            </a:solidFill>
            <a:prstDash val="solid"/>
            <a:miter lim="800000"/>
            <a:headEnd type="none" w="sm" len="sm"/>
            <a:tailEnd type="triangle" w="med" len="med"/>
          </a:ln>
        </p:spPr>
      </p:cxnSp>
      <p:sp>
        <p:nvSpPr>
          <p:cNvPr id="53" name="Google Shape;88;p1">
            <a:extLst>
              <a:ext uri="{FF2B5EF4-FFF2-40B4-BE49-F238E27FC236}">
                <a16:creationId xmlns:a16="http://schemas.microsoft.com/office/drawing/2014/main" id="{92332F9F-043C-E30E-8458-BFACF3221BB6}"/>
              </a:ext>
            </a:extLst>
          </p:cNvPr>
          <p:cNvSpPr/>
          <p:nvPr/>
        </p:nvSpPr>
        <p:spPr>
          <a:xfrm>
            <a:off x="2295696" y="2265680"/>
            <a:ext cx="2023718" cy="909900"/>
          </a:xfrm>
          <a:prstGeom prst="rect">
            <a:avLst/>
          </a:prstGeom>
          <a:noFill/>
          <a:ln w="28575" cap="flat" cmpd="sng">
            <a:solidFill>
              <a:srgbClr val="00D973"/>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55" name="Google Shape;86;p1">
            <a:extLst>
              <a:ext uri="{FF2B5EF4-FFF2-40B4-BE49-F238E27FC236}">
                <a16:creationId xmlns:a16="http://schemas.microsoft.com/office/drawing/2014/main" id="{5F01C1A5-38CB-331F-14BB-EB2FB2E22FE5}"/>
              </a:ext>
            </a:extLst>
          </p:cNvPr>
          <p:cNvSpPr/>
          <p:nvPr/>
        </p:nvSpPr>
        <p:spPr>
          <a:xfrm>
            <a:off x="5462606" y="3175580"/>
            <a:ext cx="2240911" cy="216182"/>
          </a:xfrm>
          <a:prstGeom prst="rect">
            <a:avLst/>
          </a:prstGeom>
          <a:noFill/>
          <a:ln w="28575" cap="flat" cmpd="sng">
            <a:solidFill>
              <a:srgbClr val="00D97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6" name="Google Shape;89;p1">
            <a:extLst>
              <a:ext uri="{FF2B5EF4-FFF2-40B4-BE49-F238E27FC236}">
                <a16:creationId xmlns:a16="http://schemas.microsoft.com/office/drawing/2014/main" id="{1B2111A0-CE31-C01B-12F7-9B2D960D9F12}"/>
              </a:ext>
            </a:extLst>
          </p:cNvPr>
          <p:cNvSpPr/>
          <p:nvPr/>
        </p:nvSpPr>
        <p:spPr>
          <a:xfrm>
            <a:off x="4393396" y="2708090"/>
            <a:ext cx="1275884" cy="437927"/>
          </a:xfrm>
          <a:prstGeom prst="rect">
            <a:avLst/>
          </a:prstGeom>
          <a:noFill/>
          <a:ln w="28575" cap="flat" cmpd="sng">
            <a:solidFill>
              <a:srgbClr val="00D973"/>
            </a:solidFill>
            <a:prstDash val="solid"/>
            <a:miter lim="800000"/>
            <a:headEnd type="none" w="sm" len="sm"/>
            <a:tailEnd type="none" w="sm" len="sm"/>
          </a:ln>
        </p:spPr>
        <p:txBody>
          <a:bodyPr spcFirstLastPara="1" wrap="square" lIns="91425" tIns="45700" rIns="91425" bIns="45700" anchor="ctr" anchorCtr="0">
            <a:noAutofit/>
          </a:bodyPr>
          <a:lstStyle/>
          <a:p>
            <a:pPr algn="ctr"/>
            <a:endParaRPr sz="1800">
              <a:solidFill>
                <a:schemeClr val="lt1"/>
              </a:solidFill>
              <a:latin typeface="Calibri"/>
              <a:ea typeface="Calibri"/>
              <a:cs typeface="Calibri"/>
              <a:sym typeface="Calibri"/>
            </a:endParaRPr>
          </a:p>
        </p:txBody>
      </p:sp>
      <p:sp>
        <p:nvSpPr>
          <p:cNvPr id="57" name="TextBox 7">
            <a:extLst>
              <a:ext uri="{FF2B5EF4-FFF2-40B4-BE49-F238E27FC236}">
                <a16:creationId xmlns:a16="http://schemas.microsoft.com/office/drawing/2014/main" id="{9453E2F9-1CE0-3F55-BBD6-0C3E7BF7E59C}"/>
              </a:ext>
            </a:extLst>
          </p:cNvPr>
          <p:cNvSpPr txBox="1"/>
          <p:nvPr/>
        </p:nvSpPr>
        <p:spPr>
          <a:xfrm rot="16200000">
            <a:off x="474592" y="2372632"/>
            <a:ext cx="1338828" cy="276999"/>
          </a:xfrm>
          <a:prstGeom prst="rect">
            <a:avLst/>
          </a:prstGeom>
          <a:solidFill>
            <a:schemeClr val="lt1"/>
          </a:solidFill>
          <a:ln>
            <a:noFill/>
          </a:ln>
        </p:spPr>
        <p:txBody>
          <a:bodyPr wrap="none" rtlCol="0">
            <a:spAutoFit/>
          </a:bodyPr>
          <a:lstStyle/>
          <a:p>
            <a:r>
              <a:rPr lang="pt-BR" sz="1200" dirty="0">
                <a:latin typeface="Noto Sans" panose="020B0502040504020204" pitchFamily="34" charset="0"/>
                <a:ea typeface="Noto Sans" panose="020B0502040504020204" pitchFamily="34" charset="0"/>
                <a:cs typeface="Noto Sans" panose="020B0502040504020204" pitchFamily="34" charset="0"/>
              </a:rPr>
              <a:t>Frequency (kHz)</a:t>
            </a:r>
            <a:endParaRPr lang="en-US"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58" name="TextBox 9">
            <a:extLst>
              <a:ext uri="{FF2B5EF4-FFF2-40B4-BE49-F238E27FC236}">
                <a16:creationId xmlns:a16="http://schemas.microsoft.com/office/drawing/2014/main" id="{8EA2259E-DA6E-D1B1-0F5A-ABD019BDEAE1}"/>
              </a:ext>
            </a:extLst>
          </p:cNvPr>
          <p:cNvSpPr txBox="1"/>
          <p:nvPr/>
        </p:nvSpPr>
        <p:spPr>
          <a:xfrm>
            <a:off x="11185862" y="3636818"/>
            <a:ext cx="747320" cy="276999"/>
          </a:xfrm>
          <a:prstGeom prst="rect">
            <a:avLst/>
          </a:prstGeom>
          <a:solidFill>
            <a:schemeClr val="lt1"/>
          </a:solidFill>
          <a:ln>
            <a:noFill/>
          </a:ln>
        </p:spPr>
        <p:txBody>
          <a:bodyPr wrap="none" rtlCol="0">
            <a:spAutoFit/>
          </a:bodyPr>
          <a:lstStyle/>
          <a:p>
            <a:r>
              <a:rPr lang="pt-BR" sz="1200" dirty="0">
                <a:latin typeface="Noto Sans" panose="020B0502040504020204" pitchFamily="34" charset="0"/>
                <a:ea typeface="Noto Sans" panose="020B0502040504020204" pitchFamily="34" charset="0"/>
                <a:cs typeface="Noto Sans" panose="020B0502040504020204" pitchFamily="34" charset="0"/>
              </a:rPr>
              <a:t>Time (s)</a:t>
            </a:r>
            <a:endParaRPr lang="en-US" sz="1200"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137" name="Google Shape;93;p1">
            <a:extLst>
              <a:ext uri="{FF2B5EF4-FFF2-40B4-BE49-F238E27FC236}">
                <a16:creationId xmlns:a16="http://schemas.microsoft.com/office/drawing/2014/main" id="{6E1A03D6-946F-3D81-B2E2-82218A2817CC}"/>
              </a:ext>
            </a:extLst>
          </p:cNvPr>
          <p:cNvCxnSpPr>
            <a:cxnSpLocks/>
          </p:cNvCxnSpPr>
          <p:nvPr/>
        </p:nvCxnSpPr>
        <p:spPr>
          <a:xfrm>
            <a:off x="6749775" y="3391762"/>
            <a:ext cx="0" cy="306085"/>
          </a:xfrm>
          <a:prstGeom prst="straightConnector1">
            <a:avLst/>
          </a:prstGeom>
          <a:noFill/>
          <a:ln w="28575" cap="flat" cmpd="sng">
            <a:solidFill>
              <a:srgbClr val="00D973"/>
            </a:solidFill>
            <a:prstDash val="solid"/>
            <a:miter lim="800000"/>
            <a:headEnd type="none" w="sm" len="sm"/>
            <a:tailEnd type="triangle" w="med" len="med"/>
          </a:ln>
        </p:spPr>
      </p:cxnSp>
      <p:sp>
        <p:nvSpPr>
          <p:cNvPr id="3" name="TextBox 7">
            <a:extLst>
              <a:ext uri="{FF2B5EF4-FFF2-40B4-BE49-F238E27FC236}">
                <a16:creationId xmlns:a16="http://schemas.microsoft.com/office/drawing/2014/main" id="{94F3A162-6754-399F-26C2-E137ACC79D86}"/>
              </a:ext>
            </a:extLst>
          </p:cNvPr>
          <p:cNvSpPr txBox="1"/>
          <p:nvPr/>
        </p:nvSpPr>
        <p:spPr>
          <a:xfrm>
            <a:off x="8148758" y="3420848"/>
            <a:ext cx="900713" cy="276999"/>
          </a:xfrm>
          <a:prstGeom prst="rect">
            <a:avLst/>
          </a:prstGeom>
          <a:noFill/>
          <a:ln>
            <a:noFill/>
          </a:ln>
        </p:spPr>
        <p:txBody>
          <a:bodyPr wrap="square" rtlCol="0">
            <a:spAutoFit/>
          </a:bodyPr>
          <a:lstStyle/>
          <a:p>
            <a:r>
              <a:rPr lang="en-US" sz="1200" dirty="0">
                <a:latin typeface="Noto Sans" panose="020B0502040504020204" pitchFamily="34" charset="0"/>
                <a:ea typeface="Noto Sans" panose="020B0502040504020204" pitchFamily="34" charset="0"/>
                <a:cs typeface="Noto Sans" panose="020B0502040504020204" pitchFamily="34" charset="0"/>
              </a:rPr>
              <a:t>Time (s)</a:t>
            </a:r>
          </a:p>
        </p:txBody>
      </p:sp>
    </p:spTree>
    <p:extLst>
      <p:ext uri="{BB962C8B-B14F-4D97-AF65-F5344CB8AC3E}">
        <p14:creationId xmlns:p14="http://schemas.microsoft.com/office/powerpoint/2010/main" val="1511083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36BCD777-F286-A777-92AA-1C44B3E5CFA2}"/>
            </a:ext>
          </a:extLst>
        </p:cNvPr>
        <p:cNvGrpSpPr/>
        <p:nvPr/>
      </p:nvGrpSpPr>
      <p:grpSpPr>
        <a:xfrm>
          <a:off x="0" y="0"/>
          <a:ext cx="0" cy="0"/>
          <a:chOff x="0" y="0"/>
          <a:chExt cx="0" cy="0"/>
        </a:xfrm>
      </p:grpSpPr>
      <p:pic>
        <p:nvPicPr>
          <p:cNvPr id="96" name="Google Shape;96;p17">
            <a:extLst>
              <a:ext uri="{FF2B5EF4-FFF2-40B4-BE49-F238E27FC236}">
                <a16:creationId xmlns:a16="http://schemas.microsoft.com/office/drawing/2014/main" id="{1C0A446C-CFD1-8328-A194-3524F7D7688A}"/>
              </a:ext>
            </a:extLst>
          </p:cNvPr>
          <p:cNvPicPr preferRelativeResize="0"/>
          <p:nvPr/>
        </p:nvPicPr>
        <p:blipFill>
          <a:blip r:embed="rId3">
            <a:alphaModFix/>
          </a:blip>
          <a:stretch>
            <a:fillRect/>
          </a:stretch>
        </p:blipFill>
        <p:spPr>
          <a:xfrm>
            <a:off x="10" y="0"/>
            <a:ext cx="9143990" cy="5143500"/>
          </a:xfrm>
          <a:prstGeom prst="rect">
            <a:avLst/>
          </a:prstGeom>
          <a:noFill/>
          <a:ln>
            <a:noFill/>
          </a:ln>
        </p:spPr>
      </p:pic>
      <p:grpSp>
        <p:nvGrpSpPr>
          <p:cNvPr id="64" name="Agrupar 63">
            <a:extLst>
              <a:ext uri="{FF2B5EF4-FFF2-40B4-BE49-F238E27FC236}">
                <a16:creationId xmlns:a16="http://schemas.microsoft.com/office/drawing/2014/main" id="{5F268B28-5AD1-477B-885E-2A6AA0099D23}"/>
              </a:ext>
            </a:extLst>
          </p:cNvPr>
          <p:cNvGrpSpPr/>
          <p:nvPr/>
        </p:nvGrpSpPr>
        <p:grpSpPr>
          <a:xfrm>
            <a:off x="7011735" y="1680587"/>
            <a:ext cx="1591199" cy="1543603"/>
            <a:chOff x="7011735" y="1680587"/>
            <a:chExt cx="1591199" cy="1543603"/>
          </a:xfrm>
        </p:grpSpPr>
        <p:sp>
          <p:nvSpPr>
            <p:cNvPr id="35" name="Retângulo: Cantos Superiores Arredondados 34">
              <a:extLst>
                <a:ext uri="{FF2B5EF4-FFF2-40B4-BE49-F238E27FC236}">
                  <a16:creationId xmlns:a16="http://schemas.microsoft.com/office/drawing/2014/main" id="{05634A74-2B40-3C5C-418D-A05E768D6935}"/>
                </a:ext>
              </a:extLst>
            </p:cNvPr>
            <p:cNvSpPr/>
            <p:nvPr/>
          </p:nvSpPr>
          <p:spPr>
            <a:xfrm>
              <a:off x="7011735" y="1716824"/>
              <a:ext cx="1591199" cy="1507366"/>
            </a:xfrm>
            <a:prstGeom prst="round2SameRect">
              <a:avLst/>
            </a:prstGeom>
            <a:solidFill>
              <a:srgbClr val="008AA1"/>
            </a:solidFill>
            <a:ln>
              <a:noFill/>
            </a:ln>
            <a:effectLst>
              <a:outerShdw blurRad="101600" dist="38100" dir="5400000" sx="105000" sy="105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37" name="CaixaDeTexto 36">
              <a:extLst>
                <a:ext uri="{FF2B5EF4-FFF2-40B4-BE49-F238E27FC236}">
                  <a16:creationId xmlns:a16="http://schemas.microsoft.com/office/drawing/2014/main" id="{1399C615-C0B2-BA09-AD59-28B8017118FC}"/>
                </a:ext>
              </a:extLst>
            </p:cNvPr>
            <p:cNvSpPr txBox="1"/>
            <p:nvPr/>
          </p:nvSpPr>
          <p:spPr>
            <a:xfrm>
              <a:off x="7141827" y="1680587"/>
              <a:ext cx="1331015" cy="465769"/>
            </a:xfrm>
            <a:prstGeom prst="rect">
              <a:avLst/>
            </a:prstGeom>
            <a:noFill/>
          </p:spPr>
          <p:txBody>
            <a:bodyPr wrap="square" rtlCol="0">
              <a:spAutoFit/>
            </a:bodyPr>
            <a:lstStyle/>
            <a:p>
              <a:pPr algn="ctr">
                <a:lnSpc>
                  <a:spcPts val="1530"/>
                </a:lnSpc>
              </a:pPr>
              <a:r>
                <a:rPr lang="en-US" sz="1200" b="1" dirty="0">
                  <a:solidFill>
                    <a:srgbClr val="FFFFFF"/>
                  </a:solidFill>
                  <a:latin typeface="Inter SemiBold" panose="020B0604020202020204" charset="0"/>
                  <a:ea typeface="Inter SemiBold" panose="020B0604020202020204" charset="0"/>
                </a:rPr>
                <a:t>great spotted woodpecker</a:t>
              </a:r>
            </a:p>
          </p:txBody>
        </p:sp>
        <p:pic>
          <p:nvPicPr>
            <p:cNvPr id="54" name="Gráfico 53">
              <a:extLst>
                <a:ext uri="{FF2B5EF4-FFF2-40B4-BE49-F238E27FC236}">
                  <a16:creationId xmlns:a16="http://schemas.microsoft.com/office/drawing/2014/main" id="{4D0E35D4-F08A-3A67-7008-35516DEDB5B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40320" y="2224801"/>
              <a:ext cx="315069" cy="578709"/>
            </a:xfrm>
            <a:prstGeom prst="rect">
              <a:avLst/>
            </a:prstGeom>
          </p:spPr>
        </p:pic>
      </p:grpSp>
      <p:grpSp>
        <p:nvGrpSpPr>
          <p:cNvPr id="60" name="Agrupar 59">
            <a:extLst>
              <a:ext uri="{FF2B5EF4-FFF2-40B4-BE49-F238E27FC236}">
                <a16:creationId xmlns:a16="http://schemas.microsoft.com/office/drawing/2014/main" id="{6A8B87F6-90AC-2081-C25C-DAC3BCE1A591}"/>
              </a:ext>
            </a:extLst>
          </p:cNvPr>
          <p:cNvGrpSpPr/>
          <p:nvPr/>
        </p:nvGrpSpPr>
        <p:grpSpPr>
          <a:xfrm>
            <a:off x="4784315" y="1716824"/>
            <a:ext cx="1781504" cy="1507366"/>
            <a:chOff x="4784315" y="1716824"/>
            <a:chExt cx="1781504" cy="1507366"/>
          </a:xfrm>
        </p:grpSpPr>
        <p:sp>
          <p:nvSpPr>
            <p:cNvPr id="30" name="Retângulo: Cantos Superiores Arredondados 29">
              <a:extLst>
                <a:ext uri="{FF2B5EF4-FFF2-40B4-BE49-F238E27FC236}">
                  <a16:creationId xmlns:a16="http://schemas.microsoft.com/office/drawing/2014/main" id="{3F6F262B-C07E-B671-AFB8-7CD91CFDD6D3}"/>
                </a:ext>
              </a:extLst>
            </p:cNvPr>
            <p:cNvSpPr/>
            <p:nvPr/>
          </p:nvSpPr>
          <p:spPr>
            <a:xfrm>
              <a:off x="4879468" y="1716824"/>
              <a:ext cx="1591199" cy="1507366"/>
            </a:xfrm>
            <a:prstGeom prst="round2SameRect">
              <a:avLst/>
            </a:prstGeom>
            <a:solidFill>
              <a:srgbClr val="00D9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32" name="CaixaDeTexto 31">
              <a:extLst>
                <a:ext uri="{FF2B5EF4-FFF2-40B4-BE49-F238E27FC236}">
                  <a16:creationId xmlns:a16="http://schemas.microsoft.com/office/drawing/2014/main" id="{93161A78-F61C-1C86-D6CF-8111CF80C174}"/>
                </a:ext>
              </a:extLst>
            </p:cNvPr>
            <p:cNvSpPr txBox="1"/>
            <p:nvPr/>
          </p:nvSpPr>
          <p:spPr>
            <a:xfrm>
              <a:off x="4784315" y="1800240"/>
              <a:ext cx="1781504" cy="273408"/>
            </a:xfrm>
            <a:prstGeom prst="rect">
              <a:avLst/>
            </a:prstGeom>
            <a:noFill/>
          </p:spPr>
          <p:txBody>
            <a:bodyPr wrap="square" rtlCol="0">
              <a:spAutoFit/>
            </a:bodyPr>
            <a:lstStyle/>
            <a:p>
              <a:pPr algn="ctr">
                <a:lnSpc>
                  <a:spcPts val="1530"/>
                </a:lnSpc>
              </a:pPr>
              <a:r>
                <a:rPr lang="en-US" sz="1200" b="1" dirty="0">
                  <a:solidFill>
                    <a:srgbClr val="FFFFFF"/>
                  </a:solidFill>
                  <a:latin typeface="Inter SemiBold" panose="020B0604020202020204" charset="0"/>
                  <a:ea typeface="Inter SemiBold" panose="020B0604020202020204" charset="0"/>
                </a:rPr>
                <a:t>common tree frog</a:t>
              </a:r>
            </a:p>
          </p:txBody>
        </p:sp>
        <p:pic>
          <p:nvPicPr>
            <p:cNvPr id="50" name="Gráfico 49">
              <a:extLst>
                <a:ext uri="{FF2B5EF4-FFF2-40B4-BE49-F238E27FC236}">
                  <a16:creationId xmlns:a16="http://schemas.microsoft.com/office/drawing/2014/main" id="{CBB4D7DC-DDBA-3AE4-C088-51ACB7CED1A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30261" y="2150997"/>
              <a:ext cx="689607" cy="668810"/>
            </a:xfrm>
            <a:prstGeom prst="rect">
              <a:avLst/>
            </a:prstGeom>
            <a:effectLst>
              <a:outerShdw blurRad="88900" dist="38100" dir="5400000" sx="105000" sy="105000" algn="t" rotWithShape="0">
                <a:prstClr val="black">
                  <a:alpha val="40000"/>
                </a:prstClr>
              </a:outerShdw>
            </a:effectLst>
          </p:spPr>
        </p:pic>
      </p:grpSp>
      <p:grpSp>
        <p:nvGrpSpPr>
          <p:cNvPr id="57" name="Agrupar 56">
            <a:extLst>
              <a:ext uri="{FF2B5EF4-FFF2-40B4-BE49-F238E27FC236}">
                <a16:creationId xmlns:a16="http://schemas.microsoft.com/office/drawing/2014/main" id="{4336C2A4-5F40-1481-14E2-698ACA5F0F4C}"/>
              </a:ext>
            </a:extLst>
          </p:cNvPr>
          <p:cNvGrpSpPr/>
          <p:nvPr/>
        </p:nvGrpSpPr>
        <p:grpSpPr>
          <a:xfrm>
            <a:off x="398346" y="1716824"/>
            <a:ext cx="1781504" cy="1507366"/>
            <a:chOff x="398346" y="1716824"/>
            <a:chExt cx="1781504" cy="1507366"/>
          </a:xfrm>
        </p:grpSpPr>
        <p:sp>
          <p:nvSpPr>
            <p:cNvPr id="16" name="Retângulo: Cantos Superiores Arredondados 15">
              <a:extLst>
                <a:ext uri="{FF2B5EF4-FFF2-40B4-BE49-F238E27FC236}">
                  <a16:creationId xmlns:a16="http://schemas.microsoft.com/office/drawing/2014/main" id="{AC7D0C82-BD51-9E4E-85EB-C839DD1FF42F}"/>
                </a:ext>
              </a:extLst>
            </p:cNvPr>
            <p:cNvSpPr/>
            <p:nvPr/>
          </p:nvSpPr>
          <p:spPr>
            <a:xfrm>
              <a:off x="493499" y="1716824"/>
              <a:ext cx="1591199" cy="1507366"/>
            </a:xfrm>
            <a:prstGeom prst="round2SameRect">
              <a:avLst/>
            </a:prstGeom>
            <a:solidFill>
              <a:srgbClr val="EC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18" name="CaixaDeTexto 17">
              <a:extLst>
                <a:ext uri="{FF2B5EF4-FFF2-40B4-BE49-F238E27FC236}">
                  <a16:creationId xmlns:a16="http://schemas.microsoft.com/office/drawing/2014/main" id="{9A8F0F75-0D80-9FAB-915E-228744795C8B}"/>
                </a:ext>
              </a:extLst>
            </p:cNvPr>
            <p:cNvSpPr txBox="1"/>
            <p:nvPr/>
          </p:nvSpPr>
          <p:spPr>
            <a:xfrm>
              <a:off x="398346" y="1800240"/>
              <a:ext cx="1781504" cy="273408"/>
            </a:xfrm>
            <a:prstGeom prst="rect">
              <a:avLst/>
            </a:prstGeom>
            <a:noFill/>
          </p:spPr>
          <p:txBody>
            <a:bodyPr wrap="square" rtlCol="0">
              <a:spAutoFit/>
            </a:bodyPr>
            <a:lstStyle/>
            <a:p>
              <a:pPr algn="ctr">
                <a:lnSpc>
                  <a:spcPts val="1530"/>
                </a:lnSpc>
              </a:pPr>
              <a:r>
                <a:rPr lang="en-US" sz="1200" b="1" dirty="0">
                  <a:solidFill>
                    <a:srgbClr val="FFFFFF"/>
                  </a:solidFill>
                  <a:latin typeface="Inter SemiBold" panose="020B0604020202020204" charset="0"/>
                  <a:ea typeface="Inter SemiBold" panose="020B0604020202020204" charset="0"/>
                  <a:cs typeface="Inter" pitchFamily="34" charset="-120"/>
                </a:rPr>
                <a:t>white-tailed eagle</a:t>
              </a:r>
              <a:endParaRPr lang="en-US" sz="1200" dirty="0">
                <a:latin typeface="Inter SemiBold" panose="020B0604020202020204" charset="0"/>
                <a:ea typeface="Inter SemiBold" panose="020B0604020202020204" charset="0"/>
              </a:endParaRPr>
            </a:p>
          </p:txBody>
        </p:sp>
        <p:pic>
          <p:nvPicPr>
            <p:cNvPr id="20" name="Gráfico 19">
              <a:extLst>
                <a:ext uri="{FF2B5EF4-FFF2-40B4-BE49-F238E27FC236}">
                  <a16:creationId xmlns:a16="http://schemas.microsoft.com/office/drawing/2014/main" id="{1E68D81D-317F-1F0E-2090-95AC55395DC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386763">
              <a:off x="1111208" y="2044211"/>
              <a:ext cx="355781" cy="720000"/>
            </a:xfrm>
            <a:prstGeom prst="rect">
              <a:avLst/>
            </a:prstGeom>
            <a:effectLst>
              <a:outerShdw blurRad="88900" dist="38100" dir="5400000" sx="105000" sy="105000" algn="t" rotWithShape="0">
                <a:prstClr val="black">
                  <a:alpha val="40000"/>
                </a:prstClr>
              </a:outerShdw>
            </a:effectLst>
          </p:spPr>
        </p:pic>
      </p:grpSp>
      <p:grpSp>
        <p:nvGrpSpPr>
          <p:cNvPr id="59" name="Agrupar 58">
            <a:extLst>
              <a:ext uri="{FF2B5EF4-FFF2-40B4-BE49-F238E27FC236}">
                <a16:creationId xmlns:a16="http://schemas.microsoft.com/office/drawing/2014/main" id="{CC3D325C-979E-C9CD-18DD-ACF5102BF59A}"/>
              </a:ext>
            </a:extLst>
          </p:cNvPr>
          <p:cNvGrpSpPr/>
          <p:nvPr/>
        </p:nvGrpSpPr>
        <p:grpSpPr>
          <a:xfrm>
            <a:off x="2578184" y="1716824"/>
            <a:ext cx="1781504" cy="1507366"/>
            <a:chOff x="2578184" y="1716824"/>
            <a:chExt cx="1781504" cy="1507366"/>
          </a:xfrm>
        </p:grpSpPr>
        <p:sp>
          <p:nvSpPr>
            <p:cNvPr id="25" name="Retângulo: Cantos Superiores Arredondados 24">
              <a:extLst>
                <a:ext uri="{FF2B5EF4-FFF2-40B4-BE49-F238E27FC236}">
                  <a16:creationId xmlns:a16="http://schemas.microsoft.com/office/drawing/2014/main" id="{D7059094-BA68-267C-3DF2-811CD3023FF2}"/>
                </a:ext>
              </a:extLst>
            </p:cNvPr>
            <p:cNvSpPr/>
            <p:nvPr/>
          </p:nvSpPr>
          <p:spPr>
            <a:xfrm>
              <a:off x="2673337" y="1716824"/>
              <a:ext cx="1591199" cy="1507366"/>
            </a:xfrm>
            <a:prstGeom prst="round2SameRect">
              <a:avLst/>
            </a:prstGeom>
            <a:solidFill>
              <a:srgbClr val="FFB8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27" name="CaixaDeTexto 26">
              <a:extLst>
                <a:ext uri="{FF2B5EF4-FFF2-40B4-BE49-F238E27FC236}">
                  <a16:creationId xmlns:a16="http://schemas.microsoft.com/office/drawing/2014/main" id="{6372C406-95F3-DA63-7861-8AF28459754F}"/>
                </a:ext>
              </a:extLst>
            </p:cNvPr>
            <p:cNvSpPr txBox="1"/>
            <p:nvPr/>
          </p:nvSpPr>
          <p:spPr>
            <a:xfrm>
              <a:off x="2578184" y="1800240"/>
              <a:ext cx="1781504" cy="273408"/>
            </a:xfrm>
            <a:prstGeom prst="rect">
              <a:avLst/>
            </a:prstGeom>
            <a:noFill/>
          </p:spPr>
          <p:txBody>
            <a:bodyPr wrap="square" rtlCol="0">
              <a:spAutoFit/>
            </a:bodyPr>
            <a:lstStyle/>
            <a:p>
              <a:pPr algn="ctr">
                <a:lnSpc>
                  <a:spcPts val="1530"/>
                </a:lnSpc>
              </a:pPr>
              <a:r>
                <a:rPr lang="en-US" sz="1200" b="1" dirty="0">
                  <a:solidFill>
                    <a:srgbClr val="FFFFFF"/>
                  </a:solidFill>
                  <a:latin typeface="Inter SemiBold" panose="020B0604020202020204" charset="0"/>
                  <a:ea typeface="Inter SemiBold" panose="020B0604020202020204" charset="0"/>
                  <a:cs typeface="Inter" pitchFamily="34" charset="-120"/>
                </a:rPr>
                <a:t>golden Jackal</a:t>
              </a:r>
              <a:endParaRPr lang="en-US" sz="1200" dirty="0">
                <a:latin typeface="Inter SemiBold" panose="020B0604020202020204" charset="0"/>
                <a:ea typeface="Inter SemiBold" panose="020B0604020202020204" charset="0"/>
              </a:endParaRPr>
            </a:p>
          </p:txBody>
        </p:sp>
        <p:pic>
          <p:nvPicPr>
            <p:cNvPr id="44" name="Gráfico 43">
              <a:extLst>
                <a:ext uri="{FF2B5EF4-FFF2-40B4-BE49-F238E27FC236}">
                  <a16:creationId xmlns:a16="http://schemas.microsoft.com/office/drawing/2014/main" id="{27B44CC8-6B72-FFC9-136B-361F7B27DA1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56736" y="2158130"/>
              <a:ext cx="624395" cy="557981"/>
            </a:xfrm>
            <a:prstGeom prst="rect">
              <a:avLst/>
            </a:prstGeom>
          </p:spPr>
        </p:pic>
      </p:grpSp>
      <p:sp>
        <p:nvSpPr>
          <p:cNvPr id="100" name="Google Shape;100;p17">
            <a:extLst>
              <a:ext uri="{FF2B5EF4-FFF2-40B4-BE49-F238E27FC236}">
                <a16:creationId xmlns:a16="http://schemas.microsoft.com/office/drawing/2014/main" id="{577C9804-A475-9E18-B21E-D6D26035980C}"/>
              </a:ext>
            </a:extLst>
          </p:cNvPr>
          <p:cNvSpPr txBox="1"/>
          <p:nvPr/>
        </p:nvSpPr>
        <p:spPr>
          <a:xfrm>
            <a:off x="522850" y="453825"/>
            <a:ext cx="6441300" cy="1041753"/>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lvl="0"/>
            <a:r>
              <a:rPr lang="en" sz="3200" dirty="0">
                <a:solidFill>
                  <a:schemeClr val="lt1"/>
                </a:solidFill>
                <a:latin typeface="Inter SemiBold"/>
                <a:ea typeface="Inter SemiBold"/>
                <a:cs typeface="Inter SemiBold"/>
                <a:sym typeface="Inter SemiBold"/>
              </a:rPr>
              <a:t>Data Analysis - Acoustic</a:t>
            </a:r>
          </a:p>
          <a:p>
            <a:pPr lvl="0"/>
            <a:r>
              <a:rPr lang="en" sz="2000" dirty="0">
                <a:solidFill>
                  <a:srgbClr val="33FF7D"/>
                </a:solidFill>
                <a:latin typeface="Inter SemiBold"/>
                <a:ea typeface="Inter SemiBold"/>
                <a:cs typeface="Inter SemiBold"/>
                <a:sym typeface="Inter SemiBold"/>
              </a:rPr>
              <a:t>Why Passive Acoustic Monitoring?</a:t>
            </a:r>
          </a:p>
        </p:txBody>
      </p:sp>
      <p:grpSp>
        <p:nvGrpSpPr>
          <p:cNvPr id="2" name="Group 24">
            <a:extLst>
              <a:ext uri="{FF2B5EF4-FFF2-40B4-BE49-F238E27FC236}">
                <a16:creationId xmlns:a16="http://schemas.microsoft.com/office/drawing/2014/main" id="{B7855E33-CD20-6FA1-63F4-411E8EBCC68A}"/>
              </a:ext>
            </a:extLst>
          </p:cNvPr>
          <p:cNvGrpSpPr>
            <a:grpSpLocks noChangeAspect="1"/>
          </p:cNvGrpSpPr>
          <p:nvPr/>
        </p:nvGrpSpPr>
        <p:grpSpPr>
          <a:xfrm>
            <a:off x="8152895" y="85235"/>
            <a:ext cx="813565" cy="1218100"/>
            <a:chOff x="468746" y="1270955"/>
            <a:chExt cx="1531351" cy="2292795"/>
          </a:xfrm>
        </p:grpSpPr>
        <p:sp>
          <p:nvSpPr>
            <p:cNvPr id="3" name="TextBox 10">
              <a:extLst>
                <a:ext uri="{FF2B5EF4-FFF2-40B4-BE49-F238E27FC236}">
                  <a16:creationId xmlns:a16="http://schemas.microsoft.com/office/drawing/2014/main" id="{DB85F1CA-9985-3159-89A2-3071DC90895B}"/>
                </a:ext>
              </a:extLst>
            </p:cNvPr>
            <p:cNvSpPr txBox="1"/>
            <p:nvPr/>
          </p:nvSpPr>
          <p:spPr>
            <a:xfrm>
              <a:off x="518621" y="2867842"/>
              <a:ext cx="1431604" cy="695908"/>
            </a:xfrm>
            <a:prstGeom prst="rect">
              <a:avLst/>
            </a:prstGeom>
          </p:spPr>
          <p:txBody>
            <a:bodyPr wrap="square" lIns="0" tIns="0" rIns="0" bIns="0" rtlCol="0" anchor="t">
              <a:spAutoFit/>
            </a:bodyPr>
            <a:lstStyle/>
            <a:p>
              <a:pPr algn="ctr" defTabSz="457200">
                <a:lnSpc>
                  <a:spcPts val="1462"/>
                </a:lnSpc>
                <a:buClrTx/>
                <a:defRPr/>
              </a:pPr>
              <a:r>
                <a:rPr lang="en" sz="1000" b="1" kern="1200" noProof="0" dirty="0">
                  <a:solidFill>
                    <a:srgbClr val="FFFFFF"/>
                  </a:solidFill>
                  <a:latin typeface="Noto Sans" panose="020B0502040504020204" pitchFamily="34" charset="0"/>
                  <a:ea typeface="Noto Sans" panose="020B0502040504020204" pitchFamily="34" charset="0"/>
                  <a:cs typeface="Noto Sans" panose="020B0502040504020204" pitchFamily="34" charset="0"/>
                  <a:sym typeface="Canva Sans Bold"/>
                </a:rPr>
                <a:t>Acoustic Monitoring</a:t>
              </a:r>
            </a:p>
          </p:txBody>
        </p:sp>
        <p:grpSp>
          <p:nvGrpSpPr>
            <p:cNvPr id="4" name="Group 21">
              <a:extLst>
                <a:ext uri="{FF2B5EF4-FFF2-40B4-BE49-F238E27FC236}">
                  <a16:creationId xmlns:a16="http://schemas.microsoft.com/office/drawing/2014/main" id="{2099146F-B175-3622-9514-AFD5AAC7E519}"/>
                </a:ext>
              </a:extLst>
            </p:cNvPr>
            <p:cNvGrpSpPr/>
            <p:nvPr/>
          </p:nvGrpSpPr>
          <p:grpSpPr>
            <a:xfrm>
              <a:off x="468746" y="1270955"/>
              <a:ext cx="1531351" cy="1531350"/>
              <a:chOff x="7493897" y="1909107"/>
              <a:chExt cx="1531351" cy="1531350"/>
            </a:xfrm>
          </p:grpSpPr>
          <p:sp>
            <p:nvSpPr>
              <p:cNvPr id="5" name="Google Shape;395;p4">
                <a:extLst>
                  <a:ext uri="{FF2B5EF4-FFF2-40B4-BE49-F238E27FC236}">
                    <a16:creationId xmlns:a16="http://schemas.microsoft.com/office/drawing/2014/main" id="{A41B253A-71DE-15CD-6A6B-A872A961ED3A}"/>
                  </a:ext>
                </a:extLst>
              </p:cNvPr>
              <p:cNvSpPr/>
              <p:nvPr/>
            </p:nvSpPr>
            <p:spPr>
              <a:xfrm>
                <a:off x="7493897" y="1909107"/>
                <a:ext cx="1531351" cy="153135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8">
                  <a:alphaModFix/>
                </a:blip>
                <a:stretch>
                  <a:fillRect/>
                </a:stretch>
              </a:blipFill>
              <a:ln w="38100" cap="sq" cmpd="sng">
                <a:solidFill>
                  <a:srgbClr val="FFB85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6" name="Google Shape;397;p4" descr="A close up of a bird's feathers&#10;&#10;Description automatically generated">
                <a:extLst>
                  <a:ext uri="{FF2B5EF4-FFF2-40B4-BE49-F238E27FC236}">
                    <a16:creationId xmlns:a16="http://schemas.microsoft.com/office/drawing/2014/main" id="{0401F22E-7AC2-7FA7-889D-1525E3E825B8}"/>
                  </a:ext>
                </a:extLst>
              </p:cNvPr>
              <p:cNvPicPr preferRelativeResize="0"/>
              <p:nvPr/>
            </p:nvPicPr>
            <p:blipFill rotWithShape="1">
              <a:blip r:embed="rId9">
                <a:alphaModFix/>
              </a:blip>
              <a:srcRect l="12667" t="22675" r="12282" b="24588"/>
              <a:stretch/>
            </p:blipFill>
            <p:spPr>
              <a:xfrm>
                <a:off x="7697481" y="2258441"/>
                <a:ext cx="1149053" cy="807443"/>
              </a:xfrm>
              <a:prstGeom prst="rect">
                <a:avLst/>
              </a:prstGeom>
              <a:noFill/>
              <a:ln>
                <a:noFill/>
              </a:ln>
            </p:spPr>
          </p:pic>
        </p:grpSp>
      </p:grpSp>
      <p:sp>
        <p:nvSpPr>
          <p:cNvPr id="14" name="Forma Livre: Forma 13">
            <a:extLst>
              <a:ext uri="{FF2B5EF4-FFF2-40B4-BE49-F238E27FC236}">
                <a16:creationId xmlns:a16="http://schemas.microsoft.com/office/drawing/2014/main" id="{93045926-9F87-94FB-C4D7-C4A3A8024ECE}"/>
              </a:ext>
            </a:extLst>
          </p:cNvPr>
          <p:cNvSpPr/>
          <p:nvPr/>
        </p:nvSpPr>
        <p:spPr>
          <a:xfrm rot="10800000">
            <a:off x="493497" y="2413614"/>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24" name="Imagem 23">
            <a:extLst>
              <a:ext uri="{FF2B5EF4-FFF2-40B4-BE49-F238E27FC236}">
                <a16:creationId xmlns:a16="http://schemas.microsoft.com/office/drawing/2014/main" id="{37972D73-7FAB-414F-0C3A-A469DADC5CB8}"/>
              </a:ext>
            </a:extLst>
          </p:cNvPr>
          <p:cNvPicPr>
            <a:picLocks noChangeAspect="1"/>
          </p:cNvPicPr>
          <p:nvPr/>
        </p:nvPicPr>
        <p:blipFill>
          <a:blip r:embed="rId10"/>
          <a:stretch>
            <a:fillRect/>
          </a:stretch>
        </p:blipFill>
        <p:spPr>
          <a:xfrm>
            <a:off x="579347" y="3099872"/>
            <a:ext cx="1419503" cy="1025197"/>
          </a:xfrm>
          <a:prstGeom prst="rect">
            <a:avLst/>
          </a:prstGeom>
          <a:effectLst>
            <a:outerShdw blurRad="88900" sx="105000" sy="105000" algn="ctr" rotWithShape="0">
              <a:prstClr val="black">
                <a:alpha val="40000"/>
              </a:prstClr>
            </a:outerShdw>
          </a:effectLst>
        </p:spPr>
      </p:pic>
      <p:sp>
        <p:nvSpPr>
          <p:cNvPr id="26" name="Forma Livre: Forma 25">
            <a:extLst>
              <a:ext uri="{FF2B5EF4-FFF2-40B4-BE49-F238E27FC236}">
                <a16:creationId xmlns:a16="http://schemas.microsoft.com/office/drawing/2014/main" id="{B7C6A563-3C0C-8C38-CE65-C21E43A02D5C}"/>
              </a:ext>
            </a:extLst>
          </p:cNvPr>
          <p:cNvSpPr/>
          <p:nvPr/>
        </p:nvSpPr>
        <p:spPr>
          <a:xfrm rot="10800000">
            <a:off x="2673335" y="2413614"/>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29" name="Imagem 28">
            <a:extLst>
              <a:ext uri="{FF2B5EF4-FFF2-40B4-BE49-F238E27FC236}">
                <a16:creationId xmlns:a16="http://schemas.microsoft.com/office/drawing/2014/main" id="{00186D4A-44A5-03C1-FE3C-A3CB04272712}"/>
              </a:ext>
            </a:extLst>
          </p:cNvPr>
          <p:cNvPicPr>
            <a:picLocks noChangeAspect="1"/>
          </p:cNvPicPr>
          <p:nvPr/>
        </p:nvPicPr>
        <p:blipFill>
          <a:blip r:embed="rId11"/>
          <a:srcRect/>
          <a:stretch/>
        </p:blipFill>
        <p:spPr>
          <a:xfrm>
            <a:off x="2750209" y="3099872"/>
            <a:ext cx="1419503" cy="995348"/>
          </a:xfrm>
          <a:prstGeom prst="rect">
            <a:avLst/>
          </a:prstGeom>
          <a:effectLst>
            <a:outerShdw blurRad="88900" sx="105000" sy="105000" algn="ctr" rotWithShape="0">
              <a:prstClr val="black">
                <a:alpha val="40000"/>
              </a:prstClr>
            </a:outerShdw>
          </a:effectLst>
        </p:spPr>
      </p:pic>
      <p:sp>
        <p:nvSpPr>
          <p:cNvPr id="31" name="Forma Livre: Forma 30">
            <a:extLst>
              <a:ext uri="{FF2B5EF4-FFF2-40B4-BE49-F238E27FC236}">
                <a16:creationId xmlns:a16="http://schemas.microsoft.com/office/drawing/2014/main" id="{3C611F55-EAA5-9A89-182C-23BA665232DA}"/>
              </a:ext>
            </a:extLst>
          </p:cNvPr>
          <p:cNvSpPr/>
          <p:nvPr/>
        </p:nvSpPr>
        <p:spPr>
          <a:xfrm rot="10800000">
            <a:off x="4879466" y="2413613"/>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34" name="Imagem 33">
            <a:extLst>
              <a:ext uri="{FF2B5EF4-FFF2-40B4-BE49-F238E27FC236}">
                <a16:creationId xmlns:a16="http://schemas.microsoft.com/office/drawing/2014/main" id="{53EA0D35-62D4-3C62-C93C-501F5A45197E}"/>
              </a:ext>
            </a:extLst>
          </p:cNvPr>
          <p:cNvPicPr>
            <a:picLocks noChangeAspect="1"/>
          </p:cNvPicPr>
          <p:nvPr/>
        </p:nvPicPr>
        <p:blipFill>
          <a:blip r:embed="rId12"/>
          <a:srcRect/>
          <a:stretch/>
        </p:blipFill>
        <p:spPr>
          <a:xfrm>
            <a:off x="4965316" y="3119587"/>
            <a:ext cx="1419503" cy="985766"/>
          </a:xfrm>
          <a:prstGeom prst="rect">
            <a:avLst/>
          </a:prstGeom>
          <a:effectLst>
            <a:outerShdw blurRad="88900" sx="105000" sy="105000" algn="ctr" rotWithShape="0">
              <a:prstClr val="black">
                <a:alpha val="40000"/>
              </a:prstClr>
            </a:outerShdw>
          </a:effectLst>
        </p:spPr>
      </p:pic>
      <p:sp>
        <p:nvSpPr>
          <p:cNvPr id="36" name="Forma Livre: Forma 35">
            <a:extLst>
              <a:ext uri="{FF2B5EF4-FFF2-40B4-BE49-F238E27FC236}">
                <a16:creationId xmlns:a16="http://schemas.microsoft.com/office/drawing/2014/main" id="{0FB6AD57-48E2-BC4E-057F-167E4FF17495}"/>
              </a:ext>
            </a:extLst>
          </p:cNvPr>
          <p:cNvSpPr/>
          <p:nvPr/>
        </p:nvSpPr>
        <p:spPr>
          <a:xfrm rot="10800000">
            <a:off x="7011733" y="2413614"/>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39" name="Imagem 38">
            <a:extLst>
              <a:ext uri="{FF2B5EF4-FFF2-40B4-BE49-F238E27FC236}">
                <a16:creationId xmlns:a16="http://schemas.microsoft.com/office/drawing/2014/main" id="{518C128B-E9AC-EE09-2B68-B3749E8FA948}"/>
              </a:ext>
            </a:extLst>
          </p:cNvPr>
          <p:cNvPicPr>
            <a:picLocks noChangeAspect="1"/>
          </p:cNvPicPr>
          <p:nvPr/>
        </p:nvPicPr>
        <p:blipFill>
          <a:blip r:embed="rId13"/>
          <a:srcRect/>
          <a:stretch/>
        </p:blipFill>
        <p:spPr>
          <a:xfrm>
            <a:off x="7097583" y="3113426"/>
            <a:ext cx="1419503" cy="998088"/>
          </a:xfrm>
          <a:prstGeom prst="rect">
            <a:avLst/>
          </a:prstGeom>
          <a:effectLst>
            <a:outerShdw blurRad="88900" sx="105000" sy="105000" algn="ctr" rotWithShape="0">
              <a:prstClr val="black">
                <a:alpha val="40000"/>
              </a:prstClr>
            </a:outerShdw>
          </a:effectLst>
        </p:spPr>
      </p:pic>
      <p:sp>
        <p:nvSpPr>
          <p:cNvPr id="56" name="Text 1">
            <a:extLst>
              <a:ext uri="{FF2B5EF4-FFF2-40B4-BE49-F238E27FC236}">
                <a16:creationId xmlns:a16="http://schemas.microsoft.com/office/drawing/2014/main" id="{32557803-C5BE-2D70-633F-10697F1707E6}"/>
              </a:ext>
            </a:extLst>
          </p:cNvPr>
          <p:cNvSpPr/>
          <p:nvPr/>
        </p:nvSpPr>
        <p:spPr>
          <a:xfrm>
            <a:off x="188728" y="4597337"/>
            <a:ext cx="8766543" cy="369718"/>
          </a:xfrm>
          <a:prstGeom prst="rect">
            <a:avLst/>
          </a:prstGeom>
          <a:noFill/>
          <a:ln/>
        </p:spPr>
        <p:txBody>
          <a:bodyPr wrap="square" lIns="0" tIns="0" rIns="0" bIns="0" rtlCol="0" anchor="t">
            <a:normAutofit/>
          </a:bodyPr>
          <a:lstStyle/>
          <a:p>
            <a:pPr algn="ctr">
              <a:lnSpc>
                <a:spcPts val="2640"/>
              </a:lnSpc>
            </a:pPr>
            <a:r>
              <a:rPr lang="en-US" sz="1800" dirty="0">
                <a:solidFill>
                  <a:srgbClr val="EC0099"/>
                </a:solidFill>
                <a:latin typeface="Noto Sans" panose="020B0502040504020204" pitchFamily="34" charset="0"/>
                <a:ea typeface="Noto Sans" panose="020B0502040504020204" pitchFamily="34" charset="0"/>
                <a:cs typeface="Noto Sans" panose="020B0502040504020204" pitchFamily="34" charset="0"/>
              </a:rPr>
              <a:t>Each focal species leaves a distinct acoustic signature in the soundscape</a:t>
            </a:r>
          </a:p>
        </p:txBody>
      </p:sp>
    </p:spTree>
    <p:extLst>
      <p:ext uri="{BB962C8B-B14F-4D97-AF65-F5344CB8AC3E}">
        <p14:creationId xmlns:p14="http://schemas.microsoft.com/office/powerpoint/2010/main" val="297286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750"/>
                                        <p:tgtEl>
                                          <p:spTgt spid="57"/>
                                        </p:tgtEl>
                                      </p:cBhvr>
                                    </p:animEffect>
                                    <p:anim calcmode="lin" valueType="num">
                                      <p:cBhvr>
                                        <p:cTn id="14" dur="750" fill="hold"/>
                                        <p:tgtEl>
                                          <p:spTgt spid="57"/>
                                        </p:tgtEl>
                                        <p:attrNameLst>
                                          <p:attrName>ppt_x</p:attrName>
                                        </p:attrNameLst>
                                      </p:cBhvr>
                                      <p:tavLst>
                                        <p:tav tm="0">
                                          <p:val>
                                            <p:strVal val="#ppt_x"/>
                                          </p:val>
                                        </p:tav>
                                        <p:tav tm="100000">
                                          <p:val>
                                            <p:strVal val="#ppt_x"/>
                                          </p:val>
                                        </p:tav>
                                      </p:tavLst>
                                    </p:anim>
                                    <p:anim calcmode="lin" valueType="num">
                                      <p:cBhvr>
                                        <p:cTn id="15" dur="750" fill="hold"/>
                                        <p:tgtEl>
                                          <p:spTgt spid="57"/>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5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anim calcmode="lin" valueType="num">
                                      <p:cBhvr>
                                        <p:cTn id="26" dur="500" fill="hold"/>
                                        <p:tgtEl>
                                          <p:spTgt spid="26"/>
                                        </p:tgtEl>
                                        <p:attrNameLst>
                                          <p:attrName>ppt_x</p:attrName>
                                        </p:attrNameLst>
                                      </p:cBhvr>
                                      <p:tavLst>
                                        <p:tav tm="0">
                                          <p:val>
                                            <p:strVal val="#ppt_x"/>
                                          </p:val>
                                        </p:tav>
                                        <p:tav tm="100000">
                                          <p:val>
                                            <p:strVal val="#ppt_x"/>
                                          </p:val>
                                        </p:tav>
                                      </p:tavLst>
                                    </p:anim>
                                    <p:anim calcmode="lin" valueType="num">
                                      <p:cBhvr>
                                        <p:cTn id="27" dur="50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anim calcmode="lin" valueType="num">
                                      <p:cBhvr>
                                        <p:cTn id="32" dur="500" fill="hold"/>
                                        <p:tgtEl>
                                          <p:spTgt spid="59"/>
                                        </p:tgtEl>
                                        <p:attrNameLst>
                                          <p:attrName>ppt_x</p:attrName>
                                        </p:attrNameLst>
                                      </p:cBhvr>
                                      <p:tavLst>
                                        <p:tav tm="0">
                                          <p:val>
                                            <p:strVal val="#ppt_x"/>
                                          </p:val>
                                        </p:tav>
                                        <p:tav tm="100000">
                                          <p:val>
                                            <p:strVal val="#ppt_x"/>
                                          </p:val>
                                        </p:tav>
                                      </p:tavLst>
                                    </p:anim>
                                    <p:anim calcmode="lin" valueType="num">
                                      <p:cBhvr>
                                        <p:cTn id="33" dur="500" fill="hold"/>
                                        <p:tgtEl>
                                          <p:spTgt spid="59"/>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53" presetClass="entr" presetSubtype="16"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par>
                          <p:cTn id="40" fill="hold">
                            <p:stCondLst>
                              <p:cond delay="3250"/>
                            </p:stCondLst>
                            <p:childTnLst>
                              <p:par>
                                <p:cTn id="41" presetID="42"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42" presetClass="entr" presetSubtype="0" fill="hold"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anim calcmode="lin" valueType="num">
                                      <p:cBhvr>
                                        <p:cTn id="50" dur="500" fill="hold"/>
                                        <p:tgtEl>
                                          <p:spTgt spid="60"/>
                                        </p:tgtEl>
                                        <p:attrNameLst>
                                          <p:attrName>ppt_x</p:attrName>
                                        </p:attrNameLst>
                                      </p:cBhvr>
                                      <p:tavLst>
                                        <p:tav tm="0">
                                          <p:val>
                                            <p:strVal val="#ppt_x"/>
                                          </p:val>
                                        </p:tav>
                                        <p:tav tm="100000">
                                          <p:val>
                                            <p:strVal val="#ppt_x"/>
                                          </p:val>
                                        </p:tav>
                                      </p:tavLst>
                                    </p:anim>
                                    <p:anim calcmode="lin" valueType="num">
                                      <p:cBhvr>
                                        <p:cTn id="51" dur="500" fill="hold"/>
                                        <p:tgtEl>
                                          <p:spTgt spid="60"/>
                                        </p:tgtEl>
                                        <p:attrNameLst>
                                          <p:attrName>ppt_y</p:attrName>
                                        </p:attrNameLst>
                                      </p:cBhvr>
                                      <p:tavLst>
                                        <p:tav tm="0">
                                          <p:val>
                                            <p:strVal val="#ppt_y+.1"/>
                                          </p:val>
                                        </p:tav>
                                        <p:tav tm="100000">
                                          <p:val>
                                            <p:strVal val="#ppt_y"/>
                                          </p:val>
                                        </p:tav>
                                      </p:tavLst>
                                    </p:anim>
                                  </p:childTnLst>
                                </p:cTn>
                              </p:par>
                            </p:childTnLst>
                          </p:cTn>
                        </p:par>
                        <p:par>
                          <p:cTn id="52" fill="hold">
                            <p:stCondLst>
                              <p:cond delay="4250"/>
                            </p:stCondLst>
                            <p:childTnLst>
                              <p:par>
                                <p:cTn id="53" presetID="53" presetClass="entr" presetSubtype="16"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childTnLst>
                          </p:cTn>
                        </p:par>
                        <p:par>
                          <p:cTn id="58" fill="hold">
                            <p:stCondLst>
                              <p:cond delay="4750"/>
                            </p:stCondLst>
                            <p:childTnLst>
                              <p:par>
                                <p:cTn id="59" presetID="42"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5250"/>
                            </p:stCondLst>
                            <p:childTnLst>
                              <p:par>
                                <p:cTn id="65" presetID="42" presetClass="entr" presetSubtype="0" fill="hold"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anim calcmode="lin" valueType="num">
                                      <p:cBhvr>
                                        <p:cTn id="68" dur="500" fill="hold"/>
                                        <p:tgtEl>
                                          <p:spTgt spid="64"/>
                                        </p:tgtEl>
                                        <p:attrNameLst>
                                          <p:attrName>ppt_x</p:attrName>
                                        </p:attrNameLst>
                                      </p:cBhvr>
                                      <p:tavLst>
                                        <p:tav tm="0">
                                          <p:val>
                                            <p:strVal val="#ppt_x"/>
                                          </p:val>
                                        </p:tav>
                                        <p:tav tm="100000">
                                          <p:val>
                                            <p:strVal val="#ppt_x"/>
                                          </p:val>
                                        </p:tav>
                                      </p:tavLst>
                                    </p:anim>
                                    <p:anim calcmode="lin" valueType="num">
                                      <p:cBhvr>
                                        <p:cTn id="69" dur="500" fill="hold"/>
                                        <p:tgtEl>
                                          <p:spTgt spid="64"/>
                                        </p:tgtEl>
                                        <p:attrNameLst>
                                          <p:attrName>ppt_y</p:attrName>
                                        </p:attrNameLst>
                                      </p:cBhvr>
                                      <p:tavLst>
                                        <p:tav tm="0">
                                          <p:val>
                                            <p:strVal val="#ppt_y+.1"/>
                                          </p:val>
                                        </p:tav>
                                        <p:tav tm="100000">
                                          <p:val>
                                            <p:strVal val="#ppt_y"/>
                                          </p:val>
                                        </p:tav>
                                      </p:tavLst>
                                    </p:anim>
                                  </p:childTnLst>
                                </p:cTn>
                              </p:par>
                            </p:childTnLst>
                          </p:cTn>
                        </p:par>
                        <p:par>
                          <p:cTn id="70" fill="hold">
                            <p:stCondLst>
                              <p:cond delay="5750"/>
                            </p:stCondLst>
                            <p:childTnLst>
                              <p:par>
                                <p:cTn id="71" presetID="53" presetClass="entr" presetSubtype="16" fill="hold" nodeType="after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par>
                          <p:cTn id="76" fill="hold">
                            <p:stCondLst>
                              <p:cond delay="6250"/>
                            </p:stCondLst>
                            <p:childTnLst>
                              <p:par>
                                <p:cTn id="77" presetID="42" presetClass="entr" presetSubtype="0" fill="hold" grpId="0" nodeType="after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fade">
                                      <p:cBhvr>
                                        <p:cTn id="79" dur="1000"/>
                                        <p:tgtEl>
                                          <p:spTgt spid="56"/>
                                        </p:tgtEl>
                                      </p:cBhvr>
                                    </p:animEffect>
                                    <p:anim calcmode="lin" valueType="num">
                                      <p:cBhvr>
                                        <p:cTn id="80" dur="1000" fill="hold"/>
                                        <p:tgtEl>
                                          <p:spTgt spid="56"/>
                                        </p:tgtEl>
                                        <p:attrNameLst>
                                          <p:attrName>ppt_x</p:attrName>
                                        </p:attrNameLst>
                                      </p:cBhvr>
                                      <p:tavLst>
                                        <p:tav tm="0">
                                          <p:val>
                                            <p:strVal val="#ppt_x"/>
                                          </p:val>
                                        </p:tav>
                                        <p:tav tm="100000">
                                          <p:val>
                                            <p:strVal val="#ppt_x"/>
                                          </p:val>
                                        </p:tav>
                                      </p:tavLst>
                                    </p:anim>
                                    <p:anim calcmode="lin" valueType="num">
                                      <p:cBhvr>
                                        <p:cTn id="81"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animBg="1"/>
      <p:bldP spid="31" grpId="0" animBg="1"/>
      <p:bldP spid="36" grpId="0" animBg="1"/>
      <p:bldP spid="5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a:extLst>
            <a:ext uri="{FF2B5EF4-FFF2-40B4-BE49-F238E27FC236}">
              <a16:creationId xmlns:a16="http://schemas.microsoft.com/office/drawing/2014/main" id="{A8E17D10-FE34-FCF6-5310-FA1B6BFC5516}"/>
            </a:ext>
          </a:extLst>
        </p:cNvPr>
        <p:cNvGrpSpPr/>
        <p:nvPr/>
      </p:nvGrpSpPr>
      <p:grpSpPr>
        <a:xfrm>
          <a:off x="0" y="0"/>
          <a:ext cx="0" cy="0"/>
          <a:chOff x="0" y="0"/>
          <a:chExt cx="0" cy="0"/>
        </a:xfrm>
      </p:grpSpPr>
      <p:pic>
        <p:nvPicPr>
          <p:cNvPr id="96" name="Google Shape;96;p17">
            <a:extLst>
              <a:ext uri="{FF2B5EF4-FFF2-40B4-BE49-F238E27FC236}">
                <a16:creationId xmlns:a16="http://schemas.microsoft.com/office/drawing/2014/main" id="{80C2C7D6-9519-3BB6-AF1F-FA4DD2BE7AF4}"/>
              </a:ext>
            </a:extLst>
          </p:cNvPr>
          <p:cNvPicPr preferRelativeResize="0"/>
          <p:nvPr/>
        </p:nvPicPr>
        <p:blipFill>
          <a:blip r:embed="rId3">
            <a:alphaModFix/>
          </a:blip>
          <a:stretch>
            <a:fillRect/>
          </a:stretch>
        </p:blipFill>
        <p:spPr>
          <a:xfrm>
            <a:off x="10" y="0"/>
            <a:ext cx="9143990" cy="5143500"/>
          </a:xfrm>
          <a:prstGeom prst="rect">
            <a:avLst/>
          </a:prstGeom>
          <a:noFill/>
          <a:ln>
            <a:noFill/>
          </a:ln>
        </p:spPr>
      </p:pic>
      <p:sp>
        <p:nvSpPr>
          <p:cNvPr id="100" name="Google Shape;100;p17">
            <a:extLst>
              <a:ext uri="{FF2B5EF4-FFF2-40B4-BE49-F238E27FC236}">
                <a16:creationId xmlns:a16="http://schemas.microsoft.com/office/drawing/2014/main" id="{0E960069-FB98-32AD-4DEB-8F915E4C8AC7}"/>
              </a:ext>
            </a:extLst>
          </p:cNvPr>
          <p:cNvSpPr txBox="1"/>
          <p:nvPr/>
        </p:nvSpPr>
        <p:spPr>
          <a:xfrm>
            <a:off x="522850" y="453825"/>
            <a:ext cx="6441300" cy="1041753"/>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lvl="0"/>
            <a:r>
              <a:rPr lang="en" sz="3200" dirty="0">
                <a:solidFill>
                  <a:schemeClr val="lt1"/>
                </a:solidFill>
                <a:latin typeface="Inter SemiBold"/>
                <a:ea typeface="Inter SemiBold"/>
                <a:cs typeface="Inter SemiBold"/>
                <a:sym typeface="Inter SemiBold"/>
              </a:rPr>
              <a:t>Data Analysis - Acoustic</a:t>
            </a:r>
          </a:p>
          <a:p>
            <a:pPr lvl="0"/>
            <a:r>
              <a:rPr lang="en" sz="2000" dirty="0">
                <a:solidFill>
                  <a:srgbClr val="33FF7D"/>
                </a:solidFill>
                <a:latin typeface="Inter SemiBold"/>
                <a:ea typeface="Inter SemiBold"/>
                <a:cs typeface="Inter SemiBold"/>
                <a:sym typeface="Inter SemiBold"/>
              </a:rPr>
              <a:t>Why Passive Acoustic Monitoring?</a:t>
            </a:r>
          </a:p>
        </p:txBody>
      </p:sp>
      <p:grpSp>
        <p:nvGrpSpPr>
          <p:cNvPr id="2" name="Group 24">
            <a:extLst>
              <a:ext uri="{FF2B5EF4-FFF2-40B4-BE49-F238E27FC236}">
                <a16:creationId xmlns:a16="http://schemas.microsoft.com/office/drawing/2014/main" id="{D52BD482-CEC3-C0D0-4E4A-4171326B0AFE}"/>
              </a:ext>
            </a:extLst>
          </p:cNvPr>
          <p:cNvGrpSpPr>
            <a:grpSpLocks noChangeAspect="1"/>
          </p:cNvGrpSpPr>
          <p:nvPr/>
        </p:nvGrpSpPr>
        <p:grpSpPr>
          <a:xfrm>
            <a:off x="8152895" y="85235"/>
            <a:ext cx="813565" cy="1218100"/>
            <a:chOff x="468746" y="1270955"/>
            <a:chExt cx="1531351" cy="2292795"/>
          </a:xfrm>
        </p:grpSpPr>
        <p:sp>
          <p:nvSpPr>
            <p:cNvPr id="3" name="TextBox 10">
              <a:extLst>
                <a:ext uri="{FF2B5EF4-FFF2-40B4-BE49-F238E27FC236}">
                  <a16:creationId xmlns:a16="http://schemas.microsoft.com/office/drawing/2014/main" id="{7F69380D-1569-962F-E92A-602774543B8F}"/>
                </a:ext>
              </a:extLst>
            </p:cNvPr>
            <p:cNvSpPr txBox="1"/>
            <p:nvPr/>
          </p:nvSpPr>
          <p:spPr>
            <a:xfrm>
              <a:off x="518621" y="2867842"/>
              <a:ext cx="1431604" cy="695908"/>
            </a:xfrm>
            <a:prstGeom prst="rect">
              <a:avLst/>
            </a:prstGeom>
          </p:spPr>
          <p:txBody>
            <a:bodyPr wrap="square" lIns="0" tIns="0" rIns="0" bIns="0" rtlCol="0" anchor="t">
              <a:spAutoFit/>
            </a:bodyPr>
            <a:lstStyle/>
            <a:p>
              <a:pPr algn="ctr" defTabSz="457200">
                <a:lnSpc>
                  <a:spcPts val="1462"/>
                </a:lnSpc>
                <a:buClrTx/>
                <a:defRPr/>
              </a:pPr>
              <a:r>
                <a:rPr lang="en" sz="1000" b="1" kern="1200" noProof="0" dirty="0">
                  <a:solidFill>
                    <a:srgbClr val="FFFFFF"/>
                  </a:solidFill>
                  <a:latin typeface="Noto Sans" panose="020B0502040504020204" pitchFamily="34" charset="0"/>
                  <a:ea typeface="Noto Sans" panose="020B0502040504020204" pitchFamily="34" charset="0"/>
                  <a:cs typeface="Noto Sans" panose="020B0502040504020204" pitchFamily="34" charset="0"/>
                  <a:sym typeface="Canva Sans Bold"/>
                </a:rPr>
                <a:t>Acoustic Monitoring</a:t>
              </a:r>
            </a:p>
          </p:txBody>
        </p:sp>
        <p:grpSp>
          <p:nvGrpSpPr>
            <p:cNvPr id="4" name="Group 21">
              <a:extLst>
                <a:ext uri="{FF2B5EF4-FFF2-40B4-BE49-F238E27FC236}">
                  <a16:creationId xmlns:a16="http://schemas.microsoft.com/office/drawing/2014/main" id="{7B57EB0B-D721-59CE-B4F4-8A43A647ED58}"/>
                </a:ext>
              </a:extLst>
            </p:cNvPr>
            <p:cNvGrpSpPr/>
            <p:nvPr/>
          </p:nvGrpSpPr>
          <p:grpSpPr>
            <a:xfrm>
              <a:off x="468746" y="1270955"/>
              <a:ext cx="1531351" cy="1531350"/>
              <a:chOff x="7493897" y="1909107"/>
              <a:chExt cx="1531351" cy="1531350"/>
            </a:xfrm>
          </p:grpSpPr>
          <p:sp>
            <p:nvSpPr>
              <p:cNvPr id="5" name="Google Shape;395;p4">
                <a:extLst>
                  <a:ext uri="{FF2B5EF4-FFF2-40B4-BE49-F238E27FC236}">
                    <a16:creationId xmlns:a16="http://schemas.microsoft.com/office/drawing/2014/main" id="{27E12ED6-B872-4AB1-2DAE-6E8FD440F129}"/>
                  </a:ext>
                </a:extLst>
              </p:cNvPr>
              <p:cNvSpPr/>
              <p:nvPr/>
            </p:nvSpPr>
            <p:spPr>
              <a:xfrm>
                <a:off x="7493897" y="1909107"/>
                <a:ext cx="1531351" cy="153135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rotWithShape="1">
                <a:blip r:embed="rId4">
                  <a:alphaModFix/>
                </a:blip>
                <a:stretch>
                  <a:fillRect/>
                </a:stretch>
              </a:blipFill>
              <a:ln w="38100" cap="sq" cmpd="sng">
                <a:solidFill>
                  <a:srgbClr val="FFB85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 sz="18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6" name="Google Shape;397;p4" descr="A close up of a bird's feathers&#10;&#10;Description automatically generated">
                <a:extLst>
                  <a:ext uri="{FF2B5EF4-FFF2-40B4-BE49-F238E27FC236}">
                    <a16:creationId xmlns:a16="http://schemas.microsoft.com/office/drawing/2014/main" id="{3E27BBA2-CAAF-E9A4-1EF9-785EF144376A}"/>
                  </a:ext>
                </a:extLst>
              </p:cNvPr>
              <p:cNvPicPr preferRelativeResize="0"/>
              <p:nvPr/>
            </p:nvPicPr>
            <p:blipFill rotWithShape="1">
              <a:blip r:embed="rId5">
                <a:alphaModFix/>
              </a:blip>
              <a:srcRect l="12667" t="22675" r="12282" b="24588"/>
              <a:stretch/>
            </p:blipFill>
            <p:spPr>
              <a:xfrm>
                <a:off x="7697481" y="2258441"/>
                <a:ext cx="1149053" cy="807443"/>
              </a:xfrm>
              <a:prstGeom prst="rect">
                <a:avLst/>
              </a:prstGeom>
              <a:noFill/>
              <a:ln>
                <a:noFill/>
              </a:ln>
            </p:spPr>
          </p:pic>
        </p:grpSp>
      </p:grpSp>
      <p:sp>
        <p:nvSpPr>
          <p:cNvPr id="7" name="Google Shape;233;p31">
            <a:extLst>
              <a:ext uri="{FF2B5EF4-FFF2-40B4-BE49-F238E27FC236}">
                <a16:creationId xmlns:a16="http://schemas.microsoft.com/office/drawing/2014/main" id="{7174B039-DE78-2497-DBB0-6D6BC60B319C}"/>
              </a:ext>
            </a:extLst>
          </p:cNvPr>
          <p:cNvSpPr txBox="1"/>
          <p:nvPr/>
        </p:nvSpPr>
        <p:spPr>
          <a:xfrm>
            <a:off x="598475" y="1672350"/>
            <a:ext cx="4235056" cy="3785621"/>
          </a:xfrm>
          <a:prstGeom prst="rect">
            <a:avLst/>
          </a:prstGeom>
          <a:noFill/>
          <a:ln>
            <a:noFill/>
          </a:ln>
        </p:spPr>
        <p:txBody>
          <a:bodyPr spcFirstLastPara="1" wrap="square" lIns="91425" tIns="91425" rIns="91425" bIns="91425" anchor="t" anchorCtr="0">
            <a:spAutoFit/>
          </a:bodyPr>
          <a:lstStyle/>
          <a:p>
            <a:pPr marL="457200" indent="-342900">
              <a:buClr>
                <a:schemeClr val="lt1"/>
              </a:buClr>
              <a:buSzPts val="1800"/>
              <a:buFont typeface="Noto Sans"/>
              <a:buChar char="●"/>
            </a:pPr>
            <a:r>
              <a:rPr lang="en-US" sz="1800" dirty="0">
                <a:solidFill>
                  <a:schemeClr val="lt1"/>
                </a:solidFill>
                <a:latin typeface="Noto Sans"/>
                <a:ea typeface="Noto Sans"/>
                <a:cs typeface="Noto Sans"/>
              </a:rPr>
              <a:t>Non-invasive</a:t>
            </a:r>
          </a:p>
          <a:p>
            <a:pPr marL="0" lvl="0" indent="0" algn="l" rtl="0">
              <a:spcBef>
                <a:spcPts val="0"/>
              </a:spcBef>
              <a:spcAft>
                <a:spcPts val="0"/>
              </a:spcAft>
              <a:buNone/>
            </a:pPr>
            <a:endParaRPr sz="18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endParaRPr>
          </a:p>
          <a:p>
            <a:pPr marL="457200" indent="-342900">
              <a:buClr>
                <a:schemeClr val="lt1"/>
              </a:buClr>
              <a:buSzPts val="1800"/>
              <a:buFont typeface="Noto Sans"/>
              <a:buChar char="●"/>
            </a:pPr>
            <a:r>
              <a:rPr lang="en-US"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Listens in all directions, about 100–200 m</a:t>
            </a:r>
          </a:p>
          <a:p>
            <a:pPr marL="457200" indent="-342900">
              <a:buClr>
                <a:schemeClr val="lt1"/>
              </a:buClr>
              <a:buSzPts val="1800"/>
              <a:buFont typeface="Noto Sans"/>
              <a:buChar char="●"/>
            </a:pPr>
            <a:endParaRPr sz="1800" dirty="0">
              <a:solidFill>
                <a:schemeClr val="lt1"/>
              </a:solidFill>
              <a:latin typeface="Noto Sans"/>
              <a:ea typeface="Noto Sans"/>
              <a:cs typeface="Noto Sans"/>
              <a:sym typeface="Noto Sans"/>
            </a:endParaRPr>
          </a:p>
          <a:p>
            <a:pPr marL="457200" indent="-342900">
              <a:buClr>
                <a:schemeClr val="lt1"/>
              </a:buClr>
              <a:buSzPts val="1800"/>
              <a:buFont typeface="Noto Sans"/>
              <a:buChar char="●"/>
            </a:pPr>
            <a:r>
              <a:rPr lang="en-US"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Many sites and species at the same time</a:t>
            </a:r>
          </a:p>
          <a:p>
            <a:pPr marL="457200" indent="-342900">
              <a:buClr>
                <a:schemeClr val="lt1"/>
              </a:buClr>
              <a:buSzPts val="1800"/>
              <a:buFont typeface="Noto Sans"/>
              <a:buChar char="●"/>
            </a:pPr>
            <a:endParaRPr lang="en-US" sz="1800" dirty="0">
              <a:solidFill>
                <a:schemeClr val="bg1"/>
              </a:solidFill>
              <a:ea typeface="Open Sans" panose="020B0606030504020204" pitchFamily="34" charset="0"/>
            </a:endParaRPr>
          </a:p>
          <a:p>
            <a:pPr marL="457200" indent="-342900">
              <a:buClr>
                <a:schemeClr val="lt1"/>
              </a:buClr>
              <a:buSzPts val="1800"/>
              <a:buFont typeface="Noto Sans"/>
              <a:buChar char="●"/>
            </a:pPr>
            <a:r>
              <a:rPr lang="en-US" sz="1800" dirty="0">
                <a:solidFill>
                  <a:schemeClr val="bg1"/>
                </a:solidFill>
                <a:ea typeface="Open Sans" panose="020B0606030504020204" pitchFamily="34" charset="0"/>
              </a:rPr>
              <a:t>Long, continuous time frames</a:t>
            </a:r>
          </a:p>
          <a:p>
            <a:pPr marL="457200" indent="-342900">
              <a:buClr>
                <a:schemeClr val="lt1"/>
              </a:buClr>
              <a:buSzPts val="1800"/>
              <a:buFont typeface="Noto Sans"/>
              <a:buChar char="●"/>
            </a:pPr>
            <a:endParaRPr lang="en-US" sz="1800" dirty="0">
              <a:solidFill>
                <a:schemeClr val="bg1"/>
              </a:solidFill>
              <a:ea typeface="Open Sans" panose="020B0606030504020204" pitchFamily="34" charset="0"/>
            </a:endParaRPr>
          </a:p>
          <a:p>
            <a:pPr marL="457200" indent="-342900">
              <a:buClr>
                <a:schemeClr val="lt1"/>
              </a:buClr>
              <a:buSzPts val="1800"/>
              <a:buFont typeface="Noto Sans"/>
              <a:buChar char="●"/>
            </a:pPr>
            <a:r>
              <a:rPr lang="en-US" sz="1800" dirty="0">
                <a:solidFill>
                  <a:schemeClr val="bg1"/>
                </a:solidFill>
                <a:ea typeface="Open Sans" panose="020B0606030504020204" pitchFamily="34" charset="0"/>
              </a:rPr>
              <a:t>Permanent record (audio archive)</a:t>
            </a:r>
            <a:endParaRPr lang="en-US" sz="1800" dirty="0"/>
          </a:p>
          <a:p>
            <a:pPr marL="457200" indent="-342900">
              <a:buClr>
                <a:schemeClr val="lt1"/>
              </a:buClr>
              <a:buSzPts val="1800"/>
              <a:buFont typeface="Noto Sans"/>
              <a:buChar char="●"/>
            </a:pPr>
            <a:endParaRPr lang="en-US" sz="1800" dirty="0">
              <a:solidFill>
                <a:schemeClr val="bg1"/>
              </a:solidFill>
              <a:ea typeface="Open Sans" panose="020B0606030504020204" pitchFamily="34" charset="0"/>
            </a:endParaRPr>
          </a:p>
          <a:p>
            <a:pPr marL="457200" lvl="0" indent="-342900" algn="l" rtl="0">
              <a:spcBef>
                <a:spcPts val="0"/>
              </a:spcBef>
              <a:spcAft>
                <a:spcPts val="0"/>
              </a:spcAft>
              <a:buClr>
                <a:schemeClr val="lt1"/>
              </a:buClr>
              <a:buSzPts val="1800"/>
              <a:buFont typeface="Noto Sans"/>
              <a:buChar char="●"/>
            </a:pPr>
            <a:endParaRPr sz="1800" dirty="0">
              <a:solidFill>
                <a:schemeClr val="lt1"/>
              </a:solidFill>
              <a:latin typeface="Noto Sans"/>
              <a:ea typeface="Noto Sans"/>
              <a:cs typeface="Noto Sans"/>
              <a:sym typeface="Noto Sans"/>
            </a:endParaRPr>
          </a:p>
        </p:txBody>
      </p:sp>
      <p:pic>
        <p:nvPicPr>
          <p:cNvPr id="10" name="Picture 2">
            <a:extLst>
              <a:ext uri="{FF2B5EF4-FFF2-40B4-BE49-F238E27FC236}">
                <a16:creationId xmlns:a16="http://schemas.microsoft.com/office/drawing/2014/main" id="{33912826-49C5-FF09-E31E-B0AE01EE8E84}"/>
              </a:ext>
            </a:extLst>
          </p:cNvPr>
          <p:cNvPicPr>
            <a:picLocks noChangeAspect="1" noChangeArrowheads="1"/>
          </p:cNvPicPr>
          <p:nvPr/>
        </p:nvPicPr>
        <p:blipFill rotWithShape="1">
          <a:blip r:embed="rId6"/>
          <a:srcRect t="1057" b="50141"/>
          <a:stretch/>
        </p:blipFill>
        <p:spPr bwMode="auto">
          <a:xfrm>
            <a:off x="5011071" y="1530396"/>
            <a:ext cx="3548606" cy="1256660"/>
          </a:xfrm>
          <a:prstGeom prst="roundRect">
            <a:avLst>
              <a:gd name="adj" fmla="val 10245"/>
            </a:avLst>
          </a:prstGeom>
          <a:noFill/>
          <a:ln>
            <a:noFill/>
          </a:ln>
          <a:effectLst>
            <a:outerShdw blurRad="50800" sx="105000" sy="105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Google Shape;1551;p16">
            <a:extLst>
              <a:ext uri="{FF2B5EF4-FFF2-40B4-BE49-F238E27FC236}">
                <a16:creationId xmlns:a16="http://schemas.microsoft.com/office/drawing/2014/main" id="{DFB4FCCA-3C8D-993F-6B08-E64FEE9E4491}"/>
              </a:ext>
            </a:extLst>
          </p:cNvPr>
          <p:cNvPicPr preferRelativeResize="0">
            <a:picLocks noChangeAspect="1"/>
          </p:cNvPicPr>
          <p:nvPr/>
        </p:nvPicPr>
        <p:blipFill rotWithShape="1">
          <a:blip r:embed="rId7"/>
          <a:srcRect l="9375" t="21097" r="55624" b="53056"/>
          <a:stretch/>
        </p:blipFill>
        <p:spPr>
          <a:xfrm>
            <a:off x="5368747" y="3093319"/>
            <a:ext cx="3597713" cy="1493693"/>
          </a:xfrm>
          <a:prstGeom prst="roundRect">
            <a:avLst>
              <a:gd name="adj" fmla="val 10245"/>
            </a:avLst>
          </a:prstGeom>
          <a:noFill/>
          <a:ln>
            <a:noFill/>
          </a:ln>
          <a:effectLst>
            <a:outerShdw blurRad="50800" sx="105000" sy="105000" algn="t" rotWithShape="0">
              <a:prstClr val="black">
                <a:alpha val="40000"/>
              </a:prstClr>
            </a:outerShdw>
          </a:effectLst>
        </p:spPr>
      </p:pic>
    </p:spTree>
    <p:extLst>
      <p:ext uri="{BB962C8B-B14F-4D97-AF65-F5344CB8AC3E}">
        <p14:creationId xmlns:p14="http://schemas.microsoft.com/office/powerpoint/2010/main" val="2364191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0"/>
          <p:cNvPicPr preferRelativeResize="0"/>
          <p:nvPr/>
        </p:nvPicPr>
        <p:blipFill>
          <a:blip r:embed="rId3">
            <a:alphaModFix/>
          </a:blip>
          <a:stretch>
            <a:fillRect/>
          </a:stretch>
        </p:blipFill>
        <p:spPr>
          <a:xfrm>
            <a:off x="0" y="0"/>
            <a:ext cx="9143990" cy="5143500"/>
          </a:xfrm>
          <a:prstGeom prst="rect">
            <a:avLst/>
          </a:prstGeom>
          <a:noFill/>
          <a:ln>
            <a:noFill/>
          </a:ln>
        </p:spPr>
      </p:pic>
      <p:sp>
        <p:nvSpPr>
          <p:cNvPr id="125" name="Google Shape;125;p20"/>
          <p:cNvSpPr txBox="1"/>
          <p:nvPr/>
        </p:nvSpPr>
        <p:spPr>
          <a:xfrm>
            <a:off x="681600" y="379750"/>
            <a:ext cx="6441300" cy="1447800"/>
          </a:xfrm>
          <a:prstGeom prst="rect">
            <a:avLst/>
          </a:prstGeom>
          <a:noFill/>
          <a:ln>
            <a:noFill/>
          </a:ln>
          <a:effectLst>
            <a:outerShdw blurRad="57150" dist="19050" dir="5400000" algn="bl" rotWithShape="0">
              <a:srgbClr val="000000">
                <a:alpha val="64999"/>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noProof="0" dirty="0">
                <a:solidFill>
                  <a:schemeClr val="lt1"/>
                </a:solidFill>
                <a:latin typeface="Inter SemiBold"/>
                <a:ea typeface="Inter SemiBold"/>
                <a:cs typeface="Inter SemiBold"/>
                <a:sym typeface="Inter SemiBold"/>
              </a:rPr>
              <a:t>Data Analysis</a:t>
            </a:r>
          </a:p>
          <a:p>
            <a:pPr marL="0" lvl="0" indent="0" algn="l" rtl="0">
              <a:spcBef>
                <a:spcPts val="0"/>
              </a:spcBef>
              <a:spcAft>
                <a:spcPts val="0"/>
              </a:spcAft>
              <a:buNone/>
            </a:pPr>
            <a:r>
              <a:rPr lang="en" sz="2000" noProof="0" dirty="0">
                <a:solidFill>
                  <a:srgbClr val="33FF7D"/>
                </a:solidFill>
                <a:latin typeface="Inter SemiBold"/>
                <a:ea typeface="Inter SemiBold"/>
                <a:cs typeface="Inter SemiBold"/>
                <a:sym typeface="Inter SemiBold"/>
              </a:rPr>
              <a:t>Environmental variables</a:t>
            </a:r>
          </a:p>
        </p:txBody>
      </p:sp>
      <p:sp>
        <p:nvSpPr>
          <p:cNvPr id="2" name="Google Shape;169;p25">
            <a:extLst>
              <a:ext uri="{FF2B5EF4-FFF2-40B4-BE49-F238E27FC236}">
                <a16:creationId xmlns:a16="http://schemas.microsoft.com/office/drawing/2014/main" id="{55239242-E409-7341-F714-849EFDEFA611}"/>
              </a:ext>
            </a:extLst>
          </p:cNvPr>
          <p:cNvSpPr txBox="1"/>
          <p:nvPr/>
        </p:nvSpPr>
        <p:spPr>
          <a:xfrm>
            <a:off x="577299" y="1392932"/>
            <a:ext cx="5510557" cy="3508623"/>
          </a:xfrm>
          <a:prstGeom prst="rect">
            <a:avLst/>
          </a:prstGeom>
          <a:noFill/>
          <a:ln>
            <a:noFill/>
          </a:ln>
        </p:spPr>
        <p:txBody>
          <a:bodyPr spcFirstLastPara="1" wrap="square" lIns="91425" tIns="91425" rIns="91425" bIns="91425" anchor="t" anchorCtr="0">
            <a:spAutoFit/>
          </a:bodyPr>
          <a:lstStyle/>
          <a:p>
            <a:pPr marL="457200" lvl="0" indent="-342900">
              <a:buClr>
                <a:schemeClr val="lt1"/>
              </a:buClr>
              <a:buSzPts val="1800"/>
              <a:buFont typeface="Noto Sans"/>
              <a:buChar char="●"/>
            </a:pPr>
            <a:r>
              <a:rPr lang="pt-BR" sz="1800" b="1" dirty="0" err="1">
                <a:solidFill>
                  <a:schemeClr val="lt1"/>
                </a:solidFill>
                <a:latin typeface="Noto Sans" panose="020B0502040504020204" pitchFamily="34" charset="0"/>
                <a:ea typeface="Noto Sans" panose="020B0502040504020204" pitchFamily="34" charset="0"/>
                <a:cs typeface="Noto Sans" panose="020B0502040504020204" pitchFamily="34" charset="0"/>
              </a:rPr>
              <a:t>belogorica</a:t>
            </a:r>
            <a:r>
              <a:rPr lang="pt-BR" sz="1800" b="1" dirty="0">
                <a:solidFill>
                  <a:schemeClr val="lt1"/>
                </a:solidFill>
                <a:latin typeface="Noto Sans" panose="020B0502040504020204" pitchFamily="34" charset="0"/>
                <a:ea typeface="Noto Sans" panose="020B0502040504020204" pitchFamily="34" charset="0"/>
                <a:cs typeface="Noto Sans" panose="020B0502040504020204" pitchFamily="34" charset="0"/>
              </a:rPr>
              <a:t> — </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of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Belogorica</a:t>
            </a:r>
            <a:r>
              <a:rPr lang="en"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 cover</a:t>
            </a:r>
            <a:r>
              <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 </a:t>
            </a:r>
            <a:br>
              <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br>
            <a:endPar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endParaRPr>
          </a:p>
          <a:p>
            <a:pPr marL="457200" lvl="0" indent="-342900">
              <a:buClr>
                <a:schemeClr val="lt1"/>
              </a:buClr>
              <a:buSzPts val="1800"/>
              <a:buFont typeface="Noto Sans"/>
              <a:buChar char="●"/>
            </a:pPr>
            <a:r>
              <a:rPr lang="pt-BR" sz="1800" b="1" dirty="0" err="1">
                <a:solidFill>
                  <a:schemeClr val="lt1"/>
                </a:solidFill>
                <a:latin typeface="Noto Sans" panose="020B0502040504020204" pitchFamily="34" charset="0"/>
                <a:ea typeface="Noto Sans" panose="020B0502040504020204" pitchFamily="34" charset="0"/>
                <a:cs typeface="Noto Sans" panose="020B0502040504020204" pitchFamily="34" charset="0"/>
              </a:rPr>
              <a:t>Kndvi_mean</a:t>
            </a:r>
            <a:r>
              <a:rPr lang="pt-BR" sz="1800" b="1" dirty="0">
                <a:solidFill>
                  <a:schemeClr val="lt1"/>
                </a:solidFill>
                <a:latin typeface="Noto Sans" panose="020B0502040504020204" pitchFamily="34" charset="0"/>
                <a:ea typeface="Noto Sans" panose="020B0502040504020204" pitchFamily="34" charset="0"/>
                <a:cs typeface="Noto Sans" panose="020B0502040504020204" pitchFamily="34" charset="0"/>
              </a:rPr>
              <a:t> —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Mean</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Kernel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Normalized</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Difference</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Vegetation</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Index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March</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-August)</a:t>
            </a:r>
            <a:br>
              <a:rPr lang="en" sz="1800" b="1"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br>
            <a:endParaRPr lang="en" sz="1800" b="1"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endParaRPr>
          </a:p>
          <a:p>
            <a:pPr marL="457200" lvl="0" indent="-342900">
              <a:buClr>
                <a:schemeClr val="lt1"/>
              </a:buClr>
              <a:buSzPts val="1800"/>
              <a:buFont typeface="Noto Sans"/>
              <a:buChar char="●"/>
            </a:pPr>
            <a:r>
              <a:rPr lang="pt-BR" sz="1800" b="1" dirty="0" err="1">
                <a:solidFill>
                  <a:schemeClr val="lt1"/>
                </a:solidFill>
                <a:latin typeface="Noto Sans" panose="020B0502040504020204" pitchFamily="34" charset="0"/>
                <a:ea typeface="Noto Sans" panose="020B0502040504020204" pitchFamily="34" charset="0"/>
                <a:cs typeface="Noto Sans" panose="020B0502040504020204" pitchFamily="34" charset="0"/>
              </a:rPr>
              <a:t>ch_gedi_std</a:t>
            </a:r>
            <a:r>
              <a:rPr lang="pt-BR" sz="1800" b="1" dirty="0">
                <a:solidFill>
                  <a:schemeClr val="lt1"/>
                </a:solidFill>
                <a:latin typeface="Noto Sans" panose="020B0502040504020204" pitchFamily="34" charset="0"/>
                <a:ea typeface="Noto Sans" panose="020B0502040504020204" pitchFamily="34" charset="0"/>
                <a:cs typeface="Noto Sans" panose="020B0502040504020204" pitchFamily="34" charset="0"/>
              </a:rPr>
              <a:t> —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canopy</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height</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variation</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(standard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deviation</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from</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GEDI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satellite</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br>
              <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br>
            <a:endPar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endParaRPr>
          </a:p>
          <a:p>
            <a:pPr marL="457200" lvl="0" indent="-342900">
              <a:buClr>
                <a:schemeClr val="lt1"/>
              </a:buClr>
              <a:buSzPts val="1800"/>
              <a:buFont typeface="Noto Sans"/>
              <a:buChar char="●"/>
            </a:pPr>
            <a:r>
              <a:rPr lang="en" sz="1800" b="1"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mndwi</a:t>
            </a:r>
            <a:r>
              <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 - Modified Normalized Difference Water Index </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March</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-August)</a:t>
            </a:r>
            <a:br>
              <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br>
            <a:endPar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endParaRPr>
          </a:p>
          <a:p>
            <a:pPr marL="457200" lvl="1" indent="-342900">
              <a:buClr>
                <a:schemeClr val="lt1"/>
              </a:buClr>
              <a:buSzPts val="1800"/>
              <a:buFont typeface="Noto Sans"/>
              <a:buChar char="●"/>
            </a:pPr>
            <a:r>
              <a:rPr lang="en" sz="1800" b="1"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twi</a:t>
            </a:r>
            <a:r>
              <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 -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Terrain</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Wetness</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Index </a:t>
            </a:r>
            <a:endParaRPr lang="en"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endParaRPr>
          </a:p>
        </p:txBody>
      </p:sp>
      <p:grpSp>
        <p:nvGrpSpPr>
          <p:cNvPr id="175" name="Agrupar 174">
            <a:extLst>
              <a:ext uri="{FF2B5EF4-FFF2-40B4-BE49-F238E27FC236}">
                <a16:creationId xmlns:a16="http://schemas.microsoft.com/office/drawing/2014/main" id="{7681BA86-A7A7-9FC8-AF61-AEE967F47864}"/>
              </a:ext>
            </a:extLst>
          </p:cNvPr>
          <p:cNvGrpSpPr/>
          <p:nvPr/>
        </p:nvGrpSpPr>
        <p:grpSpPr>
          <a:xfrm>
            <a:off x="8128837" y="66185"/>
            <a:ext cx="861679" cy="1077356"/>
            <a:chOff x="5635927" y="2622562"/>
            <a:chExt cx="861679" cy="1077356"/>
          </a:xfrm>
        </p:grpSpPr>
        <p:pic>
          <p:nvPicPr>
            <p:cNvPr id="176" name="Google Shape;269;g3cc2ebfbb01_0_24" title="WM Methods.png">
              <a:extLst>
                <a:ext uri="{FF2B5EF4-FFF2-40B4-BE49-F238E27FC236}">
                  <a16:creationId xmlns:a16="http://schemas.microsoft.com/office/drawing/2014/main" id="{F9550709-0BA6-B3E2-3FBC-DE7ADDFF45E8}"/>
                </a:ext>
              </a:extLst>
            </p:cNvPr>
            <p:cNvPicPr preferRelativeResize="0">
              <a:picLocks noChangeAspect="1"/>
            </p:cNvPicPr>
            <p:nvPr/>
          </p:nvPicPr>
          <p:blipFill rotWithShape="1">
            <a:blip r:embed="rId4">
              <a:alphaModFix amt="50000"/>
            </a:blip>
            <a:srcRect l="82017" t="31432" b="7972"/>
            <a:stretch>
              <a:fillRect/>
            </a:stretch>
          </p:blipFill>
          <p:spPr>
            <a:xfrm>
              <a:off x="5635927" y="2622562"/>
              <a:ext cx="861679" cy="900000"/>
            </a:xfrm>
            <a:prstGeom prst="rect">
              <a:avLst/>
            </a:prstGeom>
            <a:noFill/>
            <a:ln>
              <a:noFill/>
            </a:ln>
          </p:spPr>
        </p:pic>
        <p:sp>
          <p:nvSpPr>
            <p:cNvPr id="177" name="Elipse 176">
              <a:extLst>
                <a:ext uri="{FF2B5EF4-FFF2-40B4-BE49-F238E27FC236}">
                  <a16:creationId xmlns:a16="http://schemas.microsoft.com/office/drawing/2014/main" id="{68E2D1BB-2FD6-71A9-80E8-742699BC8B81}"/>
                </a:ext>
              </a:extLst>
            </p:cNvPr>
            <p:cNvSpPr/>
            <p:nvPr/>
          </p:nvSpPr>
          <p:spPr>
            <a:xfrm>
              <a:off x="5659985" y="2643555"/>
              <a:ext cx="813565" cy="813565"/>
            </a:xfrm>
            <a:prstGeom prst="ellipse">
              <a:avLst/>
            </a:prstGeom>
            <a:noFill/>
            <a:ln w="38100">
              <a:solidFill>
                <a:srgbClr val="FFB8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 noProof="0" dirty="0"/>
            </a:p>
          </p:txBody>
        </p:sp>
        <p:sp>
          <p:nvSpPr>
            <p:cNvPr id="178" name="TextBox 10">
              <a:extLst>
                <a:ext uri="{FF2B5EF4-FFF2-40B4-BE49-F238E27FC236}">
                  <a16:creationId xmlns:a16="http://schemas.microsoft.com/office/drawing/2014/main" id="{206D6C96-6CFE-DCD2-DA29-AB84220BDB5D}"/>
                </a:ext>
              </a:extLst>
            </p:cNvPr>
            <p:cNvSpPr txBox="1"/>
            <p:nvPr/>
          </p:nvSpPr>
          <p:spPr>
            <a:xfrm>
              <a:off x="5686480" y="3522562"/>
              <a:ext cx="760572" cy="177356"/>
            </a:xfrm>
            <a:prstGeom prst="rect">
              <a:avLst/>
            </a:prstGeom>
          </p:spPr>
          <p:txBody>
            <a:bodyPr wrap="square" lIns="0" tIns="0" rIns="0" bIns="0" rtlCol="0" anchor="t">
              <a:spAutoFit/>
            </a:bodyPr>
            <a:lstStyle/>
            <a:p>
              <a:pPr algn="ctr" defTabSz="457200">
                <a:lnSpc>
                  <a:spcPts val="1462"/>
                </a:lnSpc>
                <a:buClrTx/>
                <a:defRPr/>
              </a:pPr>
              <a:r>
                <a:rPr lang="en" sz="1000" b="1" kern="1200" noProof="0" dirty="0">
                  <a:solidFill>
                    <a:srgbClr val="FFFFFF"/>
                  </a:solidFill>
                  <a:latin typeface="Noto Sans" panose="020B0502040504020204" pitchFamily="34" charset="0"/>
                  <a:ea typeface="Noto Sans" panose="020B0502040504020204" pitchFamily="34" charset="0"/>
                  <a:cs typeface="Noto Sans" panose="020B0502040504020204" pitchFamily="34" charset="0"/>
                  <a:sym typeface="Canva Sans Bold"/>
                </a:rPr>
                <a:t>Satellite</a:t>
              </a:r>
            </a:p>
          </p:txBody>
        </p:sp>
      </p:grpSp>
      <p:pic>
        <p:nvPicPr>
          <p:cNvPr id="4" name="Imagem 3">
            <a:extLst>
              <a:ext uri="{FF2B5EF4-FFF2-40B4-BE49-F238E27FC236}">
                <a16:creationId xmlns:a16="http://schemas.microsoft.com/office/drawing/2014/main" id="{9D358E13-E613-2009-5C19-5EBD5D4C561B}"/>
              </a:ext>
            </a:extLst>
          </p:cNvPr>
          <p:cNvPicPr>
            <a:picLocks noChangeAspect="1"/>
          </p:cNvPicPr>
          <p:nvPr/>
        </p:nvPicPr>
        <p:blipFill>
          <a:blip r:embed="rId5"/>
          <a:stretch>
            <a:fillRect/>
          </a:stretch>
        </p:blipFill>
        <p:spPr>
          <a:xfrm>
            <a:off x="6087857" y="576137"/>
            <a:ext cx="1918255" cy="2557672"/>
          </a:xfrm>
          <a:prstGeom prst="roundRect">
            <a:avLst>
              <a:gd name="adj" fmla="val 11179"/>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pic>
        <p:nvPicPr>
          <p:cNvPr id="6" name="Imagem 5">
            <a:extLst>
              <a:ext uri="{FF2B5EF4-FFF2-40B4-BE49-F238E27FC236}">
                <a16:creationId xmlns:a16="http://schemas.microsoft.com/office/drawing/2014/main" id="{17301C7A-1115-E2B8-51C9-2B85FB625C88}"/>
              </a:ext>
            </a:extLst>
          </p:cNvPr>
          <p:cNvPicPr>
            <a:picLocks noChangeAspect="1"/>
          </p:cNvPicPr>
          <p:nvPr/>
        </p:nvPicPr>
        <p:blipFill>
          <a:blip r:embed="rId6"/>
          <a:stretch>
            <a:fillRect/>
          </a:stretch>
        </p:blipFill>
        <p:spPr>
          <a:xfrm>
            <a:off x="7331914" y="2307429"/>
            <a:ext cx="1694951" cy="2259934"/>
          </a:xfrm>
          <a:prstGeom prst="roundRect">
            <a:avLst>
              <a:gd name="adj" fmla="val 11179"/>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Google Shape;151;p23"/>
          <p:cNvPicPr preferRelativeResize="0"/>
          <p:nvPr/>
        </p:nvPicPr>
        <p:blipFill>
          <a:blip r:embed="rId3">
            <a:alphaModFix/>
          </a:blip>
          <a:stretch>
            <a:fillRect/>
          </a:stretch>
        </p:blipFill>
        <p:spPr>
          <a:xfrm>
            <a:off x="0" y="0"/>
            <a:ext cx="9143990" cy="5143500"/>
          </a:xfrm>
          <a:prstGeom prst="rect">
            <a:avLst/>
          </a:prstGeom>
          <a:noFill/>
          <a:ln>
            <a:noFill/>
          </a:ln>
        </p:spPr>
      </p:pic>
      <p:sp>
        <p:nvSpPr>
          <p:cNvPr id="152" name="Google Shape;152;p23"/>
          <p:cNvSpPr txBox="1"/>
          <p:nvPr/>
        </p:nvSpPr>
        <p:spPr>
          <a:xfrm>
            <a:off x="681600" y="379750"/>
            <a:ext cx="6441300" cy="1447800"/>
          </a:xfrm>
          <a:prstGeom prst="rect">
            <a:avLst/>
          </a:prstGeom>
          <a:noFill/>
          <a:ln>
            <a:noFill/>
          </a:ln>
          <a:effectLst>
            <a:outerShdw blurRad="57150" dist="19050" dir="5400000" algn="bl" rotWithShape="0">
              <a:srgbClr val="000000">
                <a:alpha val="64999"/>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noProof="0" dirty="0">
                <a:solidFill>
                  <a:schemeClr val="lt1"/>
                </a:solidFill>
                <a:latin typeface="Inter SemiBold"/>
                <a:ea typeface="Inter SemiBold"/>
                <a:cs typeface="Inter SemiBold"/>
                <a:sym typeface="Inter SemiBold"/>
              </a:rPr>
              <a:t>Data Analysis</a:t>
            </a:r>
          </a:p>
          <a:p>
            <a:pPr marL="0" lvl="0" indent="0" algn="l" rtl="0">
              <a:spcBef>
                <a:spcPts val="0"/>
              </a:spcBef>
              <a:spcAft>
                <a:spcPts val="0"/>
              </a:spcAft>
              <a:buNone/>
            </a:pPr>
            <a:r>
              <a:rPr lang="en" sz="2000" noProof="0" dirty="0">
                <a:solidFill>
                  <a:srgbClr val="33FF7D"/>
                </a:solidFill>
                <a:latin typeface="Inter SemiBold"/>
                <a:ea typeface="Inter SemiBold"/>
                <a:cs typeface="Inter SemiBold"/>
                <a:sym typeface="Inter SemiBold"/>
              </a:rPr>
              <a:t>Ecological modeling</a:t>
            </a:r>
          </a:p>
        </p:txBody>
      </p:sp>
      <p:sp>
        <p:nvSpPr>
          <p:cNvPr id="2" name="Google Shape;169;p25">
            <a:extLst>
              <a:ext uri="{FF2B5EF4-FFF2-40B4-BE49-F238E27FC236}">
                <a16:creationId xmlns:a16="http://schemas.microsoft.com/office/drawing/2014/main" id="{FF95A347-54EC-A530-C1AF-491D1355A7C4}"/>
              </a:ext>
            </a:extLst>
          </p:cNvPr>
          <p:cNvSpPr txBox="1"/>
          <p:nvPr/>
        </p:nvSpPr>
        <p:spPr>
          <a:xfrm>
            <a:off x="577299" y="1630000"/>
            <a:ext cx="5081953" cy="2677626"/>
          </a:xfrm>
          <a:prstGeom prst="rect">
            <a:avLst/>
          </a:prstGeom>
          <a:noFill/>
          <a:ln>
            <a:noFill/>
          </a:ln>
        </p:spPr>
        <p:txBody>
          <a:bodyPr spcFirstLastPara="1" wrap="square" lIns="91425" tIns="91425" rIns="91425" bIns="91425" anchor="t" anchorCtr="0">
            <a:spAutoFit/>
          </a:bodyPr>
          <a:lstStyle/>
          <a:p>
            <a:pPr marL="457200" indent="-342900">
              <a:buClr>
                <a:schemeClr val="lt1"/>
              </a:buClr>
              <a:buSzPts val="1800"/>
              <a:buFont typeface="Noto Sans"/>
              <a:buChar char="●"/>
            </a:pP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Multi-species</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multi-season</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occupancy</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models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imperfect</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 </a:t>
            </a:r>
            <a:r>
              <a:rPr lang="pt-BR" sz="1800" dirty="0" err="1">
                <a:solidFill>
                  <a:schemeClr val="lt1"/>
                </a:solidFill>
                <a:latin typeface="Noto Sans" panose="020B0502040504020204" pitchFamily="34" charset="0"/>
                <a:ea typeface="Noto Sans" panose="020B0502040504020204" pitchFamily="34" charset="0"/>
                <a:cs typeface="Noto Sans" panose="020B0502040504020204" pitchFamily="34" charset="0"/>
              </a:rPr>
              <a:t>detection</a:t>
            </a:r>
            <a:r>
              <a:rPr lang="pt-BR" sz="1800" dirty="0">
                <a:solidFill>
                  <a:schemeClr val="lt1"/>
                </a:solidFill>
                <a:latin typeface="Noto Sans" panose="020B0502040504020204" pitchFamily="34" charset="0"/>
                <a:ea typeface="Noto Sans" panose="020B0502040504020204" pitchFamily="34" charset="0"/>
                <a:cs typeface="Noto Sans" panose="020B0502040504020204" pitchFamily="34" charset="0"/>
              </a:rPr>
              <a:t>)</a:t>
            </a:r>
          </a:p>
          <a:p>
            <a:pPr marL="457200" lvl="0" indent="-342900">
              <a:buClr>
                <a:schemeClr val="lt1"/>
              </a:buClr>
              <a:buSzPts val="1800"/>
              <a:buFont typeface="Noto Sans"/>
              <a:buChar char="●"/>
            </a:pPr>
            <a:endParaRPr lang="en"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endParaRPr>
          </a:p>
          <a:p>
            <a:pPr marL="457200" lvl="0" indent="-342900">
              <a:buClr>
                <a:schemeClr val="lt1"/>
              </a:buClr>
              <a:buSzPts val="1800"/>
              <a:buFont typeface="Noto Sans"/>
              <a:buChar char="●"/>
            </a:pPr>
            <a:r>
              <a:rPr lang="en-US"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Species with fewer than 10 detections were excluded</a:t>
            </a:r>
          </a:p>
          <a:p>
            <a:pPr marL="457200" lvl="0" indent="-342900">
              <a:buClr>
                <a:schemeClr val="lt1"/>
              </a:buClr>
              <a:buSzPts val="1800"/>
              <a:buFont typeface="Noto Sans"/>
              <a:buChar char="●"/>
            </a:pPr>
            <a:endParaRPr lang="en" sz="1800" noProof="0" dirty="0">
              <a:solidFill>
                <a:schemeClr val="lt1"/>
              </a:solidFill>
              <a:highlight>
                <a:srgbClr val="F1C232"/>
              </a:highlight>
              <a:latin typeface="Noto Sans" panose="020B0502040504020204" pitchFamily="34" charset="0"/>
              <a:ea typeface="Noto Sans" panose="020B0502040504020204" pitchFamily="34" charset="0"/>
              <a:cs typeface="Noto Sans" panose="020B0502040504020204" pitchFamily="34" charset="0"/>
              <a:sym typeface="Noto Sans"/>
            </a:endParaRPr>
          </a:p>
          <a:p>
            <a:pPr marL="457200" lvl="1" indent="-342900">
              <a:buClr>
                <a:schemeClr val="lt1"/>
              </a:buClr>
              <a:buSzPts val="1800"/>
              <a:buFont typeface="Noto Sans"/>
              <a:buChar char="●"/>
            </a:pPr>
            <a:r>
              <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Occupancy model 136 species (126 birds, 5 mammals, 5 </a:t>
            </a:r>
            <a:r>
              <a:rPr lang="en"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amphibians</a:t>
            </a:r>
            <a:r>
              <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a:t>
            </a:r>
          </a:p>
          <a:p>
            <a:pPr marL="114300" lvl="1">
              <a:buClr>
                <a:schemeClr val="lt1"/>
              </a:buClr>
              <a:buSzPts val="1800"/>
            </a:pPr>
            <a:endParaRPr lang="en" sz="1800" noProof="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8" name="Imagem 7">
            <a:extLst>
              <a:ext uri="{FF2B5EF4-FFF2-40B4-BE49-F238E27FC236}">
                <a16:creationId xmlns:a16="http://schemas.microsoft.com/office/drawing/2014/main" id="{ED289EDE-6B47-CA39-6788-7AC235B709FD}"/>
              </a:ext>
            </a:extLst>
          </p:cNvPr>
          <p:cNvPicPr>
            <a:picLocks noChangeAspect="1"/>
          </p:cNvPicPr>
          <p:nvPr/>
        </p:nvPicPr>
        <p:blipFill>
          <a:blip r:embed="rId4"/>
          <a:srcRect l="25700" t="18765" r="29000" b="15852"/>
          <a:stretch>
            <a:fillRect/>
          </a:stretch>
        </p:blipFill>
        <p:spPr>
          <a:xfrm>
            <a:off x="5593423" y="16387"/>
            <a:ext cx="3550577" cy="3622326"/>
          </a:xfrm>
          <a:prstGeom prst="rect">
            <a:avLst/>
          </a:prstGeom>
        </p:spPr>
      </p:pic>
      <p:pic>
        <p:nvPicPr>
          <p:cNvPr id="10" name="Gráfico 9">
            <a:extLst>
              <a:ext uri="{FF2B5EF4-FFF2-40B4-BE49-F238E27FC236}">
                <a16:creationId xmlns:a16="http://schemas.microsoft.com/office/drawing/2014/main" id="{E45D4C4C-0D41-9BB0-C749-0CA202329FB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90998" y="3080829"/>
            <a:ext cx="381504" cy="369999"/>
          </a:xfrm>
          <a:prstGeom prst="rect">
            <a:avLst/>
          </a:prstGeom>
          <a:effectLst>
            <a:outerShdw blurRad="88900" dist="38100" dir="5400000" sx="105000" sy="105000" algn="t" rotWithShape="0">
              <a:prstClr val="black">
                <a:alpha val="40000"/>
              </a:prstClr>
            </a:outerShdw>
          </a:effectLst>
        </p:spPr>
      </p:pic>
      <p:pic>
        <p:nvPicPr>
          <p:cNvPr id="12" name="Gráfico 11">
            <a:extLst>
              <a:ext uri="{FF2B5EF4-FFF2-40B4-BE49-F238E27FC236}">
                <a16:creationId xmlns:a16="http://schemas.microsoft.com/office/drawing/2014/main" id="{8E9BFD50-0ED1-4844-7B83-16723B2F4C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12928" y="1057863"/>
            <a:ext cx="381504" cy="369999"/>
          </a:xfrm>
          <a:prstGeom prst="rect">
            <a:avLst/>
          </a:prstGeom>
          <a:effectLst>
            <a:outerShdw blurRad="88900" dist="38100" dir="5400000" sx="105000" sy="105000" algn="t" rotWithShape="0">
              <a:prstClr val="black">
                <a:alpha val="40000"/>
              </a:prstClr>
            </a:outerShdw>
          </a:effectLst>
        </p:spPr>
      </p:pic>
      <p:pic>
        <p:nvPicPr>
          <p:cNvPr id="14" name="Gráfico 13">
            <a:extLst>
              <a:ext uri="{FF2B5EF4-FFF2-40B4-BE49-F238E27FC236}">
                <a16:creationId xmlns:a16="http://schemas.microsoft.com/office/drawing/2014/main" id="{9B421918-D1A3-6BBF-8140-6DF573983F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83918" y="816794"/>
            <a:ext cx="381504" cy="369999"/>
          </a:xfrm>
          <a:prstGeom prst="rect">
            <a:avLst/>
          </a:prstGeom>
          <a:effectLst>
            <a:outerShdw blurRad="88900" dist="38100" dir="5400000" sx="105000" sy="105000" algn="t" rotWithShape="0">
              <a:prstClr val="black">
                <a:alpha val="40000"/>
              </a:prstClr>
            </a:outerShdw>
          </a:effectLst>
        </p:spPr>
      </p:pic>
      <p:pic>
        <p:nvPicPr>
          <p:cNvPr id="16" name="Gráfico 15">
            <a:extLst>
              <a:ext uri="{FF2B5EF4-FFF2-40B4-BE49-F238E27FC236}">
                <a16:creationId xmlns:a16="http://schemas.microsoft.com/office/drawing/2014/main" id="{AA0C0376-CA43-9AB0-5763-6CE3EC74813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37100" y="1457551"/>
            <a:ext cx="381504" cy="369999"/>
          </a:xfrm>
          <a:prstGeom prst="rect">
            <a:avLst/>
          </a:prstGeom>
          <a:effectLst>
            <a:outerShdw blurRad="88900" dist="38100" dir="5400000" sx="105000" sy="105000" algn="t" rotWithShape="0">
              <a:prstClr val="black">
                <a:alpha val="40000"/>
              </a:prstClr>
            </a:outerShdw>
          </a:effectLst>
        </p:spPr>
      </p:pic>
      <p:pic>
        <p:nvPicPr>
          <p:cNvPr id="18" name="Gráfico 17">
            <a:extLst>
              <a:ext uri="{FF2B5EF4-FFF2-40B4-BE49-F238E27FC236}">
                <a16:creationId xmlns:a16="http://schemas.microsoft.com/office/drawing/2014/main" id="{EE20B9A4-0ADA-BA54-5501-2EA1AD1B42B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17703" y="2639139"/>
            <a:ext cx="381504" cy="369999"/>
          </a:xfrm>
          <a:prstGeom prst="rect">
            <a:avLst/>
          </a:prstGeom>
          <a:effectLst>
            <a:outerShdw blurRad="88900" dist="38100" dir="5400000" sx="105000" sy="105000" algn="t" rotWithShape="0">
              <a:prstClr val="black">
                <a:alpha val="40000"/>
              </a:prstClr>
            </a:outerShdw>
          </a:effectLst>
        </p:spPr>
      </p:pic>
      <p:pic>
        <p:nvPicPr>
          <p:cNvPr id="20" name="Gráfico 19">
            <a:extLst>
              <a:ext uri="{FF2B5EF4-FFF2-40B4-BE49-F238E27FC236}">
                <a16:creationId xmlns:a16="http://schemas.microsoft.com/office/drawing/2014/main" id="{54F1E43C-7EFA-501B-8566-5BEB7729E8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69505" y="3031699"/>
            <a:ext cx="381504" cy="369999"/>
          </a:xfrm>
          <a:prstGeom prst="rect">
            <a:avLst/>
          </a:prstGeom>
          <a:effectLst>
            <a:outerShdw blurRad="88900" dist="38100" dir="5400000" sx="105000" sy="105000" algn="t" rotWithShape="0">
              <a:prstClr val="black">
                <a:alpha val="40000"/>
              </a:prstClr>
            </a:outerShdw>
          </a:effectLst>
        </p:spPr>
      </p:pic>
      <p:pic>
        <p:nvPicPr>
          <p:cNvPr id="22" name="Gráfico 21">
            <a:extLst>
              <a:ext uri="{FF2B5EF4-FFF2-40B4-BE49-F238E27FC236}">
                <a16:creationId xmlns:a16="http://schemas.microsoft.com/office/drawing/2014/main" id="{FC6BEC76-8297-AB71-A4B7-4B2EB2C5DE6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33947" y="1695919"/>
            <a:ext cx="381504" cy="369999"/>
          </a:xfrm>
          <a:prstGeom prst="rect">
            <a:avLst/>
          </a:prstGeom>
          <a:effectLst>
            <a:outerShdw blurRad="88900" dist="38100" dir="5400000" sx="105000" sy="105000" algn="t" rotWithShape="0">
              <a:prstClr val="black">
                <a:alpha val="40000"/>
              </a:prstClr>
            </a:outerShdw>
          </a:effectLst>
        </p:spPr>
      </p:pic>
      <p:pic>
        <p:nvPicPr>
          <p:cNvPr id="24" name="Gráfico 23">
            <a:extLst>
              <a:ext uri="{FF2B5EF4-FFF2-40B4-BE49-F238E27FC236}">
                <a16:creationId xmlns:a16="http://schemas.microsoft.com/office/drawing/2014/main" id="{32F3E280-C0AD-05F0-EC74-0F13970F6F8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01835" y="2824139"/>
            <a:ext cx="381504" cy="369999"/>
          </a:xfrm>
          <a:prstGeom prst="rect">
            <a:avLst/>
          </a:prstGeom>
          <a:effectLst>
            <a:outerShdw blurRad="88900" dist="38100" dir="5400000" sx="105000" sy="105000" algn="t" rotWithShape="0">
              <a:prstClr val="black">
                <a:alpha val="40000"/>
              </a:prstClr>
            </a:outerShdw>
          </a:effectLst>
        </p:spPr>
      </p:pic>
      <p:pic>
        <p:nvPicPr>
          <p:cNvPr id="26" name="Gráfico 25">
            <a:extLst>
              <a:ext uri="{FF2B5EF4-FFF2-40B4-BE49-F238E27FC236}">
                <a16:creationId xmlns:a16="http://schemas.microsoft.com/office/drawing/2014/main" id="{739B5B0A-B9E1-B377-08E9-57940D1DF84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24324" y="1739246"/>
            <a:ext cx="381504" cy="369999"/>
          </a:xfrm>
          <a:prstGeom prst="rect">
            <a:avLst/>
          </a:prstGeom>
          <a:effectLst>
            <a:outerShdw blurRad="88900" dist="38100" dir="5400000" sx="105000" sy="105000" algn="t" rotWithShape="0">
              <a:prstClr val="black">
                <a:alpha val="40000"/>
              </a:prstClr>
            </a:outerShdw>
          </a:effectLst>
        </p:spPr>
      </p:pic>
      <p:pic>
        <p:nvPicPr>
          <p:cNvPr id="28" name="Gráfico 27">
            <a:extLst>
              <a:ext uri="{FF2B5EF4-FFF2-40B4-BE49-F238E27FC236}">
                <a16:creationId xmlns:a16="http://schemas.microsoft.com/office/drawing/2014/main" id="{3AB5A122-ED7C-200D-97A4-6B9CEBD51ED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33572" y="2476698"/>
            <a:ext cx="381504" cy="369999"/>
          </a:xfrm>
          <a:prstGeom prst="rect">
            <a:avLst/>
          </a:prstGeom>
          <a:effectLst>
            <a:outerShdw blurRad="88900" dist="38100" dir="5400000" sx="105000" sy="105000" algn="t" rotWithShape="0">
              <a:prstClr val="black">
                <a:alpha val="40000"/>
              </a:prstClr>
            </a:outerShdw>
          </a:effectLst>
        </p:spPr>
      </p:pic>
      <p:sp>
        <p:nvSpPr>
          <p:cNvPr id="29" name="CaixaDeTexto 28">
            <a:extLst>
              <a:ext uri="{FF2B5EF4-FFF2-40B4-BE49-F238E27FC236}">
                <a16:creationId xmlns:a16="http://schemas.microsoft.com/office/drawing/2014/main" id="{E7099CEA-38EE-839F-25C5-30FC519E0C4C}"/>
              </a:ext>
            </a:extLst>
          </p:cNvPr>
          <p:cNvSpPr txBox="1"/>
          <p:nvPr/>
        </p:nvSpPr>
        <p:spPr>
          <a:xfrm flipH="1">
            <a:off x="6120270" y="3614946"/>
            <a:ext cx="2496881" cy="338554"/>
          </a:xfrm>
          <a:prstGeom prst="rect">
            <a:avLst/>
          </a:prstGeom>
          <a:noFill/>
        </p:spPr>
        <p:txBody>
          <a:bodyPr wrap="square" rtlCol="0">
            <a:spAutoFit/>
          </a:bodyPr>
          <a:lstStyle/>
          <a:p>
            <a:pPr algn="ctr"/>
            <a:r>
              <a:rPr lang="pt-BR" sz="16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Occupancy</a:t>
            </a:r>
            <a:r>
              <a:rPr lang="pt-B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l-G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Ψ</a:t>
            </a:r>
            <a:r>
              <a:rPr lang="pt-BR"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 = 0.6</a:t>
            </a:r>
          </a:p>
        </p:txBody>
      </p:sp>
      <p:sp>
        <p:nvSpPr>
          <p:cNvPr id="31" name="Text 14">
            <a:extLst>
              <a:ext uri="{FF2B5EF4-FFF2-40B4-BE49-F238E27FC236}">
                <a16:creationId xmlns:a16="http://schemas.microsoft.com/office/drawing/2014/main" id="{69A87D4D-1A78-0AD3-43E3-78609C0FAC41}"/>
              </a:ext>
            </a:extLst>
          </p:cNvPr>
          <p:cNvSpPr/>
          <p:nvPr/>
        </p:nvSpPr>
        <p:spPr>
          <a:xfrm>
            <a:off x="8468097" y="4572000"/>
            <a:ext cx="104403" cy="179040"/>
          </a:xfrm>
          <a:prstGeom prst="rect">
            <a:avLst/>
          </a:prstGeom>
          <a:noFill/>
          <a:ln/>
        </p:spPr>
        <p:txBody>
          <a:bodyPr wrap="square" lIns="0" tIns="0" rIns="0" bIns="0" rtlCol="0" anchor="t">
            <a:normAutofit/>
          </a:bodyPr>
          <a:lstStyle/>
          <a:p>
            <a:pPr>
              <a:lnSpc>
                <a:spcPts val="1260"/>
              </a:lnSpc>
            </a:pPr>
            <a:r>
              <a:rPr lang="en-US" sz="900" dirty="0">
                <a:solidFill>
                  <a:srgbClr val="666666"/>
                </a:solidFill>
                <a:latin typeface="Lato" pitchFamily="34" charset="0"/>
                <a:ea typeface="Lato" pitchFamily="34" charset="-122"/>
                <a:cs typeface="Lato" pitchFamily="34" charset="-120"/>
              </a:rPr>
              <a:t>4</a:t>
            </a:r>
            <a:endParaRPr lang="en-US" sz="900" dirty="0"/>
          </a:p>
        </p:txBody>
      </p:sp>
      <p:pic>
        <p:nvPicPr>
          <p:cNvPr id="33" name="Google Shape;184;p2">
            <a:extLst>
              <a:ext uri="{FF2B5EF4-FFF2-40B4-BE49-F238E27FC236}">
                <a16:creationId xmlns:a16="http://schemas.microsoft.com/office/drawing/2014/main" id="{F5E43ED5-4D51-A18C-37D8-A5768609FB92}"/>
              </a:ext>
            </a:extLst>
          </p:cNvPr>
          <p:cNvPicPr preferRelativeResize="0">
            <a:picLocks noChangeAspect="1"/>
          </p:cNvPicPr>
          <p:nvPr/>
        </p:nvPicPr>
        <p:blipFill rotWithShape="1">
          <a:blip r:embed="rId8">
            <a:alphaModFix/>
          </a:blip>
          <a:srcRect l="12820" r="11091"/>
          <a:stretch>
            <a:fillRect/>
          </a:stretch>
        </p:blipFill>
        <p:spPr>
          <a:xfrm>
            <a:off x="7720669" y="4415333"/>
            <a:ext cx="518524" cy="492375"/>
          </a:xfrm>
          <a:prstGeom prst="rect">
            <a:avLst/>
          </a:prstGeom>
          <a:noFill/>
          <a:ln>
            <a:noFill/>
          </a:ln>
        </p:spPr>
      </p:pic>
      <p:pic>
        <p:nvPicPr>
          <p:cNvPr id="35" name="Google Shape;66;p14">
            <a:extLst>
              <a:ext uri="{FF2B5EF4-FFF2-40B4-BE49-F238E27FC236}">
                <a16:creationId xmlns:a16="http://schemas.microsoft.com/office/drawing/2014/main" id="{9C9C5358-DD61-4473-7E34-C36F44F484C8}"/>
              </a:ext>
            </a:extLst>
          </p:cNvPr>
          <p:cNvPicPr preferRelativeResize="0"/>
          <p:nvPr/>
        </p:nvPicPr>
        <p:blipFill rotWithShape="1">
          <a:blip r:embed="rId9">
            <a:alphaModFix/>
          </a:blip>
          <a:srcRect l="90608" t="83479" r="3109" b="5057"/>
          <a:stretch/>
        </p:blipFill>
        <p:spPr>
          <a:xfrm>
            <a:off x="8285250" y="4366695"/>
            <a:ext cx="574498" cy="5896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outVertical)">
                                      <p:cBhvr>
                                        <p:cTn id="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a:extLst>
            <a:ext uri="{FF2B5EF4-FFF2-40B4-BE49-F238E27FC236}">
              <a16:creationId xmlns:a16="http://schemas.microsoft.com/office/drawing/2014/main" id="{52311FF5-4C05-042E-118C-A8000499E5A3}"/>
            </a:ext>
          </a:extLst>
        </p:cNvPr>
        <p:cNvGrpSpPr/>
        <p:nvPr/>
      </p:nvGrpSpPr>
      <p:grpSpPr>
        <a:xfrm>
          <a:off x="0" y="0"/>
          <a:ext cx="0" cy="0"/>
          <a:chOff x="0" y="0"/>
          <a:chExt cx="0" cy="0"/>
        </a:xfrm>
      </p:grpSpPr>
      <p:pic>
        <p:nvPicPr>
          <p:cNvPr id="151" name="Google Shape;151;p23">
            <a:extLst>
              <a:ext uri="{FF2B5EF4-FFF2-40B4-BE49-F238E27FC236}">
                <a16:creationId xmlns:a16="http://schemas.microsoft.com/office/drawing/2014/main" id="{A9F727E0-0D55-0B92-C7AC-B170E5A5FF24}"/>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152" name="Google Shape;152;p23">
            <a:extLst>
              <a:ext uri="{FF2B5EF4-FFF2-40B4-BE49-F238E27FC236}">
                <a16:creationId xmlns:a16="http://schemas.microsoft.com/office/drawing/2014/main" id="{0D8E7AF3-4812-F8D4-1628-C3D389FB08AC}"/>
              </a:ext>
            </a:extLst>
          </p:cNvPr>
          <p:cNvSpPr txBox="1"/>
          <p:nvPr/>
        </p:nvSpPr>
        <p:spPr>
          <a:xfrm>
            <a:off x="681600" y="379750"/>
            <a:ext cx="6441300" cy="1447800"/>
          </a:xfrm>
          <a:prstGeom prst="rect">
            <a:avLst/>
          </a:prstGeom>
          <a:noFill/>
          <a:ln>
            <a:noFill/>
          </a:ln>
          <a:effectLst>
            <a:outerShdw blurRad="57150" dist="19050" dir="5400000" algn="bl" rotWithShape="0">
              <a:srgbClr val="000000">
                <a:alpha val="64999"/>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noProof="0" dirty="0">
                <a:solidFill>
                  <a:schemeClr val="lt1"/>
                </a:solidFill>
                <a:latin typeface="Inter SemiBold"/>
                <a:ea typeface="Inter SemiBold"/>
                <a:cs typeface="Inter SemiBold"/>
                <a:sym typeface="Inter SemiBold"/>
              </a:rPr>
              <a:t>Data Analysis</a:t>
            </a:r>
          </a:p>
          <a:p>
            <a:pPr marL="0" lvl="0" indent="0" algn="l" rtl="0">
              <a:spcBef>
                <a:spcPts val="0"/>
              </a:spcBef>
              <a:spcAft>
                <a:spcPts val="0"/>
              </a:spcAft>
              <a:buNone/>
            </a:pPr>
            <a:r>
              <a:rPr lang="en" sz="2000" noProof="0" dirty="0">
                <a:solidFill>
                  <a:srgbClr val="33FF7D"/>
                </a:solidFill>
                <a:latin typeface="Inter SemiBold"/>
                <a:ea typeface="Inter SemiBold"/>
                <a:cs typeface="Inter SemiBold"/>
                <a:sym typeface="Inter SemiBold"/>
              </a:rPr>
              <a:t>Ecological modeling</a:t>
            </a:r>
          </a:p>
        </p:txBody>
      </p:sp>
      <p:pic>
        <p:nvPicPr>
          <p:cNvPr id="2" name="Picture 2" descr="A map of the earth with blue and green labels&#10;&#10;AI-generated content may be incorrect.">
            <a:extLst>
              <a:ext uri="{FF2B5EF4-FFF2-40B4-BE49-F238E27FC236}">
                <a16:creationId xmlns:a16="http://schemas.microsoft.com/office/drawing/2014/main" id="{58D22F27-2311-3ED6-625A-081781F1955B}"/>
              </a:ext>
            </a:extLst>
          </p:cNvPr>
          <p:cNvPicPr>
            <a:picLocks noChangeAspect="1"/>
          </p:cNvPicPr>
          <p:nvPr/>
        </p:nvPicPr>
        <p:blipFill>
          <a:blip r:embed="rId4"/>
          <a:stretch>
            <a:fillRect/>
          </a:stretch>
        </p:blipFill>
        <p:spPr>
          <a:xfrm>
            <a:off x="749796" y="1326567"/>
            <a:ext cx="6785658" cy="3816933"/>
          </a:xfrm>
          <a:prstGeom prst="rect">
            <a:avLst/>
          </a:prstGeom>
        </p:spPr>
      </p:pic>
      <p:pic>
        <p:nvPicPr>
          <p:cNvPr id="5" name="Google Shape;184;p2">
            <a:extLst>
              <a:ext uri="{FF2B5EF4-FFF2-40B4-BE49-F238E27FC236}">
                <a16:creationId xmlns:a16="http://schemas.microsoft.com/office/drawing/2014/main" id="{DDF7109D-BA3D-F42B-4DD6-B6F7E2003595}"/>
              </a:ext>
            </a:extLst>
          </p:cNvPr>
          <p:cNvPicPr preferRelativeResize="0">
            <a:picLocks noChangeAspect="1"/>
          </p:cNvPicPr>
          <p:nvPr/>
        </p:nvPicPr>
        <p:blipFill rotWithShape="1">
          <a:blip r:embed="rId5">
            <a:alphaModFix/>
          </a:blip>
          <a:srcRect l="12820" r="11091"/>
          <a:stretch>
            <a:fillRect/>
          </a:stretch>
        </p:blipFill>
        <p:spPr>
          <a:xfrm>
            <a:off x="7720669" y="117653"/>
            <a:ext cx="518524" cy="492375"/>
          </a:xfrm>
          <a:prstGeom prst="rect">
            <a:avLst/>
          </a:prstGeom>
          <a:noFill/>
          <a:ln>
            <a:noFill/>
          </a:ln>
        </p:spPr>
      </p:pic>
      <p:pic>
        <p:nvPicPr>
          <p:cNvPr id="9" name="Google Shape;66;p14">
            <a:extLst>
              <a:ext uri="{FF2B5EF4-FFF2-40B4-BE49-F238E27FC236}">
                <a16:creationId xmlns:a16="http://schemas.microsoft.com/office/drawing/2014/main" id="{567E100A-F972-FDD9-D954-7770D71FA681}"/>
              </a:ext>
            </a:extLst>
          </p:cNvPr>
          <p:cNvPicPr preferRelativeResize="0"/>
          <p:nvPr/>
        </p:nvPicPr>
        <p:blipFill rotWithShape="1">
          <a:blip r:embed="rId6">
            <a:alphaModFix/>
          </a:blip>
          <a:srcRect l="90608" t="83479" r="3109" b="5057"/>
          <a:stretch/>
        </p:blipFill>
        <p:spPr>
          <a:xfrm>
            <a:off x="8285250" y="69015"/>
            <a:ext cx="574498" cy="589650"/>
          </a:xfrm>
          <a:prstGeom prst="rect">
            <a:avLst/>
          </a:prstGeom>
          <a:noFill/>
          <a:ln>
            <a:noFill/>
          </a:ln>
        </p:spPr>
      </p:pic>
    </p:spTree>
    <p:extLst>
      <p:ext uri="{BB962C8B-B14F-4D97-AF65-F5344CB8AC3E}">
        <p14:creationId xmlns:p14="http://schemas.microsoft.com/office/powerpoint/2010/main" val="2197329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23"/>
          <p:cNvPicPr preferRelativeResize="0"/>
          <p:nvPr/>
        </p:nvPicPr>
        <p:blipFill>
          <a:blip r:embed="rId3">
            <a:alphaModFix/>
          </a:blip>
          <a:stretch>
            <a:fillRect/>
          </a:stretch>
        </p:blipFill>
        <p:spPr>
          <a:xfrm>
            <a:off x="0" y="0"/>
            <a:ext cx="9143990" cy="5143500"/>
          </a:xfrm>
          <a:prstGeom prst="rect">
            <a:avLst/>
          </a:prstGeom>
          <a:noFill/>
          <a:ln>
            <a:noFill/>
          </a:ln>
        </p:spPr>
      </p:pic>
      <p:sp>
        <p:nvSpPr>
          <p:cNvPr id="148" name="Google Shape;148;p23"/>
          <p:cNvSpPr txBox="1"/>
          <p:nvPr/>
        </p:nvSpPr>
        <p:spPr>
          <a:xfrm>
            <a:off x="1673550" y="2171550"/>
            <a:ext cx="57969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000" b="1">
                <a:solidFill>
                  <a:srgbClr val="33FF7D"/>
                </a:solidFill>
                <a:latin typeface="Noto Sans"/>
                <a:ea typeface="Noto Sans"/>
                <a:cs typeface="Noto Sans"/>
                <a:sym typeface="Noto Sans"/>
              </a:rPr>
              <a:t>RESULTS</a:t>
            </a:r>
            <a:endParaRPr sz="4000" b="1">
              <a:solidFill>
                <a:schemeClr val="lt1"/>
              </a:solidFill>
              <a:highlight>
                <a:srgbClr val="F1C232"/>
              </a:highlight>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
          <a:extLst>
            <a:ext uri="{FF2B5EF4-FFF2-40B4-BE49-F238E27FC236}">
              <a16:creationId xmlns:a16="http://schemas.microsoft.com/office/drawing/2014/main" id="{2181D1EF-6AF2-4974-F738-48E61EF3CEBB}"/>
            </a:ext>
          </a:extLst>
        </p:cNvPr>
        <p:cNvGrpSpPr/>
        <p:nvPr/>
      </p:nvGrpSpPr>
      <p:grpSpPr>
        <a:xfrm>
          <a:off x="0" y="0"/>
          <a:ext cx="0" cy="0"/>
          <a:chOff x="0" y="0"/>
          <a:chExt cx="0" cy="0"/>
        </a:xfrm>
      </p:grpSpPr>
      <p:pic>
        <p:nvPicPr>
          <p:cNvPr id="72" name="Google Shape;72;p15">
            <a:extLst>
              <a:ext uri="{FF2B5EF4-FFF2-40B4-BE49-F238E27FC236}">
                <a16:creationId xmlns:a16="http://schemas.microsoft.com/office/drawing/2014/main" id="{B51C0141-720E-684A-E1B4-8C1EE09D72D0}"/>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74" name="Google Shape;74;p15">
            <a:extLst>
              <a:ext uri="{FF2B5EF4-FFF2-40B4-BE49-F238E27FC236}">
                <a16:creationId xmlns:a16="http://schemas.microsoft.com/office/drawing/2014/main" id="{D07AA139-4459-C46C-2431-F51B7CD99DC8}"/>
              </a:ext>
            </a:extLst>
          </p:cNvPr>
          <p:cNvSpPr txBox="1"/>
          <p:nvPr/>
        </p:nvSpPr>
        <p:spPr>
          <a:xfrm>
            <a:off x="463750" y="440275"/>
            <a:ext cx="6441300" cy="6951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dirty="0">
                <a:solidFill>
                  <a:schemeClr val="lt1"/>
                </a:solidFill>
                <a:latin typeface="Inter SemiBold"/>
                <a:ea typeface="Inter SemiBold"/>
                <a:cs typeface="Inter SemiBold"/>
                <a:sym typeface="Inter SemiBold"/>
              </a:rPr>
              <a:t>Project Numbers</a:t>
            </a:r>
            <a:endParaRPr sz="3200" dirty="0">
              <a:solidFill>
                <a:schemeClr val="lt1"/>
              </a:solidFill>
              <a:latin typeface="Inter SemiBold"/>
              <a:ea typeface="Inter SemiBold"/>
              <a:cs typeface="Inter SemiBold"/>
              <a:sym typeface="Inter SemiBold"/>
            </a:endParaRPr>
          </a:p>
        </p:txBody>
      </p:sp>
      <p:sp>
        <p:nvSpPr>
          <p:cNvPr id="27" name="Text 12">
            <a:extLst>
              <a:ext uri="{FF2B5EF4-FFF2-40B4-BE49-F238E27FC236}">
                <a16:creationId xmlns:a16="http://schemas.microsoft.com/office/drawing/2014/main" id="{EB03465C-5DE3-6FFE-827F-4EEC1D244DCD}"/>
              </a:ext>
            </a:extLst>
          </p:cNvPr>
          <p:cNvSpPr/>
          <p:nvPr/>
        </p:nvSpPr>
        <p:spPr>
          <a:xfrm>
            <a:off x="5225181" y="1791218"/>
            <a:ext cx="2403736" cy="528241"/>
          </a:xfrm>
          <a:prstGeom prst="rect">
            <a:avLst/>
          </a:prstGeom>
          <a:noFill/>
          <a:ln/>
        </p:spPr>
        <p:txBody>
          <a:bodyPr wrap="none" lIns="0" tIns="0" rIns="0" bIns="0" rtlCol="0" anchor="t">
            <a:normAutofit/>
          </a:bodyPr>
          <a:lstStyle/>
          <a:p>
            <a:pPr marL="0" indent="0" algn="l">
              <a:lnSpc>
                <a:spcPts val="3960"/>
              </a:lnSpc>
              <a:buNone/>
            </a:pPr>
            <a:r>
              <a:rPr lang="en-US" sz="3600" b="1" dirty="0">
                <a:solidFill>
                  <a:srgbClr val="1B3644"/>
                </a:solidFill>
                <a:latin typeface="Inter" pitchFamily="34" charset="0"/>
                <a:ea typeface="Inter" pitchFamily="34" charset="-122"/>
                <a:cs typeface="Inter" pitchFamily="34" charset="-120"/>
              </a:rPr>
              <a:t>4,442,539</a:t>
            </a:r>
            <a:endParaRPr lang="en-US" sz="3600" dirty="0"/>
          </a:p>
        </p:txBody>
      </p:sp>
      <p:sp>
        <p:nvSpPr>
          <p:cNvPr id="69" name="Shape 2">
            <a:extLst>
              <a:ext uri="{FF2B5EF4-FFF2-40B4-BE49-F238E27FC236}">
                <a16:creationId xmlns:a16="http://schemas.microsoft.com/office/drawing/2014/main" id="{244BAC83-A403-0A64-7217-D53491369056}"/>
              </a:ext>
            </a:extLst>
          </p:cNvPr>
          <p:cNvSpPr/>
          <p:nvPr/>
        </p:nvSpPr>
        <p:spPr>
          <a:xfrm>
            <a:off x="1180799" y="1342176"/>
            <a:ext cx="3060000" cy="1410015"/>
          </a:xfrm>
          <a:prstGeom prst="roundRect">
            <a:avLst>
              <a:gd name="adj" fmla="val 6897"/>
            </a:avLst>
          </a:prstGeom>
          <a:solidFill>
            <a:srgbClr val="F4F6F7"/>
          </a:solidFill>
          <a:ln/>
        </p:spPr>
        <p:txBody>
          <a:bodyPr/>
          <a:lstStyle/>
          <a:p>
            <a:endParaRPr lang="pt-BR"/>
          </a:p>
        </p:txBody>
      </p:sp>
      <p:sp>
        <p:nvSpPr>
          <p:cNvPr id="71" name="Shape 2">
            <a:extLst>
              <a:ext uri="{FF2B5EF4-FFF2-40B4-BE49-F238E27FC236}">
                <a16:creationId xmlns:a16="http://schemas.microsoft.com/office/drawing/2014/main" id="{AF4BA58B-C2F3-5605-9CA8-E407848B5C8B}"/>
              </a:ext>
            </a:extLst>
          </p:cNvPr>
          <p:cNvSpPr/>
          <p:nvPr/>
        </p:nvSpPr>
        <p:spPr>
          <a:xfrm>
            <a:off x="4776577" y="1344998"/>
            <a:ext cx="3060000" cy="1410015"/>
          </a:xfrm>
          <a:prstGeom prst="roundRect">
            <a:avLst>
              <a:gd name="adj" fmla="val 6897"/>
            </a:avLst>
          </a:prstGeom>
          <a:solidFill>
            <a:srgbClr val="F4F6F7"/>
          </a:solidFill>
          <a:ln/>
        </p:spPr>
        <p:txBody>
          <a:bodyPr/>
          <a:lstStyle/>
          <a:p>
            <a:endParaRPr lang="pt-BR"/>
          </a:p>
        </p:txBody>
      </p:sp>
      <p:sp>
        <p:nvSpPr>
          <p:cNvPr id="81" name="Shape 2">
            <a:extLst>
              <a:ext uri="{FF2B5EF4-FFF2-40B4-BE49-F238E27FC236}">
                <a16:creationId xmlns:a16="http://schemas.microsoft.com/office/drawing/2014/main" id="{BEFA3A59-5C92-FB9F-7B68-11DFAEF03336}"/>
              </a:ext>
            </a:extLst>
          </p:cNvPr>
          <p:cNvSpPr/>
          <p:nvPr/>
        </p:nvSpPr>
        <p:spPr>
          <a:xfrm>
            <a:off x="1206449" y="2992005"/>
            <a:ext cx="3060000" cy="1410015"/>
          </a:xfrm>
          <a:prstGeom prst="roundRect">
            <a:avLst>
              <a:gd name="adj" fmla="val 6897"/>
            </a:avLst>
          </a:prstGeom>
          <a:solidFill>
            <a:srgbClr val="F4F6F7"/>
          </a:solidFill>
          <a:ln/>
        </p:spPr>
        <p:txBody>
          <a:bodyPr/>
          <a:lstStyle/>
          <a:p>
            <a:endParaRPr lang="pt-BR"/>
          </a:p>
        </p:txBody>
      </p:sp>
      <p:sp>
        <p:nvSpPr>
          <p:cNvPr id="83" name="Shape 2">
            <a:extLst>
              <a:ext uri="{FF2B5EF4-FFF2-40B4-BE49-F238E27FC236}">
                <a16:creationId xmlns:a16="http://schemas.microsoft.com/office/drawing/2014/main" id="{CDBCE7C1-4124-8AF8-937F-8342DBEDDB95}"/>
              </a:ext>
            </a:extLst>
          </p:cNvPr>
          <p:cNvSpPr>
            <a:spLocks/>
          </p:cNvSpPr>
          <p:nvPr/>
        </p:nvSpPr>
        <p:spPr>
          <a:xfrm>
            <a:off x="4802227" y="2994827"/>
            <a:ext cx="3060000" cy="1410015"/>
          </a:xfrm>
          <a:prstGeom prst="roundRect">
            <a:avLst>
              <a:gd name="adj" fmla="val 6897"/>
            </a:avLst>
          </a:prstGeom>
          <a:solidFill>
            <a:srgbClr val="F4F6F7"/>
          </a:solidFill>
          <a:ln/>
        </p:spPr>
        <p:txBody>
          <a:bodyPr/>
          <a:lstStyle/>
          <a:p>
            <a:endParaRPr lang="pt-BR"/>
          </a:p>
        </p:txBody>
      </p:sp>
      <p:sp>
        <p:nvSpPr>
          <p:cNvPr id="87" name="Shape 3">
            <a:extLst>
              <a:ext uri="{FF2B5EF4-FFF2-40B4-BE49-F238E27FC236}">
                <a16:creationId xmlns:a16="http://schemas.microsoft.com/office/drawing/2014/main" id="{FE3167C1-2F99-49F0-0265-AC5259C0CFC2}"/>
              </a:ext>
            </a:extLst>
          </p:cNvPr>
          <p:cNvSpPr/>
          <p:nvPr/>
        </p:nvSpPr>
        <p:spPr>
          <a:xfrm>
            <a:off x="1186101" y="1342175"/>
            <a:ext cx="3054697" cy="974462"/>
          </a:xfrm>
          <a:custGeom>
            <a:avLst/>
            <a:gdLst/>
            <a:ahLst/>
            <a:cxnLst/>
            <a:rect l="l" t="t" r="r" b="b"/>
            <a:pathLst>
              <a:path w="3386634" h="1473002">
                <a:moveTo>
                  <a:pt x="0" y="101600"/>
                </a:moveTo>
                <a:lnTo>
                  <a:pt x="0" y="101600"/>
                </a:lnTo>
                <a:arcTo wR="101600" hR="101600" stAng="10800000" swAng="5400000"/>
                <a:lnTo>
                  <a:pt x="3285034" y="0"/>
                </a:lnTo>
                <a:arcTo wR="101600" hR="101600" stAng="16200000" swAng="5400000"/>
                <a:lnTo>
                  <a:pt x="3386634" y="101600"/>
                </a:lnTo>
                <a:arcTo wR="101600" hR="50800" stAng="0" swAng="-5400000"/>
                <a:lnTo>
                  <a:pt x="101600" y="50800"/>
                </a:lnTo>
                <a:arcTo wR="101600" hR="50800" stAng="16200000" swAng="-5400000"/>
                <a:close/>
              </a:path>
            </a:pathLst>
          </a:custGeom>
          <a:solidFill>
            <a:srgbClr val="33FF7D"/>
          </a:solidFill>
          <a:ln/>
        </p:spPr>
        <p:txBody>
          <a:bodyPr/>
          <a:lstStyle/>
          <a:p>
            <a:endParaRPr lang="pt-BR"/>
          </a:p>
        </p:txBody>
      </p:sp>
      <p:sp>
        <p:nvSpPr>
          <p:cNvPr id="89" name="Shape 3">
            <a:extLst>
              <a:ext uri="{FF2B5EF4-FFF2-40B4-BE49-F238E27FC236}">
                <a16:creationId xmlns:a16="http://schemas.microsoft.com/office/drawing/2014/main" id="{3DBA3499-D45D-CCD7-8A6E-0C0E4E3F5280}"/>
              </a:ext>
            </a:extLst>
          </p:cNvPr>
          <p:cNvSpPr/>
          <p:nvPr/>
        </p:nvSpPr>
        <p:spPr>
          <a:xfrm>
            <a:off x="4776576" y="1344997"/>
            <a:ext cx="3059999" cy="974462"/>
          </a:xfrm>
          <a:custGeom>
            <a:avLst/>
            <a:gdLst/>
            <a:ahLst/>
            <a:cxnLst/>
            <a:rect l="l" t="t" r="r" b="b"/>
            <a:pathLst>
              <a:path w="3386634" h="1473002">
                <a:moveTo>
                  <a:pt x="0" y="101600"/>
                </a:moveTo>
                <a:lnTo>
                  <a:pt x="0" y="101600"/>
                </a:lnTo>
                <a:arcTo wR="101600" hR="101600" stAng="10800000" swAng="5400000"/>
                <a:lnTo>
                  <a:pt x="3285034" y="0"/>
                </a:lnTo>
                <a:arcTo wR="101600" hR="101600" stAng="16200000" swAng="5400000"/>
                <a:lnTo>
                  <a:pt x="3386634" y="101600"/>
                </a:lnTo>
                <a:arcTo wR="101600" hR="50800" stAng="0" swAng="-5400000"/>
                <a:lnTo>
                  <a:pt x="101600" y="50800"/>
                </a:lnTo>
                <a:arcTo wR="101600" hR="50800" stAng="16200000" swAng="-5400000"/>
                <a:close/>
              </a:path>
            </a:pathLst>
          </a:custGeom>
          <a:solidFill>
            <a:srgbClr val="33FF7D"/>
          </a:solidFill>
          <a:ln/>
        </p:spPr>
        <p:txBody>
          <a:bodyPr/>
          <a:lstStyle/>
          <a:p>
            <a:endParaRPr lang="pt-BR"/>
          </a:p>
        </p:txBody>
      </p:sp>
      <p:sp>
        <p:nvSpPr>
          <p:cNvPr id="91" name="Shape 3">
            <a:extLst>
              <a:ext uri="{FF2B5EF4-FFF2-40B4-BE49-F238E27FC236}">
                <a16:creationId xmlns:a16="http://schemas.microsoft.com/office/drawing/2014/main" id="{F862B5B9-F574-2750-3BF9-2E6FBB7B8C22}"/>
              </a:ext>
            </a:extLst>
          </p:cNvPr>
          <p:cNvSpPr/>
          <p:nvPr/>
        </p:nvSpPr>
        <p:spPr>
          <a:xfrm>
            <a:off x="1206448" y="2992005"/>
            <a:ext cx="3054697" cy="974462"/>
          </a:xfrm>
          <a:custGeom>
            <a:avLst/>
            <a:gdLst/>
            <a:ahLst/>
            <a:cxnLst/>
            <a:rect l="l" t="t" r="r" b="b"/>
            <a:pathLst>
              <a:path w="3386634" h="1473002">
                <a:moveTo>
                  <a:pt x="0" y="101600"/>
                </a:moveTo>
                <a:lnTo>
                  <a:pt x="0" y="101600"/>
                </a:lnTo>
                <a:arcTo wR="101600" hR="101600" stAng="10800000" swAng="5400000"/>
                <a:lnTo>
                  <a:pt x="3285034" y="0"/>
                </a:lnTo>
                <a:arcTo wR="101600" hR="101600" stAng="16200000" swAng="5400000"/>
                <a:lnTo>
                  <a:pt x="3386634" y="101600"/>
                </a:lnTo>
                <a:arcTo wR="101600" hR="50800" stAng="0" swAng="-5400000"/>
                <a:lnTo>
                  <a:pt x="101600" y="50800"/>
                </a:lnTo>
                <a:arcTo wR="101600" hR="50800" stAng="16200000" swAng="-5400000"/>
                <a:close/>
              </a:path>
            </a:pathLst>
          </a:custGeom>
          <a:solidFill>
            <a:srgbClr val="33FF7D"/>
          </a:solidFill>
          <a:ln/>
        </p:spPr>
        <p:txBody>
          <a:bodyPr/>
          <a:lstStyle/>
          <a:p>
            <a:endParaRPr lang="pt-BR"/>
          </a:p>
        </p:txBody>
      </p:sp>
      <p:sp>
        <p:nvSpPr>
          <p:cNvPr id="93" name="Shape 3">
            <a:extLst>
              <a:ext uri="{FF2B5EF4-FFF2-40B4-BE49-F238E27FC236}">
                <a16:creationId xmlns:a16="http://schemas.microsoft.com/office/drawing/2014/main" id="{67BE8D38-0418-3C67-F6E0-CEA55DAE2AFB}"/>
              </a:ext>
            </a:extLst>
          </p:cNvPr>
          <p:cNvSpPr/>
          <p:nvPr/>
        </p:nvSpPr>
        <p:spPr>
          <a:xfrm>
            <a:off x="4802227" y="2994827"/>
            <a:ext cx="3043855" cy="974462"/>
          </a:xfrm>
          <a:custGeom>
            <a:avLst/>
            <a:gdLst/>
            <a:ahLst/>
            <a:cxnLst/>
            <a:rect l="l" t="t" r="r" b="b"/>
            <a:pathLst>
              <a:path w="3386634" h="1473002">
                <a:moveTo>
                  <a:pt x="0" y="101600"/>
                </a:moveTo>
                <a:lnTo>
                  <a:pt x="0" y="101600"/>
                </a:lnTo>
                <a:arcTo wR="101600" hR="101600" stAng="10800000" swAng="5400000"/>
                <a:lnTo>
                  <a:pt x="3285034" y="0"/>
                </a:lnTo>
                <a:arcTo wR="101600" hR="101600" stAng="16200000" swAng="5400000"/>
                <a:lnTo>
                  <a:pt x="3386634" y="101600"/>
                </a:lnTo>
                <a:arcTo wR="101600" hR="50800" stAng="0" swAng="-5400000"/>
                <a:lnTo>
                  <a:pt x="101600" y="50800"/>
                </a:lnTo>
                <a:arcTo wR="101600" hR="50800" stAng="16200000" swAng="-5400000"/>
                <a:close/>
              </a:path>
            </a:pathLst>
          </a:custGeom>
          <a:solidFill>
            <a:srgbClr val="33FF7D"/>
          </a:solidFill>
          <a:ln/>
        </p:spPr>
        <p:txBody>
          <a:bodyPr/>
          <a:lstStyle/>
          <a:p>
            <a:endParaRPr lang="pt-BR"/>
          </a:p>
        </p:txBody>
      </p:sp>
      <p:pic>
        <p:nvPicPr>
          <p:cNvPr id="101" name="Image 2" descr="Database">
            <a:extLst>
              <a:ext uri="{FF2B5EF4-FFF2-40B4-BE49-F238E27FC236}">
                <a16:creationId xmlns:a16="http://schemas.microsoft.com/office/drawing/2014/main" id="{F3344B5F-7EB0-1AD8-86A5-09A94C79556B}"/>
              </a:ext>
            </a:extLst>
          </p:cNvPr>
          <p:cNvPicPr>
            <a:picLocks noChangeAspect="1"/>
          </p:cNvPicPr>
          <p:nvPr/>
        </p:nvPicPr>
        <p:blipFill>
          <a:blip r:embed="rId4"/>
          <a:srcRect/>
          <a:stretch/>
        </p:blipFill>
        <p:spPr>
          <a:xfrm>
            <a:off x="7111104" y="1369969"/>
            <a:ext cx="650620" cy="650620"/>
          </a:xfrm>
          <a:prstGeom prst="rect">
            <a:avLst/>
          </a:prstGeom>
        </p:spPr>
      </p:pic>
      <p:sp>
        <p:nvSpPr>
          <p:cNvPr id="103" name="Text 4">
            <a:extLst>
              <a:ext uri="{FF2B5EF4-FFF2-40B4-BE49-F238E27FC236}">
                <a16:creationId xmlns:a16="http://schemas.microsoft.com/office/drawing/2014/main" id="{48E55A82-E088-A9A6-EC7F-041099788193}"/>
              </a:ext>
            </a:extLst>
          </p:cNvPr>
          <p:cNvSpPr/>
          <p:nvPr/>
        </p:nvSpPr>
        <p:spPr>
          <a:xfrm>
            <a:off x="1522403" y="1479065"/>
            <a:ext cx="1680311" cy="528241"/>
          </a:xfrm>
          <a:prstGeom prst="rect">
            <a:avLst/>
          </a:prstGeom>
          <a:noFill/>
          <a:ln/>
        </p:spPr>
        <p:txBody>
          <a:bodyPr wrap="none" lIns="0" tIns="0" rIns="0" bIns="0" rtlCol="0" anchor="t">
            <a:normAutofit/>
          </a:bodyPr>
          <a:lstStyle/>
          <a:p>
            <a:pPr marL="0" indent="0">
              <a:lnSpc>
                <a:spcPts val="3960"/>
              </a:lnSpc>
              <a:buNone/>
            </a:pPr>
            <a:r>
              <a:rPr lang="en-US" sz="3600" b="1" dirty="0">
                <a:solidFill>
                  <a:srgbClr val="1B3644"/>
                </a:solidFill>
                <a:latin typeface="Noto Sans" panose="020B0502040504020204" pitchFamily="34" charset="0"/>
                <a:ea typeface="Noto Sans" panose="020B0502040504020204" pitchFamily="34" charset="0"/>
                <a:cs typeface="Noto Sans" panose="020B0502040504020204" pitchFamily="34" charset="0"/>
              </a:rPr>
              <a:t>164</a:t>
            </a:r>
            <a:endParaRPr lang="en-US" sz="3600" dirty="0">
              <a:solidFill>
                <a:srgbClr val="1B3644"/>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5" name="Text 4">
            <a:extLst>
              <a:ext uri="{FF2B5EF4-FFF2-40B4-BE49-F238E27FC236}">
                <a16:creationId xmlns:a16="http://schemas.microsoft.com/office/drawing/2014/main" id="{4D369C23-723A-CA9F-8B01-F9D5423DAAAE}"/>
              </a:ext>
            </a:extLst>
          </p:cNvPr>
          <p:cNvSpPr/>
          <p:nvPr/>
        </p:nvSpPr>
        <p:spPr>
          <a:xfrm>
            <a:off x="4947034" y="1498318"/>
            <a:ext cx="2458547" cy="528241"/>
          </a:xfrm>
          <a:prstGeom prst="rect">
            <a:avLst/>
          </a:prstGeom>
          <a:noFill/>
          <a:ln/>
        </p:spPr>
        <p:txBody>
          <a:bodyPr wrap="none" lIns="0" tIns="0" rIns="0" bIns="0" rtlCol="0" anchor="t">
            <a:normAutofit/>
          </a:bodyPr>
          <a:lstStyle/>
          <a:p>
            <a:pPr>
              <a:lnSpc>
                <a:spcPts val="3960"/>
              </a:lnSpc>
            </a:pPr>
            <a:r>
              <a:rPr lang="en-US" sz="3600" b="1" dirty="0">
                <a:solidFill>
                  <a:srgbClr val="1B3644"/>
                </a:solidFill>
                <a:latin typeface="Noto Sans" panose="020B0502040504020204" pitchFamily="34" charset="0"/>
                <a:ea typeface="Noto Sans" panose="020B0502040504020204" pitchFamily="34" charset="0"/>
                <a:cs typeface="Noto Sans" panose="020B0502040504020204" pitchFamily="34" charset="0"/>
              </a:rPr>
              <a:t>4,442,539</a:t>
            </a:r>
            <a:endParaRPr lang="en-US" sz="3600" dirty="0">
              <a:latin typeface="Noto Sans" panose="020B0502040504020204" pitchFamily="34" charset="0"/>
              <a:ea typeface="Noto Sans" panose="020B0502040504020204" pitchFamily="34" charset="0"/>
              <a:cs typeface="Noto Sans" panose="020B0502040504020204" pitchFamily="34" charset="0"/>
            </a:endParaRPr>
          </a:p>
        </p:txBody>
      </p:sp>
      <p:sp>
        <p:nvSpPr>
          <p:cNvPr id="107" name="Text 5">
            <a:extLst>
              <a:ext uri="{FF2B5EF4-FFF2-40B4-BE49-F238E27FC236}">
                <a16:creationId xmlns:a16="http://schemas.microsoft.com/office/drawing/2014/main" id="{4C1342C6-006C-0F2F-3F9A-3F66557D6DF1}"/>
              </a:ext>
            </a:extLst>
          </p:cNvPr>
          <p:cNvSpPr/>
          <p:nvPr/>
        </p:nvSpPr>
        <p:spPr>
          <a:xfrm>
            <a:off x="1522403" y="2154283"/>
            <a:ext cx="2170813" cy="487561"/>
          </a:xfrm>
          <a:prstGeom prst="rect">
            <a:avLst/>
          </a:prstGeom>
          <a:noFill/>
          <a:ln/>
        </p:spPr>
        <p:txBody>
          <a:bodyPr wrap="square" lIns="0" tIns="0" rIns="0" bIns="0" rtlCol="0" anchor="t">
            <a:normAutofit fontScale="85000" lnSpcReduction="10000"/>
          </a:bodyPr>
          <a:lstStyle/>
          <a:p>
            <a:pPr>
              <a:lnSpc>
                <a:spcPts val="1820"/>
              </a:lnSpc>
            </a:pPr>
            <a:r>
              <a:rPr lang="en-US" sz="1600" dirty="0">
                <a:solidFill>
                  <a:srgbClr val="0F261F"/>
                </a:solidFill>
                <a:latin typeface="Noto Sans" pitchFamily="34" charset="0"/>
                <a:ea typeface="Noto Sans" pitchFamily="34" charset="-122"/>
                <a:cs typeface="Noto Sans" pitchFamily="34" charset="-120"/>
              </a:rPr>
              <a:t>species: 154 birds, 5 mammals, 5 amphibians</a:t>
            </a:r>
          </a:p>
        </p:txBody>
      </p:sp>
      <p:sp>
        <p:nvSpPr>
          <p:cNvPr id="109" name="Text 5">
            <a:extLst>
              <a:ext uri="{FF2B5EF4-FFF2-40B4-BE49-F238E27FC236}">
                <a16:creationId xmlns:a16="http://schemas.microsoft.com/office/drawing/2014/main" id="{4AF9671F-7A6B-3434-2D74-CAA36736D8D7}"/>
              </a:ext>
            </a:extLst>
          </p:cNvPr>
          <p:cNvSpPr/>
          <p:nvPr/>
        </p:nvSpPr>
        <p:spPr>
          <a:xfrm>
            <a:off x="5050138" y="2157105"/>
            <a:ext cx="2391794" cy="487561"/>
          </a:xfrm>
          <a:prstGeom prst="rect">
            <a:avLst/>
          </a:prstGeom>
          <a:noFill/>
          <a:ln/>
        </p:spPr>
        <p:txBody>
          <a:bodyPr wrap="square" lIns="0" tIns="0" rIns="0" bIns="0" rtlCol="0" anchor="t">
            <a:normAutofit/>
          </a:bodyPr>
          <a:lstStyle/>
          <a:p>
            <a:pPr>
              <a:lnSpc>
                <a:spcPts val="1820"/>
              </a:lnSpc>
            </a:pPr>
            <a:r>
              <a:rPr lang="en-US" sz="1600" dirty="0">
                <a:solidFill>
                  <a:srgbClr val="0F261F"/>
                </a:solidFill>
                <a:latin typeface="Noto Sans" pitchFamily="34" charset="0"/>
                <a:ea typeface="Noto Sans" pitchFamily="34" charset="-122"/>
                <a:cs typeface="Noto Sans" pitchFamily="34" charset="-120"/>
              </a:rPr>
              <a:t>one-minute recordings</a:t>
            </a:r>
            <a:endParaRPr lang="en-US" sz="1600" dirty="0"/>
          </a:p>
        </p:txBody>
      </p:sp>
      <p:pic>
        <p:nvPicPr>
          <p:cNvPr id="111" name="Image 3" descr="Headphones">
            <a:extLst>
              <a:ext uri="{FF2B5EF4-FFF2-40B4-BE49-F238E27FC236}">
                <a16:creationId xmlns:a16="http://schemas.microsoft.com/office/drawing/2014/main" id="{A5246720-8C8B-3C91-4024-04E44BDB642C}"/>
              </a:ext>
            </a:extLst>
          </p:cNvPr>
          <p:cNvPicPr>
            <a:picLocks noChangeAspect="1"/>
          </p:cNvPicPr>
          <p:nvPr/>
        </p:nvPicPr>
        <p:blipFill>
          <a:blip r:embed="rId5"/>
          <a:srcRect/>
          <a:stretch/>
        </p:blipFill>
        <p:spPr>
          <a:xfrm>
            <a:off x="7187437" y="3126182"/>
            <a:ext cx="566502" cy="566502"/>
          </a:xfrm>
          <a:prstGeom prst="rect">
            <a:avLst/>
          </a:prstGeom>
        </p:spPr>
      </p:pic>
      <p:pic>
        <p:nvPicPr>
          <p:cNvPr id="115" name="Image 5" descr="Shield with alert mark">
            <a:extLst>
              <a:ext uri="{FF2B5EF4-FFF2-40B4-BE49-F238E27FC236}">
                <a16:creationId xmlns:a16="http://schemas.microsoft.com/office/drawing/2014/main" id="{2F4C26B8-D0D5-90C9-E3AF-B0ADFF748487}"/>
              </a:ext>
            </a:extLst>
          </p:cNvPr>
          <p:cNvPicPr>
            <a:picLocks noChangeAspect="1"/>
          </p:cNvPicPr>
          <p:nvPr/>
        </p:nvPicPr>
        <p:blipFill>
          <a:blip r:embed="rId6"/>
          <a:srcRect/>
          <a:stretch/>
        </p:blipFill>
        <p:spPr>
          <a:xfrm>
            <a:off x="3495598" y="3127126"/>
            <a:ext cx="530761" cy="530761"/>
          </a:xfrm>
          <a:prstGeom prst="rect">
            <a:avLst/>
          </a:prstGeom>
        </p:spPr>
      </p:pic>
      <p:sp>
        <p:nvSpPr>
          <p:cNvPr id="119" name="Text 4">
            <a:extLst>
              <a:ext uri="{FF2B5EF4-FFF2-40B4-BE49-F238E27FC236}">
                <a16:creationId xmlns:a16="http://schemas.microsoft.com/office/drawing/2014/main" id="{7CD401C9-AD2A-D854-989E-8405372D5AE0}"/>
              </a:ext>
            </a:extLst>
          </p:cNvPr>
          <p:cNvSpPr/>
          <p:nvPr/>
        </p:nvSpPr>
        <p:spPr>
          <a:xfrm>
            <a:off x="1522403" y="3163438"/>
            <a:ext cx="530761" cy="528241"/>
          </a:xfrm>
          <a:prstGeom prst="rect">
            <a:avLst/>
          </a:prstGeom>
          <a:noFill/>
          <a:ln/>
        </p:spPr>
        <p:txBody>
          <a:bodyPr wrap="none" lIns="0" tIns="0" rIns="0" bIns="0" rtlCol="0" anchor="t">
            <a:normAutofit/>
          </a:bodyPr>
          <a:lstStyle/>
          <a:p>
            <a:pPr marL="0" indent="0">
              <a:lnSpc>
                <a:spcPts val="3960"/>
              </a:lnSpc>
              <a:buNone/>
            </a:pPr>
            <a:r>
              <a:rPr lang="en-US" sz="3600" b="1" dirty="0">
                <a:solidFill>
                  <a:srgbClr val="1B3644"/>
                </a:solidFill>
                <a:latin typeface="Noto Sans" panose="020B0502040504020204" pitchFamily="34" charset="0"/>
                <a:ea typeface="Noto Sans" panose="020B0502040504020204" pitchFamily="34" charset="0"/>
                <a:cs typeface="Noto Sans" panose="020B0502040504020204" pitchFamily="34" charset="0"/>
              </a:rPr>
              <a:t>5</a:t>
            </a:r>
            <a:endParaRPr lang="en-US" sz="3600" dirty="0">
              <a:solidFill>
                <a:srgbClr val="1B3644"/>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1" name="Text 4">
            <a:extLst>
              <a:ext uri="{FF2B5EF4-FFF2-40B4-BE49-F238E27FC236}">
                <a16:creationId xmlns:a16="http://schemas.microsoft.com/office/drawing/2014/main" id="{5F32CBC9-8CAC-96DE-A6A3-7F8CF129726F}"/>
              </a:ext>
            </a:extLst>
          </p:cNvPr>
          <p:cNvSpPr/>
          <p:nvPr/>
        </p:nvSpPr>
        <p:spPr>
          <a:xfrm>
            <a:off x="4977867" y="3145312"/>
            <a:ext cx="2458547" cy="528241"/>
          </a:xfrm>
          <a:prstGeom prst="rect">
            <a:avLst/>
          </a:prstGeom>
          <a:noFill/>
          <a:ln/>
        </p:spPr>
        <p:txBody>
          <a:bodyPr wrap="none" lIns="0" tIns="0" rIns="0" bIns="0" rtlCol="0" anchor="t">
            <a:normAutofit/>
          </a:bodyPr>
          <a:lstStyle/>
          <a:p>
            <a:pPr>
              <a:lnSpc>
                <a:spcPts val="3960"/>
              </a:lnSpc>
            </a:pPr>
            <a:r>
              <a:rPr lang="en-US" sz="3600" b="1" dirty="0">
                <a:solidFill>
                  <a:srgbClr val="1B3644"/>
                </a:solidFill>
                <a:latin typeface="Noto Sans" panose="020B0502040504020204" pitchFamily="34" charset="0"/>
                <a:ea typeface="Noto Sans" panose="020B0502040504020204" pitchFamily="34" charset="0"/>
                <a:cs typeface="Noto Sans" panose="020B0502040504020204" pitchFamily="34" charset="0"/>
              </a:rPr>
              <a:t>8.5 years</a:t>
            </a:r>
            <a:endParaRPr lang="en-US" sz="3600" dirty="0">
              <a:latin typeface="Noto Sans" panose="020B0502040504020204" pitchFamily="34" charset="0"/>
              <a:ea typeface="Noto Sans" panose="020B0502040504020204" pitchFamily="34" charset="0"/>
              <a:cs typeface="Noto Sans" panose="020B0502040504020204" pitchFamily="34" charset="0"/>
            </a:endParaRPr>
          </a:p>
        </p:txBody>
      </p:sp>
      <p:sp>
        <p:nvSpPr>
          <p:cNvPr id="127" name="Text 5">
            <a:extLst>
              <a:ext uri="{FF2B5EF4-FFF2-40B4-BE49-F238E27FC236}">
                <a16:creationId xmlns:a16="http://schemas.microsoft.com/office/drawing/2014/main" id="{76D28E46-C339-931A-6036-6FE2E2BC3168}"/>
              </a:ext>
            </a:extLst>
          </p:cNvPr>
          <p:cNvSpPr/>
          <p:nvPr/>
        </p:nvSpPr>
        <p:spPr>
          <a:xfrm>
            <a:off x="1474484" y="3777794"/>
            <a:ext cx="2313825" cy="487561"/>
          </a:xfrm>
          <a:prstGeom prst="rect">
            <a:avLst/>
          </a:prstGeom>
          <a:noFill/>
          <a:ln/>
        </p:spPr>
        <p:txBody>
          <a:bodyPr wrap="square" lIns="0" tIns="0" rIns="0" bIns="0" rtlCol="0" anchor="t">
            <a:normAutofit lnSpcReduction="10000"/>
          </a:bodyPr>
          <a:lstStyle/>
          <a:p>
            <a:pPr>
              <a:lnSpc>
                <a:spcPct val="100000"/>
              </a:lnSpc>
            </a:pPr>
            <a:r>
              <a:rPr lang="en-US" sz="1600" dirty="0">
                <a:solidFill>
                  <a:srgbClr val="0F261F"/>
                </a:solidFill>
                <a:latin typeface="Noto Sans" pitchFamily="34" charset="0"/>
                <a:ea typeface="Noto Sans" pitchFamily="34" charset="-122"/>
                <a:cs typeface="Noto Sans" pitchFamily="34" charset="-120"/>
              </a:rPr>
              <a:t>species of conservation concern</a:t>
            </a:r>
            <a:endParaRPr lang="en-US" sz="1600" dirty="0"/>
          </a:p>
        </p:txBody>
      </p:sp>
      <p:sp>
        <p:nvSpPr>
          <p:cNvPr id="129" name="Text 5">
            <a:extLst>
              <a:ext uri="{FF2B5EF4-FFF2-40B4-BE49-F238E27FC236}">
                <a16:creationId xmlns:a16="http://schemas.microsoft.com/office/drawing/2014/main" id="{3EB52F65-2893-056C-3663-19688C430931}"/>
              </a:ext>
            </a:extLst>
          </p:cNvPr>
          <p:cNvSpPr/>
          <p:nvPr/>
        </p:nvSpPr>
        <p:spPr>
          <a:xfrm>
            <a:off x="5155636" y="3764636"/>
            <a:ext cx="2170813" cy="487561"/>
          </a:xfrm>
          <a:prstGeom prst="rect">
            <a:avLst/>
          </a:prstGeom>
          <a:noFill/>
          <a:ln/>
        </p:spPr>
        <p:txBody>
          <a:bodyPr wrap="square" lIns="0" tIns="0" rIns="0" bIns="0" rtlCol="0" anchor="t">
            <a:normAutofit/>
          </a:bodyPr>
          <a:lstStyle/>
          <a:p>
            <a:pPr marL="0" indent="0" algn="l">
              <a:lnSpc>
                <a:spcPts val="1820"/>
              </a:lnSpc>
              <a:buNone/>
            </a:pPr>
            <a:r>
              <a:rPr lang="en-US" sz="1600" b="1" dirty="0">
                <a:solidFill>
                  <a:srgbClr val="33FF7D"/>
                </a:solidFill>
                <a:latin typeface="Noto Sans" pitchFamily="34" charset="0"/>
                <a:ea typeface="Noto Sans" pitchFamily="34" charset="-122"/>
                <a:cs typeface="Noto Sans" pitchFamily="34" charset="-120"/>
              </a:rPr>
              <a:t>of continuous sound (~74,000 hours</a:t>
            </a:r>
            <a:r>
              <a:rPr lang="en-US" sz="1600" dirty="0">
                <a:solidFill>
                  <a:srgbClr val="33FF7D"/>
                </a:solidFill>
                <a:latin typeface="Noto Sans" pitchFamily="34" charset="0"/>
                <a:ea typeface="Noto Sans" pitchFamily="34" charset="-122"/>
                <a:cs typeface="Noto Sans" pitchFamily="34" charset="-120"/>
              </a:rPr>
              <a:t>)</a:t>
            </a:r>
          </a:p>
        </p:txBody>
      </p:sp>
      <p:pic>
        <p:nvPicPr>
          <p:cNvPr id="10" name="Google Shape;184;p2">
            <a:extLst>
              <a:ext uri="{FF2B5EF4-FFF2-40B4-BE49-F238E27FC236}">
                <a16:creationId xmlns:a16="http://schemas.microsoft.com/office/drawing/2014/main" id="{6F069970-E4BF-AD1C-6136-5ACC52CA3AD7}"/>
              </a:ext>
            </a:extLst>
          </p:cNvPr>
          <p:cNvPicPr preferRelativeResize="0">
            <a:picLocks noChangeAspect="1"/>
          </p:cNvPicPr>
          <p:nvPr/>
        </p:nvPicPr>
        <p:blipFill rotWithShape="1">
          <a:blip r:embed="rId7">
            <a:alphaModFix/>
          </a:blip>
          <a:srcRect l="12820" r="11091"/>
          <a:stretch>
            <a:fillRect/>
          </a:stretch>
        </p:blipFill>
        <p:spPr>
          <a:xfrm>
            <a:off x="7720669" y="117653"/>
            <a:ext cx="518524" cy="492375"/>
          </a:xfrm>
          <a:prstGeom prst="rect">
            <a:avLst/>
          </a:prstGeom>
          <a:noFill/>
          <a:ln>
            <a:noFill/>
          </a:ln>
        </p:spPr>
      </p:pic>
      <p:pic>
        <p:nvPicPr>
          <p:cNvPr id="14" name="Google Shape;66;p14">
            <a:extLst>
              <a:ext uri="{FF2B5EF4-FFF2-40B4-BE49-F238E27FC236}">
                <a16:creationId xmlns:a16="http://schemas.microsoft.com/office/drawing/2014/main" id="{C0152A04-755E-F421-4A81-E5CB29465B31}"/>
              </a:ext>
            </a:extLst>
          </p:cNvPr>
          <p:cNvPicPr preferRelativeResize="0"/>
          <p:nvPr/>
        </p:nvPicPr>
        <p:blipFill rotWithShape="1">
          <a:blip r:embed="rId8">
            <a:alphaModFix/>
          </a:blip>
          <a:srcRect l="90608" t="83479" r="3109" b="5057"/>
          <a:stretch/>
        </p:blipFill>
        <p:spPr>
          <a:xfrm>
            <a:off x="8285250" y="69015"/>
            <a:ext cx="574498" cy="589650"/>
          </a:xfrm>
          <a:prstGeom prst="rect">
            <a:avLst/>
          </a:prstGeom>
          <a:noFill/>
          <a:ln>
            <a:noFill/>
          </a:ln>
        </p:spPr>
      </p:pic>
      <p:sp>
        <p:nvSpPr>
          <p:cNvPr id="4" name="CaixaDeTexto 3">
            <a:extLst>
              <a:ext uri="{FF2B5EF4-FFF2-40B4-BE49-F238E27FC236}">
                <a16:creationId xmlns:a16="http://schemas.microsoft.com/office/drawing/2014/main" id="{C5AB8E79-94B1-6C89-414E-26D913C00697}"/>
              </a:ext>
            </a:extLst>
          </p:cNvPr>
          <p:cNvSpPr txBox="1"/>
          <p:nvPr/>
        </p:nvSpPr>
        <p:spPr>
          <a:xfrm>
            <a:off x="463750" y="4611643"/>
            <a:ext cx="8234947" cy="707886"/>
          </a:xfrm>
          <a:prstGeom prst="rect">
            <a:avLst/>
          </a:prstGeom>
          <a:noFill/>
        </p:spPr>
        <p:txBody>
          <a:bodyPr wrap="none" rtlCol="0">
            <a:spAutoFit/>
          </a:bodyPr>
          <a:lstStyle/>
          <a:p>
            <a:r>
              <a:rPr lang="en-US" sz="2000" b="1" dirty="0">
                <a:solidFill>
                  <a:srgbClr val="33FF7D"/>
                </a:solidFill>
                <a:latin typeface="Noto Sans" panose="020B0502040504020204" pitchFamily="34" charset="0"/>
                <a:ea typeface="Noto Sans" panose="020B0502040504020204" pitchFamily="34" charset="0"/>
                <a:cs typeface="Noto Sans" panose="020B0502040504020204" pitchFamily="34" charset="0"/>
              </a:rPr>
              <a:t>Every species record was validated by experts before modeling</a:t>
            </a:r>
            <a:endParaRPr lang="en-US" sz="2000" dirty="0">
              <a:solidFill>
                <a:srgbClr val="33FF7D"/>
              </a:solidFill>
              <a:latin typeface="Noto Sans" panose="020B0502040504020204" pitchFamily="34" charset="0"/>
              <a:ea typeface="Noto Sans" panose="020B0502040504020204" pitchFamily="34" charset="0"/>
              <a:cs typeface="Noto Sans" panose="020B0502040504020204" pitchFamily="34" charset="0"/>
            </a:endParaRPr>
          </a:p>
          <a:p>
            <a:endParaRPr lang="pt-BR" sz="2000" dirty="0">
              <a:solidFill>
                <a:srgbClr val="33FF7D"/>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12" name="Image 4" descr="Bird">
            <a:extLst>
              <a:ext uri="{FF2B5EF4-FFF2-40B4-BE49-F238E27FC236}">
                <a16:creationId xmlns:a16="http://schemas.microsoft.com/office/drawing/2014/main" id="{BA2E7491-3270-82FA-ADE7-74EA993C336A}"/>
              </a:ext>
            </a:extLst>
          </p:cNvPr>
          <p:cNvPicPr>
            <a:picLocks noChangeAspect="1"/>
          </p:cNvPicPr>
          <p:nvPr/>
        </p:nvPicPr>
        <p:blipFill>
          <a:blip r:embed="rId9"/>
          <a:srcRect/>
          <a:stretch/>
        </p:blipFill>
        <p:spPr>
          <a:xfrm>
            <a:off x="3562826" y="1483162"/>
            <a:ext cx="495092" cy="495092"/>
          </a:xfrm>
          <a:prstGeom prst="rect">
            <a:avLst/>
          </a:prstGeom>
        </p:spPr>
      </p:pic>
    </p:spTree>
    <p:extLst>
      <p:ext uri="{BB962C8B-B14F-4D97-AF65-F5344CB8AC3E}">
        <p14:creationId xmlns:p14="http://schemas.microsoft.com/office/powerpoint/2010/main" val="349622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31"/>
          <p:cNvPicPr preferRelativeResize="0"/>
          <p:nvPr/>
        </p:nvPicPr>
        <p:blipFill>
          <a:blip r:embed="rId3">
            <a:alphaModFix/>
          </a:blip>
          <a:stretch>
            <a:fillRect/>
          </a:stretch>
        </p:blipFill>
        <p:spPr>
          <a:xfrm>
            <a:off x="0" y="0"/>
            <a:ext cx="9143990" cy="5143500"/>
          </a:xfrm>
          <a:prstGeom prst="rect">
            <a:avLst/>
          </a:prstGeom>
          <a:noFill/>
          <a:ln>
            <a:noFill/>
          </a:ln>
        </p:spPr>
      </p:pic>
      <p:sp>
        <p:nvSpPr>
          <p:cNvPr id="232" name="Google Shape;232;p31"/>
          <p:cNvSpPr txBox="1"/>
          <p:nvPr/>
        </p:nvSpPr>
        <p:spPr>
          <a:xfrm>
            <a:off x="463750" y="440275"/>
            <a:ext cx="6441300" cy="9054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a:solidFill>
                  <a:schemeClr val="lt1"/>
                </a:solidFill>
                <a:latin typeface="Inter SemiBold"/>
                <a:ea typeface="Inter SemiBold"/>
                <a:cs typeface="Inter SemiBold"/>
                <a:sym typeface="Inter SemiBold"/>
              </a:rPr>
              <a:t>Results</a:t>
            </a:r>
            <a:endParaRPr sz="3200">
              <a:solidFill>
                <a:schemeClr val="lt1"/>
              </a:solidFill>
              <a:latin typeface="Inter SemiBold"/>
              <a:ea typeface="Inter SemiBold"/>
              <a:cs typeface="Inter SemiBold"/>
              <a:sym typeface="Inter SemiBold"/>
            </a:endParaRPr>
          </a:p>
          <a:p>
            <a:pPr marL="0" lvl="0" indent="0" algn="l" rtl="0">
              <a:spcBef>
                <a:spcPts val="0"/>
              </a:spcBef>
              <a:spcAft>
                <a:spcPts val="0"/>
              </a:spcAft>
              <a:buClr>
                <a:schemeClr val="dk1"/>
              </a:buClr>
              <a:buSzPts val="1100"/>
              <a:buFont typeface="Arial"/>
              <a:buNone/>
            </a:pPr>
            <a:r>
              <a:rPr lang="en" sz="2000">
                <a:solidFill>
                  <a:srgbClr val="33FF7D"/>
                </a:solidFill>
                <a:latin typeface="Inter SemiBold"/>
                <a:ea typeface="Inter SemiBold"/>
                <a:cs typeface="Inter SemiBold"/>
                <a:sym typeface="Inter SemiBold"/>
              </a:rPr>
              <a:t>AI model</a:t>
            </a:r>
            <a:endParaRPr sz="3200">
              <a:solidFill>
                <a:schemeClr val="lt1"/>
              </a:solidFill>
              <a:latin typeface="Inter SemiBold"/>
              <a:ea typeface="Inter SemiBold"/>
              <a:cs typeface="Inter SemiBold"/>
              <a:sym typeface="Inter SemiBold"/>
            </a:endParaRPr>
          </a:p>
        </p:txBody>
      </p:sp>
      <p:sp>
        <p:nvSpPr>
          <p:cNvPr id="233" name="Google Shape;233;p31"/>
          <p:cNvSpPr txBox="1"/>
          <p:nvPr/>
        </p:nvSpPr>
        <p:spPr>
          <a:xfrm>
            <a:off x="180685" y="1672350"/>
            <a:ext cx="4252800" cy="2954625"/>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lt1"/>
              </a:buClr>
              <a:buSzPts val="1800"/>
              <a:buFont typeface="Noto Sans"/>
              <a:buChar char="●"/>
            </a:pPr>
            <a:r>
              <a:rPr lang="en"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154 classes (species)</a:t>
            </a:r>
            <a:br>
              <a:rPr lang="en"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br>
            <a:endParaRPr lang="en"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endParaRPr>
          </a:p>
          <a:p>
            <a:pPr marL="457200" lvl="0" indent="-342900" algn="l" rtl="0">
              <a:spcBef>
                <a:spcPts val="0"/>
              </a:spcBef>
              <a:spcAft>
                <a:spcPts val="0"/>
              </a:spcAft>
              <a:buClr>
                <a:schemeClr val="lt1"/>
              </a:buClr>
              <a:buSzPts val="1800"/>
              <a:buFont typeface="Noto Sans"/>
              <a:buChar char="●"/>
            </a:pPr>
            <a:r>
              <a:rPr lang="en"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rPr>
              <a:t>Average precision across all classes = 0.989</a:t>
            </a:r>
          </a:p>
          <a:p>
            <a:pPr marL="457200" lvl="0" indent="-342900" algn="l" rtl="0">
              <a:spcBef>
                <a:spcPts val="0"/>
              </a:spcBef>
              <a:spcAft>
                <a:spcPts val="0"/>
              </a:spcAft>
              <a:buClr>
                <a:schemeClr val="lt1"/>
              </a:buClr>
              <a:buSzPts val="1800"/>
              <a:buFont typeface="Noto Sans"/>
              <a:buChar char="●"/>
            </a:pPr>
            <a:endParaRPr lang="en" sz="18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endParaRPr>
          </a:p>
          <a:p>
            <a:pPr marL="457200" indent="-342900">
              <a:buClr>
                <a:schemeClr val="lt1"/>
              </a:buClr>
              <a:buSzPts val="1800"/>
              <a:buFont typeface="Noto Sans"/>
              <a:buChar char="●"/>
            </a:pPr>
            <a:r>
              <a:rPr lang="en-US"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150 of 154 classes at 0.90 or higher; lowest 0.81</a:t>
            </a:r>
          </a:p>
          <a:p>
            <a:pPr marL="457200" lvl="0" indent="0" algn="l" rtl="0">
              <a:spcBef>
                <a:spcPts val="0"/>
              </a:spcBef>
              <a:spcAft>
                <a:spcPts val="0"/>
              </a:spcAft>
              <a:buNone/>
            </a:pPr>
            <a:endParaRPr sz="1800"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Noto Sans"/>
            </a:endParaRPr>
          </a:p>
          <a:p>
            <a:pPr marL="457200" lvl="0" indent="-342900" algn="l" rtl="0">
              <a:spcBef>
                <a:spcPts val="0"/>
              </a:spcBef>
              <a:spcAft>
                <a:spcPts val="0"/>
              </a:spcAft>
              <a:buClr>
                <a:schemeClr val="lt1"/>
              </a:buClr>
              <a:buSzPts val="1800"/>
              <a:buFont typeface="Noto Sans"/>
              <a:buChar char="●"/>
            </a:pPr>
            <a:r>
              <a:rPr lang="en" sz="1800" b="1" dirty="0">
                <a:solidFill>
                  <a:srgbClr val="33FF7D"/>
                </a:solidFill>
                <a:latin typeface="Noto Sans" panose="020B0502040504020204" pitchFamily="34" charset="0"/>
                <a:ea typeface="Noto Sans" panose="020B0502040504020204" pitchFamily="34" charset="0"/>
                <a:cs typeface="Noto Sans" panose="020B0502040504020204" pitchFamily="34" charset="0"/>
                <a:sym typeface="Noto Sans"/>
              </a:rPr>
              <a:t>Model performs well, ready to be run over new data</a:t>
            </a:r>
            <a:endParaRPr sz="1800" b="1" dirty="0">
              <a:solidFill>
                <a:srgbClr val="33FF7D"/>
              </a:solidFill>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3" name="Google Shape;177;p2" descr="Close-up of peacock feathers">
            <a:extLst>
              <a:ext uri="{FF2B5EF4-FFF2-40B4-BE49-F238E27FC236}">
                <a16:creationId xmlns:a16="http://schemas.microsoft.com/office/drawing/2014/main" id="{44265DEB-722C-6F3A-FBC5-3A5ED2D79905}"/>
              </a:ext>
            </a:extLst>
          </p:cNvPr>
          <p:cNvPicPr preferRelativeResize="0">
            <a:picLocks/>
          </p:cNvPicPr>
          <p:nvPr/>
        </p:nvPicPr>
        <p:blipFill rotWithShape="1">
          <a:blip r:embed="rId4">
            <a:alphaModFix/>
          </a:blip>
          <a:srcRect/>
          <a:stretch/>
        </p:blipFill>
        <p:spPr>
          <a:xfrm>
            <a:off x="4504624" y="-5067"/>
            <a:ext cx="4639376" cy="5143499"/>
          </a:xfrm>
          <a:prstGeom prst="rect">
            <a:avLst/>
          </a:prstGeom>
          <a:noFill/>
          <a:ln>
            <a:noFill/>
          </a:ln>
        </p:spPr>
      </p:pic>
      <p:pic>
        <p:nvPicPr>
          <p:cNvPr id="5" name="Google Shape;179;p2">
            <a:extLst>
              <a:ext uri="{FF2B5EF4-FFF2-40B4-BE49-F238E27FC236}">
                <a16:creationId xmlns:a16="http://schemas.microsoft.com/office/drawing/2014/main" id="{538364E3-7525-9551-CEDF-989293E45D44}"/>
              </a:ext>
            </a:extLst>
          </p:cNvPr>
          <p:cNvPicPr preferRelativeResize="0"/>
          <p:nvPr/>
        </p:nvPicPr>
        <p:blipFill rotWithShape="1">
          <a:blip r:embed="rId5">
            <a:alphaModFix/>
          </a:blip>
          <a:srcRect/>
          <a:stretch/>
        </p:blipFill>
        <p:spPr>
          <a:xfrm>
            <a:off x="4898534" y="-64107"/>
            <a:ext cx="3851554" cy="2311574"/>
          </a:xfrm>
          <a:prstGeom prst="rect">
            <a:avLst/>
          </a:prstGeom>
          <a:noFill/>
          <a:ln>
            <a:noFill/>
          </a:ln>
        </p:spPr>
      </p:pic>
      <p:sp>
        <p:nvSpPr>
          <p:cNvPr id="7" name="Google Shape;193;p3">
            <a:extLst>
              <a:ext uri="{FF2B5EF4-FFF2-40B4-BE49-F238E27FC236}">
                <a16:creationId xmlns:a16="http://schemas.microsoft.com/office/drawing/2014/main" id="{B4A47420-F2C2-A8B0-6588-A7A5715FF3C8}"/>
              </a:ext>
            </a:extLst>
          </p:cNvPr>
          <p:cNvSpPr/>
          <p:nvPr/>
        </p:nvSpPr>
        <p:spPr>
          <a:xfrm>
            <a:off x="5480203" y="4738183"/>
            <a:ext cx="2688218" cy="300052"/>
          </a:xfrm>
          <a:prstGeom prst="rect">
            <a:avLst/>
          </a:prstGeom>
          <a:noFill/>
          <a:ln>
            <a:noFill/>
          </a:ln>
        </p:spPr>
        <p:txBody>
          <a:bodyPr spcFirstLastPara="1" wrap="square" lIns="68569" tIns="34275" rIns="68569" bIns="34275" anchor="t" anchorCtr="0">
            <a:spAutoFit/>
          </a:bodyPr>
          <a:lstStyle/>
          <a:p>
            <a:pPr algn="ctr"/>
            <a:r>
              <a:rPr lang="en-US" sz="15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Avenir"/>
              </a:rPr>
              <a:t>https://watchout.com.hr/</a:t>
            </a:r>
            <a:endParaRPr sz="15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9" name="Google Shape;177;p2" descr="Close-up of peacock feathers">
            <a:extLst>
              <a:ext uri="{FF2B5EF4-FFF2-40B4-BE49-F238E27FC236}">
                <a16:creationId xmlns:a16="http://schemas.microsoft.com/office/drawing/2014/main" id="{7E48AC6E-834B-23E2-C20C-2C3C2914B383}"/>
              </a:ext>
            </a:extLst>
          </p:cNvPr>
          <p:cNvPicPr preferRelativeResize="0">
            <a:picLocks/>
          </p:cNvPicPr>
          <p:nvPr/>
        </p:nvPicPr>
        <p:blipFill rotWithShape="1">
          <a:blip r:embed="rId4">
            <a:alphaModFix/>
          </a:blip>
          <a:srcRect/>
          <a:stretch/>
        </p:blipFill>
        <p:spPr>
          <a:xfrm>
            <a:off x="4504614" y="1"/>
            <a:ext cx="4639376" cy="5143499"/>
          </a:xfrm>
          <a:prstGeom prst="rect">
            <a:avLst/>
          </a:prstGeom>
          <a:noFill/>
          <a:ln>
            <a:noFill/>
          </a:ln>
        </p:spPr>
      </p:pic>
      <p:pic>
        <p:nvPicPr>
          <p:cNvPr id="10" name="Google Shape;179;p2">
            <a:extLst>
              <a:ext uri="{FF2B5EF4-FFF2-40B4-BE49-F238E27FC236}">
                <a16:creationId xmlns:a16="http://schemas.microsoft.com/office/drawing/2014/main" id="{397E9FA4-C9D1-CF3A-821C-5D77B4B3BD34}"/>
              </a:ext>
            </a:extLst>
          </p:cNvPr>
          <p:cNvPicPr preferRelativeResize="0"/>
          <p:nvPr/>
        </p:nvPicPr>
        <p:blipFill rotWithShape="1">
          <a:blip r:embed="rId5">
            <a:alphaModFix/>
          </a:blip>
          <a:srcRect/>
          <a:stretch/>
        </p:blipFill>
        <p:spPr>
          <a:xfrm>
            <a:off x="4898524" y="-59039"/>
            <a:ext cx="3851554" cy="2311574"/>
          </a:xfrm>
          <a:prstGeom prst="rect">
            <a:avLst/>
          </a:prstGeom>
          <a:noFill/>
          <a:ln>
            <a:noFill/>
          </a:ln>
        </p:spPr>
      </p:pic>
      <p:sp>
        <p:nvSpPr>
          <p:cNvPr id="11" name="Google Shape;193;p3">
            <a:extLst>
              <a:ext uri="{FF2B5EF4-FFF2-40B4-BE49-F238E27FC236}">
                <a16:creationId xmlns:a16="http://schemas.microsoft.com/office/drawing/2014/main" id="{8BDE210D-BD78-5969-6531-AF5BA82611F4}"/>
              </a:ext>
            </a:extLst>
          </p:cNvPr>
          <p:cNvSpPr/>
          <p:nvPr/>
        </p:nvSpPr>
        <p:spPr>
          <a:xfrm>
            <a:off x="5480193" y="4743251"/>
            <a:ext cx="2688218" cy="300052"/>
          </a:xfrm>
          <a:prstGeom prst="rect">
            <a:avLst/>
          </a:prstGeom>
          <a:noFill/>
          <a:ln>
            <a:noFill/>
          </a:ln>
        </p:spPr>
        <p:txBody>
          <a:bodyPr spcFirstLastPara="1" wrap="square" lIns="68569" tIns="34275" rIns="68569" bIns="34275" anchor="t" anchorCtr="0">
            <a:spAutoFit/>
          </a:bodyPr>
          <a:lstStyle/>
          <a:p>
            <a:pPr algn="ctr"/>
            <a:r>
              <a:rPr lang="en-US" sz="15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Avenir"/>
              </a:rPr>
              <a:t>https://watchout.com.hr/</a:t>
            </a:r>
            <a:endParaRPr sz="15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28"/>
          <p:cNvPicPr preferRelativeResize="0"/>
          <p:nvPr/>
        </p:nvPicPr>
        <p:blipFill>
          <a:blip r:embed="rId3">
            <a:alphaModFix/>
          </a:blip>
          <a:stretch>
            <a:fillRect/>
          </a:stretch>
        </p:blipFill>
        <p:spPr>
          <a:xfrm>
            <a:off x="10" y="0"/>
            <a:ext cx="9143990" cy="5143500"/>
          </a:xfrm>
          <a:prstGeom prst="rect">
            <a:avLst/>
          </a:prstGeom>
          <a:noFill/>
          <a:ln>
            <a:noFill/>
          </a:ln>
        </p:spPr>
      </p:pic>
      <p:pic>
        <p:nvPicPr>
          <p:cNvPr id="10" name="Imagem 9">
            <a:extLst>
              <a:ext uri="{FF2B5EF4-FFF2-40B4-BE49-F238E27FC236}">
                <a16:creationId xmlns:a16="http://schemas.microsoft.com/office/drawing/2014/main" id="{853E5AF5-F840-0A40-5A80-8344406B32DE}"/>
              </a:ext>
            </a:extLst>
          </p:cNvPr>
          <p:cNvPicPr>
            <a:picLocks noChangeAspect="1"/>
          </p:cNvPicPr>
          <p:nvPr/>
        </p:nvPicPr>
        <p:blipFill>
          <a:blip r:embed="rId4"/>
          <a:srcRect l="30645" t="26161" r="24329" b="19238"/>
          <a:stretch>
            <a:fillRect/>
          </a:stretch>
        </p:blipFill>
        <p:spPr>
          <a:xfrm>
            <a:off x="7731155" y="1704586"/>
            <a:ext cx="1223089" cy="1388136"/>
          </a:xfrm>
          <a:prstGeom prst="rect">
            <a:avLst/>
          </a:prstGeom>
        </p:spPr>
      </p:pic>
      <p:pic>
        <p:nvPicPr>
          <p:cNvPr id="8" name="Imagem 7">
            <a:extLst>
              <a:ext uri="{FF2B5EF4-FFF2-40B4-BE49-F238E27FC236}">
                <a16:creationId xmlns:a16="http://schemas.microsoft.com/office/drawing/2014/main" id="{C0799CCB-E2D3-4AF0-BB0A-4E86F5BE5215}"/>
              </a:ext>
            </a:extLst>
          </p:cNvPr>
          <p:cNvPicPr>
            <a:picLocks noChangeAspect="1"/>
          </p:cNvPicPr>
          <p:nvPr/>
        </p:nvPicPr>
        <p:blipFill>
          <a:blip r:embed="rId5"/>
          <a:srcRect l="32585" t="24042" r="20733" b="14837"/>
          <a:stretch>
            <a:fillRect/>
          </a:stretch>
        </p:blipFill>
        <p:spPr>
          <a:xfrm>
            <a:off x="6731726" y="410724"/>
            <a:ext cx="1383463" cy="1293862"/>
          </a:xfrm>
          <a:prstGeom prst="rect">
            <a:avLst/>
          </a:prstGeom>
        </p:spPr>
      </p:pic>
      <p:sp>
        <p:nvSpPr>
          <p:cNvPr id="196" name="Google Shape;196;p28"/>
          <p:cNvSpPr txBox="1"/>
          <p:nvPr/>
        </p:nvSpPr>
        <p:spPr>
          <a:xfrm>
            <a:off x="463750" y="440275"/>
            <a:ext cx="6441300" cy="9054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a:solidFill>
                  <a:schemeClr val="lt1"/>
                </a:solidFill>
                <a:latin typeface="Inter SemiBold"/>
                <a:ea typeface="Inter SemiBold"/>
                <a:cs typeface="Inter SemiBold"/>
                <a:sym typeface="Inter SemiBold"/>
              </a:rPr>
              <a:t>Results</a:t>
            </a:r>
            <a:endParaRPr sz="3200">
              <a:solidFill>
                <a:schemeClr val="lt1"/>
              </a:solidFill>
              <a:latin typeface="Inter SemiBold"/>
              <a:ea typeface="Inter SemiBold"/>
              <a:cs typeface="Inter SemiBold"/>
              <a:sym typeface="Inter SemiBold"/>
            </a:endParaRPr>
          </a:p>
          <a:p>
            <a:pPr marL="0" lvl="0" indent="0" algn="l" rtl="0">
              <a:spcBef>
                <a:spcPts val="0"/>
              </a:spcBef>
              <a:spcAft>
                <a:spcPts val="0"/>
              </a:spcAft>
              <a:buClr>
                <a:schemeClr val="dk1"/>
              </a:buClr>
              <a:buSzPts val="1100"/>
              <a:buFont typeface="Arial"/>
              <a:buNone/>
            </a:pPr>
            <a:r>
              <a:rPr lang="en" sz="2000">
                <a:solidFill>
                  <a:srgbClr val="33FF7D"/>
                </a:solidFill>
                <a:latin typeface="Inter SemiBold"/>
                <a:ea typeface="Inter SemiBold"/>
                <a:cs typeface="Inter SemiBold"/>
                <a:sym typeface="Inter SemiBold"/>
              </a:rPr>
              <a:t>Most detected species</a:t>
            </a:r>
            <a:endParaRPr sz="3200">
              <a:solidFill>
                <a:schemeClr val="lt1"/>
              </a:solidFill>
              <a:latin typeface="Inter SemiBold"/>
              <a:ea typeface="Inter SemiBold"/>
              <a:cs typeface="Inter SemiBold"/>
              <a:sym typeface="Inter SemiBold"/>
            </a:endParaRPr>
          </a:p>
        </p:txBody>
      </p:sp>
      <p:sp>
        <p:nvSpPr>
          <p:cNvPr id="197" name="Google Shape;197;p28"/>
          <p:cNvSpPr txBox="1"/>
          <p:nvPr/>
        </p:nvSpPr>
        <p:spPr>
          <a:xfrm>
            <a:off x="801300" y="1345600"/>
            <a:ext cx="6286500" cy="237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1"/>
              </a:solidFill>
              <a:latin typeface="Noto Sans"/>
              <a:ea typeface="Noto Sans"/>
              <a:cs typeface="Noto Sans"/>
              <a:sym typeface="Noto Sans"/>
            </a:endParaRPr>
          </a:p>
        </p:txBody>
      </p:sp>
      <p:pic>
        <p:nvPicPr>
          <p:cNvPr id="7" name="Imagem 6">
            <a:extLst>
              <a:ext uri="{FF2B5EF4-FFF2-40B4-BE49-F238E27FC236}">
                <a16:creationId xmlns:a16="http://schemas.microsoft.com/office/drawing/2014/main" id="{4634FB58-B021-C474-3430-A5E6026A9FF1}"/>
              </a:ext>
            </a:extLst>
          </p:cNvPr>
          <p:cNvPicPr>
            <a:picLocks noChangeAspect="1"/>
          </p:cNvPicPr>
          <p:nvPr/>
        </p:nvPicPr>
        <p:blipFill>
          <a:blip r:embed="rId6"/>
          <a:stretch>
            <a:fillRect/>
          </a:stretch>
        </p:blipFill>
        <p:spPr>
          <a:xfrm>
            <a:off x="257961" y="1513840"/>
            <a:ext cx="3685663" cy="3276000"/>
          </a:xfrm>
          <a:prstGeom prst="rect">
            <a:avLst/>
          </a:prstGeom>
        </p:spPr>
      </p:pic>
      <p:pic>
        <p:nvPicPr>
          <p:cNvPr id="11" name="Imagem 10">
            <a:extLst>
              <a:ext uri="{FF2B5EF4-FFF2-40B4-BE49-F238E27FC236}">
                <a16:creationId xmlns:a16="http://schemas.microsoft.com/office/drawing/2014/main" id="{D2BDFFEB-F119-47E4-088F-75D1A3BC86E7}"/>
              </a:ext>
            </a:extLst>
          </p:cNvPr>
          <p:cNvPicPr>
            <a:picLocks noChangeAspect="1"/>
          </p:cNvPicPr>
          <p:nvPr/>
        </p:nvPicPr>
        <p:blipFill>
          <a:blip r:embed="rId7"/>
          <a:stretch>
            <a:fillRect/>
          </a:stretch>
        </p:blipFill>
        <p:spPr>
          <a:xfrm>
            <a:off x="4112399" y="1513840"/>
            <a:ext cx="3685663" cy="3276000"/>
          </a:xfrm>
          <a:prstGeom prst="rect">
            <a:avLst/>
          </a:prstGeom>
        </p:spPr>
      </p:pic>
      <p:pic>
        <p:nvPicPr>
          <p:cNvPr id="5" name="Imagem 4">
            <a:extLst>
              <a:ext uri="{FF2B5EF4-FFF2-40B4-BE49-F238E27FC236}">
                <a16:creationId xmlns:a16="http://schemas.microsoft.com/office/drawing/2014/main" id="{DF6776EA-7828-BF9D-EDE8-DE37FF96EF75}"/>
              </a:ext>
            </a:extLst>
          </p:cNvPr>
          <p:cNvPicPr>
            <a:picLocks noChangeAspect="1"/>
          </p:cNvPicPr>
          <p:nvPr/>
        </p:nvPicPr>
        <p:blipFill>
          <a:blip r:embed="rId8"/>
          <a:srcRect l="48995" t="20487" r="18914" b="3217"/>
          <a:stretch>
            <a:fillRect/>
          </a:stretch>
        </p:blipFill>
        <p:spPr>
          <a:xfrm>
            <a:off x="7425351" y="3716200"/>
            <a:ext cx="1346388" cy="213516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Google Shape;222;p30"/>
          <p:cNvPicPr preferRelativeResize="0"/>
          <p:nvPr/>
        </p:nvPicPr>
        <p:blipFill>
          <a:blip r:embed="rId3">
            <a:alphaModFix/>
          </a:blip>
          <a:stretch>
            <a:fillRect/>
          </a:stretch>
        </p:blipFill>
        <p:spPr>
          <a:xfrm>
            <a:off x="10" y="0"/>
            <a:ext cx="9143990" cy="5143500"/>
          </a:xfrm>
          <a:prstGeom prst="rect">
            <a:avLst/>
          </a:prstGeom>
          <a:noFill/>
          <a:ln>
            <a:noFill/>
          </a:ln>
        </p:spPr>
      </p:pic>
      <p:sp>
        <p:nvSpPr>
          <p:cNvPr id="224" name="Google Shape;224;p30"/>
          <p:cNvSpPr txBox="1"/>
          <p:nvPr/>
        </p:nvSpPr>
        <p:spPr>
          <a:xfrm>
            <a:off x="427475" y="440275"/>
            <a:ext cx="3390600" cy="14322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a:solidFill>
                  <a:schemeClr val="lt1"/>
                </a:solidFill>
                <a:latin typeface="Inter SemiBold"/>
                <a:ea typeface="Inter SemiBold"/>
                <a:cs typeface="Inter SemiBold"/>
                <a:sym typeface="Inter SemiBold"/>
              </a:rPr>
              <a:t>Species </a:t>
            </a:r>
            <a:endParaRPr sz="3200">
              <a:solidFill>
                <a:schemeClr val="lt1"/>
              </a:solidFill>
              <a:latin typeface="Inter SemiBold"/>
              <a:ea typeface="Inter SemiBold"/>
              <a:cs typeface="Inter SemiBold"/>
              <a:sym typeface="Inter SemiBold"/>
            </a:endParaRPr>
          </a:p>
          <a:p>
            <a:pPr marL="0" lvl="0" indent="0" algn="l" rtl="0">
              <a:spcBef>
                <a:spcPts val="0"/>
              </a:spcBef>
              <a:spcAft>
                <a:spcPts val="0"/>
              </a:spcAft>
              <a:buNone/>
            </a:pPr>
            <a:r>
              <a:rPr lang="en" sz="3200">
                <a:solidFill>
                  <a:schemeClr val="lt1"/>
                </a:solidFill>
                <a:latin typeface="Inter SemiBold"/>
                <a:ea typeface="Inter SemiBold"/>
                <a:cs typeface="Inter SemiBold"/>
                <a:sym typeface="Inter SemiBold"/>
              </a:rPr>
              <a:t>Composition </a:t>
            </a:r>
            <a:endParaRPr sz="3200">
              <a:solidFill>
                <a:schemeClr val="lt1"/>
              </a:solidFill>
              <a:latin typeface="Inter SemiBold"/>
              <a:ea typeface="Inter SemiBold"/>
              <a:cs typeface="Inter SemiBold"/>
              <a:sym typeface="Inter SemiBold"/>
            </a:endParaRPr>
          </a:p>
          <a:p>
            <a:pPr marL="0" lvl="0" indent="0" algn="l" rtl="0">
              <a:spcBef>
                <a:spcPts val="0"/>
              </a:spcBef>
              <a:spcAft>
                <a:spcPts val="0"/>
              </a:spcAft>
              <a:buClr>
                <a:schemeClr val="dk1"/>
              </a:buClr>
              <a:buSzPts val="1100"/>
              <a:buFont typeface="Arial"/>
              <a:buNone/>
            </a:pPr>
            <a:r>
              <a:rPr lang="en" sz="2000">
                <a:solidFill>
                  <a:srgbClr val="33FF7D"/>
                </a:solidFill>
                <a:latin typeface="Inter SemiBold"/>
                <a:ea typeface="Inter SemiBold"/>
                <a:cs typeface="Inter SemiBold"/>
                <a:sym typeface="Inter SemiBold"/>
              </a:rPr>
              <a:t>By Diet</a:t>
            </a:r>
            <a:endParaRPr sz="3200">
              <a:solidFill>
                <a:schemeClr val="lt1"/>
              </a:solidFill>
              <a:latin typeface="Inter SemiBold"/>
              <a:ea typeface="Inter SemiBold"/>
              <a:cs typeface="Inter SemiBold"/>
              <a:sym typeface="Inter SemiBold"/>
            </a:endParaRPr>
          </a:p>
        </p:txBody>
      </p:sp>
      <p:pic>
        <p:nvPicPr>
          <p:cNvPr id="3" name="Imagem 2">
            <a:extLst>
              <a:ext uri="{FF2B5EF4-FFF2-40B4-BE49-F238E27FC236}">
                <a16:creationId xmlns:a16="http://schemas.microsoft.com/office/drawing/2014/main" id="{257EBBBC-DA5F-D4F5-51DB-8E3A280B3480}"/>
              </a:ext>
            </a:extLst>
          </p:cNvPr>
          <p:cNvPicPr>
            <a:picLocks noChangeAspect="1"/>
          </p:cNvPicPr>
          <p:nvPr/>
        </p:nvPicPr>
        <p:blipFill>
          <a:blip r:embed="rId4"/>
          <a:stretch>
            <a:fillRect/>
          </a:stretch>
        </p:blipFill>
        <p:spPr>
          <a:xfrm>
            <a:off x="3447495" y="658152"/>
            <a:ext cx="4318263" cy="4318263"/>
          </a:xfrm>
          <a:prstGeom prst="rect">
            <a:avLst/>
          </a:prstGeom>
        </p:spPr>
      </p:pic>
      <p:pic>
        <p:nvPicPr>
          <p:cNvPr id="4" name="Imagem 3">
            <a:extLst>
              <a:ext uri="{FF2B5EF4-FFF2-40B4-BE49-F238E27FC236}">
                <a16:creationId xmlns:a16="http://schemas.microsoft.com/office/drawing/2014/main" id="{C7833FB2-F34B-A712-0808-A5B3B880EE5F}"/>
              </a:ext>
            </a:extLst>
          </p:cNvPr>
          <p:cNvPicPr>
            <a:picLocks noChangeAspect="1"/>
          </p:cNvPicPr>
          <p:nvPr/>
        </p:nvPicPr>
        <p:blipFill>
          <a:blip r:embed="rId5"/>
          <a:srcRect l="23069" t="26173" r="20874" b="19450"/>
          <a:stretch>
            <a:fillRect/>
          </a:stretch>
        </p:blipFill>
        <p:spPr>
          <a:xfrm>
            <a:off x="6838095" y="130970"/>
            <a:ext cx="2211245" cy="1432200"/>
          </a:xfrm>
          <a:prstGeom prst="rect">
            <a:avLst/>
          </a:prstGeom>
        </p:spPr>
      </p:pic>
      <p:sp>
        <p:nvSpPr>
          <p:cNvPr id="5" name="CaixaDeTexto 4">
            <a:extLst>
              <a:ext uri="{FF2B5EF4-FFF2-40B4-BE49-F238E27FC236}">
                <a16:creationId xmlns:a16="http://schemas.microsoft.com/office/drawing/2014/main" id="{5C8773DE-BBA4-F4F3-B56B-A24D7F26DFFE}"/>
              </a:ext>
            </a:extLst>
          </p:cNvPr>
          <p:cNvSpPr txBox="1"/>
          <p:nvPr/>
        </p:nvSpPr>
        <p:spPr>
          <a:xfrm>
            <a:off x="584151" y="2171412"/>
            <a:ext cx="2279204" cy="646331"/>
          </a:xfrm>
          <a:prstGeom prst="rect">
            <a:avLst/>
          </a:prstGeom>
          <a:noFill/>
        </p:spPr>
        <p:txBody>
          <a:bodyPr wrap="square" rtlCol="0">
            <a:spAutoFit/>
          </a:bodyPr>
          <a:lstStyle/>
          <a:p>
            <a:r>
              <a:rPr lang="en-US"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1 in 5 species feeds in or near water</a:t>
            </a:r>
            <a:endParaRPr lang="pt-BR" sz="1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33"/>
          <p:cNvPicPr preferRelativeResize="0"/>
          <p:nvPr/>
        </p:nvPicPr>
        <p:blipFill>
          <a:blip r:embed="rId3">
            <a:alphaModFix/>
          </a:blip>
          <a:stretch>
            <a:fillRect/>
          </a:stretch>
        </p:blipFill>
        <p:spPr>
          <a:xfrm>
            <a:off x="0" y="0"/>
            <a:ext cx="9143990" cy="5143500"/>
          </a:xfrm>
          <a:prstGeom prst="rect">
            <a:avLst/>
          </a:prstGeom>
          <a:noFill/>
          <a:ln>
            <a:noFill/>
          </a:ln>
        </p:spPr>
      </p:pic>
      <p:sp>
        <p:nvSpPr>
          <p:cNvPr id="250" name="Google Shape;250;p33"/>
          <p:cNvSpPr txBox="1"/>
          <p:nvPr/>
        </p:nvSpPr>
        <p:spPr>
          <a:xfrm>
            <a:off x="463750" y="440275"/>
            <a:ext cx="6441300" cy="9054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dirty="0">
                <a:solidFill>
                  <a:schemeClr val="lt1"/>
                </a:solidFill>
                <a:latin typeface="Inter SemiBold"/>
                <a:ea typeface="Inter SemiBold"/>
                <a:cs typeface="Inter SemiBold"/>
                <a:sym typeface="Inter SemiBold"/>
              </a:rPr>
              <a:t>Results</a:t>
            </a:r>
            <a:endParaRPr sz="3200" dirty="0">
              <a:solidFill>
                <a:schemeClr val="lt1"/>
              </a:solidFill>
              <a:latin typeface="Inter SemiBold"/>
              <a:ea typeface="Inter SemiBold"/>
              <a:cs typeface="Inter SemiBold"/>
              <a:sym typeface="Inter SemiBold"/>
            </a:endParaRPr>
          </a:p>
          <a:p>
            <a:pPr marL="0" lvl="0" indent="0" algn="l" rtl="0">
              <a:spcBef>
                <a:spcPts val="0"/>
              </a:spcBef>
              <a:spcAft>
                <a:spcPts val="0"/>
              </a:spcAft>
              <a:buClr>
                <a:schemeClr val="dk1"/>
              </a:buClr>
              <a:buSzPts val="1100"/>
              <a:buFont typeface="Arial"/>
              <a:buNone/>
            </a:pPr>
            <a:r>
              <a:rPr lang="en" sz="2000" dirty="0">
                <a:solidFill>
                  <a:srgbClr val="33FF7D"/>
                </a:solidFill>
                <a:latin typeface="Inter SemiBold"/>
                <a:ea typeface="Inter SemiBold"/>
                <a:cs typeface="Inter SemiBold"/>
                <a:sym typeface="Inter SemiBold"/>
              </a:rPr>
              <a:t>Species occupancy</a:t>
            </a:r>
            <a:endParaRPr sz="3200" dirty="0">
              <a:solidFill>
                <a:schemeClr val="lt1"/>
              </a:solidFill>
              <a:latin typeface="Inter SemiBold"/>
              <a:ea typeface="Inter SemiBold"/>
              <a:cs typeface="Inter SemiBold"/>
              <a:sym typeface="Inter SemiBold"/>
            </a:endParaRPr>
          </a:p>
        </p:txBody>
      </p:sp>
      <p:sp>
        <p:nvSpPr>
          <p:cNvPr id="252" name="Google Shape;252;p33"/>
          <p:cNvSpPr txBox="1"/>
          <p:nvPr/>
        </p:nvSpPr>
        <p:spPr>
          <a:xfrm>
            <a:off x="463750" y="1672350"/>
            <a:ext cx="3973525" cy="4062620"/>
          </a:xfrm>
          <a:prstGeom prst="rect">
            <a:avLst/>
          </a:prstGeom>
          <a:noFill/>
          <a:ln>
            <a:noFill/>
          </a:ln>
        </p:spPr>
        <p:txBody>
          <a:bodyPr spcFirstLastPara="1" wrap="square" lIns="91425" tIns="91425" rIns="91425" bIns="91425" anchor="t" anchorCtr="0">
            <a:spAutoFit/>
          </a:bodyPr>
          <a:lstStyle/>
          <a:p>
            <a:pPr marL="457200" indent="-342900">
              <a:buClr>
                <a:schemeClr val="lt1"/>
              </a:buClr>
              <a:buSzPts val="1800"/>
              <a:buFont typeface="Noto Sans"/>
              <a:buChar char="●"/>
            </a:pPr>
            <a:r>
              <a:rPr lang="en-US" sz="1800" b="1" dirty="0">
                <a:solidFill>
                  <a:srgbClr val="33FF7D"/>
                </a:solidFill>
                <a:latin typeface="Noto Sans"/>
                <a:ea typeface="Noto Sans"/>
                <a:cs typeface="Noto Sans"/>
              </a:rPr>
              <a:t>Mammals: </a:t>
            </a:r>
            <a:r>
              <a:rPr lang="en-US" sz="1800" dirty="0">
                <a:solidFill>
                  <a:schemeClr val="lt1"/>
                </a:solidFill>
                <a:latin typeface="Noto Sans"/>
                <a:ea typeface="Noto Sans"/>
                <a:cs typeface="Noto Sans"/>
              </a:rPr>
              <a:t>no response to any habitat variable (</a:t>
            </a:r>
            <a:r>
              <a:rPr lang="pt-BR" sz="1800" dirty="0">
                <a:solidFill>
                  <a:schemeClr val="lt1"/>
                </a:solidFill>
                <a:latin typeface="Noto Sans"/>
                <a:ea typeface="Noto Sans"/>
                <a:cs typeface="Noto Sans"/>
              </a:rPr>
              <a:t>some </a:t>
            </a:r>
            <a:r>
              <a:rPr lang="pt-BR" sz="1800" dirty="0" err="1">
                <a:solidFill>
                  <a:schemeClr val="lt1"/>
                </a:solidFill>
                <a:latin typeface="Noto Sans"/>
                <a:ea typeface="Noto Sans"/>
                <a:cs typeface="Noto Sans"/>
              </a:rPr>
              <a:t>species</a:t>
            </a:r>
            <a:r>
              <a:rPr lang="pt-BR" sz="1800" dirty="0">
                <a:solidFill>
                  <a:schemeClr val="lt1"/>
                </a:solidFill>
                <a:latin typeface="Noto Sans"/>
                <a:ea typeface="Noto Sans"/>
                <a:cs typeface="Noto Sans"/>
              </a:rPr>
              <a:t> </a:t>
            </a:r>
            <a:r>
              <a:rPr lang="en-US" sz="1800" dirty="0">
                <a:solidFill>
                  <a:schemeClr val="lt1"/>
                </a:solidFill>
                <a:latin typeface="Noto Sans"/>
                <a:ea typeface="Noto Sans"/>
                <a:cs typeface="Noto Sans"/>
              </a:rPr>
              <a:t>used the whole park)</a:t>
            </a:r>
          </a:p>
          <a:p>
            <a:pPr marL="457200" indent="-342900">
              <a:buClr>
                <a:schemeClr val="lt1"/>
              </a:buClr>
              <a:buSzPts val="1800"/>
              <a:buFont typeface="Noto Sans"/>
              <a:buChar char="●"/>
            </a:pPr>
            <a:endParaRPr lang="en-US" sz="1800" dirty="0">
              <a:solidFill>
                <a:schemeClr val="lt1"/>
              </a:solidFill>
              <a:highlight>
                <a:srgbClr val="F1C232"/>
              </a:highlight>
              <a:latin typeface="Noto Sans"/>
              <a:ea typeface="Noto Sans"/>
              <a:cs typeface="Noto Sans"/>
            </a:endParaRPr>
          </a:p>
          <a:p>
            <a:pPr marL="457200" indent="-342900">
              <a:buClr>
                <a:schemeClr val="lt1"/>
              </a:buClr>
              <a:buSzPts val="1800"/>
              <a:buFont typeface="Noto Sans"/>
              <a:buChar char="●"/>
            </a:pPr>
            <a:r>
              <a:rPr lang="en-US" sz="1800" b="1" dirty="0">
                <a:solidFill>
                  <a:srgbClr val="EC0099"/>
                </a:solidFill>
                <a:latin typeface="Noto Sans"/>
                <a:ea typeface="Noto Sans"/>
                <a:cs typeface="Noto Sans"/>
              </a:rPr>
              <a:t>Amphibians: </a:t>
            </a:r>
            <a:r>
              <a:rPr lang="en-US" sz="1800" dirty="0">
                <a:solidFill>
                  <a:schemeClr val="lt1"/>
                </a:solidFill>
                <a:latin typeface="Noto Sans"/>
                <a:ea typeface="Noto Sans"/>
                <a:cs typeface="Noto Sans"/>
              </a:rPr>
              <a:t>fewer occupied sites where </a:t>
            </a:r>
            <a:r>
              <a:rPr lang="en-US" sz="1800" dirty="0" err="1">
                <a:solidFill>
                  <a:schemeClr val="lt1"/>
                </a:solidFill>
                <a:latin typeface="Noto Sans"/>
                <a:ea typeface="Noto Sans"/>
                <a:cs typeface="Noto Sans"/>
              </a:rPr>
              <a:t>Belogorica</a:t>
            </a:r>
            <a:r>
              <a:rPr lang="en-US" sz="1800" dirty="0">
                <a:solidFill>
                  <a:schemeClr val="lt1"/>
                </a:solidFill>
                <a:latin typeface="Noto Sans"/>
                <a:ea typeface="Noto Sans"/>
                <a:cs typeface="Noto Sans"/>
              </a:rPr>
              <a:t> dominates</a:t>
            </a:r>
          </a:p>
          <a:p>
            <a:pPr marL="457200" indent="-342900">
              <a:buClr>
                <a:schemeClr val="lt1"/>
              </a:buClr>
              <a:buSzPts val="1800"/>
              <a:buFont typeface="Noto Sans"/>
              <a:buChar char="●"/>
            </a:pPr>
            <a:endParaRPr lang="en-US" sz="1800" dirty="0">
              <a:solidFill>
                <a:schemeClr val="lt1"/>
              </a:solidFill>
              <a:latin typeface="Noto Sans"/>
              <a:ea typeface="Noto Sans"/>
              <a:cs typeface="Noto Sans"/>
            </a:endParaRPr>
          </a:p>
          <a:p>
            <a:pPr marL="457200" indent="-342900">
              <a:buClr>
                <a:schemeClr val="lt1"/>
              </a:buClr>
              <a:buSzPts val="1800"/>
              <a:buFont typeface="Noto Sans"/>
              <a:buChar char="●"/>
            </a:pPr>
            <a:r>
              <a:rPr lang="en-US" sz="1800" b="1" dirty="0">
                <a:solidFill>
                  <a:srgbClr val="FFB852"/>
                </a:solidFill>
                <a:latin typeface="Noto Sans"/>
                <a:ea typeface="Noto Sans"/>
                <a:cs typeface="Noto Sans"/>
              </a:rPr>
              <a:t>Birds: </a:t>
            </a:r>
            <a:r>
              <a:rPr lang="en-US" sz="1800" dirty="0">
                <a:solidFill>
                  <a:schemeClr val="lt1"/>
                </a:solidFill>
                <a:latin typeface="Noto Sans"/>
                <a:ea typeface="Noto Sans"/>
                <a:cs typeface="Noto Sans"/>
              </a:rPr>
              <a:t>also had a negative response to </a:t>
            </a:r>
            <a:r>
              <a:rPr lang="en-US" sz="1800" dirty="0" err="1">
                <a:solidFill>
                  <a:schemeClr val="lt1"/>
                </a:solidFill>
                <a:latin typeface="Noto Sans"/>
                <a:ea typeface="Noto Sans"/>
                <a:cs typeface="Noto Sans"/>
              </a:rPr>
              <a:t>Belogorica</a:t>
            </a:r>
            <a:r>
              <a:rPr lang="en-US" sz="1800" dirty="0">
                <a:solidFill>
                  <a:schemeClr val="lt1"/>
                </a:solidFill>
                <a:latin typeface="Noto Sans"/>
                <a:ea typeface="Noto Sans"/>
                <a:cs typeface="Noto Sans"/>
              </a:rPr>
              <a:t>, and positive to water ground</a:t>
            </a:r>
          </a:p>
          <a:p>
            <a:pPr marL="457200" indent="-342900">
              <a:buClr>
                <a:schemeClr val="lt1"/>
              </a:buClr>
              <a:buSzPts val="1800"/>
              <a:buFont typeface="Noto Sans"/>
              <a:buChar char="●"/>
            </a:pPr>
            <a:endParaRPr lang="en-US" sz="1800" dirty="0">
              <a:solidFill>
                <a:schemeClr val="lt1"/>
              </a:solidFill>
              <a:latin typeface="Noto Sans"/>
              <a:ea typeface="Noto Sans"/>
              <a:cs typeface="Noto Sans"/>
            </a:endParaRPr>
          </a:p>
          <a:p>
            <a:pPr marL="457200" indent="-342900">
              <a:buClr>
                <a:schemeClr val="lt1"/>
              </a:buClr>
              <a:buSzPts val="1800"/>
              <a:buFont typeface="Noto Sans"/>
              <a:buChar char="●"/>
            </a:pPr>
            <a:endParaRPr lang="en-US" sz="1800" dirty="0">
              <a:solidFill>
                <a:schemeClr val="lt1"/>
              </a:solidFill>
              <a:highlight>
                <a:srgbClr val="F1C232"/>
              </a:highlight>
              <a:latin typeface="Noto Sans"/>
              <a:ea typeface="Noto Sans"/>
              <a:cs typeface="Noto Sans"/>
            </a:endParaRPr>
          </a:p>
          <a:p>
            <a:pPr marL="457200" lvl="0" indent="-342900" algn="l" rtl="0">
              <a:spcBef>
                <a:spcPts val="0"/>
              </a:spcBef>
              <a:spcAft>
                <a:spcPts val="0"/>
              </a:spcAft>
              <a:buClr>
                <a:schemeClr val="lt1"/>
              </a:buClr>
              <a:buSzPts val="1800"/>
              <a:buFont typeface="Noto Sans"/>
              <a:buChar char="●"/>
            </a:pPr>
            <a:endParaRPr sz="1800" dirty="0">
              <a:solidFill>
                <a:schemeClr val="lt1"/>
              </a:solidFill>
              <a:highlight>
                <a:srgbClr val="F1C232"/>
              </a:highlight>
              <a:latin typeface="Noto Sans"/>
              <a:ea typeface="Noto Sans"/>
              <a:cs typeface="Noto Sans"/>
              <a:sym typeface="Noto Sans"/>
            </a:endParaRPr>
          </a:p>
        </p:txBody>
      </p:sp>
      <p:pic>
        <p:nvPicPr>
          <p:cNvPr id="3" name="Imagem 2">
            <a:extLst>
              <a:ext uri="{FF2B5EF4-FFF2-40B4-BE49-F238E27FC236}">
                <a16:creationId xmlns:a16="http://schemas.microsoft.com/office/drawing/2014/main" id="{0773918A-BC82-8685-CAD4-2FC9974D865A}"/>
              </a:ext>
            </a:extLst>
          </p:cNvPr>
          <p:cNvPicPr>
            <a:picLocks noChangeAspect="1"/>
          </p:cNvPicPr>
          <p:nvPr/>
        </p:nvPicPr>
        <p:blipFill>
          <a:blip r:embed="rId4"/>
          <a:stretch>
            <a:fillRect/>
          </a:stretch>
        </p:blipFill>
        <p:spPr>
          <a:xfrm>
            <a:off x="4651797" y="1279683"/>
            <a:ext cx="4412395" cy="3508623"/>
          </a:xfrm>
          <a:prstGeom prst="roundRect">
            <a:avLst>
              <a:gd name="adj" fmla="val 10544"/>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Google Shape;184;p2">
            <a:extLst>
              <a:ext uri="{FF2B5EF4-FFF2-40B4-BE49-F238E27FC236}">
                <a16:creationId xmlns:a16="http://schemas.microsoft.com/office/drawing/2014/main" id="{6C8C9544-984D-0F25-45AE-D7203CEB92DA}"/>
              </a:ext>
            </a:extLst>
          </p:cNvPr>
          <p:cNvPicPr preferRelativeResize="0">
            <a:picLocks noChangeAspect="1"/>
          </p:cNvPicPr>
          <p:nvPr/>
        </p:nvPicPr>
        <p:blipFill rotWithShape="1">
          <a:blip r:embed="rId5">
            <a:alphaModFix/>
          </a:blip>
          <a:srcRect l="12820" r="11091"/>
          <a:stretch>
            <a:fillRect/>
          </a:stretch>
        </p:blipFill>
        <p:spPr>
          <a:xfrm>
            <a:off x="7720669" y="117653"/>
            <a:ext cx="518524" cy="492375"/>
          </a:xfrm>
          <a:prstGeom prst="rect">
            <a:avLst/>
          </a:prstGeom>
          <a:noFill/>
          <a:ln>
            <a:noFill/>
          </a:ln>
        </p:spPr>
      </p:pic>
      <p:pic>
        <p:nvPicPr>
          <p:cNvPr id="8" name="Google Shape;66;p14">
            <a:extLst>
              <a:ext uri="{FF2B5EF4-FFF2-40B4-BE49-F238E27FC236}">
                <a16:creationId xmlns:a16="http://schemas.microsoft.com/office/drawing/2014/main" id="{8CAA08C1-328B-9970-4137-31CABD94E40A}"/>
              </a:ext>
            </a:extLst>
          </p:cNvPr>
          <p:cNvPicPr preferRelativeResize="0"/>
          <p:nvPr/>
        </p:nvPicPr>
        <p:blipFill rotWithShape="1">
          <a:blip r:embed="rId6">
            <a:alphaModFix/>
          </a:blip>
          <a:srcRect l="90608" t="83479" r="3109" b="5057"/>
          <a:stretch/>
        </p:blipFill>
        <p:spPr>
          <a:xfrm>
            <a:off x="8285250" y="69015"/>
            <a:ext cx="574498" cy="589650"/>
          </a:xfrm>
          <a:prstGeom prst="rect">
            <a:avLst/>
          </a:prstGeom>
          <a:noFill/>
          <a:ln>
            <a:noFill/>
          </a:ln>
        </p:spPr>
      </p:pic>
      <p:sp>
        <p:nvSpPr>
          <p:cNvPr id="2" name="CaixaDeTexto 1">
            <a:extLst>
              <a:ext uri="{FF2B5EF4-FFF2-40B4-BE49-F238E27FC236}">
                <a16:creationId xmlns:a16="http://schemas.microsoft.com/office/drawing/2014/main" id="{4BC3E58E-3A23-542A-7504-CCB8DBCB5FC0}"/>
              </a:ext>
            </a:extLst>
          </p:cNvPr>
          <p:cNvSpPr txBox="1"/>
          <p:nvPr/>
        </p:nvSpPr>
        <p:spPr>
          <a:xfrm>
            <a:off x="7229173" y="1328320"/>
            <a:ext cx="1630575" cy="307777"/>
          </a:xfrm>
          <a:prstGeom prst="rect">
            <a:avLst/>
          </a:prstGeom>
          <a:noFill/>
        </p:spPr>
        <p:txBody>
          <a:bodyPr wrap="none" rtlCol="0">
            <a:spAutoFit/>
          </a:bodyPr>
          <a:lstStyle/>
          <a:p>
            <a:r>
              <a:rPr lang="pt-BR" b="1" dirty="0">
                <a:solidFill>
                  <a:srgbClr val="1B3644"/>
                </a:solidFill>
                <a:latin typeface="Noto Sans" panose="020B0502040504020204" pitchFamily="34" charset="0"/>
                <a:ea typeface="Noto Sans" panose="020B0502040504020204" pitchFamily="34" charset="0"/>
                <a:cs typeface="Noto Sans" panose="020B0502040504020204" pitchFamily="34" charset="0"/>
              </a:rPr>
              <a:t>Bird </a:t>
            </a:r>
            <a:r>
              <a:rPr lang="pt-BR" b="1" dirty="0" err="1">
                <a:solidFill>
                  <a:srgbClr val="1B3644"/>
                </a:solidFill>
                <a:latin typeface="Noto Sans" panose="020B0502040504020204" pitchFamily="34" charset="0"/>
                <a:ea typeface="Noto Sans" panose="020B0502040504020204" pitchFamily="34" charset="0"/>
                <a:cs typeface="Noto Sans" panose="020B0502040504020204" pitchFamily="34" charset="0"/>
              </a:rPr>
              <a:t>community</a:t>
            </a:r>
            <a:endParaRPr lang="pt-BR" b="1" dirty="0">
              <a:solidFill>
                <a:srgbClr val="1B3644"/>
              </a:solidFill>
              <a:latin typeface="Noto Sans" panose="020B0502040504020204" pitchFamily="34" charset="0"/>
              <a:ea typeface="Noto Sans" panose="020B0502040504020204" pitchFamily="34" charset="0"/>
              <a:cs typeface="Noto Sans" panose="020B0502040504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57" name="Google Shape;257;p34"/>
          <p:cNvPicPr preferRelativeResize="0"/>
          <p:nvPr/>
        </p:nvPicPr>
        <p:blipFill>
          <a:blip r:embed="rId3">
            <a:alphaModFix/>
          </a:blip>
          <a:stretch>
            <a:fillRect/>
          </a:stretch>
        </p:blipFill>
        <p:spPr>
          <a:xfrm>
            <a:off x="0" y="0"/>
            <a:ext cx="9143990" cy="5143500"/>
          </a:xfrm>
          <a:prstGeom prst="rect">
            <a:avLst/>
          </a:prstGeom>
          <a:noFill/>
          <a:ln>
            <a:noFill/>
          </a:ln>
        </p:spPr>
      </p:pic>
      <p:sp>
        <p:nvSpPr>
          <p:cNvPr id="259" name="Google Shape;259;p34"/>
          <p:cNvSpPr txBox="1"/>
          <p:nvPr/>
        </p:nvSpPr>
        <p:spPr>
          <a:xfrm>
            <a:off x="463750" y="440275"/>
            <a:ext cx="6441300" cy="9054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dirty="0">
                <a:solidFill>
                  <a:schemeClr val="lt1"/>
                </a:solidFill>
                <a:latin typeface="Inter SemiBold"/>
                <a:ea typeface="Inter SemiBold"/>
                <a:cs typeface="Inter SemiBold"/>
                <a:sym typeface="Inter SemiBold"/>
              </a:rPr>
              <a:t>Results</a:t>
            </a:r>
            <a:endParaRPr sz="3200" dirty="0">
              <a:solidFill>
                <a:schemeClr val="lt1"/>
              </a:solidFill>
              <a:latin typeface="Inter SemiBold"/>
              <a:ea typeface="Inter SemiBold"/>
              <a:cs typeface="Inter SemiBold"/>
              <a:sym typeface="Inter SemiBold"/>
            </a:endParaRPr>
          </a:p>
          <a:p>
            <a:pPr marL="0" lvl="0" indent="0" algn="l" rtl="0">
              <a:spcBef>
                <a:spcPts val="0"/>
              </a:spcBef>
              <a:spcAft>
                <a:spcPts val="0"/>
              </a:spcAft>
              <a:buClr>
                <a:schemeClr val="dk1"/>
              </a:buClr>
              <a:buSzPts val="1100"/>
              <a:buFont typeface="Arial"/>
              <a:buNone/>
            </a:pPr>
            <a:r>
              <a:rPr lang="en" sz="2000" dirty="0">
                <a:solidFill>
                  <a:srgbClr val="33FF7D"/>
                </a:solidFill>
                <a:latin typeface="Inter SemiBold"/>
                <a:ea typeface="Inter SemiBold"/>
                <a:cs typeface="Inter SemiBold"/>
                <a:sym typeface="Inter SemiBold"/>
              </a:rPr>
              <a:t>Trends</a:t>
            </a:r>
            <a:endParaRPr sz="3200" dirty="0">
              <a:solidFill>
                <a:schemeClr val="lt1"/>
              </a:solidFill>
              <a:latin typeface="Inter SemiBold"/>
              <a:ea typeface="Inter SemiBold"/>
              <a:cs typeface="Inter SemiBold"/>
              <a:sym typeface="Inter SemiBold"/>
            </a:endParaRPr>
          </a:p>
        </p:txBody>
      </p:sp>
      <p:sp>
        <p:nvSpPr>
          <p:cNvPr id="260" name="Google Shape;260;p34"/>
          <p:cNvSpPr txBox="1"/>
          <p:nvPr/>
        </p:nvSpPr>
        <p:spPr>
          <a:xfrm>
            <a:off x="598475" y="1672350"/>
            <a:ext cx="4252800" cy="2400627"/>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Clr>
                <a:schemeClr val="lt1"/>
              </a:buClr>
              <a:buSzPts val="1800"/>
              <a:buFont typeface="Noto Sans"/>
              <a:buChar char="●"/>
            </a:pPr>
            <a:r>
              <a:rPr lang="pt-BR" sz="1800" dirty="0">
                <a:solidFill>
                  <a:schemeClr val="lt1"/>
                </a:solidFill>
                <a:latin typeface="Noto Sans"/>
                <a:ea typeface="Noto Sans"/>
                <a:cs typeface="Noto Sans"/>
                <a:sym typeface="Noto Sans"/>
              </a:rPr>
              <a:t>Birds </a:t>
            </a:r>
            <a:r>
              <a:rPr lang="pt-BR" sz="1800" dirty="0" err="1">
                <a:solidFill>
                  <a:schemeClr val="lt1"/>
                </a:solidFill>
                <a:latin typeface="Noto Sans"/>
                <a:ea typeface="Noto Sans"/>
                <a:cs typeface="Noto Sans"/>
                <a:sym typeface="Noto Sans"/>
              </a:rPr>
              <a:t>and</a:t>
            </a:r>
            <a:r>
              <a:rPr lang="pt-BR" sz="1800" dirty="0">
                <a:solidFill>
                  <a:schemeClr val="lt1"/>
                </a:solidFill>
                <a:latin typeface="Noto Sans"/>
                <a:ea typeface="Noto Sans"/>
                <a:cs typeface="Noto Sans"/>
                <a:sym typeface="Noto Sans"/>
              </a:rPr>
              <a:t> </a:t>
            </a:r>
            <a:r>
              <a:rPr lang="pt-BR" sz="1800" dirty="0" err="1">
                <a:solidFill>
                  <a:schemeClr val="lt1"/>
                </a:solidFill>
                <a:latin typeface="Noto Sans"/>
                <a:ea typeface="Noto Sans"/>
                <a:cs typeface="Noto Sans"/>
                <a:sym typeface="Noto Sans"/>
              </a:rPr>
              <a:t>mammals</a:t>
            </a:r>
            <a:r>
              <a:rPr lang="pt-BR" sz="1800" dirty="0">
                <a:solidFill>
                  <a:schemeClr val="lt1"/>
                </a:solidFill>
                <a:latin typeface="Noto Sans"/>
                <a:ea typeface="Noto Sans"/>
                <a:cs typeface="Noto Sans"/>
                <a:sym typeface="Noto Sans"/>
              </a:rPr>
              <a:t> are </a:t>
            </a:r>
            <a:r>
              <a:rPr lang="pt-BR" sz="1800" dirty="0" err="1">
                <a:solidFill>
                  <a:schemeClr val="lt1"/>
                </a:solidFill>
                <a:latin typeface="Noto Sans"/>
                <a:ea typeface="Noto Sans"/>
                <a:cs typeface="Noto Sans"/>
                <a:sym typeface="Noto Sans"/>
              </a:rPr>
              <a:t>stable</a:t>
            </a:r>
            <a:endParaRPr lang="pt-BR" sz="1800" dirty="0">
              <a:solidFill>
                <a:schemeClr val="lt1"/>
              </a:solidFill>
              <a:latin typeface="Noto Sans"/>
              <a:ea typeface="Noto Sans"/>
              <a:cs typeface="Noto Sans"/>
              <a:sym typeface="Noto Sans"/>
            </a:endParaRPr>
          </a:p>
          <a:p>
            <a:pPr marL="457200" lvl="0" indent="-342900" algn="l" rtl="0">
              <a:spcBef>
                <a:spcPts val="0"/>
              </a:spcBef>
              <a:spcAft>
                <a:spcPts val="0"/>
              </a:spcAft>
              <a:buClr>
                <a:schemeClr val="lt1"/>
              </a:buClr>
              <a:buSzPts val="1800"/>
              <a:buFont typeface="Noto Sans"/>
              <a:buChar char="●"/>
            </a:pPr>
            <a:endParaRPr sz="1800" dirty="0">
              <a:solidFill>
                <a:schemeClr val="lt1"/>
              </a:solidFill>
              <a:latin typeface="Noto Sans"/>
              <a:ea typeface="Noto Sans"/>
              <a:cs typeface="Noto Sans"/>
              <a:sym typeface="Noto Sans"/>
            </a:endParaRPr>
          </a:p>
          <a:p>
            <a:pPr marL="457200" lvl="0" indent="0" algn="l" rtl="0">
              <a:spcBef>
                <a:spcPts val="0"/>
              </a:spcBef>
              <a:spcAft>
                <a:spcPts val="0"/>
              </a:spcAft>
              <a:buNone/>
            </a:pPr>
            <a:endParaRPr sz="1800" dirty="0">
              <a:solidFill>
                <a:schemeClr val="lt1"/>
              </a:solidFill>
              <a:highlight>
                <a:srgbClr val="F1C232"/>
              </a:highlight>
              <a:latin typeface="Noto Sans"/>
              <a:ea typeface="Noto Sans"/>
              <a:cs typeface="Noto Sans"/>
              <a:sym typeface="Noto Sans"/>
            </a:endParaRPr>
          </a:p>
          <a:p>
            <a:pPr marL="457200" lvl="0" indent="-342900" algn="l" rtl="0">
              <a:spcBef>
                <a:spcPts val="0"/>
              </a:spcBef>
              <a:spcAft>
                <a:spcPts val="0"/>
              </a:spcAft>
              <a:buClr>
                <a:schemeClr val="lt1"/>
              </a:buClr>
              <a:buSzPts val="1800"/>
              <a:buFont typeface="Noto Sans"/>
              <a:buChar char="●"/>
            </a:pPr>
            <a:r>
              <a:rPr lang="en" sz="1800" dirty="0">
                <a:solidFill>
                  <a:schemeClr val="lt1"/>
                </a:solidFill>
                <a:latin typeface="Noto Sans"/>
                <a:ea typeface="Noto Sans"/>
                <a:cs typeface="Noto Sans"/>
                <a:sym typeface="Noto Sans"/>
              </a:rPr>
              <a:t>Amphibians declined  ~ 38% of occupancy</a:t>
            </a:r>
          </a:p>
          <a:p>
            <a:pPr marL="457200" lvl="0" indent="-342900" algn="l" rtl="0">
              <a:spcBef>
                <a:spcPts val="0"/>
              </a:spcBef>
              <a:spcAft>
                <a:spcPts val="0"/>
              </a:spcAft>
              <a:buClr>
                <a:schemeClr val="lt1"/>
              </a:buClr>
              <a:buSzPts val="1800"/>
              <a:buFont typeface="Noto Sans"/>
              <a:buChar char="●"/>
            </a:pPr>
            <a:endParaRPr lang="en" sz="1800" dirty="0">
              <a:solidFill>
                <a:schemeClr val="lt1"/>
              </a:solidFill>
              <a:latin typeface="Noto Sans"/>
              <a:ea typeface="Noto Sans"/>
              <a:cs typeface="Noto Sans"/>
              <a:sym typeface="Noto Sans"/>
            </a:endParaRPr>
          </a:p>
          <a:p>
            <a:pPr marL="457200" lvl="0" indent="-342900">
              <a:buClr>
                <a:schemeClr val="lt1"/>
              </a:buClr>
              <a:buSzPts val="1800"/>
              <a:buFont typeface="Noto Sans"/>
              <a:buChar char="●"/>
            </a:pPr>
            <a:r>
              <a:rPr lang="en-US" sz="1800" b="1" dirty="0">
                <a:solidFill>
                  <a:srgbClr val="EC0099"/>
                </a:solidFill>
                <a:latin typeface="Noto Sans"/>
                <a:ea typeface="Noto Sans"/>
                <a:cs typeface="Noto Sans"/>
                <a:sym typeface="Noto Sans"/>
              </a:rPr>
              <a:t>What led to this trend? Dry seasons? Will they recover?</a:t>
            </a:r>
            <a:endParaRPr sz="1800" b="1" dirty="0">
              <a:solidFill>
                <a:srgbClr val="EC0099"/>
              </a:solidFill>
              <a:latin typeface="Noto Sans"/>
              <a:ea typeface="Noto Sans"/>
              <a:cs typeface="Noto Sans"/>
              <a:sym typeface="Noto Sans"/>
            </a:endParaRPr>
          </a:p>
        </p:txBody>
      </p:sp>
      <p:grpSp>
        <p:nvGrpSpPr>
          <p:cNvPr id="15" name="Agrupar 14">
            <a:extLst>
              <a:ext uri="{FF2B5EF4-FFF2-40B4-BE49-F238E27FC236}">
                <a16:creationId xmlns:a16="http://schemas.microsoft.com/office/drawing/2014/main" id="{6D493C9E-B387-97E6-E4EC-4E6C9102F3D3}"/>
              </a:ext>
            </a:extLst>
          </p:cNvPr>
          <p:cNvGrpSpPr/>
          <p:nvPr/>
        </p:nvGrpSpPr>
        <p:grpSpPr>
          <a:xfrm>
            <a:off x="4851275" y="630859"/>
            <a:ext cx="4072366" cy="4072366"/>
            <a:chOff x="4851275" y="630859"/>
            <a:chExt cx="4072366" cy="4072366"/>
          </a:xfrm>
        </p:grpSpPr>
        <p:pic>
          <p:nvPicPr>
            <p:cNvPr id="3" name="Imagem 2">
              <a:extLst>
                <a:ext uri="{FF2B5EF4-FFF2-40B4-BE49-F238E27FC236}">
                  <a16:creationId xmlns:a16="http://schemas.microsoft.com/office/drawing/2014/main" id="{7C170B37-736F-FE59-EC31-3D2EA4DA69D7}"/>
                </a:ext>
              </a:extLst>
            </p:cNvPr>
            <p:cNvPicPr>
              <a:picLocks noChangeAspect="1"/>
            </p:cNvPicPr>
            <p:nvPr/>
          </p:nvPicPr>
          <p:blipFill>
            <a:blip r:embed="rId4"/>
            <a:stretch>
              <a:fillRect/>
            </a:stretch>
          </p:blipFill>
          <p:spPr>
            <a:xfrm>
              <a:off x="4851275" y="630859"/>
              <a:ext cx="4072366" cy="4072366"/>
            </a:xfrm>
            <a:prstGeom prst="rect">
              <a:avLst/>
            </a:prstGeom>
          </p:spPr>
        </p:pic>
        <p:pic>
          <p:nvPicPr>
            <p:cNvPr id="4" name="Imagem 3">
              <a:extLst>
                <a:ext uri="{FF2B5EF4-FFF2-40B4-BE49-F238E27FC236}">
                  <a16:creationId xmlns:a16="http://schemas.microsoft.com/office/drawing/2014/main" id="{0400C3CC-6923-0B69-D89A-E59BE4D5597B}"/>
                </a:ext>
              </a:extLst>
            </p:cNvPr>
            <p:cNvPicPr>
              <a:picLocks noChangeAspect="1"/>
            </p:cNvPicPr>
            <p:nvPr/>
          </p:nvPicPr>
          <p:blipFill>
            <a:blip r:embed="rId5"/>
            <a:stretch>
              <a:fillRect/>
            </a:stretch>
          </p:blipFill>
          <p:spPr>
            <a:xfrm>
              <a:off x="7689871" y="1144736"/>
              <a:ext cx="938505" cy="623763"/>
            </a:xfrm>
            <a:prstGeom prst="rect">
              <a:avLst/>
            </a:prstGeom>
            <a:effectLst>
              <a:outerShdw blurRad="88900" dist="38100" dir="5400000" sx="107000" sy="107000" algn="t" rotWithShape="0">
                <a:prstClr val="black">
                  <a:alpha val="40000"/>
                </a:prstClr>
              </a:outerShdw>
            </a:effectLst>
          </p:spPr>
        </p:pic>
        <p:pic>
          <p:nvPicPr>
            <p:cNvPr id="8" name="Imagem 7">
              <a:extLst>
                <a:ext uri="{FF2B5EF4-FFF2-40B4-BE49-F238E27FC236}">
                  <a16:creationId xmlns:a16="http://schemas.microsoft.com/office/drawing/2014/main" id="{FFD4F120-6833-3142-7C1D-5575705C1E4A}"/>
                </a:ext>
              </a:extLst>
            </p:cNvPr>
            <p:cNvPicPr>
              <a:picLocks noChangeAspect="1"/>
            </p:cNvPicPr>
            <p:nvPr/>
          </p:nvPicPr>
          <p:blipFill>
            <a:blip r:embed="rId6"/>
            <a:srcRect l="37027" t="26162" r="19977" b="26163"/>
            <a:stretch>
              <a:fillRect/>
            </a:stretch>
          </p:blipFill>
          <p:spPr>
            <a:xfrm>
              <a:off x="6466476" y="1162186"/>
              <a:ext cx="749488" cy="623764"/>
            </a:xfrm>
            <a:prstGeom prst="rect">
              <a:avLst/>
            </a:prstGeom>
            <a:effectLst>
              <a:outerShdw blurRad="88900" dist="38100" dir="5400000" sx="107000" sy="107000" algn="t" rotWithShape="0">
                <a:prstClr val="black">
                  <a:alpha val="40000"/>
                </a:prstClr>
              </a:outerShdw>
            </a:effectLst>
          </p:spPr>
        </p:pic>
        <p:pic>
          <p:nvPicPr>
            <p:cNvPr id="10" name="Imagem 9">
              <a:extLst>
                <a:ext uri="{FF2B5EF4-FFF2-40B4-BE49-F238E27FC236}">
                  <a16:creationId xmlns:a16="http://schemas.microsoft.com/office/drawing/2014/main" id="{67989EC1-4C7A-9C68-17BD-EB50696C87B2}"/>
                </a:ext>
              </a:extLst>
            </p:cNvPr>
            <p:cNvPicPr>
              <a:picLocks noChangeAspect="1"/>
            </p:cNvPicPr>
            <p:nvPr/>
          </p:nvPicPr>
          <p:blipFill>
            <a:blip r:embed="rId7"/>
            <a:stretch>
              <a:fillRect/>
            </a:stretch>
          </p:blipFill>
          <p:spPr>
            <a:xfrm>
              <a:off x="5160218" y="1087738"/>
              <a:ext cx="832351" cy="698212"/>
            </a:xfrm>
            <a:prstGeom prst="rect">
              <a:avLst/>
            </a:prstGeom>
          </p:spPr>
        </p:pic>
        <p:pic>
          <p:nvPicPr>
            <p:cNvPr id="12" name="Imagem 11">
              <a:extLst>
                <a:ext uri="{FF2B5EF4-FFF2-40B4-BE49-F238E27FC236}">
                  <a16:creationId xmlns:a16="http://schemas.microsoft.com/office/drawing/2014/main" id="{DE48A703-8247-2A32-771C-43C757C2C86B}"/>
                </a:ext>
              </a:extLst>
            </p:cNvPr>
            <p:cNvPicPr>
              <a:picLocks noChangeAspect="1"/>
            </p:cNvPicPr>
            <p:nvPr/>
          </p:nvPicPr>
          <p:blipFill>
            <a:blip r:embed="rId8"/>
            <a:stretch>
              <a:fillRect/>
            </a:stretch>
          </p:blipFill>
          <p:spPr>
            <a:xfrm>
              <a:off x="6466476" y="2863749"/>
              <a:ext cx="650358" cy="392201"/>
            </a:xfrm>
            <a:prstGeom prst="rect">
              <a:avLst/>
            </a:prstGeom>
            <a:effectLst>
              <a:outerShdw blurRad="88900" dist="38100" dir="5400000" sx="107000" sy="107000" algn="t" rotWithShape="0">
                <a:prstClr val="black">
                  <a:alpha val="40000"/>
                </a:prstClr>
              </a:outerShdw>
            </a:effectLst>
          </p:spPr>
        </p:pic>
        <p:pic>
          <p:nvPicPr>
            <p:cNvPr id="14" name="Imagem 13">
              <a:extLst>
                <a:ext uri="{FF2B5EF4-FFF2-40B4-BE49-F238E27FC236}">
                  <a16:creationId xmlns:a16="http://schemas.microsoft.com/office/drawing/2014/main" id="{3BFD4586-03D8-D6FC-AFF0-7A2BAB24715A}"/>
                </a:ext>
              </a:extLst>
            </p:cNvPr>
            <p:cNvPicPr>
              <a:picLocks noChangeAspect="1"/>
            </p:cNvPicPr>
            <p:nvPr/>
          </p:nvPicPr>
          <p:blipFill>
            <a:blip r:embed="rId9"/>
            <a:stretch>
              <a:fillRect/>
            </a:stretch>
          </p:blipFill>
          <p:spPr>
            <a:xfrm>
              <a:off x="5197404" y="2863749"/>
              <a:ext cx="504692" cy="454957"/>
            </a:xfrm>
            <a:prstGeom prst="rect">
              <a:avLst/>
            </a:prstGeom>
            <a:effectLst>
              <a:outerShdw blurRad="88900" dist="38100" dir="5400000" sx="107000" sy="107000" algn="t" rotWithShape="0">
                <a:prstClr val="black">
                  <a:alpha val="40000"/>
                </a:prstClr>
              </a:outerShdw>
            </a:effectLst>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35"/>
          <p:cNvPicPr preferRelativeResize="0"/>
          <p:nvPr/>
        </p:nvPicPr>
        <p:blipFill>
          <a:blip r:embed="rId3">
            <a:alphaModFix/>
          </a:blip>
          <a:stretch>
            <a:fillRect/>
          </a:stretch>
        </p:blipFill>
        <p:spPr>
          <a:xfrm>
            <a:off x="0" y="0"/>
            <a:ext cx="9143990" cy="5143500"/>
          </a:xfrm>
          <a:prstGeom prst="rect">
            <a:avLst/>
          </a:prstGeom>
          <a:noFill/>
          <a:ln>
            <a:noFill/>
          </a:ln>
        </p:spPr>
      </p:pic>
      <p:sp>
        <p:nvSpPr>
          <p:cNvPr id="268" name="Google Shape;268;p35"/>
          <p:cNvSpPr txBox="1"/>
          <p:nvPr/>
        </p:nvSpPr>
        <p:spPr>
          <a:xfrm>
            <a:off x="1673550" y="2171550"/>
            <a:ext cx="57969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4000" b="1">
                <a:solidFill>
                  <a:srgbClr val="33FF7D"/>
                </a:solidFill>
                <a:latin typeface="Noto Sans"/>
                <a:ea typeface="Noto Sans"/>
                <a:cs typeface="Noto Sans"/>
                <a:sym typeface="Noto Sans"/>
              </a:rPr>
              <a:t>CONCLUSIONS</a:t>
            </a:r>
            <a:endParaRPr sz="4000" b="1">
              <a:solidFill>
                <a:schemeClr val="lt1"/>
              </a:solidFill>
              <a:highlight>
                <a:srgbClr val="F1C232"/>
              </a:highlight>
              <a:latin typeface="Noto Sans"/>
              <a:ea typeface="Noto Sans"/>
              <a:cs typeface="Noto Sans"/>
              <a:sym typeface="Noto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36"/>
          <p:cNvPicPr preferRelativeResize="0"/>
          <p:nvPr/>
        </p:nvPicPr>
        <p:blipFill>
          <a:blip r:embed="rId3">
            <a:alphaModFix/>
          </a:blip>
          <a:stretch>
            <a:fillRect/>
          </a:stretch>
        </p:blipFill>
        <p:spPr>
          <a:xfrm>
            <a:off x="0" y="0"/>
            <a:ext cx="9143990" cy="5143500"/>
          </a:xfrm>
          <a:prstGeom prst="rect">
            <a:avLst/>
          </a:prstGeom>
          <a:noFill/>
          <a:ln>
            <a:noFill/>
          </a:ln>
        </p:spPr>
      </p:pic>
      <p:sp>
        <p:nvSpPr>
          <p:cNvPr id="275" name="Google Shape;275;p36"/>
          <p:cNvSpPr txBox="1"/>
          <p:nvPr/>
        </p:nvSpPr>
        <p:spPr>
          <a:xfrm>
            <a:off x="463750" y="440275"/>
            <a:ext cx="5794200" cy="9435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marL="0" lvl="0" indent="0" algn="l" rtl="0">
              <a:lnSpc>
                <a:spcPct val="80000"/>
              </a:lnSpc>
              <a:spcBef>
                <a:spcPts val="0"/>
              </a:spcBef>
              <a:spcAft>
                <a:spcPts val="0"/>
              </a:spcAft>
              <a:buNone/>
            </a:pPr>
            <a:r>
              <a:rPr lang="en" sz="3200" dirty="0">
                <a:solidFill>
                  <a:schemeClr val="lt1"/>
                </a:solidFill>
                <a:latin typeface="Inter SemiBold"/>
                <a:ea typeface="Inter SemiBold"/>
                <a:cs typeface="Inter SemiBold"/>
                <a:sym typeface="Inter SemiBold"/>
              </a:rPr>
              <a:t>Limitations &amp; Future Recommendations</a:t>
            </a:r>
            <a:endParaRPr sz="3200" dirty="0">
              <a:solidFill>
                <a:schemeClr val="lt1"/>
              </a:solidFill>
              <a:latin typeface="Inter SemiBold"/>
              <a:ea typeface="Inter SemiBold"/>
              <a:cs typeface="Inter SemiBold"/>
              <a:sym typeface="Inter SemiBold"/>
            </a:endParaRPr>
          </a:p>
        </p:txBody>
      </p:sp>
      <p:sp>
        <p:nvSpPr>
          <p:cNvPr id="3" name="Shape 2">
            <a:extLst>
              <a:ext uri="{FF2B5EF4-FFF2-40B4-BE49-F238E27FC236}">
                <a16:creationId xmlns:a16="http://schemas.microsoft.com/office/drawing/2014/main" id="{35F287AB-EE58-B4AF-E939-BE6C19F3A54F}"/>
              </a:ext>
            </a:extLst>
          </p:cNvPr>
          <p:cNvSpPr/>
          <p:nvPr/>
        </p:nvSpPr>
        <p:spPr>
          <a:xfrm>
            <a:off x="609600" y="1910581"/>
            <a:ext cx="3886200" cy="1159223"/>
          </a:xfrm>
          <a:prstGeom prst="roundRect">
            <a:avLst>
              <a:gd name="adj" fmla="val 6573"/>
            </a:avLst>
          </a:prstGeom>
          <a:solidFill>
            <a:srgbClr val="F4F6F7"/>
          </a:solidFill>
          <a:ln/>
        </p:spPr>
        <p:txBody>
          <a:bodyPr/>
          <a:lstStyle/>
          <a:p>
            <a:endParaRPr lang="pt-BR" sz="1050"/>
          </a:p>
        </p:txBody>
      </p:sp>
      <p:sp>
        <p:nvSpPr>
          <p:cNvPr id="5" name="Shape 3">
            <a:extLst>
              <a:ext uri="{FF2B5EF4-FFF2-40B4-BE49-F238E27FC236}">
                <a16:creationId xmlns:a16="http://schemas.microsoft.com/office/drawing/2014/main" id="{62426F7A-4B53-9B6B-1FEB-0FDF95FDE0D1}"/>
              </a:ext>
            </a:extLst>
          </p:cNvPr>
          <p:cNvSpPr/>
          <p:nvPr/>
        </p:nvSpPr>
        <p:spPr>
          <a:xfrm>
            <a:off x="609600" y="1910581"/>
            <a:ext cx="3886200" cy="1159223"/>
          </a:xfrm>
          <a:custGeom>
            <a:avLst/>
            <a:gdLst/>
            <a:ahLst/>
            <a:cxnLst/>
            <a:rect l="l" t="t" r="r" b="b"/>
            <a:pathLst>
              <a:path w="5181600" h="1545630">
                <a:moveTo>
                  <a:pt x="101600" y="1545630"/>
                </a:moveTo>
                <a:lnTo>
                  <a:pt x="101600" y="1545630"/>
                </a:lnTo>
                <a:arcTo wR="101600" hR="101600" stAng="5400000" swAng="5400000"/>
                <a:lnTo>
                  <a:pt x="0" y="101600"/>
                </a:lnTo>
                <a:arcTo wR="101600" hR="101600" stAng="10800000" swAng="5400000"/>
                <a:lnTo>
                  <a:pt x="101600" y="0"/>
                </a:lnTo>
                <a:arcTo wR="50800" hR="101600" stAng="16200000" swAng="-5400000"/>
                <a:lnTo>
                  <a:pt x="50800" y="1444030"/>
                </a:lnTo>
                <a:arcTo wR="50800" hR="101600" stAng="10800000" swAng="-5400000"/>
                <a:close/>
              </a:path>
            </a:pathLst>
          </a:custGeom>
          <a:solidFill>
            <a:srgbClr val="EC0099"/>
          </a:solidFill>
          <a:ln/>
        </p:spPr>
        <p:txBody>
          <a:bodyPr/>
          <a:lstStyle/>
          <a:p>
            <a:endParaRPr lang="pt-BR" sz="1050"/>
          </a:p>
        </p:txBody>
      </p:sp>
      <p:sp>
        <p:nvSpPr>
          <p:cNvPr id="7" name="Shape 2">
            <a:extLst>
              <a:ext uri="{FF2B5EF4-FFF2-40B4-BE49-F238E27FC236}">
                <a16:creationId xmlns:a16="http://schemas.microsoft.com/office/drawing/2014/main" id="{7966A141-9850-B772-63B9-0956B6B0B7DC}"/>
              </a:ext>
            </a:extLst>
          </p:cNvPr>
          <p:cNvSpPr/>
          <p:nvPr/>
        </p:nvSpPr>
        <p:spPr>
          <a:xfrm>
            <a:off x="4783667" y="1910581"/>
            <a:ext cx="3886200" cy="1159223"/>
          </a:xfrm>
          <a:prstGeom prst="roundRect">
            <a:avLst>
              <a:gd name="adj" fmla="val 6573"/>
            </a:avLst>
          </a:prstGeom>
          <a:solidFill>
            <a:srgbClr val="F4F6F7"/>
          </a:solidFill>
          <a:ln/>
        </p:spPr>
        <p:txBody>
          <a:bodyPr/>
          <a:lstStyle/>
          <a:p>
            <a:endParaRPr lang="pt-BR" sz="1050"/>
          </a:p>
        </p:txBody>
      </p:sp>
      <p:sp>
        <p:nvSpPr>
          <p:cNvPr id="9" name="Shape 3">
            <a:extLst>
              <a:ext uri="{FF2B5EF4-FFF2-40B4-BE49-F238E27FC236}">
                <a16:creationId xmlns:a16="http://schemas.microsoft.com/office/drawing/2014/main" id="{7A694E1E-D98E-A14D-82EB-31E8E100063D}"/>
              </a:ext>
            </a:extLst>
          </p:cNvPr>
          <p:cNvSpPr/>
          <p:nvPr/>
        </p:nvSpPr>
        <p:spPr>
          <a:xfrm>
            <a:off x="4783667" y="1910581"/>
            <a:ext cx="3886200" cy="1159223"/>
          </a:xfrm>
          <a:custGeom>
            <a:avLst/>
            <a:gdLst/>
            <a:ahLst/>
            <a:cxnLst/>
            <a:rect l="l" t="t" r="r" b="b"/>
            <a:pathLst>
              <a:path w="5181600" h="1545630">
                <a:moveTo>
                  <a:pt x="101600" y="1545630"/>
                </a:moveTo>
                <a:lnTo>
                  <a:pt x="101600" y="1545630"/>
                </a:lnTo>
                <a:arcTo wR="101600" hR="101600" stAng="5400000" swAng="5400000"/>
                <a:lnTo>
                  <a:pt x="0" y="101600"/>
                </a:lnTo>
                <a:arcTo wR="101600" hR="101600" stAng="10800000" swAng="5400000"/>
                <a:lnTo>
                  <a:pt x="101600" y="0"/>
                </a:lnTo>
                <a:arcTo wR="50800" hR="101600" stAng="16200000" swAng="-5400000"/>
                <a:lnTo>
                  <a:pt x="50800" y="1444030"/>
                </a:lnTo>
                <a:arcTo wR="50800" hR="101600" stAng="10800000" swAng="-5400000"/>
                <a:close/>
              </a:path>
            </a:pathLst>
          </a:custGeom>
          <a:solidFill>
            <a:srgbClr val="EC0099"/>
          </a:solidFill>
          <a:ln/>
        </p:spPr>
        <p:txBody>
          <a:bodyPr/>
          <a:lstStyle/>
          <a:p>
            <a:endParaRPr lang="pt-BR" sz="1050"/>
          </a:p>
        </p:txBody>
      </p:sp>
      <p:sp>
        <p:nvSpPr>
          <p:cNvPr id="11" name="Shape 2">
            <a:extLst>
              <a:ext uri="{FF2B5EF4-FFF2-40B4-BE49-F238E27FC236}">
                <a16:creationId xmlns:a16="http://schemas.microsoft.com/office/drawing/2014/main" id="{04F298DF-303F-89E4-B910-34DC28D6F479}"/>
              </a:ext>
            </a:extLst>
          </p:cNvPr>
          <p:cNvSpPr/>
          <p:nvPr/>
        </p:nvSpPr>
        <p:spPr>
          <a:xfrm>
            <a:off x="609600" y="3366848"/>
            <a:ext cx="3886200" cy="1159223"/>
          </a:xfrm>
          <a:prstGeom prst="roundRect">
            <a:avLst>
              <a:gd name="adj" fmla="val 6573"/>
            </a:avLst>
          </a:prstGeom>
          <a:solidFill>
            <a:srgbClr val="F4F6F7"/>
          </a:solidFill>
          <a:ln/>
        </p:spPr>
        <p:txBody>
          <a:bodyPr/>
          <a:lstStyle/>
          <a:p>
            <a:endParaRPr lang="pt-BR" sz="1050"/>
          </a:p>
        </p:txBody>
      </p:sp>
      <p:sp>
        <p:nvSpPr>
          <p:cNvPr id="13" name="Shape 3">
            <a:extLst>
              <a:ext uri="{FF2B5EF4-FFF2-40B4-BE49-F238E27FC236}">
                <a16:creationId xmlns:a16="http://schemas.microsoft.com/office/drawing/2014/main" id="{79881F76-ABA1-3C47-F990-55D85C68BD13}"/>
              </a:ext>
            </a:extLst>
          </p:cNvPr>
          <p:cNvSpPr/>
          <p:nvPr/>
        </p:nvSpPr>
        <p:spPr>
          <a:xfrm>
            <a:off x="609600" y="3366848"/>
            <a:ext cx="3886200" cy="1159223"/>
          </a:xfrm>
          <a:custGeom>
            <a:avLst/>
            <a:gdLst/>
            <a:ahLst/>
            <a:cxnLst/>
            <a:rect l="l" t="t" r="r" b="b"/>
            <a:pathLst>
              <a:path w="5181600" h="1545630">
                <a:moveTo>
                  <a:pt x="101600" y="1545630"/>
                </a:moveTo>
                <a:lnTo>
                  <a:pt x="101600" y="1545630"/>
                </a:lnTo>
                <a:arcTo wR="101600" hR="101600" stAng="5400000" swAng="5400000"/>
                <a:lnTo>
                  <a:pt x="0" y="101600"/>
                </a:lnTo>
                <a:arcTo wR="101600" hR="101600" stAng="10800000" swAng="5400000"/>
                <a:lnTo>
                  <a:pt x="101600" y="0"/>
                </a:lnTo>
                <a:arcTo wR="50800" hR="101600" stAng="16200000" swAng="-5400000"/>
                <a:lnTo>
                  <a:pt x="50800" y="1444030"/>
                </a:lnTo>
                <a:arcTo wR="50800" hR="101600" stAng="10800000" swAng="-5400000"/>
                <a:close/>
              </a:path>
            </a:pathLst>
          </a:custGeom>
          <a:solidFill>
            <a:srgbClr val="EC0099"/>
          </a:solidFill>
          <a:ln/>
        </p:spPr>
        <p:txBody>
          <a:bodyPr/>
          <a:lstStyle/>
          <a:p>
            <a:endParaRPr lang="pt-BR" sz="1050"/>
          </a:p>
        </p:txBody>
      </p:sp>
      <p:sp>
        <p:nvSpPr>
          <p:cNvPr id="15" name="Shape 2">
            <a:extLst>
              <a:ext uri="{FF2B5EF4-FFF2-40B4-BE49-F238E27FC236}">
                <a16:creationId xmlns:a16="http://schemas.microsoft.com/office/drawing/2014/main" id="{DF51D52C-D934-D842-DC8F-1B6EF1B7AA19}"/>
              </a:ext>
            </a:extLst>
          </p:cNvPr>
          <p:cNvSpPr/>
          <p:nvPr/>
        </p:nvSpPr>
        <p:spPr>
          <a:xfrm>
            <a:off x="4783667" y="3366848"/>
            <a:ext cx="3886200" cy="1159223"/>
          </a:xfrm>
          <a:prstGeom prst="roundRect">
            <a:avLst>
              <a:gd name="adj" fmla="val 6573"/>
            </a:avLst>
          </a:prstGeom>
          <a:solidFill>
            <a:srgbClr val="F4F6F7"/>
          </a:solidFill>
          <a:ln/>
        </p:spPr>
        <p:txBody>
          <a:bodyPr/>
          <a:lstStyle/>
          <a:p>
            <a:endParaRPr lang="pt-BR" sz="1050"/>
          </a:p>
        </p:txBody>
      </p:sp>
      <p:sp>
        <p:nvSpPr>
          <p:cNvPr id="17" name="Shape 3">
            <a:extLst>
              <a:ext uri="{FF2B5EF4-FFF2-40B4-BE49-F238E27FC236}">
                <a16:creationId xmlns:a16="http://schemas.microsoft.com/office/drawing/2014/main" id="{6D416B90-2FFB-C1FF-61D2-D38AD3AF4669}"/>
              </a:ext>
            </a:extLst>
          </p:cNvPr>
          <p:cNvSpPr/>
          <p:nvPr/>
        </p:nvSpPr>
        <p:spPr>
          <a:xfrm>
            <a:off x="4783667" y="3366848"/>
            <a:ext cx="3886200" cy="1159223"/>
          </a:xfrm>
          <a:custGeom>
            <a:avLst/>
            <a:gdLst/>
            <a:ahLst/>
            <a:cxnLst/>
            <a:rect l="l" t="t" r="r" b="b"/>
            <a:pathLst>
              <a:path w="5181600" h="1545630">
                <a:moveTo>
                  <a:pt x="101600" y="1545630"/>
                </a:moveTo>
                <a:lnTo>
                  <a:pt x="101600" y="1545630"/>
                </a:lnTo>
                <a:arcTo wR="101600" hR="101600" stAng="5400000" swAng="5400000"/>
                <a:lnTo>
                  <a:pt x="0" y="101600"/>
                </a:lnTo>
                <a:arcTo wR="101600" hR="101600" stAng="10800000" swAng="5400000"/>
                <a:lnTo>
                  <a:pt x="101600" y="0"/>
                </a:lnTo>
                <a:arcTo wR="50800" hR="101600" stAng="16200000" swAng="-5400000"/>
                <a:lnTo>
                  <a:pt x="50800" y="1444030"/>
                </a:lnTo>
                <a:arcTo wR="50800" hR="101600" stAng="10800000" swAng="-5400000"/>
                <a:close/>
              </a:path>
            </a:pathLst>
          </a:custGeom>
          <a:solidFill>
            <a:srgbClr val="EC0099"/>
          </a:solidFill>
          <a:ln/>
        </p:spPr>
        <p:txBody>
          <a:bodyPr/>
          <a:lstStyle/>
          <a:p>
            <a:endParaRPr lang="pt-BR" sz="1050"/>
          </a:p>
        </p:txBody>
      </p:sp>
      <p:sp>
        <p:nvSpPr>
          <p:cNvPr id="19" name="Text 4">
            <a:extLst>
              <a:ext uri="{FF2B5EF4-FFF2-40B4-BE49-F238E27FC236}">
                <a16:creationId xmlns:a16="http://schemas.microsoft.com/office/drawing/2014/main" id="{E7C6CF1A-FFB6-3E3A-664F-D9DF6FF745AA}"/>
              </a:ext>
            </a:extLst>
          </p:cNvPr>
          <p:cNvSpPr/>
          <p:nvPr/>
        </p:nvSpPr>
        <p:spPr>
          <a:xfrm>
            <a:off x="738431" y="2087463"/>
            <a:ext cx="3571113" cy="224731"/>
          </a:xfrm>
          <a:prstGeom prst="rect">
            <a:avLst/>
          </a:prstGeom>
          <a:noFill/>
          <a:ln/>
        </p:spPr>
        <p:txBody>
          <a:bodyPr wrap="square" lIns="0" tIns="0" rIns="0" bIns="0" rtlCol="0" anchor="t">
            <a:normAutofit/>
          </a:bodyPr>
          <a:lstStyle/>
          <a:p>
            <a:pPr>
              <a:lnSpc>
                <a:spcPts val="1620"/>
              </a:lnSpc>
            </a:pPr>
            <a:r>
              <a:rPr lang="en-US" b="1" dirty="0">
                <a:solidFill>
                  <a:srgbClr val="1B3644"/>
                </a:solidFill>
                <a:latin typeface="Noto Sans" panose="020B0502040504020204" pitchFamily="34" charset="0"/>
                <a:ea typeface="Noto Sans" panose="020B0502040504020204" pitchFamily="34" charset="0"/>
                <a:cs typeface="Noto Sans" panose="020B0502040504020204" pitchFamily="34" charset="0"/>
              </a:rPr>
              <a:t>No local climate data</a:t>
            </a:r>
            <a:endParaRPr lang="en-US" dirty="0">
              <a:latin typeface="Noto Sans" panose="020B0502040504020204" pitchFamily="34" charset="0"/>
              <a:ea typeface="Noto Sans" panose="020B0502040504020204" pitchFamily="34" charset="0"/>
              <a:cs typeface="Noto Sans" panose="020B0502040504020204" pitchFamily="34" charset="0"/>
            </a:endParaRPr>
          </a:p>
        </p:txBody>
      </p:sp>
      <p:sp>
        <p:nvSpPr>
          <p:cNvPr id="21" name="Text 5">
            <a:extLst>
              <a:ext uri="{FF2B5EF4-FFF2-40B4-BE49-F238E27FC236}">
                <a16:creationId xmlns:a16="http://schemas.microsoft.com/office/drawing/2014/main" id="{9ADB3BA0-11EE-B7D0-26B0-6FED56E81312}"/>
              </a:ext>
            </a:extLst>
          </p:cNvPr>
          <p:cNvSpPr/>
          <p:nvPr/>
        </p:nvSpPr>
        <p:spPr>
          <a:xfrm>
            <a:off x="738431" y="2369343"/>
            <a:ext cx="3571113" cy="404813"/>
          </a:xfrm>
          <a:prstGeom prst="rect">
            <a:avLst/>
          </a:prstGeom>
          <a:noFill/>
          <a:ln/>
        </p:spPr>
        <p:txBody>
          <a:bodyPr wrap="square" lIns="0" tIns="0" rIns="0" bIns="0" rtlCol="0" anchor="t">
            <a:normAutofit/>
          </a:bodyPr>
          <a:lstStyle/>
          <a:p>
            <a:pPr>
              <a:lnSpc>
                <a:spcPts val="1519"/>
              </a:lnSpc>
            </a:pPr>
            <a:r>
              <a:rPr lang="en-US" sz="1100" dirty="0">
                <a:solidFill>
                  <a:srgbClr val="0F261F"/>
                </a:solidFill>
                <a:latin typeface="Noto Sans" panose="020B0502040504020204" pitchFamily="34" charset="0"/>
                <a:ea typeface="Noto Sans" panose="020B0502040504020204" pitchFamily="34" charset="0"/>
                <a:cs typeface="Noto Sans" panose="020B0502040504020204" pitchFamily="34" charset="0"/>
              </a:rPr>
              <a:t>Temperature, rainfall, and flood levels could explain the amphibian drop, but were not available</a:t>
            </a:r>
            <a:endParaRPr lang="en-US" sz="1100" dirty="0">
              <a:latin typeface="Noto Sans" panose="020B0502040504020204" pitchFamily="34" charset="0"/>
              <a:ea typeface="Noto Sans" panose="020B0502040504020204" pitchFamily="34" charset="0"/>
              <a:cs typeface="Noto Sans" panose="020B0502040504020204" pitchFamily="34" charset="0"/>
            </a:endParaRPr>
          </a:p>
        </p:txBody>
      </p:sp>
      <p:sp>
        <p:nvSpPr>
          <p:cNvPr id="32" name="Text 8">
            <a:extLst>
              <a:ext uri="{FF2B5EF4-FFF2-40B4-BE49-F238E27FC236}">
                <a16:creationId xmlns:a16="http://schemas.microsoft.com/office/drawing/2014/main" id="{6A6A6ADC-4B07-2E08-0E8C-C6D70D073401}"/>
              </a:ext>
            </a:extLst>
          </p:cNvPr>
          <p:cNvSpPr/>
          <p:nvPr/>
        </p:nvSpPr>
        <p:spPr>
          <a:xfrm>
            <a:off x="4963287" y="2087463"/>
            <a:ext cx="3571113" cy="224731"/>
          </a:xfrm>
          <a:prstGeom prst="rect">
            <a:avLst/>
          </a:prstGeom>
          <a:noFill/>
          <a:ln/>
        </p:spPr>
        <p:txBody>
          <a:bodyPr wrap="square" lIns="0" tIns="0" rIns="0" bIns="0" rtlCol="0" anchor="t">
            <a:normAutofit/>
          </a:bodyPr>
          <a:lstStyle/>
          <a:p>
            <a:pPr>
              <a:lnSpc>
                <a:spcPts val="1620"/>
              </a:lnSpc>
            </a:pPr>
            <a:r>
              <a:rPr lang="en-US" b="1" dirty="0">
                <a:solidFill>
                  <a:srgbClr val="1B3644"/>
                </a:solidFill>
                <a:latin typeface="Noto Sans" pitchFamily="34" charset="0"/>
                <a:ea typeface="Noto Sans" pitchFamily="34" charset="-122"/>
                <a:cs typeface="Noto Sans" pitchFamily="34" charset="-120"/>
              </a:rPr>
              <a:t>Water effects unresolved</a:t>
            </a:r>
            <a:endParaRPr lang="en-US" dirty="0"/>
          </a:p>
        </p:txBody>
      </p:sp>
      <p:sp>
        <p:nvSpPr>
          <p:cNvPr id="34" name="Text 9">
            <a:extLst>
              <a:ext uri="{FF2B5EF4-FFF2-40B4-BE49-F238E27FC236}">
                <a16:creationId xmlns:a16="http://schemas.microsoft.com/office/drawing/2014/main" id="{69D37D24-A2AC-16F5-0376-5FD60CF5DA71}"/>
              </a:ext>
            </a:extLst>
          </p:cNvPr>
          <p:cNvSpPr/>
          <p:nvPr/>
        </p:nvSpPr>
        <p:spPr>
          <a:xfrm>
            <a:off x="4963287" y="2369343"/>
            <a:ext cx="3571113" cy="593990"/>
          </a:xfrm>
          <a:prstGeom prst="rect">
            <a:avLst/>
          </a:prstGeom>
          <a:noFill/>
          <a:ln/>
        </p:spPr>
        <p:txBody>
          <a:bodyPr wrap="square" lIns="0" tIns="0" rIns="0" bIns="0" rtlCol="0" anchor="t">
            <a:noAutofit/>
          </a:bodyPr>
          <a:lstStyle/>
          <a:p>
            <a:pPr>
              <a:lnSpc>
                <a:spcPts val="1519"/>
              </a:lnSpc>
            </a:pPr>
            <a:r>
              <a:rPr lang="en-US" sz="1100" dirty="0">
                <a:solidFill>
                  <a:srgbClr val="0F261F"/>
                </a:solidFill>
                <a:latin typeface="Noto Sans" pitchFamily="34" charset="0"/>
                <a:ea typeface="Noto Sans" pitchFamily="34" charset="-122"/>
                <a:cs typeface="Noto Sans" pitchFamily="34" charset="-120"/>
              </a:rPr>
              <a:t>Satellite water indices gave counterintuitive results; field measures of flooded area and flood pulses are needed</a:t>
            </a:r>
            <a:endParaRPr lang="en-US" sz="1100" dirty="0"/>
          </a:p>
        </p:txBody>
      </p:sp>
      <p:sp>
        <p:nvSpPr>
          <p:cNvPr id="36" name="Text 12">
            <a:extLst>
              <a:ext uri="{FF2B5EF4-FFF2-40B4-BE49-F238E27FC236}">
                <a16:creationId xmlns:a16="http://schemas.microsoft.com/office/drawing/2014/main" id="{38E62EFD-5973-4126-19DC-7E8CEED988DE}"/>
              </a:ext>
            </a:extLst>
          </p:cNvPr>
          <p:cNvSpPr/>
          <p:nvPr/>
        </p:nvSpPr>
        <p:spPr>
          <a:xfrm>
            <a:off x="738431" y="3497370"/>
            <a:ext cx="3571113" cy="224731"/>
          </a:xfrm>
          <a:prstGeom prst="rect">
            <a:avLst/>
          </a:prstGeom>
          <a:noFill/>
          <a:ln/>
        </p:spPr>
        <p:txBody>
          <a:bodyPr wrap="square" lIns="0" tIns="0" rIns="0" bIns="0" rtlCol="0" anchor="t">
            <a:normAutofit/>
          </a:bodyPr>
          <a:lstStyle/>
          <a:p>
            <a:pPr>
              <a:lnSpc>
                <a:spcPts val="1620"/>
              </a:lnSpc>
            </a:pPr>
            <a:r>
              <a:rPr lang="en-US" b="1" dirty="0">
                <a:solidFill>
                  <a:srgbClr val="1B3644"/>
                </a:solidFill>
                <a:latin typeface="Noto Sans" pitchFamily="34" charset="0"/>
                <a:ea typeface="Noto Sans" pitchFamily="34" charset="-122"/>
                <a:cs typeface="Noto Sans" pitchFamily="34" charset="-120"/>
              </a:rPr>
              <a:t>Short time series</a:t>
            </a:r>
            <a:endParaRPr lang="en-US" dirty="0"/>
          </a:p>
        </p:txBody>
      </p:sp>
      <p:sp>
        <p:nvSpPr>
          <p:cNvPr id="38" name="Text 13">
            <a:extLst>
              <a:ext uri="{FF2B5EF4-FFF2-40B4-BE49-F238E27FC236}">
                <a16:creationId xmlns:a16="http://schemas.microsoft.com/office/drawing/2014/main" id="{16A25333-B743-D039-D196-82AE84DF38C3}"/>
              </a:ext>
            </a:extLst>
          </p:cNvPr>
          <p:cNvSpPr/>
          <p:nvPr/>
        </p:nvSpPr>
        <p:spPr>
          <a:xfrm>
            <a:off x="738431" y="3779250"/>
            <a:ext cx="3571113" cy="404813"/>
          </a:xfrm>
          <a:prstGeom prst="rect">
            <a:avLst/>
          </a:prstGeom>
          <a:noFill/>
          <a:ln/>
        </p:spPr>
        <p:txBody>
          <a:bodyPr wrap="square" lIns="0" tIns="0" rIns="0" bIns="0" rtlCol="0" anchor="t">
            <a:normAutofit/>
          </a:bodyPr>
          <a:lstStyle/>
          <a:p>
            <a:pPr>
              <a:lnSpc>
                <a:spcPts val="1519"/>
              </a:lnSpc>
            </a:pPr>
            <a:r>
              <a:rPr lang="en-US" sz="1100" dirty="0">
                <a:solidFill>
                  <a:srgbClr val="0F261F"/>
                </a:solidFill>
                <a:latin typeface="Noto Sans" pitchFamily="34" charset="0"/>
                <a:ea typeface="Noto Sans" pitchFamily="34" charset="-122"/>
                <a:cs typeface="Noto Sans" pitchFamily="34" charset="-120"/>
              </a:rPr>
              <a:t>Distinguishing cycles from directional change needs 5–10 years</a:t>
            </a:r>
            <a:endParaRPr lang="en-US" sz="1100" dirty="0"/>
          </a:p>
        </p:txBody>
      </p:sp>
      <p:sp>
        <p:nvSpPr>
          <p:cNvPr id="40" name="Text 16">
            <a:extLst>
              <a:ext uri="{FF2B5EF4-FFF2-40B4-BE49-F238E27FC236}">
                <a16:creationId xmlns:a16="http://schemas.microsoft.com/office/drawing/2014/main" id="{DA21C62A-5A54-FBEB-00B5-68BAAD4405F3}"/>
              </a:ext>
            </a:extLst>
          </p:cNvPr>
          <p:cNvSpPr/>
          <p:nvPr/>
        </p:nvSpPr>
        <p:spPr>
          <a:xfrm>
            <a:off x="4963287" y="3497370"/>
            <a:ext cx="3571113" cy="224731"/>
          </a:xfrm>
          <a:prstGeom prst="rect">
            <a:avLst/>
          </a:prstGeom>
          <a:noFill/>
          <a:ln/>
        </p:spPr>
        <p:txBody>
          <a:bodyPr wrap="square" lIns="0" tIns="0" rIns="0" bIns="0" rtlCol="0" anchor="t">
            <a:normAutofit/>
          </a:bodyPr>
          <a:lstStyle/>
          <a:p>
            <a:pPr>
              <a:lnSpc>
                <a:spcPts val="1620"/>
              </a:lnSpc>
            </a:pPr>
            <a:r>
              <a:rPr lang="en-US" b="1" dirty="0">
                <a:solidFill>
                  <a:srgbClr val="1B3644"/>
                </a:solidFill>
                <a:latin typeface="Noto Sans" pitchFamily="34" charset="0"/>
                <a:ea typeface="Noto Sans" pitchFamily="34" charset="-122"/>
                <a:cs typeface="Noto Sans" pitchFamily="34" charset="-120"/>
              </a:rPr>
              <a:t>Turnover not modeled</a:t>
            </a:r>
            <a:endParaRPr lang="en-US" dirty="0"/>
          </a:p>
        </p:txBody>
      </p:sp>
      <p:sp>
        <p:nvSpPr>
          <p:cNvPr id="42" name="Text 17">
            <a:extLst>
              <a:ext uri="{FF2B5EF4-FFF2-40B4-BE49-F238E27FC236}">
                <a16:creationId xmlns:a16="http://schemas.microsoft.com/office/drawing/2014/main" id="{3AAB68D4-F761-F5F5-4BD0-0F9C97707C35}"/>
              </a:ext>
            </a:extLst>
          </p:cNvPr>
          <p:cNvSpPr/>
          <p:nvPr/>
        </p:nvSpPr>
        <p:spPr>
          <a:xfrm>
            <a:off x="4963287" y="3779250"/>
            <a:ext cx="3571113" cy="404813"/>
          </a:xfrm>
          <a:prstGeom prst="rect">
            <a:avLst/>
          </a:prstGeom>
          <a:noFill/>
          <a:ln/>
        </p:spPr>
        <p:txBody>
          <a:bodyPr wrap="square" lIns="0" tIns="0" rIns="0" bIns="0" rtlCol="0" anchor="t">
            <a:normAutofit/>
          </a:bodyPr>
          <a:lstStyle/>
          <a:p>
            <a:pPr>
              <a:lnSpc>
                <a:spcPts val="1519"/>
              </a:lnSpc>
            </a:pPr>
            <a:r>
              <a:rPr lang="en-US" sz="1100" dirty="0">
                <a:solidFill>
                  <a:srgbClr val="0F261F"/>
                </a:solidFill>
                <a:latin typeface="Noto Sans" pitchFamily="34" charset="0"/>
                <a:ea typeface="Noto Sans" pitchFamily="34" charset="-122"/>
                <a:cs typeface="Noto Sans" pitchFamily="34" charset="-120"/>
              </a:rPr>
              <a:t>Stable totals can hide local extinctions and colonizations</a:t>
            </a:r>
            <a:endParaRPr lang="en-US" sz="1100" dirty="0"/>
          </a:p>
        </p:txBody>
      </p:sp>
      <p:pic>
        <p:nvPicPr>
          <p:cNvPr id="4" name="Google Shape;184;p2">
            <a:extLst>
              <a:ext uri="{FF2B5EF4-FFF2-40B4-BE49-F238E27FC236}">
                <a16:creationId xmlns:a16="http://schemas.microsoft.com/office/drawing/2014/main" id="{3C8F621F-1BA2-9B7C-B85F-37D87897CE1D}"/>
              </a:ext>
            </a:extLst>
          </p:cNvPr>
          <p:cNvPicPr preferRelativeResize="0">
            <a:picLocks noChangeAspect="1"/>
          </p:cNvPicPr>
          <p:nvPr/>
        </p:nvPicPr>
        <p:blipFill rotWithShape="1">
          <a:blip r:embed="rId4">
            <a:alphaModFix/>
          </a:blip>
          <a:srcRect l="12820" r="11091"/>
          <a:stretch>
            <a:fillRect/>
          </a:stretch>
        </p:blipFill>
        <p:spPr>
          <a:xfrm>
            <a:off x="7729136" y="117653"/>
            <a:ext cx="518524" cy="492375"/>
          </a:xfrm>
          <a:prstGeom prst="rect">
            <a:avLst/>
          </a:prstGeom>
          <a:noFill/>
          <a:ln>
            <a:noFill/>
          </a:ln>
        </p:spPr>
      </p:pic>
      <p:pic>
        <p:nvPicPr>
          <p:cNvPr id="8" name="Google Shape;66;p14">
            <a:extLst>
              <a:ext uri="{FF2B5EF4-FFF2-40B4-BE49-F238E27FC236}">
                <a16:creationId xmlns:a16="http://schemas.microsoft.com/office/drawing/2014/main" id="{9228B2D3-5BD0-5D8A-B09A-709C8BA0D4C4}"/>
              </a:ext>
            </a:extLst>
          </p:cNvPr>
          <p:cNvPicPr preferRelativeResize="0"/>
          <p:nvPr/>
        </p:nvPicPr>
        <p:blipFill rotWithShape="1">
          <a:blip r:embed="rId5">
            <a:alphaModFix/>
          </a:blip>
          <a:srcRect l="90608" t="83479" r="3109" b="5057"/>
          <a:stretch/>
        </p:blipFill>
        <p:spPr>
          <a:xfrm>
            <a:off x="8293717" y="69015"/>
            <a:ext cx="574498" cy="5896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6">
          <a:extLst>
            <a:ext uri="{FF2B5EF4-FFF2-40B4-BE49-F238E27FC236}">
              <a16:creationId xmlns:a16="http://schemas.microsoft.com/office/drawing/2014/main" id="{D561BD8B-F429-28EF-D127-DFB48961F0B0}"/>
            </a:ext>
          </a:extLst>
        </p:cNvPr>
        <p:cNvGrpSpPr/>
        <p:nvPr/>
      </p:nvGrpSpPr>
      <p:grpSpPr>
        <a:xfrm>
          <a:off x="0" y="0"/>
          <a:ext cx="0" cy="0"/>
          <a:chOff x="0" y="0"/>
          <a:chExt cx="0" cy="0"/>
        </a:xfrm>
      </p:grpSpPr>
      <p:pic>
        <p:nvPicPr>
          <p:cNvPr id="257" name="Google Shape;257;p34">
            <a:extLst>
              <a:ext uri="{FF2B5EF4-FFF2-40B4-BE49-F238E27FC236}">
                <a16:creationId xmlns:a16="http://schemas.microsoft.com/office/drawing/2014/main" id="{31D4D8B0-8FE7-6247-F0AB-9C17BFF00D14}"/>
              </a:ext>
            </a:extLst>
          </p:cNvPr>
          <p:cNvPicPr preferRelativeResize="0"/>
          <p:nvPr/>
        </p:nvPicPr>
        <p:blipFill>
          <a:blip r:embed="rId3"/>
          <a:stretch>
            <a:fillRect/>
          </a:stretch>
        </p:blipFill>
        <p:spPr>
          <a:xfrm>
            <a:off x="0" y="0"/>
            <a:ext cx="9143990" cy="5143500"/>
          </a:xfrm>
          <a:prstGeom prst="rect">
            <a:avLst/>
          </a:prstGeom>
          <a:noFill/>
        </p:spPr>
      </p:pic>
      <p:grpSp>
        <p:nvGrpSpPr>
          <p:cNvPr id="8" name="Agrupar 7">
            <a:extLst>
              <a:ext uri="{FF2B5EF4-FFF2-40B4-BE49-F238E27FC236}">
                <a16:creationId xmlns:a16="http://schemas.microsoft.com/office/drawing/2014/main" id="{0E2946F0-FD4E-A2CB-DA8D-08ECA96A779F}"/>
              </a:ext>
            </a:extLst>
          </p:cNvPr>
          <p:cNvGrpSpPr/>
          <p:nvPr/>
        </p:nvGrpSpPr>
        <p:grpSpPr>
          <a:xfrm>
            <a:off x="7011735" y="1680587"/>
            <a:ext cx="1591199" cy="1543603"/>
            <a:chOff x="7011735" y="1680587"/>
            <a:chExt cx="1591199" cy="1543603"/>
          </a:xfrm>
        </p:grpSpPr>
        <p:sp>
          <p:nvSpPr>
            <p:cNvPr id="6" name="Retângulo: Cantos Superiores Arredondados 5">
              <a:extLst>
                <a:ext uri="{FF2B5EF4-FFF2-40B4-BE49-F238E27FC236}">
                  <a16:creationId xmlns:a16="http://schemas.microsoft.com/office/drawing/2014/main" id="{35128442-1643-818A-2DFB-6B920A260895}"/>
                </a:ext>
              </a:extLst>
            </p:cNvPr>
            <p:cNvSpPr/>
            <p:nvPr/>
          </p:nvSpPr>
          <p:spPr>
            <a:xfrm>
              <a:off x="7011735" y="1716824"/>
              <a:ext cx="1591199" cy="1507366"/>
            </a:xfrm>
            <a:prstGeom prst="round2SameRect">
              <a:avLst/>
            </a:prstGeom>
            <a:solidFill>
              <a:srgbClr val="008AA1"/>
            </a:solidFill>
            <a:ln>
              <a:noFill/>
            </a:ln>
            <a:effectLst>
              <a:outerShdw blurRad="101600" dist="38100" dir="5400000" sx="105000" sy="105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7" name="CaixaDeTexto 6">
              <a:extLst>
                <a:ext uri="{FF2B5EF4-FFF2-40B4-BE49-F238E27FC236}">
                  <a16:creationId xmlns:a16="http://schemas.microsoft.com/office/drawing/2014/main" id="{9A0D30B1-646F-D517-5084-2C6D18B199D4}"/>
                </a:ext>
              </a:extLst>
            </p:cNvPr>
            <p:cNvSpPr txBox="1"/>
            <p:nvPr/>
          </p:nvSpPr>
          <p:spPr>
            <a:xfrm>
              <a:off x="7141827" y="1680587"/>
              <a:ext cx="1331015" cy="513282"/>
            </a:xfrm>
            <a:prstGeom prst="rect">
              <a:avLst/>
            </a:prstGeom>
            <a:noFill/>
          </p:spPr>
          <p:txBody>
            <a:bodyPr wrap="square" rtlCol="0">
              <a:spAutoFit/>
            </a:bodyPr>
            <a:lstStyle/>
            <a:p>
              <a:pPr algn="ctr">
                <a:lnSpc>
                  <a:spcPts val="1725"/>
                </a:lnSpc>
              </a:pPr>
              <a:r>
                <a:rPr lang="en-US" sz="1200" b="1" dirty="0">
                  <a:solidFill>
                    <a:srgbClr val="FFFFFF"/>
                  </a:solidFill>
                  <a:latin typeface="Inter SemiBold" panose="020B0604020202020204" charset="0"/>
                  <a:ea typeface="Inter SemiBold" panose="020B0604020202020204" charset="0"/>
                </a:rPr>
                <a:t>Amphibians need attention</a:t>
              </a:r>
            </a:p>
          </p:txBody>
        </p:sp>
        <p:sp>
          <p:nvSpPr>
            <p:cNvPr id="38" name="CaixaDeTexto 37">
              <a:extLst>
                <a:ext uri="{FF2B5EF4-FFF2-40B4-BE49-F238E27FC236}">
                  <a16:creationId xmlns:a16="http://schemas.microsoft.com/office/drawing/2014/main" id="{334C7D28-866E-0A78-C1F1-E08896D08BBE}"/>
                </a:ext>
              </a:extLst>
            </p:cNvPr>
            <p:cNvSpPr txBox="1"/>
            <p:nvPr/>
          </p:nvSpPr>
          <p:spPr>
            <a:xfrm>
              <a:off x="7553899" y="2157064"/>
              <a:ext cx="506870" cy="769441"/>
            </a:xfrm>
            <a:prstGeom prst="rect">
              <a:avLst/>
            </a:prstGeom>
            <a:noFill/>
          </p:spPr>
          <p:txBody>
            <a:bodyPr wrap="none" rtlCol="0">
              <a:spAutoFit/>
            </a:bodyPr>
            <a:lstStyle/>
            <a:p>
              <a:r>
                <a:rPr lang="pt-BR" sz="4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4</a:t>
              </a:r>
            </a:p>
          </p:txBody>
        </p:sp>
      </p:grpSp>
      <p:grpSp>
        <p:nvGrpSpPr>
          <p:cNvPr id="5" name="Agrupar 4">
            <a:extLst>
              <a:ext uri="{FF2B5EF4-FFF2-40B4-BE49-F238E27FC236}">
                <a16:creationId xmlns:a16="http://schemas.microsoft.com/office/drawing/2014/main" id="{B495A454-6173-7956-4541-364DF532E1BE}"/>
              </a:ext>
            </a:extLst>
          </p:cNvPr>
          <p:cNvGrpSpPr/>
          <p:nvPr/>
        </p:nvGrpSpPr>
        <p:grpSpPr>
          <a:xfrm>
            <a:off x="4794195" y="1716824"/>
            <a:ext cx="1781504" cy="1507366"/>
            <a:chOff x="4794195" y="1716824"/>
            <a:chExt cx="1781504" cy="1507366"/>
          </a:xfrm>
        </p:grpSpPr>
        <p:sp>
          <p:nvSpPr>
            <p:cNvPr id="10" name="Retângulo: Cantos Superiores Arredondados 9">
              <a:extLst>
                <a:ext uri="{FF2B5EF4-FFF2-40B4-BE49-F238E27FC236}">
                  <a16:creationId xmlns:a16="http://schemas.microsoft.com/office/drawing/2014/main" id="{24687624-48BD-30F4-74F9-ACE36E242AA3}"/>
                </a:ext>
              </a:extLst>
            </p:cNvPr>
            <p:cNvSpPr/>
            <p:nvPr/>
          </p:nvSpPr>
          <p:spPr>
            <a:xfrm>
              <a:off x="4889349" y="1716824"/>
              <a:ext cx="1591199" cy="1507366"/>
            </a:xfrm>
            <a:prstGeom prst="round2SameRect">
              <a:avLst/>
            </a:prstGeom>
            <a:solidFill>
              <a:srgbClr val="00D9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11" name="CaixaDeTexto 10">
              <a:extLst>
                <a:ext uri="{FF2B5EF4-FFF2-40B4-BE49-F238E27FC236}">
                  <a16:creationId xmlns:a16="http://schemas.microsoft.com/office/drawing/2014/main" id="{23C775CC-99A3-635F-3CAB-2EB6D9D6FCF2}"/>
                </a:ext>
              </a:extLst>
            </p:cNvPr>
            <p:cNvSpPr txBox="1"/>
            <p:nvPr/>
          </p:nvSpPr>
          <p:spPr>
            <a:xfrm>
              <a:off x="4794195" y="1717145"/>
              <a:ext cx="1781504" cy="513282"/>
            </a:xfrm>
            <a:prstGeom prst="rect">
              <a:avLst/>
            </a:prstGeom>
            <a:noFill/>
          </p:spPr>
          <p:txBody>
            <a:bodyPr wrap="square" rtlCol="0">
              <a:spAutoFit/>
            </a:bodyPr>
            <a:lstStyle/>
            <a:p>
              <a:pPr algn="ctr">
                <a:lnSpc>
                  <a:spcPts val="1725"/>
                </a:lnSpc>
              </a:pPr>
              <a:r>
                <a:rPr lang="en-US" sz="1200" b="1" dirty="0">
                  <a:solidFill>
                    <a:srgbClr val="FFFFFF"/>
                  </a:solidFill>
                  <a:latin typeface="Inter SemiBold" panose="020B0604020202020204" charset="0"/>
                  <a:ea typeface="Inter SemiBold" panose="020B0604020202020204" charset="0"/>
                </a:rPr>
                <a:t>Birds and mammals are stable</a:t>
              </a:r>
            </a:p>
          </p:txBody>
        </p:sp>
        <p:sp>
          <p:nvSpPr>
            <p:cNvPr id="36" name="CaixaDeTexto 35">
              <a:extLst>
                <a:ext uri="{FF2B5EF4-FFF2-40B4-BE49-F238E27FC236}">
                  <a16:creationId xmlns:a16="http://schemas.microsoft.com/office/drawing/2014/main" id="{F6F43DD1-384B-8344-A722-FF4E5CE9A890}"/>
                </a:ext>
              </a:extLst>
            </p:cNvPr>
            <p:cNvSpPr txBox="1"/>
            <p:nvPr/>
          </p:nvSpPr>
          <p:spPr>
            <a:xfrm>
              <a:off x="5431513" y="2165536"/>
              <a:ext cx="506870" cy="769441"/>
            </a:xfrm>
            <a:prstGeom prst="rect">
              <a:avLst/>
            </a:prstGeom>
            <a:noFill/>
          </p:spPr>
          <p:txBody>
            <a:bodyPr wrap="none" rtlCol="0">
              <a:spAutoFit/>
            </a:bodyPr>
            <a:lstStyle/>
            <a:p>
              <a:r>
                <a:rPr lang="pt-BR" sz="4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3</a:t>
              </a:r>
            </a:p>
          </p:txBody>
        </p:sp>
      </p:grpSp>
      <p:grpSp>
        <p:nvGrpSpPr>
          <p:cNvPr id="3" name="Agrupar 2">
            <a:extLst>
              <a:ext uri="{FF2B5EF4-FFF2-40B4-BE49-F238E27FC236}">
                <a16:creationId xmlns:a16="http://schemas.microsoft.com/office/drawing/2014/main" id="{7FB9232B-52DE-1ED7-451C-A07EDB063DB9}"/>
              </a:ext>
            </a:extLst>
          </p:cNvPr>
          <p:cNvGrpSpPr/>
          <p:nvPr/>
        </p:nvGrpSpPr>
        <p:grpSpPr>
          <a:xfrm>
            <a:off x="2584938" y="1716503"/>
            <a:ext cx="1781504" cy="1507687"/>
            <a:chOff x="2584938" y="1716503"/>
            <a:chExt cx="1781504" cy="1507687"/>
          </a:xfrm>
        </p:grpSpPr>
        <p:sp>
          <p:nvSpPr>
            <p:cNvPr id="18" name="Retângulo: Cantos Superiores Arredondados 17">
              <a:extLst>
                <a:ext uri="{FF2B5EF4-FFF2-40B4-BE49-F238E27FC236}">
                  <a16:creationId xmlns:a16="http://schemas.microsoft.com/office/drawing/2014/main" id="{0554DB69-3A7F-9368-2FD7-6A98FE7398BE}"/>
                </a:ext>
              </a:extLst>
            </p:cNvPr>
            <p:cNvSpPr/>
            <p:nvPr/>
          </p:nvSpPr>
          <p:spPr>
            <a:xfrm>
              <a:off x="2673337" y="1716824"/>
              <a:ext cx="1591199" cy="1507366"/>
            </a:xfrm>
            <a:prstGeom prst="round2SameRect">
              <a:avLst/>
            </a:prstGeom>
            <a:solidFill>
              <a:srgbClr val="FFB8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19" name="CaixaDeTexto 18">
              <a:extLst>
                <a:ext uri="{FF2B5EF4-FFF2-40B4-BE49-F238E27FC236}">
                  <a16:creationId xmlns:a16="http://schemas.microsoft.com/office/drawing/2014/main" id="{C7F248A3-9BD4-9711-9A94-96717E650BB6}"/>
                </a:ext>
              </a:extLst>
            </p:cNvPr>
            <p:cNvSpPr txBox="1"/>
            <p:nvPr/>
          </p:nvSpPr>
          <p:spPr>
            <a:xfrm>
              <a:off x="2584938" y="1716503"/>
              <a:ext cx="1781504" cy="465769"/>
            </a:xfrm>
            <a:prstGeom prst="rect">
              <a:avLst/>
            </a:prstGeom>
            <a:noFill/>
          </p:spPr>
          <p:txBody>
            <a:bodyPr wrap="square" rtlCol="0">
              <a:spAutoFit/>
            </a:bodyPr>
            <a:lstStyle/>
            <a:p>
              <a:pPr algn="ctr">
                <a:lnSpc>
                  <a:spcPts val="1530"/>
                </a:lnSpc>
              </a:pPr>
              <a:r>
                <a:rPr lang="en-US" sz="1200" b="1" dirty="0">
                  <a:solidFill>
                    <a:srgbClr val="FFFFFF"/>
                  </a:solidFill>
                  <a:latin typeface="Inter SemiBold" panose="020B0604020202020204" charset="0"/>
                  <a:ea typeface="Inter SemiBold" panose="020B0604020202020204" charset="0"/>
                  <a:cs typeface="Inter" pitchFamily="34" charset="-120"/>
                </a:rPr>
                <a:t>Forest type sorts species</a:t>
              </a:r>
            </a:p>
          </p:txBody>
        </p:sp>
        <p:sp>
          <p:nvSpPr>
            <p:cNvPr id="34" name="CaixaDeTexto 33">
              <a:extLst>
                <a:ext uri="{FF2B5EF4-FFF2-40B4-BE49-F238E27FC236}">
                  <a16:creationId xmlns:a16="http://schemas.microsoft.com/office/drawing/2014/main" id="{C2BCB9CC-1499-0F51-2EFB-D40F0400F41A}"/>
                </a:ext>
              </a:extLst>
            </p:cNvPr>
            <p:cNvSpPr txBox="1"/>
            <p:nvPr/>
          </p:nvSpPr>
          <p:spPr>
            <a:xfrm>
              <a:off x="3215501" y="2157064"/>
              <a:ext cx="506870" cy="769441"/>
            </a:xfrm>
            <a:prstGeom prst="rect">
              <a:avLst/>
            </a:prstGeom>
            <a:noFill/>
          </p:spPr>
          <p:txBody>
            <a:bodyPr wrap="none" rtlCol="0">
              <a:spAutoFit/>
            </a:bodyPr>
            <a:lstStyle/>
            <a:p>
              <a:r>
                <a:rPr lang="pt-BR" sz="4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a:t>
              </a:r>
            </a:p>
          </p:txBody>
        </p:sp>
      </p:grpSp>
      <p:grpSp>
        <p:nvGrpSpPr>
          <p:cNvPr id="2" name="Agrupar 1">
            <a:extLst>
              <a:ext uri="{FF2B5EF4-FFF2-40B4-BE49-F238E27FC236}">
                <a16:creationId xmlns:a16="http://schemas.microsoft.com/office/drawing/2014/main" id="{5EE03FCC-4BDD-210F-118D-DACA6DA3AFE2}"/>
              </a:ext>
            </a:extLst>
          </p:cNvPr>
          <p:cNvGrpSpPr/>
          <p:nvPr/>
        </p:nvGrpSpPr>
        <p:grpSpPr>
          <a:xfrm>
            <a:off x="485391" y="1716824"/>
            <a:ext cx="1599307" cy="1507366"/>
            <a:chOff x="485391" y="1716824"/>
            <a:chExt cx="1599307" cy="1507366"/>
          </a:xfrm>
        </p:grpSpPr>
        <p:sp>
          <p:nvSpPr>
            <p:cNvPr id="14" name="Retângulo: Cantos Superiores Arredondados 13">
              <a:extLst>
                <a:ext uri="{FF2B5EF4-FFF2-40B4-BE49-F238E27FC236}">
                  <a16:creationId xmlns:a16="http://schemas.microsoft.com/office/drawing/2014/main" id="{C1C23355-478E-84B0-7BEE-BB141F35EE5A}"/>
                </a:ext>
              </a:extLst>
            </p:cNvPr>
            <p:cNvSpPr/>
            <p:nvPr/>
          </p:nvSpPr>
          <p:spPr>
            <a:xfrm>
              <a:off x="493499" y="1716824"/>
              <a:ext cx="1591199" cy="1507366"/>
            </a:xfrm>
            <a:prstGeom prst="round2SameRect">
              <a:avLst/>
            </a:prstGeom>
            <a:solidFill>
              <a:srgbClr val="EC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15" name="CaixaDeTexto 14">
              <a:extLst>
                <a:ext uri="{FF2B5EF4-FFF2-40B4-BE49-F238E27FC236}">
                  <a16:creationId xmlns:a16="http://schemas.microsoft.com/office/drawing/2014/main" id="{4CCC3D73-85EF-3708-941B-678BD2A4C19D}"/>
                </a:ext>
              </a:extLst>
            </p:cNvPr>
            <p:cNvSpPr txBox="1"/>
            <p:nvPr/>
          </p:nvSpPr>
          <p:spPr>
            <a:xfrm>
              <a:off x="485391" y="1716824"/>
              <a:ext cx="1591199" cy="465448"/>
            </a:xfrm>
            <a:prstGeom prst="rect">
              <a:avLst/>
            </a:prstGeom>
            <a:noFill/>
          </p:spPr>
          <p:txBody>
            <a:bodyPr wrap="square" rtlCol="0">
              <a:spAutoFit/>
            </a:bodyPr>
            <a:lstStyle>
              <a:defPPr marR="0" lvl="0" algn="l" rtl="0">
                <a:lnSpc>
                  <a:spcPct val="100000"/>
                </a:lnSpc>
                <a:spcBef>
                  <a:spcPts val="0"/>
                </a:spcBef>
                <a:spcAft>
                  <a:spcPts val="0"/>
                </a:spcAft>
              </a:defPPr>
              <a:lvl1pPr algn="ctr">
                <a:lnSpc>
                  <a:spcPts val="1530"/>
                </a:lnSpc>
                <a:defRPr sz="1200" b="1">
                  <a:solidFill>
                    <a:srgbClr val="FFFFFF"/>
                  </a:solidFill>
                  <a:latin typeface="Inter SemiBold" panose="020B0604020202020204" charset="0"/>
                  <a:ea typeface="Inter SemiBold" panose="020B0604020202020204" charset="0"/>
                  <a:cs typeface="Inter" pitchFamily="34" charset="-120"/>
                </a:defRPr>
              </a:lvl1pPr>
            </a:lstStyle>
            <a:p>
              <a:r>
                <a:rPr lang="en-US" dirty="0"/>
                <a:t>A baseline for the park</a:t>
              </a:r>
            </a:p>
          </p:txBody>
        </p:sp>
        <p:sp>
          <p:nvSpPr>
            <p:cNvPr id="29" name="CaixaDeTexto 28">
              <a:extLst>
                <a:ext uri="{FF2B5EF4-FFF2-40B4-BE49-F238E27FC236}">
                  <a16:creationId xmlns:a16="http://schemas.microsoft.com/office/drawing/2014/main" id="{56AD4DA7-1665-E68C-017C-D7B6DA8A94DA}"/>
                </a:ext>
              </a:extLst>
            </p:cNvPr>
            <p:cNvSpPr txBox="1"/>
            <p:nvPr/>
          </p:nvSpPr>
          <p:spPr>
            <a:xfrm>
              <a:off x="1035663" y="2165536"/>
              <a:ext cx="506870" cy="769441"/>
            </a:xfrm>
            <a:prstGeom prst="rect">
              <a:avLst/>
            </a:prstGeom>
            <a:noFill/>
          </p:spPr>
          <p:txBody>
            <a:bodyPr wrap="none" rtlCol="0">
              <a:spAutoFit/>
            </a:bodyPr>
            <a:lstStyle/>
            <a:p>
              <a:r>
                <a:rPr lang="pt-BR" sz="4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grpSp>
      <p:sp>
        <p:nvSpPr>
          <p:cNvPr id="4" name="Google Shape;250;p33">
            <a:extLst>
              <a:ext uri="{FF2B5EF4-FFF2-40B4-BE49-F238E27FC236}">
                <a16:creationId xmlns:a16="http://schemas.microsoft.com/office/drawing/2014/main" id="{394348FA-EFC5-C021-4872-24875393964F}"/>
              </a:ext>
            </a:extLst>
          </p:cNvPr>
          <p:cNvSpPr txBox="1"/>
          <p:nvPr/>
        </p:nvSpPr>
        <p:spPr>
          <a:xfrm>
            <a:off x="463749" y="226915"/>
            <a:ext cx="7090149" cy="9054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lvl="0">
              <a:buClr>
                <a:srgbClr val="FFFFFF"/>
              </a:buClr>
            </a:pPr>
            <a:r>
              <a:rPr lang="en" sz="32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Overall key project takeaways…</a:t>
            </a:r>
          </a:p>
        </p:txBody>
      </p:sp>
      <p:sp>
        <p:nvSpPr>
          <p:cNvPr id="21" name="Forma Livre: Forma 20">
            <a:extLst>
              <a:ext uri="{FF2B5EF4-FFF2-40B4-BE49-F238E27FC236}">
                <a16:creationId xmlns:a16="http://schemas.microsoft.com/office/drawing/2014/main" id="{090184D2-F9A4-D76B-C049-11B0411950E5}"/>
              </a:ext>
            </a:extLst>
          </p:cNvPr>
          <p:cNvSpPr/>
          <p:nvPr/>
        </p:nvSpPr>
        <p:spPr>
          <a:xfrm rot="10800000">
            <a:off x="493497" y="2413614"/>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rgbClr val="FFFFFF"/>
                </a:solidFill>
                <a:latin typeface="Noto Sans" pitchFamily="34" charset="0"/>
                <a:ea typeface="Noto Sans" pitchFamily="34" charset="-122"/>
                <a:cs typeface="Noto Sans" pitchFamily="34" charset="-120"/>
              </a:rPr>
              <a:t>164 species from 4.4 million minutes at 98 sites, including 5 of conservation concern</a:t>
            </a:r>
            <a:endParaRPr lang="en-US" dirty="0"/>
          </a:p>
          <a:p>
            <a:pPr algn="ctr"/>
            <a:endParaRPr lang="pt-BR" dirty="0"/>
          </a:p>
        </p:txBody>
      </p:sp>
      <p:sp>
        <p:nvSpPr>
          <p:cNvPr id="23" name="Forma Livre: Forma 22">
            <a:extLst>
              <a:ext uri="{FF2B5EF4-FFF2-40B4-BE49-F238E27FC236}">
                <a16:creationId xmlns:a16="http://schemas.microsoft.com/office/drawing/2014/main" id="{4DD9D69B-5CB3-5279-BC70-307F36E8FDDA}"/>
              </a:ext>
            </a:extLst>
          </p:cNvPr>
          <p:cNvSpPr/>
          <p:nvPr/>
        </p:nvSpPr>
        <p:spPr>
          <a:xfrm rot="10800000">
            <a:off x="2673335" y="2413614"/>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5" name="Forma Livre: Forma 24">
            <a:extLst>
              <a:ext uri="{FF2B5EF4-FFF2-40B4-BE49-F238E27FC236}">
                <a16:creationId xmlns:a16="http://schemas.microsoft.com/office/drawing/2014/main" id="{08921E76-0593-97D9-8248-647A052C67AC}"/>
              </a:ext>
            </a:extLst>
          </p:cNvPr>
          <p:cNvSpPr/>
          <p:nvPr/>
        </p:nvSpPr>
        <p:spPr>
          <a:xfrm rot="10800000">
            <a:off x="4879466" y="2413613"/>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27" name="Forma Livre: Forma 26">
            <a:extLst>
              <a:ext uri="{FF2B5EF4-FFF2-40B4-BE49-F238E27FC236}">
                <a16:creationId xmlns:a16="http://schemas.microsoft.com/office/drawing/2014/main" id="{89AB0A7B-8DB7-B6FB-F6D2-3325DD9D34A5}"/>
              </a:ext>
            </a:extLst>
          </p:cNvPr>
          <p:cNvSpPr/>
          <p:nvPr/>
        </p:nvSpPr>
        <p:spPr>
          <a:xfrm rot="10800000">
            <a:off x="7011733" y="2413614"/>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sp>
        <p:nvSpPr>
          <p:cNvPr id="32" name="CaixaDeTexto 31">
            <a:extLst>
              <a:ext uri="{FF2B5EF4-FFF2-40B4-BE49-F238E27FC236}">
                <a16:creationId xmlns:a16="http://schemas.microsoft.com/office/drawing/2014/main" id="{4256B1D8-26B6-DD2F-90B3-4003AF2A3D4B}"/>
              </a:ext>
            </a:extLst>
          </p:cNvPr>
          <p:cNvSpPr txBox="1"/>
          <p:nvPr/>
        </p:nvSpPr>
        <p:spPr>
          <a:xfrm>
            <a:off x="491225" y="2893948"/>
            <a:ext cx="1603553" cy="1492716"/>
          </a:xfrm>
          <a:prstGeom prst="rect">
            <a:avLst/>
          </a:prstGeom>
          <a:noFill/>
        </p:spPr>
        <p:txBody>
          <a:bodyPr wrap="square" rtlCol="0">
            <a:spAutoFit/>
          </a:bodyPr>
          <a:lstStyle/>
          <a:p>
            <a:r>
              <a:rPr lang="en-US" sz="1300" b="1" dirty="0">
                <a:solidFill>
                  <a:schemeClr val="tx1"/>
                </a:solidFill>
                <a:latin typeface="Noto Sans" panose="020B0502040504020204" pitchFamily="34" charset="0"/>
                <a:ea typeface="Noto Sans" panose="020B0502040504020204" pitchFamily="34" charset="0"/>
                <a:cs typeface="Noto Sans" panose="020B0502040504020204" pitchFamily="34" charset="0"/>
              </a:rPr>
              <a:t>164 species </a:t>
            </a:r>
            <a:r>
              <a:rPr lang="en-US" sz="1300" dirty="0">
                <a:solidFill>
                  <a:schemeClr val="tx1"/>
                </a:solidFill>
                <a:latin typeface="Noto Sans" panose="020B0502040504020204" pitchFamily="34" charset="0"/>
                <a:ea typeface="Noto Sans" panose="020B0502040504020204" pitchFamily="34" charset="0"/>
                <a:cs typeface="Noto Sans" panose="020B0502040504020204" pitchFamily="34" charset="0"/>
              </a:rPr>
              <a:t>(4.4 million minutes), including 5 of conservation concern + 5 focal species</a:t>
            </a:r>
          </a:p>
          <a:p>
            <a:endParaRPr lang="pt-BR" sz="13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0" name="CaixaDeTexto 39">
            <a:extLst>
              <a:ext uri="{FF2B5EF4-FFF2-40B4-BE49-F238E27FC236}">
                <a16:creationId xmlns:a16="http://schemas.microsoft.com/office/drawing/2014/main" id="{A0F8F7EA-7265-F410-BA9C-07187C493FF3}"/>
              </a:ext>
            </a:extLst>
          </p:cNvPr>
          <p:cNvSpPr txBox="1"/>
          <p:nvPr/>
        </p:nvSpPr>
        <p:spPr>
          <a:xfrm>
            <a:off x="2663251" y="2893948"/>
            <a:ext cx="1599011" cy="1615827"/>
          </a:xfrm>
          <a:prstGeom prst="rect">
            <a:avLst/>
          </a:prstGeom>
          <a:noFill/>
        </p:spPr>
        <p:txBody>
          <a:bodyPr wrap="square" rtlCol="0">
            <a:spAutoFit/>
          </a:bodyPr>
          <a:lstStyle/>
          <a:p>
            <a:pPr>
              <a:lnSpc>
                <a:spcPts val="1680"/>
              </a:lnSpc>
            </a:pPr>
            <a:r>
              <a:rPr lang="en-US" sz="1300" b="1" dirty="0" err="1">
                <a:solidFill>
                  <a:schemeClr val="tx1"/>
                </a:solidFill>
                <a:latin typeface="Noto Sans" panose="020B0502040504020204" pitchFamily="34" charset="0"/>
                <a:ea typeface="Noto Sans" panose="020B0502040504020204" pitchFamily="34" charset="0"/>
                <a:cs typeface="Noto Sans" panose="020B0502040504020204" pitchFamily="34" charset="0"/>
              </a:rPr>
              <a:t>Belogorica</a:t>
            </a:r>
            <a:r>
              <a:rPr lang="en-US" sz="1300" b="1" dirty="0">
                <a:solidFill>
                  <a:schemeClr val="tx1"/>
                </a:solidFill>
                <a:latin typeface="Noto Sans" panose="020B0502040504020204" pitchFamily="34" charset="0"/>
                <a:ea typeface="Noto Sans" panose="020B0502040504020204" pitchFamily="34" charset="0"/>
                <a:cs typeface="Noto Sans" panose="020B0502040504020204" pitchFamily="34" charset="0"/>
              </a:rPr>
              <a:t> cover </a:t>
            </a:r>
            <a:r>
              <a:rPr lang="en-US" sz="1300" dirty="0">
                <a:solidFill>
                  <a:schemeClr val="tx1"/>
                </a:solidFill>
                <a:latin typeface="Noto Sans" panose="020B0502040504020204" pitchFamily="34" charset="0"/>
                <a:ea typeface="Noto Sans" panose="020B0502040504020204" pitchFamily="34" charset="0"/>
                <a:cs typeface="Noto Sans" panose="020B0502040504020204" pitchFamily="34" charset="0"/>
              </a:rPr>
              <a:t>separates forest specialists from wetland and open-habitat species</a:t>
            </a:r>
          </a:p>
          <a:p>
            <a:pPr algn="ctr"/>
            <a:endParaRPr lang="pt-BR" sz="1300" dirty="0">
              <a:solidFill>
                <a:schemeClr val="tx1"/>
              </a:solidFill>
            </a:endParaRPr>
          </a:p>
        </p:txBody>
      </p:sp>
      <p:sp>
        <p:nvSpPr>
          <p:cNvPr id="42" name="CaixaDeTexto 41">
            <a:extLst>
              <a:ext uri="{FF2B5EF4-FFF2-40B4-BE49-F238E27FC236}">
                <a16:creationId xmlns:a16="http://schemas.microsoft.com/office/drawing/2014/main" id="{17F9FE72-0885-3DE3-3BCF-662462957E34}"/>
              </a:ext>
            </a:extLst>
          </p:cNvPr>
          <p:cNvSpPr txBox="1"/>
          <p:nvPr/>
        </p:nvSpPr>
        <p:spPr>
          <a:xfrm>
            <a:off x="4889347" y="2893948"/>
            <a:ext cx="1591201" cy="1382430"/>
          </a:xfrm>
          <a:prstGeom prst="rect">
            <a:avLst/>
          </a:prstGeom>
          <a:noFill/>
        </p:spPr>
        <p:txBody>
          <a:bodyPr wrap="square" rtlCol="0">
            <a:spAutoFit/>
          </a:bodyPr>
          <a:lstStyle/>
          <a:p>
            <a:pPr>
              <a:lnSpc>
                <a:spcPts val="1680"/>
              </a:lnSpc>
            </a:pPr>
            <a:r>
              <a:rPr lang="en-US" sz="1300" dirty="0">
                <a:solidFill>
                  <a:schemeClr val="tx1"/>
                </a:solidFill>
                <a:latin typeface="Noto Sans" panose="020B0502040504020204" pitchFamily="34" charset="0"/>
                <a:ea typeface="Noto Sans" panose="020B0502040504020204" pitchFamily="34" charset="0"/>
                <a:cs typeface="Noto Sans" panose="020B0502040504020204" pitchFamily="34" charset="0"/>
              </a:rPr>
              <a:t>Community occupancy stayed near 2023 levels through 2004 and 2025</a:t>
            </a:r>
          </a:p>
          <a:p>
            <a:pPr algn="ctr"/>
            <a:endParaRPr lang="pt-BR" sz="1300" dirty="0">
              <a:solidFill>
                <a:schemeClr val="tx1"/>
              </a:solidFill>
            </a:endParaRPr>
          </a:p>
        </p:txBody>
      </p:sp>
      <p:sp>
        <p:nvSpPr>
          <p:cNvPr id="44" name="CaixaDeTexto 43">
            <a:extLst>
              <a:ext uri="{FF2B5EF4-FFF2-40B4-BE49-F238E27FC236}">
                <a16:creationId xmlns:a16="http://schemas.microsoft.com/office/drawing/2014/main" id="{7E91EB1F-CE4C-CD50-9CA5-CD155C00A385}"/>
              </a:ext>
            </a:extLst>
          </p:cNvPr>
          <p:cNvSpPr txBox="1"/>
          <p:nvPr/>
        </p:nvSpPr>
        <p:spPr>
          <a:xfrm>
            <a:off x="7021613" y="2893948"/>
            <a:ext cx="1575617" cy="1615827"/>
          </a:xfrm>
          <a:prstGeom prst="rect">
            <a:avLst/>
          </a:prstGeom>
          <a:noFill/>
        </p:spPr>
        <p:txBody>
          <a:bodyPr wrap="square" rtlCol="0">
            <a:spAutoFit/>
          </a:bodyPr>
          <a:lstStyle/>
          <a:p>
            <a:pPr>
              <a:lnSpc>
                <a:spcPts val="1680"/>
              </a:lnSpc>
            </a:pPr>
            <a:r>
              <a:rPr lang="en-US" sz="1300" b="1" dirty="0">
                <a:solidFill>
                  <a:schemeClr val="tx1"/>
                </a:solidFill>
                <a:latin typeface="Noto Sans" panose="020B0502040504020204" pitchFamily="34" charset="0"/>
                <a:ea typeface="Noto Sans" panose="020B0502040504020204" pitchFamily="34" charset="0"/>
                <a:cs typeface="Noto Sans" panose="020B0502040504020204" pitchFamily="34" charset="0"/>
              </a:rPr>
              <a:t>Occupancy fell </a:t>
            </a:r>
            <a:r>
              <a:rPr lang="en-US" sz="1300" dirty="0">
                <a:solidFill>
                  <a:schemeClr val="tx1"/>
                </a:solidFill>
                <a:latin typeface="Noto Sans" panose="020B0502040504020204" pitchFamily="34" charset="0"/>
                <a:ea typeface="Noto Sans" panose="020B0502040504020204" pitchFamily="34" charset="0"/>
                <a:cs typeface="Noto Sans" panose="020B0502040504020204" pitchFamily="34" charset="0"/>
              </a:rPr>
              <a:t>38% in 2024; Why (hydrology, climate)? Longer monitoring can explain why</a:t>
            </a:r>
          </a:p>
          <a:p>
            <a:pPr algn="ctr"/>
            <a:endParaRPr lang="pt-BR" sz="1300" dirty="0">
              <a:solidFill>
                <a:schemeClr val="tx1"/>
              </a:solidFill>
            </a:endParaRPr>
          </a:p>
        </p:txBody>
      </p:sp>
      <p:sp>
        <p:nvSpPr>
          <p:cNvPr id="28" name="Text 1">
            <a:extLst>
              <a:ext uri="{FF2B5EF4-FFF2-40B4-BE49-F238E27FC236}">
                <a16:creationId xmlns:a16="http://schemas.microsoft.com/office/drawing/2014/main" id="{8A6DB253-294B-F122-B602-C82049AB63CE}"/>
              </a:ext>
            </a:extLst>
          </p:cNvPr>
          <p:cNvSpPr/>
          <p:nvPr/>
        </p:nvSpPr>
        <p:spPr>
          <a:xfrm>
            <a:off x="629358" y="951113"/>
            <a:ext cx="8162544" cy="513283"/>
          </a:xfrm>
          <a:prstGeom prst="rect">
            <a:avLst/>
          </a:prstGeom>
          <a:noFill/>
          <a:ln/>
        </p:spPr>
        <p:txBody>
          <a:bodyPr wrap="square" lIns="0" tIns="0" rIns="0" bIns="0" rtlCol="0" anchor="t">
            <a:normAutofit/>
          </a:bodyPr>
          <a:lstStyle/>
          <a:p>
            <a:pPr>
              <a:lnSpc>
                <a:spcPct val="100000"/>
              </a:lnSpc>
            </a:pPr>
            <a:r>
              <a:rPr lang="en-US" sz="1800" b="1" dirty="0">
                <a:solidFill>
                  <a:srgbClr val="00D973"/>
                </a:solidFill>
                <a:latin typeface="Inter SemiBold" panose="020B0604020202020204" charset="0"/>
                <a:ea typeface="Inter SemiBold" panose="020B0604020202020204" charset="0"/>
                <a:cs typeface="Inter" pitchFamily="34" charset="-120"/>
              </a:rPr>
              <a:t>The acoustic baseline is ready to support new research</a:t>
            </a:r>
            <a:endParaRPr lang="en-US" sz="1800" dirty="0">
              <a:solidFill>
                <a:srgbClr val="00D973"/>
              </a:solidFill>
              <a:latin typeface="Inter SemiBold" panose="020B0604020202020204" charset="0"/>
              <a:ea typeface="Inter SemiBold" panose="020B0604020202020204" charset="0"/>
            </a:endParaRPr>
          </a:p>
        </p:txBody>
      </p:sp>
    </p:spTree>
    <p:extLst>
      <p:ext uri="{BB962C8B-B14F-4D97-AF65-F5344CB8AC3E}">
        <p14:creationId xmlns:p14="http://schemas.microsoft.com/office/powerpoint/2010/main" val="179918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25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250"/>
                            </p:stCondLst>
                            <p:childTnLst>
                              <p:par>
                                <p:cTn id="16" presetID="53" presetClass="entr" presetSubtype="16" fill="hold" grpId="0" nodeType="afterEffect">
                                  <p:stCondLst>
                                    <p:cond delay="25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750"/>
                                        <p:tgtEl>
                                          <p:spTgt spid="23"/>
                                        </p:tgtEl>
                                      </p:cBhvr>
                                    </p:animEffect>
                                    <p:anim calcmode="lin" valueType="num">
                                      <p:cBhvr>
                                        <p:cTn id="25" dur="750" fill="hold"/>
                                        <p:tgtEl>
                                          <p:spTgt spid="23"/>
                                        </p:tgtEl>
                                        <p:attrNameLst>
                                          <p:attrName>ppt_x</p:attrName>
                                        </p:attrNameLst>
                                      </p:cBhvr>
                                      <p:tavLst>
                                        <p:tav tm="0">
                                          <p:val>
                                            <p:strVal val="#ppt_x"/>
                                          </p:val>
                                        </p:tav>
                                        <p:tav tm="100000">
                                          <p:val>
                                            <p:strVal val="#ppt_x"/>
                                          </p:val>
                                        </p:tav>
                                      </p:tavLst>
                                    </p:anim>
                                    <p:anim calcmode="lin" valueType="num">
                                      <p:cBhvr>
                                        <p:cTn id="26" dur="750" fill="hold"/>
                                        <p:tgtEl>
                                          <p:spTgt spid="23"/>
                                        </p:tgtEl>
                                        <p:attrNameLst>
                                          <p:attrName>ppt_y</p:attrName>
                                        </p:attrNameLst>
                                      </p:cBhvr>
                                      <p:tavLst>
                                        <p:tav tm="0">
                                          <p:val>
                                            <p:strVal val="#ppt_y+.1"/>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par>
                          <p:cTn id="31" fill="hold">
                            <p:stCondLst>
                              <p:cond delay="2750"/>
                            </p:stCondLst>
                            <p:childTnLst>
                              <p:par>
                                <p:cTn id="32" presetID="53" presetClass="entr" presetSubtype="16"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anim calcmode="lin" valueType="num">
                                      <p:cBhvr>
                                        <p:cTn id="41" dur="500" fill="hold"/>
                                        <p:tgtEl>
                                          <p:spTgt spid="25"/>
                                        </p:tgtEl>
                                        <p:attrNameLst>
                                          <p:attrName>ppt_x</p:attrName>
                                        </p:attrNameLst>
                                      </p:cBhvr>
                                      <p:tavLst>
                                        <p:tav tm="0">
                                          <p:val>
                                            <p:strVal val="#ppt_x"/>
                                          </p:val>
                                        </p:tav>
                                        <p:tav tm="100000">
                                          <p:val>
                                            <p:strVal val="#ppt_x"/>
                                          </p:val>
                                        </p:tav>
                                      </p:tavLst>
                                    </p:anim>
                                    <p:anim calcmode="lin" valueType="num">
                                      <p:cBhvr>
                                        <p:cTn id="42" dur="5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3750"/>
                            </p:stCondLst>
                            <p:childTnLst>
                              <p:par>
                                <p:cTn id="44" presetID="42" presetClass="entr" presetSubtype="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anim calcmode="lin" valueType="num">
                                      <p:cBhvr>
                                        <p:cTn id="47" dur="500" fill="hold"/>
                                        <p:tgtEl>
                                          <p:spTgt spid="5"/>
                                        </p:tgtEl>
                                        <p:attrNameLst>
                                          <p:attrName>ppt_x</p:attrName>
                                        </p:attrNameLst>
                                      </p:cBhvr>
                                      <p:tavLst>
                                        <p:tav tm="0">
                                          <p:val>
                                            <p:strVal val="#ppt_x"/>
                                          </p:val>
                                        </p:tav>
                                        <p:tav tm="100000">
                                          <p:val>
                                            <p:strVal val="#ppt_x"/>
                                          </p:val>
                                        </p:tav>
                                      </p:tavLst>
                                    </p:anim>
                                    <p:anim calcmode="lin" valueType="num">
                                      <p:cBhvr>
                                        <p:cTn id="48" dur="500" fill="hold"/>
                                        <p:tgtEl>
                                          <p:spTgt spid="5"/>
                                        </p:tgtEl>
                                        <p:attrNameLst>
                                          <p:attrName>ppt_y</p:attrName>
                                        </p:attrNameLst>
                                      </p:cBhvr>
                                      <p:tavLst>
                                        <p:tav tm="0">
                                          <p:val>
                                            <p:strVal val="#ppt_y+.1"/>
                                          </p:val>
                                        </p:tav>
                                        <p:tav tm="100000">
                                          <p:val>
                                            <p:strVal val="#ppt_y"/>
                                          </p:val>
                                        </p:tav>
                                      </p:tavLst>
                                    </p:anim>
                                  </p:childTnLst>
                                </p:cTn>
                              </p:par>
                            </p:childTnLst>
                          </p:cTn>
                        </p:par>
                        <p:par>
                          <p:cTn id="49" fill="hold">
                            <p:stCondLst>
                              <p:cond delay="4250"/>
                            </p:stCondLst>
                            <p:childTnLst>
                              <p:par>
                                <p:cTn id="50" presetID="53" presetClass="entr" presetSubtype="16"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childTnLst>
                          </p:cTn>
                        </p:par>
                        <p:par>
                          <p:cTn id="55" fill="hold">
                            <p:stCondLst>
                              <p:cond delay="4750"/>
                            </p:stCondLst>
                            <p:childTnLst>
                              <p:par>
                                <p:cTn id="56" presetID="42" presetClass="entr" presetSubtype="0" fill="hold" grpId="0" nodeType="afterEffect">
                                  <p:stCondLst>
                                    <p:cond delay="25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anim calcmode="lin" valueType="num">
                                      <p:cBhvr>
                                        <p:cTn id="59" dur="500" fill="hold"/>
                                        <p:tgtEl>
                                          <p:spTgt spid="27"/>
                                        </p:tgtEl>
                                        <p:attrNameLst>
                                          <p:attrName>ppt_x</p:attrName>
                                        </p:attrNameLst>
                                      </p:cBhvr>
                                      <p:tavLst>
                                        <p:tav tm="0">
                                          <p:val>
                                            <p:strVal val="#ppt_x"/>
                                          </p:val>
                                        </p:tav>
                                        <p:tav tm="100000">
                                          <p:val>
                                            <p:strVal val="#ppt_x"/>
                                          </p:val>
                                        </p:tav>
                                      </p:tavLst>
                                    </p:anim>
                                    <p:anim calcmode="lin" valueType="num">
                                      <p:cBhvr>
                                        <p:cTn id="60" dur="500" fill="hold"/>
                                        <p:tgtEl>
                                          <p:spTgt spid="27"/>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42"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500"/>
                                        <p:tgtEl>
                                          <p:spTgt spid="8"/>
                                        </p:tgtEl>
                                      </p:cBhvr>
                                    </p:animEffect>
                                    <p:anim calcmode="lin" valueType="num">
                                      <p:cBhvr>
                                        <p:cTn id="65" dur="500" fill="hold"/>
                                        <p:tgtEl>
                                          <p:spTgt spid="8"/>
                                        </p:tgtEl>
                                        <p:attrNameLst>
                                          <p:attrName>ppt_x</p:attrName>
                                        </p:attrNameLst>
                                      </p:cBhvr>
                                      <p:tavLst>
                                        <p:tav tm="0">
                                          <p:val>
                                            <p:strVal val="#ppt_x"/>
                                          </p:val>
                                        </p:tav>
                                        <p:tav tm="100000">
                                          <p:val>
                                            <p:strVal val="#ppt_x"/>
                                          </p:val>
                                        </p:tav>
                                      </p:tavLst>
                                    </p:anim>
                                    <p:anim calcmode="lin" valueType="num">
                                      <p:cBhvr>
                                        <p:cTn id="66" dur="500" fill="hold"/>
                                        <p:tgtEl>
                                          <p:spTgt spid="8"/>
                                        </p:tgtEl>
                                        <p:attrNameLst>
                                          <p:attrName>ppt_y</p:attrName>
                                        </p:attrNameLst>
                                      </p:cBhvr>
                                      <p:tavLst>
                                        <p:tav tm="0">
                                          <p:val>
                                            <p:strVal val="#ppt_y+.1"/>
                                          </p:val>
                                        </p:tav>
                                        <p:tav tm="100000">
                                          <p:val>
                                            <p:strVal val="#ppt_y"/>
                                          </p:val>
                                        </p:tav>
                                      </p:tavLst>
                                    </p:anim>
                                  </p:childTnLst>
                                </p:cTn>
                              </p:par>
                            </p:childTnLst>
                          </p:cTn>
                        </p:par>
                        <p:par>
                          <p:cTn id="67" fill="hold">
                            <p:stCondLst>
                              <p:cond delay="6000"/>
                            </p:stCondLst>
                            <p:childTnLst>
                              <p:par>
                                <p:cTn id="68" presetID="53" presetClass="entr" presetSubtype="16" fill="hold" grpId="0" nodeType="afterEffect">
                                  <p:stCondLst>
                                    <p:cond delay="0"/>
                                  </p:stCondLst>
                                  <p:childTnLst>
                                    <p:set>
                                      <p:cBhvr>
                                        <p:cTn id="69" dur="1" fill="hold">
                                          <p:stCondLst>
                                            <p:cond delay="0"/>
                                          </p:stCondLst>
                                        </p:cTn>
                                        <p:tgtEl>
                                          <p:spTgt spid="44"/>
                                        </p:tgtEl>
                                        <p:attrNameLst>
                                          <p:attrName>style.visibility</p:attrName>
                                        </p:attrNameLst>
                                      </p:cBhvr>
                                      <p:to>
                                        <p:strVal val="visible"/>
                                      </p:to>
                                    </p:set>
                                    <p:anim calcmode="lin" valueType="num">
                                      <p:cBhvr>
                                        <p:cTn id="70" dur="500" fill="hold"/>
                                        <p:tgtEl>
                                          <p:spTgt spid="44"/>
                                        </p:tgtEl>
                                        <p:attrNameLst>
                                          <p:attrName>ppt_w</p:attrName>
                                        </p:attrNameLst>
                                      </p:cBhvr>
                                      <p:tavLst>
                                        <p:tav tm="0">
                                          <p:val>
                                            <p:fltVal val="0"/>
                                          </p:val>
                                        </p:tav>
                                        <p:tav tm="100000">
                                          <p:val>
                                            <p:strVal val="#ppt_w"/>
                                          </p:val>
                                        </p:tav>
                                      </p:tavLst>
                                    </p:anim>
                                    <p:anim calcmode="lin" valueType="num">
                                      <p:cBhvr>
                                        <p:cTn id="71" dur="500" fill="hold"/>
                                        <p:tgtEl>
                                          <p:spTgt spid="44"/>
                                        </p:tgtEl>
                                        <p:attrNameLst>
                                          <p:attrName>ppt_h</p:attrName>
                                        </p:attrNameLst>
                                      </p:cBhvr>
                                      <p:tavLst>
                                        <p:tav tm="0">
                                          <p:val>
                                            <p:fltVal val="0"/>
                                          </p:val>
                                        </p:tav>
                                        <p:tav tm="100000">
                                          <p:val>
                                            <p:strVal val="#ppt_h"/>
                                          </p:val>
                                        </p:tav>
                                      </p:tavLst>
                                    </p:anim>
                                    <p:animEffect transition="in" filter="fade">
                                      <p:cBhvr>
                                        <p:cTn id="7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P spid="27" grpId="0" animBg="1"/>
      <p:bldP spid="32" grpId="0"/>
      <p:bldP spid="40" grpId="0"/>
      <p:bldP spid="42"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39"/>
          <p:cNvPicPr preferRelativeResize="0"/>
          <p:nvPr/>
        </p:nvPicPr>
        <p:blipFill>
          <a:blip r:embed="rId3">
            <a:alphaModFix/>
          </a:blip>
          <a:stretch>
            <a:fillRect/>
          </a:stretch>
        </p:blipFill>
        <p:spPr>
          <a:xfrm>
            <a:off x="0" y="-3399"/>
            <a:ext cx="9143990" cy="5143500"/>
          </a:xfrm>
          <a:prstGeom prst="rect">
            <a:avLst/>
          </a:prstGeom>
          <a:noFill/>
          <a:ln>
            <a:noFill/>
          </a:ln>
        </p:spPr>
      </p:pic>
      <p:pic>
        <p:nvPicPr>
          <p:cNvPr id="2" name="Google Shape;177;p2" descr="Close-up of peacock feathers">
            <a:extLst>
              <a:ext uri="{FF2B5EF4-FFF2-40B4-BE49-F238E27FC236}">
                <a16:creationId xmlns:a16="http://schemas.microsoft.com/office/drawing/2014/main" id="{60B43D5B-E094-FB12-66D8-52E49BF8469E}"/>
              </a:ext>
            </a:extLst>
          </p:cNvPr>
          <p:cNvPicPr preferRelativeResize="0">
            <a:picLocks/>
          </p:cNvPicPr>
          <p:nvPr/>
        </p:nvPicPr>
        <p:blipFill rotWithShape="1">
          <a:blip r:embed="rId4">
            <a:alphaModFix/>
          </a:blip>
          <a:srcRect/>
          <a:stretch/>
        </p:blipFill>
        <p:spPr>
          <a:xfrm>
            <a:off x="4504624" y="3400"/>
            <a:ext cx="4639376" cy="5143499"/>
          </a:xfrm>
          <a:prstGeom prst="rect">
            <a:avLst/>
          </a:prstGeom>
          <a:noFill/>
          <a:ln>
            <a:noFill/>
          </a:ln>
        </p:spPr>
      </p:pic>
      <p:pic>
        <p:nvPicPr>
          <p:cNvPr id="4" name="Google Shape;179;p2">
            <a:extLst>
              <a:ext uri="{FF2B5EF4-FFF2-40B4-BE49-F238E27FC236}">
                <a16:creationId xmlns:a16="http://schemas.microsoft.com/office/drawing/2014/main" id="{6F6A5CF7-9C7F-4AA7-3C31-78F0B9F342A2}"/>
              </a:ext>
            </a:extLst>
          </p:cNvPr>
          <p:cNvPicPr preferRelativeResize="0"/>
          <p:nvPr/>
        </p:nvPicPr>
        <p:blipFill rotWithShape="1">
          <a:blip r:embed="rId5">
            <a:alphaModFix/>
          </a:blip>
          <a:srcRect/>
          <a:stretch/>
        </p:blipFill>
        <p:spPr>
          <a:xfrm>
            <a:off x="4898534" y="-64107"/>
            <a:ext cx="3851554" cy="2311574"/>
          </a:xfrm>
          <a:prstGeom prst="rect">
            <a:avLst/>
          </a:prstGeom>
          <a:noFill/>
          <a:ln>
            <a:noFill/>
          </a:ln>
        </p:spPr>
      </p:pic>
      <p:sp>
        <p:nvSpPr>
          <p:cNvPr id="10" name="Google Shape;250;p33">
            <a:extLst>
              <a:ext uri="{FF2B5EF4-FFF2-40B4-BE49-F238E27FC236}">
                <a16:creationId xmlns:a16="http://schemas.microsoft.com/office/drawing/2014/main" id="{DBA72027-9BB7-A15E-1837-8579CE63643B}"/>
              </a:ext>
            </a:extLst>
          </p:cNvPr>
          <p:cNvSpPr txBox="1"/>
          <p:nvPr/>
        </p:nvSpPr>
        <p:spPr>
          <a:xfrm>
            <a:off x="463750" y="226915"/>
            <a:ext cx="4040864" cy="9054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lvl="0"/>
            <a:endParaRPr sz="3200" dirty="0">
              <a:solidFill>
                <a:schemeClr val="bg1"/>
              </a:solidFill>
              <a:latin typeface="Inter SemiBold"/>
              <a:ea typeface="Inter SemiBold"/>
              <a:sym typeface="Inter SemiBold"/>
            </a:endParaRPr>
          </a:p>
        </p:txBody>
      </p:sp>
      <p:sp>
        <p:nvSpPr>
          <p:cNvPr id="30" name="Google Shape;193;p3">
            <a:extLst>
              <a:ext uri="{FF2B5EF4-FFF2-40B4-BE49-F238E27FC236}">
                <a16:creationId xmlns:a16="http://schemas.microsoft.com/office/drawing/2014/main" id="{C1FB3E71-89AE-FDEC-C19A-BF3C41CBBA93}"/>
              </a:ext>
            </a:extLst>
          </p:cNvPr>
          <p:cNvSpPr/>
          <p:nvPr/>
        </p:nvSpPr>
        <p:spPr>
          <a:xfrm>
            <a:off x="5480203" y="4738183"/>
            <a:ext cx="2688218" cy="300052"/>
          </a:xfrm>
          <a:prstGeom prst="rect">
            <a:avLst/>
          </a:prstGeom>
          <a:noFill/>
          <a:ln>
            <a:noFill/>
          </a:ln>
        </p:spPr>
        <p:txBody>
          <a:bodyPr spcFirstLastPara="1" wrap="square" lIns="68569" tIns="34275" rIns="68569" bIns="34275" anchor="t" anchorCtr="0">
            <a:spAutoFit/>
          </a:bodyPr>
          <a:lstStyle/>
          <a:p>
            <a:pPr algn="ctr"/>
            <a:r>
              <a:rPr lang="en-US" sz="1500" b="1"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Avenir"/>
              </a:rPr>
              <a:t>https://watchout.com.hr/</a:t>
            </a:r>
            <a:endParaRPr sz="15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2" name="Google Shape;282;p37">
            <a:extLst>
              <a:ext uri="{FF2B5EF4-FFF2-40B4-BE49-F238E27FC236}">
                <a16:creationId xmlns:a16="http://schemas.microsoft.com/office/drawing/2014/main" id="{B23DB658-76E3-D2D5-56DD-21C2231643A4}"/>
              </a:ext>
            </a:extLst>
          </p:cNvPr>
          <p:cNvSpPr txBox="1"/>
          <p:nvPr/>
        </p:nvSpPr>
        <p:spPr>
          <a:xfrm>
            <a:off x="332091" y="2655260"/>
            <a:ext cx="3982399" cy="1569630"/>
          </a:xfrm>
          <a:prstGeom prst="rect">
            <a:avLst/>
          </a:prstGeom>
          <a:noFill/>
          <a:ln>
            <a:noFill/>
          </a:ln>
        </p:spPr>
        <p:txBody>
          <a:bodyPr spcFirstLastPara="1" wrap="square" lIns="91425" tIns="91425" rIns="91425" bIns="91425" anchor="t" anchorCtr="0">
            <a:spAutoFit/>
          </a:bodyPr>
          <a:lstStyle/>
          <a:p>
            <a:pPr lvl="0"/>
            <a:r>
              <a:rPr lang="en-US" sz="1800" i="1" dirty="0">
                <a:solidFill>
                  <a:schemeClr val="bg1"/>
                </a:solidFill>
                <a:latin typeface="Noto Sans" panose="020B0502040504020204" pitchFamily="34" charset="0"/>
                <a:ea typeface="Noto Sans" panose="020B0502040504020204" pitchFamily="34" charset="0"/>
                <a:cs typeface="Noto Sans" panose="020B0502040504020204" pitchFamily="34" charset="0"/>
              </a:rPr>
              <a:t>I hope this project inspires us to keep the </a:t>
            </a:r>
            <a:r>
              <a:rPr lang="en-US" sz="1800" i="1" dirty="0">
                <a:solidFill>
                  <a:srgbClr val="33FF7D"/>
                </a:solidFill>
                <a:latin typeface="Noto Sans" panose="020B0502040504020204" pitchFamily="34" charset="0"/>
                <a:ea typeface="Noto Sans" panose="020B0502040504020204" pitchFamily="34" charset="0"/>
                <a:cs typeface="Noto Sans" panose="020B0502040504020204" pitchFamily="34" charset="0"/>
              </a:rPr>
              <a:t>voices of the animals </a:t>
            </a:r>
            <a:r>
              <a:rPr lang="en-US" sz="1800" i="1" dirty="0">
                <a:solidFill>
                  <a:schemeClr val="bg1"/>
                </a:solidFill>
                <a:latin typeface="Noto Sans" panose="020B0502040504020204" pitchFamily="34" charset="0"/>
                <a:ea typeface="Noto Sans" panose="020B0502040504020204" pitchFamily="34" charset="0"/>
                <a:cs typeface="Noto Sans" panose="020B0502040504020204" pitchFamily="34" charset="0"/>
              </a:rPr>
              <a:t>alive in </a:t>
            </a:r>
            <a:r>
              <a:rPr lang="en-US" sz="1800" i="1" dirty="0" err="1">
                <a:solidFill>
                  <a:schemeClr val="bg1"/>
                </a:solidFill>
                <a:latin typeface="Noto Sans" panose="020B0502040504020204" pitchFamily="34" charset="0"/>
                <a:ea typeface="Noto Sans" panose="020B0502040504020204" pitchFamily="34" charset="0"/>
                <a:cs typeface="Noto Sans" panose="020B0502040504020204" pitchFamily="34" charset="0"/>
              </a:rPr>
              <a:t>Kopački</a:t>
            </a:r>
            <a:r>
              <a:rPr lang="en-US" sz="1800" i="1"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sz="1800" i="1" dirty="0" err="1">
                <a:solidFill>
                  <a:schemeClr val="bg1"/>
                </a:solidFill>
                <a:latin typeface="Noto Sans" panose="020B0502040504020204" pitchFamily="34" charset="0"/>
                <a:ea typeface="Noto Sans" panose="020B0502040504020204" pitchFamily="34" charset="0"/>
                <a:cs typeface="Noto Sans" panose="020B0502040504020204" pitchFamily="34" charset="0"/>
              </a:rPr>
              <a:t>rit</a:t>
            </a:r>
            <a:r>
              <a:rPr lang="en-US" sz="1800" i="1" dirty="0">
                <a:solidFill>
                  <a:schemeClr val="bg1"/>
                </a:solidFill>
                <a:latin typeface="Noto Sans" panose="020B0502040504020204" pitchFamily="34" charset="0"/>
                <a:ea typeface="Noto Sans" panose="020B0502040504020204" pitchFamily="34" charset="0"/>
                <a:cs typeface="Noto Sans" panose="020B0502040504020204" pitchFamily="34" charset="0"/>
              </a:rPr>
              <a:t> Nature Park, so that future generations can continue to hear them</a:t>
            </a:r>
            <a:endParaRPr sz="1800" i="1" dirty="0">
              <a:solidFill>
                <a:schemeClr val="lt1"/>
              </a:solidFill>
              <a:highlight>
                <a:srgbClr val="F1C232"/>
              </a:highlight>
              <a:latin typeface="Noto Sans"/>
              <a:ea typeface="Noto Sans"/>
              <a:cs typeface="Noto Sans"/>
              <a:sym typeface="Noto Sans"/>
            </a:endParaRPr>
          </a:p>
        </p:txBody>
      </p:sp>
      <p:sp>
        <p:nvSpPr>
          <p:cNvPr id="5" name="Google Shape;282;p37">
            <a:extLst>
              <a:ext uri="{FF2B5EF4-FFF2-40B4-BE49-F238E27FC236}">
                <a16:creationId xmlns:a16="http://schemas.microsoft.com/office/drawing/2014/main" id="{2EE80D09-5BA7-6803-091B-984BBF436893}"/>
              </a:ext>
            </a:extLst>
          </p:cNvPr>
          <p:cNvSpPr txBox="1"/>
          <p:nvPr/>
        </p:nvSpPr>
        <p:spPr>
          <a:xfrm>
            <a:off x="267656" y="679615"/>
            <a:ext cx="4111271" cy="1292631"/>
          </a:xfrm>
          <a:prstGeom prst="rect">
            <a:avLst/>
          </a:prstGeom>
          <a:noFill/>
          <a:ln>
            <a:noFill/>
          </a:ln>
        </p:spPr>
        <p:txBody>
          <a:bodyPr spcFirstLastPara="1" wrap="square" lIns="91425" tIns="91425" rIns="91425" bIns="91425" anchor="t" anchorCtr="0">
            <a:spAutoFit/>
          </a:bodyPr>
          <a:lstStyle/>
          <a:p>
            <a:pPr lvl="0"/>
            <a:r>
              <a:rPr lang="en-US" sz="1800" i="1" dirty="0">
                <a:solidFill>
                  <a:schemeClr val="lt1"/>
                </a:solidFill>
                <a:latin typeface="Noto Sans"/>
                <a:ea typeface="Noto Sans"/>
                <a:cs typeface="Noto Sans"/>
                <a:sym typeface="Noto Sans"/>
              </a:rPr>
              <a:t>Technology</a:t>
            </a:r>
            <a:r>
              <a:rPr lang="en-US" sz="1800" b="1" i="1" dirty="0">
                <a:solidFill>
                  <a:schemeClr val="lt1"/>
                </a:solidFill>
                <a:latin typeface="Noto Sans"/>
                <a:ea typeface="Noto Sans"/>
                <a:cs typeface="Noto Sans"/>
                <a:sym typeface="Noto Sans"/>
              </a:rPr>
              <a:t> </a:t>
            </a:r>
            <a:r>
              <a:rPr lang="en-US" sz="1800" b="1" i="1" dirty="0">
                <a:solidFill>
                  <a:srgbClr val="EC0099"/>
                </a:solidFill>
                <a:latin typeface="Noto Sans"/>
                <a:ea typeface="Noto Sans"/>
                <a:cs typeface="Noto Sans"/>
                <a:sym typeface="Noto Sans"/>
              </a:rPr>
              <a:t>should not </a:t>
            </a:r>
            <a:r>
              <a:rPr lang="en-US" sz="1800" i="1" dirty="0">
                <a:solidFill>
                  <a:schemeClr val="lt1"/>
                </a:solidFill>
                <a:latin typeface="Noto Sans"/>
                <a:ea typeface="Noto Sans"/>
                <a:cs typeface="Noto Sans"/>
                <a:sym typeface="Noto Sans"/>
              </a:rPr>
              <a:t>be a substitute for humans, but </a:t>
            </a:r>
            <a:r>
              <a:rPr lang="en-US" sz="1800" b="1" i="1" dirty="0">
                <a:solidFill>
                  <a:srgbClr val="EC0099"/>
                </a:solidFill>
                <a:latin typeface="Noto Sans"/>
                <a:ea typeface="Noto Sans"/>
                <a:cs typeface="Noto Sans"/>
                <a:sym typeface="Noto Sans"/>
              </a:rPr>
              <a:t>a powerful tool </a:t>
            </a:r>
            <a:r>
              <a:rPr lang="en-US" sz="1800" i="1" dirty="0">
                <a:solidFill>
                  <a:schemeClr val="lt1"/>
                </a:solidFill>
                <a:latin typeface="Noto Sans"/>
                <a:ea typeface="Noto Sans"/>
                <a:cs typeface="Noto Sans"/>
                <a:sym typeface="Noto Sans"/>
              </a:rPr>
              <a:t>that can help us listen to and understand wildlife</a:t>
            </a:r>
            <a:endParaRPr sz="1800" i="1" dirty="0">
              <a:solidFill>
                <a:schemeClr val="lt1"/>
              </a:solidFill>
              <a:highlight>
                <a:srgbClr val="F1C232"/>
              </a:highlight>
              <a:latin typeface="Noto Sans"/>
              <a:ea typeface="Noto Sans"/>
              <a:cs typeface="Noto Sans"/>
              <a:sym typeface="Noto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4">
          <a:extLst>
            <a:ext uri="{FF2B5EF4-FFF2-40B4-BE49-F238E27FC236}">
              <a16:creationId xmlns:a16="http://schemas.microsoft.com/office/drawing/2014/main" id="{182BD3CE-7DC1-356C-0B60-37F9E11BD681}"/>
            </a:ext>
          </a:extLst>
        </p:cNvPr>
        <p:cNvGrpSpPr/>
        <p:nvPr/>
      </p:nvGrpSpPr>
      <p:grpSpPr>
        <a:xfrm>
          <a:off x="0" y="0"/>
          <a:ext cx="0" cy="0"/>
          <a:chOff x="0" y="0"/>
          <a:chExt cx="0" cy="0"/>
        </a:xfrm>
      </p:grpSpPr>
      <p:pic>
        <p:nvPicPr>
          <p:cNvPr id="295" name="Google Shape;295;p39">
            <a:extLst>
              <a:ext uri="{FF2B5EF4-FFF2-40B4-BE49-F238E27FC236}">
                <a16:creationId xmlns:a16="http://schemas.microsoft.com/office/drawing/2014/main" id="{E8D4E040-0E04-F051-0566-9F2AB59AD9DA}"/>
              </a:ext>
            </a:extLst>
          </p:cNvPr>
          <p:cNvPicPr preferRelativeResize="0"/>
          <p:nvPr/>
        </p:nvPicPr>
        <p:blipFill>
          <a:blip r:embed="rId3">
            <a:alphaModFix/>
          </a:blip>
          <a:stretch>
            <a:fillRect/>
          </a:stretch>
        </p:blipFill>
        <p:spPr>
          <a:xfrm>
            <a:off x="1505" y="3375"/>
            <a:ext cx="9143990" cy="5143500"/>
          </a:xfrm>
          <a:prstGeom prst="rect">
            <a:avLst/>
          </a:prstGeom>
          <a:noFill/>
          <a:ln>
            <a:noFill/>
          </a:ln>
        </p:spPr>
      </p:pic>
      <p:pic>
        <p:nvPicPr>
          <p:cNvPr id="4" name="Google Shape;179;p2">
            <a:extLst>
              <a:ext uri="{FF2B5EF4-FFF2-40B4-BE49-F238E27FC236}">
                <a16:creationId xmlns:a16="http://schemas.microsoft.com/office/drawing/2014/main" id="{A5B477A6-4414-B37E-63F8-F80D50D6BE32}"/>
              </a:ext>
            </a:extLst>
          </p:cNvPr>
          <p:cNvPicPr preferRelativeResize="0"/>
          <p:nvPr/>
        </p:nvPicPr>
        <p:blipFill rotWithShape="1">
          <a:blip r:embed="rId4">
            <a:alphaModFix/>
          </a:blip>
          <a:srcRect/>
          <a:stretch/>
        </p:blipFill>
        <p:spPr>
          <a:xfrm>
            <a:off x="720446" y="3103162"/>
            <a:ext cx="3851554" cy="2311574"/>
          </a:xfrm>
          <a:prstGeom prst="rect">
            <a:avLst/>
          </a:prstGeom>
          <a:noFill/>
          <a:ln>
            <a:noFill/>
          </a:ln>
        </p:spPr>
      </p:pic>
      <p:sp>
        <p:nvSpPr>
          <p:cNvPr id="10" name="Google Shape;250;p33">
            <a:extLst>
              <a:ext uri="{FF2B5EF4-FFF2-40B4-BE49-F238E27FC236}">
                <a16:creationId xmlns:a16="http://schemas.microsoft.com/office/drawing/2014/main" id="{DB5E1E3E-6989-7DE4-87F2-A90D847099B7}"/>
              </a:ext>
            </a:extLst>
          </p:cNvPr>
          <p:cNvSpPr txBox="1"/>
          <p:nvPr/>
        </p:nvSpPr>
        <p:spPr>
          <a:xfrm>
            <a:off x="463750" y="226915"/>
            <a:ext cx="3813610" cy="9054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lvl="0"/>
            <a:r>
              <a:rPr lang="en-US" sz="3200" dirty="0">
                <a:solidFill>
                  <a:schemeClr val="lt1"/>
                </a:solidFill>
                <a:latin typeface="Inter SemiBold"/>
                <a:ea typeface="Inter SemiBold"/>
                <a:sym typeface="Avenir"/>
              </a:rPr>
              <a:t>Acknowledgment</a:t>
            </a:r>
            <a:endParaRPr sz="3200" dirty="0">
              <a:solidFill>
                <a:schemeClr val="lt1"/>
              </a:solidFill>
              <a:latin typeface="Inter SemiBold"/>
              <a:ea typeface="Inter SemiBold"/>
              <a:sym typeface="Inter SemiBold"/>
            </a:endParaRPr>
          </a:p>
        </p:txBody>
      </p:sp>
      <p:pic>
        <p:nvPicPr>
          <p:cNvPr id="17" name="Google Shape;196;p3">
            <a:extLst>
              <a:ext uri="{FF2B5EF4-FFF2-40B4-BE49-F238E27FC236}">
                <a16:creationId xmlns:a16="http://schemas.microsoft.com/office/drawing/2014/main" id="{B9F39C74-542B-7282-254F-799E8BEE68F2}"/>
              </a:ext>
            </a:extLst>
          </p:cNvPr>
          <p:cNvPicPr preferRelativeResize="0">
            <a:picLocks noChangeAspect="1"/>
          </p:cNvPicPr>
          <p:nvPr/>
        </p:nvPicPr>
        <p:blipFill rotWithShape="1">
          <a:blip r:embed="rId5">
            <a:alphaModFix/>
          </a:blip>
          <a:srcRect/>
          <a:stretch/>
        </p:blipFill>
        <p:spPr>
          <a:xfrm>
            <a:off x="5348689" y="2313033"/>
            <a:ext cx="1459258" cy="732366"/>
          </a:xfrm>
          <a:prstGeom prst="rect">
            <a:avLst/>
          </a:prstGeom>
          <a:noFill/>
          <a:ln>
            <a:noFill/>
          </a:ln>
        </p:spPr>
      </p:pic>
      <p:pic>
        <p:nvPicPr>
          <p:cNvPr id="18" name="Google Shape;197;p3">
            <a:extLst>
              <a:ext uri="{FF2B5EF4-FFF2-40B4-BE49-F238E27FC236}">
                <a16:creationId xmlns:a16="http://schemas.microsoft.com/office/drawing/2014/main" id="{B3AF0153-B575-9FEA-EC92-B7DC54AF5A66}"/>
              </a:ext>
            </a:extLst>
          </p:cNvPr>
          <p:cNvPicPr preferRelativeResize="0">
            <a:picLocks noChangeAspect="1"/>
          </p:cNvPicPr>
          <p:nvPr/>
        </p:nvPicPr>
        <p:blipFill rotWithShape="1">
          <a:blip r:embed="rId6">
            <a:alphaModFix/>
          </a:blip>
          <a:srcRect/>
          <a:stretch/>
        </p:blipFill>
        <p:spPr>
          <a:xfrm>
            <a:off x="7101687" y="2313033"/>
            <a:ext cx="1880669" cy="668732"/>
          </a:xfrm>
          <a:prstGeom prst="rect">
            <a:avLst/>
          </a:prstGeom>
          <a:solidFill>
            <a:schemeClr val="lt1"/>
          </a:solidFill>
          <a:ln>
            <a:noFill/>
          </a:ln>
        </p:spPr>
      </p:pic>
      <p:pic>
        <p:nvPicPr>
          <p:cNvPr id="19" name="Google Shape;198;p3">
            <a:extLst>
              <a:ext uri="{FF2B5EF4-FFF2-40B4-BE49-F238E27FC236}">
                <a16:creationId xmlns:a16="http://schemas.microsoft.com/office/drawing/2014/main" id="{E0A4AB98-0D22-92A4-4DF6-FC91AD15869A}"/>
              </a:ext>
            </a:extLst>
          </p:cNvPr>
          <p:cNvPicPr preferRelativeResize="0">
            <a:picLocks noChangeAspect="1"/>
          </p:cNvPicPr>
          <p:nvPr/>
        </p:nvPicPr>
        <p:blipFill rotWithShape="1">
          <a:blip r:embed="rId7">
            <a:alphaModFix/>
          </a:blip>
          <a:srcRect/>
          <a:stretch/>
        </p:blipFill>
        <p:spPr>
          <a:xfrm>
            <a:off x="4834777" y="3268789"/>
            <a:ext cx="1880669" cy="569925"/>
          </a:xfrm>
          <a:prstGeom prst="rect">
            <a:avLst/>
          </a:prstGeom>
          <a:solidFill>
            <a:schemeClr val="lt1"/>
          </a:solidFill>
          <a:ln>
            <a:noFill/>
          </a:ln>
        </p:spPr>
      </p:pic>
      <p:pic>
        <p:nvPicPr>
          <p:cNvPr id="20" name="Google Shape;199;p3">
            <a:extLst>
              <a:ext uri="{FF2B5EF4-FFF2-40B4-BE49-F238E27FC236}">
                <a16:creationId xmlns:a16="http://schemas.microsoft.com/office/drawing/2014/main" id="{B3A0D6FE-2FFC-23DB-6D16-947F8E616B65}"/>
              </a:ext>
            </a:extLst>
          </p:cNvPr>
          <p:cNvPicPr preferRelativeResize="0">
            <a:picLocks noChangeAspect="1"/>
          </p:cNvPicPr>
          <p:nvPr/>
        </p:nvPicPr>
        <p:blipFill rotWithShape="1">
          <a:blip r:embed="rId8">
            <a:alphaModFix/>
          </a:blip>
          <a:srcRect/>
          <a:stretch/>
        </p:blipFill>
        <p:spPr>
          <a:xfrm>
            <a:off x="6272295" y="4082688"/>
            <a:ext cx="1270034" cy="867281"/>
          </a:xfrm>
          <a:prstGeom prst="rect">
            <a:avLst/>
          </a:prstGeom>
          <a:noFill/>
          <a:ln>
            <a:noFill/>
          </a:ln>
        </p:spPr>
      </p:pic>
      <p:pic>
        <p:nvPicPr>
          <p:cNvPr id="22" name="Google Shape;201;p3" descr="WildMon">
            <a:extLst>
              <a:ext uri="{FF2B5EF4-FFF2-40B4-BE49-F238E27FC236}">
                <a16:creationId xmlns:a16="http://schemas.microsoft.com/office/drawing/2014/main" id="{9328DDAC-70B6-09F0-107C-70C73B67F22E}"/>
              </a:ext>
            </a:extLst>
          </p:cNvPr>
          <p:cNvPicPr preferRelativeResize="0">
            <a:picLocks noChangeAspect="1"/>
          </p:cNvPicPr>
          <p:nvPr/>
        </p:nvPicPr>
        <p:blipFill rotWithShape="1">
          <a:blip r:embed="rId9">
            <a:alphaModFix/>
          </a:blip>
          <a:srcRect/>
          <a:stretch/>
        </p:blipFill>
        <p:spPr>
          <a:xfrm>
            <a:off x="7061787" y="3205620"/>
            <a:ext cx="1920569" cy="569925"/>
          </a:xfrm>
          <a:prstGeom prst="rect">
            <a:avLst/>
          </a:prstGeom>
          <a:noFill/>
          <a:ln>
            <a:noFill/>
          </a:ln>
        </p:spPr>
      </p:pic>
      <p:pic>
        <p:nvPicPr>
          <p:cNvPr id="24" name="Google Shape;194;p3">
            <a:extLst>
              <a:ext uri="{FF2B5EF4-FFF2-40B4-BE49-F238E27FC236}">
                <a16:creationId xmlns:a16="http://schemas.microsoft.com/office/drawing/2014/main" id="{FE8743D5-C5E0-5973-CCAB-DEA9B6E79325}"/>
              </a:ext>
            </a:extLst>
          </p:cNvPr>
          <p:cNvPicPr preferRelativeResize="0">
            <a:picLocks noChangeAspect="1"/>
          </p:cNvPicPr>
          <p:nvPr/>
        </p:nvPicPr>
        <p:blipFill rotWithShape="1">
          <a:blip r:embed="rId10">
            <a:alphaModFix/>
          </a:blip>
          <a:srcRect/>
          <a:stretch/>
        </p:blipFill>
        <p:spPr>
          <a:xfrm>
            <a:off x="500645" y="923179"/>
            <a:ext cx="1969778" cy="1969778"/>
          </a:xfrm>
          <a:prstGeom prst="rect">
            <a:avLst/>
          </a:prstGeom>
          <a:solidFill>
            <a:schemeClr val="lt1"/>
          </a:solidFill>
          <a:ln>
            <a:noFill/>
          </a:ln>
        </p:spPr>
      </p:pic>
      <p:pic>
        <p:nvPicPr>
          <p:cNvPr id="26" name="Google Shape;200;p3">
            <a:extLst>
              <a:ext uri="{FF2B5EF4-FFF2-40B4-BE49-F238E27FC236}">
                <a16:creationId xmlns:a16="http://schemas.microsoft.com/office/drawing/2014/main" id="{E05A97B2-ECF3-A810-7B95-363A3E18879F}"/>
              </a:ext>
            </a:extLst>
          </p:cNvPr>
          <p:cNvPicPr preferRelativeResize="0">
            <a:picLocks noChangeAspect="1"/>
          </p:cNvPicPr>
          <p:nvPr/>
        </p:nvPicPr>
        <p:blipFill rotWithShape="1">
          <a:blip r:embed="rId11">
            <a:alphaModFix/>
          </a:blip>
          <a:srcRect/>
          <a:stretch/>
        </p:blipFill>
        <p:spPr>
          <a:xfrm>
            <a:off x="2779693" y="918916"/>
            <a:ext cx="2729872" cy="1930677"/>
          </a:xfrm>
          <a:prstGeom prst="rect">
            <a:avLst/>
          </a:prstGeom>
          <a:noFill/>
          <a:ln>
            <a:noFill/>
          </a:ln>
        </p:spPr>
      </p:pic>
    </p:spTree>
    <p:extLst>
      <p:ext uri="{BB962C8B-B14F-4D97-AF65-F5344CB8AC3E}">
        <p14:creationId xmlns:p14="http://schemas.microsoft.com/office/powerpoint/2010/main" val="4292198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Shape 287"/>
        <p:cNvGrpSpPr/>
        <p:nvPr/>
      </p:nvGrpSpPr>
      <p:grpSpPr>
        <a:xfrm>
          <a:off x="0" y="0"/>
          <a:ext cx="0" cy="0"/>
          <a:chOff x="0" y="0"/>
          <a:chExt cx="0" cy="0"/>
        </a:xfrm>
      </p:grpSpPr>
      <p:pic>
        <p:nvPicPr>
          <p:cNvPr id="288" name="Google Shape;288;p38"/>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289" name="Google Shape;289;p38"/>
          <p:cNvPicPr preferRelativeResize="0"/>
          <p:nvPr/>
        </p:nvPicPr>
        <p:blipFill rotWithShape="1">
          <a:blip r:embed="rId4">
            <a:alphaModFix/>
          </a:blip>
          <a:srcRect l="7278" t="12051" r="63127" b="68255"/>
          <a:stretch/>
        </p:blipFill>
        <p:spPr>
          <a:xfrm>
            <a:off x="665250" y="619875"/>
            <a:ext cx="2706302" cy="1012975"/>
          </a:xfrm>
          <a:prstGeom prst="rect">
            <a:avLst/>
          </a:prstGeom>
          <a:noFill/>
          <a:ln>
            <a:noFill/>
          </a:ln>
        </p:spPr>
      </p:pic>
      <p:sp>
        <p:nvSpPr>
          <p:cNvPr id="290" name="Google Shape;290;p38"/>
          <p:cNvSpPr txBox="1"/>
          <p:nvPr/>
        </p:nvSpPr>
        <p:spPr>
          <a:xfrm>
            <a:off x="665250" y="2204900"/>
            <a:ext cx="3911700" cy="8574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4300" dirty="0">
                <a:solidFill>
                  <a:schemeClr val="lt1"/>
                </a:solidFill>
                <a:latin typeface="Inter SemiBold"/>
                <a:ea typeface="Inter SemiBold"/>
                <a:cs typeface="Inter SemiBold"/>
                <a:sym typeface="Inter SemiBold"/>
              </a:rPr>
              <a:t>Q&amp;A session</a:t>
            </a:r>
            <a:endParaRPr sz="4300" dirty="0">
              <a:solidFill>
                <a:schemeClr val="lt1"/>
              </a:solidFill>
              <a:latin typeface="Inter SemiBold"/>
              <a:ea typeface="Inter SemiBold"/>
              <a:cs typeface="Inter SemiBold"/>
              <a:sym typeface="Inter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176">
          <a:extLst>
            <a:ext uri="{FF2B5EF4-FFF2-40B4-BE49-F238E27FC236}">
              <a16:creationId xmlns:a16="http://schemas.microsoft.com/office/drawing/2014/main" id="{826DFBD8-2C60-97CC-9F38-7EDEF72FC71D}"/>
            </a:ext>
          </a:extLst>
        </p:cNvPr>
        <p:cNvGrpSpPr/>
        <p:nvPr/>
      </p:nvGrpSpPr>
      <p:grpSpPr>
        <a:xfrm>
          <a:off x="0" y="0"/>
          <a:ext cx="0" cy="0"/>
          <a:chOff x="0" y="0"/>
          <a:chExt cx="0" cy="0"/>
        </a:xfrm>
      </p:grpSpPr>
      <p:pic>
        <p:nvPicPr>
          <p:cNvPr id="3" name="Google Shape;65;p14">
            <a:extLst>
              <a:ext uri="{FF2B5EF4-FFF2-40B4-BE49-F238E27FC236}">
                <a16:creationId xmlns:a16="http://schemas.microsoft.com/office/drawing/2014/main" id="{47E6BC7F-7316-4FDB-A6FA-10EC2BE33B3C}"/>
              </a:ext>
            </a:extLst>
          </p:cNvPr>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177" name="Google Shape;177;p2" descr="Close-up of peacock feathers">
            <a:extLst>
              <a:ext uri="{FF2B5EF4-FFF2-40B4-BE49-F238E27FC236}">
                <a16:creationId xmlns:a16="http://schemas.microsoft.com/office/drawing/2014/main" id="{A5398A1B-B6AC-CA8C-76C4-96B1EE0E5985}"/>
              </a:ext>
            </a:extLst>
          </p:cNvPr>
          <p:cNvPicPr preferRelativeResize="0">
            <a:picLocks noGrp="1"/>
          </p:cNvPicPr>
          <p:nvPr>
            <p:ph type="body" idx="1"/>
          </p:nvPr>
        </p:nvPicPr>
        <p:blipFill rotWithShape="1">
          <a:blip r:embed="rId4">
            <a:alphaModFix/>
          </a:blip>
          <a:srcRect/>
          <a:stretch/>
        </p:blipFill>
        <p:spPr>
          <a:xfrm>
            <a:off x="4504624" y="-5067"/>
            <a:ext cx="4639376" cy="5143499"/>
          </a:xfrm>
          <a:prstGeom prst="rect">
            <a:avLst/>
          </a:prstGeom>
          <a:noFill/>
          <a:ln>
            <a:noFill/>
          </a:ln>
        </p:spPr>
      </p:pic>
      <p:pic>
        <p:nvPicPr>
          <p:cNvPr id="179" name="Google Shape;179;p2">
            <a:extLst>
              <a:ext uri="{FF2B5EF4-FFF2-40B4-BE49-F238E27FC236}">
                <a16:creationId xmlns:a16="http://schemas.microsoft.com/office/drawing/2014/main" id="{5684BC9C-396A-49FA-9657-4D19DC00D846}"/>
              </a:ext>
            </a:extLst>
          </p:cNvPr>
          <p:cNvPicPr preferRelativeResize="0"/>
          <p:nvPr/>
        </p:nvPicPr>
        <p:blipFill rotWithShape="1">
          <a:blip r:embed="rId5">
            <a:alphaModFix/>
          </a:blip>
          <a:srcRect/>
          <a:stretch/>
        </p:blipFill>
        <p:spPr>
          <a:xfrm>
            <a:off x="4898533" y="-11745"/>
            <a:ext cx="3851554" cy="2311574"/>
          </a:xfrm>
          <a:prstGeom prst="rect">
            <a:avLst/>
          </a:prstGeom>
          <a:noFill/>
          <a:ln>
            <a:noFill/>
          </a:ln>
        </p:spPr>
      </p:pic>
      <p:pic>
        <p:nvPicPr>
          <p:cNvPr id="180" name="Google Shape;180;p2" descr="preencoded.png">
            <a:extLst>
              <a:ext uri="{FF2B5EF4-FFF2-40B4-BE49-F238E27FC236}">
                <a16:creationId xmlns:a16="http://schemas.microsoft.com/office/drawing/2014/main" id="{0C404F93-AC37-9802-DEF7-6650856BD26D}"/>
              </a:ext>
            </a:extLst>
          </p:cNvPr>
          <p:cNvPicPr preferRelativeResize="0"/>
          <p:nvPr/>
        </p:nvPicPr>
        <p:blipFill rotWithShape="1">
          <a:blip r:embed="rId6">
            <a:alphaModFix/>
          </a:blip>
          <a:srcRect/>
          <a:stretch/>
        </p:blipFill>
        <p:spPr>
          <a:xfrm>
            <a:off x="250173" y="1799857"/>
            <a:ext cx="4722763" cy="14288"/>
          </a:xfrm>
          <a:prstGeom prst="rect">
            <a:avLst/>
          </a:prstGeom>
          <a:noFill/>
          <a:ln>
            <a:noFill/>
          </a:ln>
        </p:spPr>
      </p:pic>
      <p:pic>
        <p:nvPicPr>
          <p:cNvPr id="181" name="Google Shape;181;p2" descr="preencoded.png">
            <a:extLst>
              <a:ext uri="{FF2B5EF4-FFF2-40B4-BE49-F238E27FC236}">
                <a16:creationId xmlns:a16="http://schemas.microsoft.com/office/drawing/2014/main" id="{D4467DE6-7E08-60D2-940D-D402352A5D26}"/>
              </a:ext>
            </a:extLst>
          </p:cNvPr>
          <p:cNvPicPr preferRelativeResize="0"/>
          <p:nvPr/>
        </p:nvPicPr>
        <p:blipFill rotWithShape="1">
          <a:blip r:embed="rId6">
            <a:alphaModFix/>
          </a:blip>
          <a:srcRect/>
          <a:stretch/>
        </p:blipFill>
        <p:spPr>
          <a:xfrm>
            <a:off x="225420" y="3357269"/>
            <a:ext cx="4722763" cy="14288"/>
          </a:xfrm>
          <a:prstGeom prst="rect">
            <a:avLst/>
          </a:prstGeom>
          <a:noFill/>
          <a:ln>
            <a:noFill/>
          </a:ln>
        </p:spPr>
      </p:pic>
      <p:pic>
        <p:nvPicPr>
          <p:cNvPr id="182" name="Google Shape;182;p2" descr="preencoded.png">
            <a:extLst>
              <a:ext uri="{FF2B5EF4-FFF2-40B4-BE49-F238E27FC236}">
                <a16:creationId xmlns:a16="http://schemas.microsoft.com/office/drawing/2014/main" id="{D044D74C-5A00-61A1-3D91-1FD294D0E7F8}"/>
              </a:ext>
            </a:extLst>
          </p:cNvPr>
          <p:cNvPicPr preferRelativeResize="0"/>
          <p:nvPr/>
        </p:nvPicPr>
        <p:blipFill rotWithShape="1">
          <a:blip r:embed="rId6">
            <a:alphaModFix/>
          </a:blip>
          <a:srcRect/>
          <a:stretch/>
        </p:blipFill>
        <p:spPr>
          <a:xfrm>
            <a:off x="225420" y="4135938"/>
            <a:ext cx="4722763" cy="14288"/>
          </a:xfrm>
          <a:prstGeom prst="rect">
            <a:avLst/>
          </a:prstGeom>
          <a:noFill/>
          <a:ln>
            <a:noFill/>
          </a:ln>
        </p:spPr>
      </p:pic>
      <p:pic>
        <p:nvPicPr>
          <p:cNvPr id="184" name="Google Shape;184;p2">
            <a:extLst>
              <a:ext uri="{FF2B5EF4-FFF2-40B4-BE49-F238E27FC236}">
                <a16:creationId xmlns:a16="http://schemas.microsoft.com/office/drawing/2014/main" id="{D8F1AFCF-E142-D6E6-309F-47A1AB422899}"/>
              </a:ext>
            </a:extLst>
          </p:cNvPr>
          <p:cNvPicPr preferRelativeResize="0"/>
          <p:nvPr/>
        </p:nvPicPr>
        <p:blipFill rotWithShape="1">
          <a:blip r:embed="rId7">
            <a:alphaModFix/>
          </a:blip>
          <a:srcRect/>
          <a:stretch/>
        </p:blipFill>
        <p:spPr>
          <a:xfrm>
            <a:off x="305793" y="3539675"/>
            <a:ext cx="1690040" cy="1221102"/>
          </a:xfrm>
          <a:prstGeom prst="rect">
            <a:avLst/>
          </a:prstGeom>
          <a:noFill/>
          <a:ln>
            <a:noFill/>
          </a:ln>
        </p:spPr>
      </p:pic>
      <p:pic>
        <p:nvPicPr>
          <p:cNvPr id="185" name="Google Shape;185;p2">
            <a:extLst>
              <a:ext uri="{FF2B5EF4-FFF2-40B4-BE49-F238E27FC236}">
                <a16:creationId xmlns:a16="http://schemas.microsoft.com/office/drawing/2014/main" id="{05C8E951-C485-FF35-0548-7400811536D6}"/>
              </a:ext>
            </a:extLst>
          </p:cNvPr>
          <p:cNvPicPr preferRelativeResize="0"/>
          <p:nvPr/>
        </p:nvPicPr>
        <p:blipFill rotWithShape="1">
          <a:blip r:embed="rId8">
            <a:alphaModFix/>
          </a:blip>
          <a:srcRect/>
          <a:stretch/>
        </p:blipFill>
        <p:spPr>
          <a:xfrm>
            <a:off x="393913" y="1585462"/>
            <a:ext cx="3020057" cy="1812538"/>
          </a:xfrm>
          <a:prstGeom prst="rect">
            <a:avLst/>
          </a:prstGeom>
          <a:noFill/>
          <a:ln>
            <a:noFill/>
          </a:ln>
        </p:spPr>
      </p:pic>
      <p:pic>
        <p:nvPicPr>
          <p:cNvPr id="183" name="Google Shape;183;p2">
            <a:extLst>
              <a:ext uri="{FF2B5EF4-FFF2-40B4-BE49-F238E27FC236}">
                <a16:creationId xmlns:a16="http://schemas.microsoft.com/office/drawing/2014/main" id="{BA410F4B-6543-430C-BF51-AE0D59BBEC29}"/>
              </a:ext>
            </a:extLst>
          </p:cNvPr>
          <p:cNvPicPr preferRelativeResize="0"/>
          <p:nvPr/>
        </p:nvPicPr>
        <p:blipFill rotWithShape="1">
          <a:blip r:embed="rId9">
            <a:alphaModFix/>
          </a:blip>
          <a:srcRect/>
          <a:stretch/>
        </p:blipFill>
        <p:spPr>
          <a:xfrm>
            <a:off x="305793" y="96195"/>
            <a:ext cx="3108178" cy="1865425"/>
          </a:xfrm>
          <a:prstGeom prst="rect">
            <a:avLst/>
          </a:prstGeom>
          <a:noFill/>
          <a:ln>
            <a:noFill/>
          </a:ln>
        </p:spPr>
      </p:pic>
    </p:spTree>
    <p:extLst>
      <p:ext uri="{BB962C8B-B14F-4D97-AF65-F5344CB8AC3E}">
        <p14:creationId xmlns:p14="http://schemas.microsoft.com/office/powerpoint/2010/main" val="1617880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5143500"/>
          </a:xfrm>
          <a:prstGeom prst="rect">
            <a:avLst/>
          </a:prstGeom>
          <a:noFill/>
          <a:ln>
            <a:noFill/>
          </a:ln>
        </p:spPr>
      </p:pic>
      <p:sp>
        <p:nvSpPr>
          <p:cNvPr id="55" name="Google Shape;55;p13"/>
          <p:cNvSpPr txBox="1"/>
          <p:nvPr/>
        </p:nvSpPr>
        <p:spPr>
          <a:xfrm>
            <a:off x="1151525" y="3704650"/>
            <a:ext cx="2249400" cy="314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Lato"/>
              </a:rPr>
              <a:t>José W. Ribeiro Jr</a:t>
            </a:r>
            <a:endParaRPr sz="1600" b="1"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Lato"/>
            </a:endParaRPr>
          </a:p>
        </p:txBody>
      </p:sp>
      <p:sp>
        <p:nvSpPr>
          <p:cNvPr id="56" name="Google Shape;56;p13"/>
          <p:cNvSpPr txBox="1"/>
          <p:nvPr/>
        </p:nvSpPr>
        <p:spPr>
          <a:xfrm>
            <a:off x="1151525" y="3988750"/>
            <a:ext cx="2863200" cy="3141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Lato"/>
              </a:rPr>
              <a:t>Quantitative Ecology Lead </a:t>
            </a:r>
            <a:endParaRPr dirty="0">
              <a:solidFill>
                <a:schemeClr val="lt1"/>
              </a:solidFill>
              <a:latin typeface="Noto Sans" panose="020B0502040504020204" pitchFamily="34" charset="0"/>
              <a:ea typeface="Noto Sans" panose="020B0502040504020204" pitchFamily="34" charset="0"/>
              <a:cs typeface="Noto Sans" panose="020B0502040504020204" pitchFamily="34" charset="0"/>
              <a:sym typeface="Lato"/>
            </a:endParaRPr>
          </a:p>
        </p:txBody>
      </p:sp>
      <p:pic>
        <p:nvPicPr>
          <p:cNvPr id="57" name="Google Shape;57;p13"/>
          <p:cNvPicPr preferRelativeResize="0"/>
          <p:nvPr/>
        </p:nvPicPr>
        <p:blipFill rotWithShape="1">
          <a:blip r:embed="rId4">
            <a:alphaModFix/>
          </a:blip>
          <a:srcRect l="7218" t="76285" r="87409" b="12383"/>
          <a:stretch/>
        </p:blipFill>
        <p:spPr>
          <a:xfrm>
            <a:off x="660275" y="3704650"/>
            <a:ext cx="491251" cy="582876"/>
          </a:xfrm>
          <a:prstGeom prst="rect">
            <a:avLst/>
          </a:prstGeom>
          <a:noFill/>
          <a:ln>
            <a:noFill/>
          </a:ln>
        </p:spPr>
      </p:pic>
      <p:pic>
        <p:nvPicPr>
          <p:cNvPr id="58" name="Google Shape;58;p13"/>
          <p:cNvPicPr preferRelativeResize="0"/>
          <p:nvPr/>
        </p:nvPicPr>
        <p:blipFill rotWithShape="1">
          <a:blip r:embed="rId5">
            <a:alphaModFix/>
          </a:blip>
          <a:srcRect l="7217" t="12438" r="62534" b="68767"/>
          <a:stretch/>
        </p:blipFill>
        <p:spPr>
          <a:xfrm>
            <a:off x="660275" y="639750"/>
            <a:ext cx="2765875" cy="966700"/>
          </a:xfrm>
          <a:prstGeom prst="rect">
            <a:avLst/>
          </a:prstGeom>
          <a:noFill/>
          <a:ln>
            <a:noFill/>
          </a:ln>
        </p:spPr>
      </p:pic>
      <p:sp>
        <p:nvSpPr>
          <p:cNvPr id="59" name="Google Shape;59;p13"/>
          <p:cNvSpPr txBox="1"/>
          <p:nvPr/>
        </p:nvSpPr>
        <p:spPr>
          <a:xfrm>
            <a:off x="1151525" y="4218975"/>
            <a:ext cx="2317200" cy="31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33FF7D"/>
                </a:solidFill>
                <a:latin typeface="Noto Sans" panose="020B0502040504020204" pitchFamily="34" charset="0"/>
                <a:ea typeface="Noto Sans" panose="020B0502040504020204" pitchFamily="34" charset="0"/>
                <a:cs typeface="Noto Sans" panose="020B0502040504020204" pitchFamily="34" charset="0"/>
                <a:sym typeface="Lato"/>
              </a:rPr>
              <a:t>josewribeiro@wildmon.ai</a:t>
            </a:r>
            <a:endParaRPr sz="1600" dirty="0">
              <a:solidFill>
                <a:srgbClr val="33FF7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0" name="Google Shape;60;p13"/>
          <p:cNvSpPr txBox="1"/>
          <p:nvPr/>
        </p:nvSpPr>
        <p:spPr>
          <a:xfrm>
            <a:off x="660275" y="1876575"/>
            <a:ext cx="7817100" cy="15978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200" dirty="0">
                <a:solidFill>
                  <a:schemeClr val="lt1"/>
                </a:solidFill>
                <a:latin typeface="Inter SemiBold"/>
                <a:ea typeface="Inter SemiBold"/>
                <a:cs typeface="Inter SemiBold"/>
                <a:sym typeface="Inter SemiBold"/>
              </a:rPr>
              <a:t>Listening to Kopački rit: Ecoacoustic insights from the WatchOut project</a:t>
            </a:r>
            <a:endParaRPr sz="3200" dirty="0">
              <a:solidFill>
                <a:schemeClr val="lt1"/>
              </a:solidFill>
              <a:highlight>
                <a:srgbClr val="F1C232"/>
              </a:highlight>
              <a:latin typeface="Inter SemiBold"/>
              <a:ea typeface="Inter SemiBold"/>
              <a:cs typeface="Inter SemiBold"/>
              <a:sym typeface="Inter Semi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Shape 95">
          <a:extLst>
            <a:ext uri="{FF2B5EF4-FFF2-40B4-BE49-F238E27FC236}">
              <a16:creationId xmlns:a16="http://schemas.microsoft.com/office/drawing/2014/main" id="{79A4C840-71C0-198C-98E2-45098DA2AFC9}"/>
            </a:ext>
          </a:extLst>
        </p:cNvPr>
        <p:cNvGrpSpPr/>
        <p:nvPr/>
      </p:nvGrpSpPr>
      <p:grpSpPr>
        <a:xfrm>
          <a:off x="0" y="0"/>
          <a:ext cx="0" cy="0"/>
          <a:chOff x="0" y="0"/>
          <a:chExt cx="0" cy="0"/>
        </a:xfrm>
      </p:grpSpPr>
      <p:pic>
        <p:nvPicPr>
          <p:cNvPr id="96" name="Google Shape;96;p17">
            <a:extLst>
              <a:ext uri="{FF2B5EF4-FFF2-40B4-BE49-F238E27FC236}">
                <a16:creationId xmlns:a16="http://schemas.microsoft.com/office/drawing/2014/main" id="{9F434F0D-410E-C48F-B171-76128C48FC08}"/>
              </a:ext>
            </a:extLst>
          </p:cNvPr>
          <p:cNvPicPr preferRelativeResize="0"/>
          <p:nvPr/>
        </p:nvPicPr>
        <p:blipFill>
          <a:blip r:embed="rId3">
            <a:alphaModFix/>
          </a:blip>
          <a:stretch>
            <a:fillRect/>
          </a:stretch>
        </p:blipFill>
        <p:spPr>
          <a:xfrm>
            <a:off x="10" y="0"/>
            <a:ext cx="9143990" cy="5143500"/>
          </a:xfrm>
          <a:prstGeom prst="rect">
            <a:avLst/>
          </a:prstGeom>
          <a:noFill/>
          <a:ln>
            <a:noFill/>
          </a:ln>
        </p:spPr>
      </p:pic>
      <p:grpSp>
        <p:nvGrpSpPr>
          <p:cNvPr id="64" name="Agrupar 63">
            <a:extLst>
              <a:ext uri="{FF2B5EF4-FFF2-40B4-BE49-F238E27FC236}">
                <a16:creationId xmlns:a16="http://schemas.microsoft.com/office/drawing/2014/main" id="{6CB2DDE9-C7EE-703A-AD3D-D88A93C4DC88}"/>
              </a:ext>
            </a:extLst>
          </p:cNvPr>
          <p:cNvGrpSpPr/>
          <p:nvPr/>
        </p:nvGrpSpPr>
        <p:grpSpPr>
          <a:xfrm>
            <a:off x="7011735" y="1680587"/>
            <a:ext cx="1591199" cy="1543603"/>
            <a:chOff x="7011735" y="1680587"/>
            <a:chExt cx="1591199" cy="1543603"/>
          </a:xfrm>
        </p:grpSpPr>
        <p:sp>
          <p:nvSpPr>
            <p:cNvPr id="35" name="Retângulo: Cantos Superiores Arredondados 34">
              <a:extLst>
                <a:ext uri="{FF2B5EF4-FFF2-40B4-BE49-F238E27FC236}">
                  <a16:creationId xmlns:a16="http://schemas.microsoft.com/office/drawing/2014/main" id="{48A693F7-1164-296F-A38D-593F6CDAE0E1}"/>
                </a:ext>
              </a:extLst>
            </p:cNvPr>
            <p:cNvSpPr/>
            <p:nvPr/>
          </p:nvSpPr>
          <p:spPr>
            <a:xfrm>
              <a:off x="7011735" y="1716824"/>
              <a:ext cx="1591199" cy="1507366"/>
            </a:xfrm>
            <a:prstGeom prst="round2SameRect">
              <a:avLst/>
            </a:prstGeom>
            <a:solidFill>
              <a:srgbClr val="008AA1"/>
            </a:solidFill>
            <a:ln>
              <a:noFill/>
            </a:ln>
            <a:effectLst>
              <a:outerShdw blurRad="101600" dist="38100" dir="5400000" sx="105000" sy="105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37" name="CaixaDeTexto 36">
              <a:extLst>
                <a:ext uri="{FF2B5EF4-FFF2-40B4-BE49-F238E27FC236}">
                  <a16:creationId xmlns:a16="http://schemas.microsoft.com/office/drawing/2014/main" id="{181184C2-0170-4225-4CA7-7E817D566CE2}"/>
                </a:ext>
              </a:extLst>
            </p:cNvPr>
            <p:cNvSpPr txBox="1"/>
            <p:nvPr/>
          </p:nvSpPr>
          <p:spPr>
            <a:xfrm>
              <a:off x="7141827" y="1680587"/>
              <a:ext cx="1331015" cy="465769"/>
            </a:xfrm>
            <a:prstGeom prst="rect">
              <a:avLst/>
            </a:prstGeom>
            <a:noFill/>
          </p:spPr>
          <p:txBody>
            <a:bodyPr wrap="square" rtlCol="0">
              <a:spAutoFit/>
            </a:bodyPr>
            <a:lstStyle/>
            <a:p>
              <a:pPr algn="ctr">
                <a:lnSpc>
                  <a:spcPts val="1530"/>
                </a:lnSpc>
              </a:pPr>
              <a:r>
                <a:rPr lang="en-US" sz="1200" b="1" dirty="0">
                  <a:solidFill>
                    <a:srgbClr val="FFFFFF"/>
                  </a:solidFill>
                  <a:latin typeface="Inter SemiBold" panose="020B0604020202020204" charset="0"/>
                  <a:ea typeface="Inter SemiBold" panose="020B0604020202020204" charset="0"/>
                </a:rPr>
                <a:t>great spotted woodpecker</a:t>
              </a:r>
            </a:p>
          </p:txBody>
        </p:sp>
        <p:pic>
          <p:nvPicPr>
            <p:cNvPr id="54" name="Gráfico 53">
              <a:extLst>
                <a:ext uri="{FF2B5EF4-FFF2-40B4-BE49-F238E27FC236}">
                  <a16:creationId xmlns:a16="http://schemas.microsoft.com/office/drawing/2014/main" id="{5E1C323F-7465-8FAD-3591-121A611F7B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40320" y="2224801"/>
              <a:ext cx="315069" cy="578709"/>
            </a:xfrm>
            <a:prstGeom prst="rect">
              <a:avLst/>
            </a:prstGeom>
          </p:spPr>
        </p:pic>
      </p:grpSp>
      <p:grpSp>
        <p:nvGrpSpPr>
          <p:cNvPr id="60" name="Agrupar 59">
            <a:extLst>
              <a:ext uri="{FF2B5EF4-FFF2-40B4-BE49-F238E27FC236}">
                <a16:creationId xmlns:a16="http://schemas.microsoft.com/office/drawing/2014/main" id="{382026D7-F214-0076-E64B-3B1E0241821E}"/>
              </a:ext>
            </a:extLst>
          </p:cNvPr>
          <p:cNvGrpSpPr/>
          <p:nvPr/>
        </p:nvGrpSpPr>
        <p:grpSpPr>
          <a:xfrm>
            <a:off x="4784315" y="1716824"/>
            <a:ext cx="1781504" cy="1507366"/>
            <a:chOff x="4784315" y="1716824"/>
            <a:chExt cx="1781504" cy="1507366"/>
          </a:xfrm>
        </p:grpSpPr>
        <p:sp>
          <p:nvSpPr>
            <p:cNvPr id="30" name="Retângulo: Cantos Superiores Arredondados 29">
              <a:extLst>
                <a:ext uri="{FF2B5EF4-FFF2-40B4-BE49-F238E27FC236}">
                  <a16:creationId xmlns:a16="http://schemas.microsoft.com/office/drawing/2014/main" id="{A3AE92C2-1229-0281-B630-4601A8E43E84}"/>
                </a:ext>
              </a:extLst>
            </p:cNvPr>
            <p:cNvSpPr/>
            <p:nvPr/>
          </p:nvSpPr>
          <p:spPr>
            <a:xfrm>
              <a:off x="4879468" y="1716824"/>
              <a:ext cx="1591199" cy="1507366"/>
            </a:xfrm>
            <a:prstGeom prst="round2SameRect">
              <a:avLst/>
            </a:prstGeom>
            <a:solidFill>
              <a:srgbClr val="00D9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32" name="CaixaDeTexto 31">
              <a:extLst>
                <a:ext uri="{FF2B5EF4-FFF2-40B4-BE49-F238E27FC236}">
                  <a16:creationId xmlns:a16="http://schemas.microsoft.com/office/drawing/2014/main" id="{AB4F8412-B310-CFA2-232C-F2A9D66E4FAD}"/>
                </a:ext>
              </a:extLst>
            </p:cNvPr>
            <p:cNvSpPr txBox="1"/>
            <p:nvPr/>
          </p:nvSpPr>
          <p:spPr>
            <a:xfrm>
              <a:off x="4784315" y="1800240"/>
              <a:ext cx="1781504" cy="273408"/>
            </a:xfrm>
            <a:prstGeom prst="rect">
              <a:avLst/>
            </a:prstGeom>
            <a:noFill/>
          </p:spPr>
          <p:txBody>
            <a:bodyPr wrap="square" rtlCol="0">
              <a:spAutoFit/>
            </a:bodyPr>
            <a:lstStyle/>
            <a:p>
              <a:pPr algn="ctr">
                <a:lnSpc>
                  <a:spcPts val="1530"/>
                </a:lnSpc>
              </a:pPr>
              <a:r>
                <a:rPr lang="en-US" sz="1200" b="1" dirty="0">
                  <a:solidFill>
                    <a:srgbClr val="FFFFFF"/>
                  </a:solidFill>
                  <a:latin typeface="Inter SemiBold" panose="020B0604020202020204" charset="0"/>
                  <a:ea typeface="Inter SemiBold" panose="020B0604020202020204" charset="0"/>
                </a:rPr>
                <a:t>common tree frog</a:t>
              </a:r>
            </a:p>
          </p:txBody>
        </p:sp>
        <p:pic>
          <p:nvPicPr>
            <p:cNvPr id="50" name="Gráfico 49">
              <a:extLst>
                <a:ext uri="{FF2B5EF4-FFF2-40B4-BE49-F238E27FC236}">
                  <a16:creationId xmlns:a16="http://schemas.microsoft.com/office/drawing/2014/main" id="{595C08C2-DC6D-FACC-4A46-9334D37796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30261" y="2150997"/>
              <a:ext cx="689607" cy="668810"/>
            </a:xfrm>
            <a:prstGeom prst="rect">
              <a:avLst/>
            </a:prstGeom>
            <a:effectLst>
              <a:outerShdw blurRad="88900" dist="38100" dir="5400000" sx="105000" sy="105000" algn="t" rotWithShape="0">
                <a:prstClr val="black">
                  <a:alpha val="40000"/>
                </a:prstClr>
              </a:outerShdw>
            </a:effectLst>
          </p:spPr>
        </p:pic>
      </p:grpSp>
      <p:grpSp>
        <p:nvGrpSpPr>
          <p:cNvPr id="57" name="Agrupar 56">
            <a:extLst>
              <a:ext uri="{FF2B5EF4-FFF2-40B4-BE49-F238E27FC236}">
                <a16:creationId xmlns:a16="http://schemas.microsoft.com/office/drawing/2014/main" id="{FFB5B449-FFE1-B37B-254A-0F3A7054B245}"/>
              </a:ext>
            </a:extLst>
          </p:cNvPr>
          <p:cNvGrpSpPr/>
          <p:nvPr/>
        </p:nvGrpSpPr>
        <p:grpSpPr>
          <a:xfrm>
            <a:off x="398346" y="1716824"/>
            <a:ext cx="1781504" cy="1507366"/>
            <a:chOff x="398346" y="1716824"/>
            <a:chExt cx="1781504" cy="1507366"/>
          </a:xfrm>
        </p:grpSpPr>
        <p:sp>
          <p:nvSpPr>
            <p:cNvPr id="16" name="Retângulo: Cantos Superiores Arredondados 15">
              <a:extLst>
                <a:ext uri="{FF2B5EF4-FFF2-40B4-BE49-F238E27FC236}">
                  <a16:creationId xmlns:a16="http://schemas.microsoft.com/office/drawing/2014/main" id="{B726A2F7-89BF-B1E7-6F97-7EB892A7A1A5}"/>
                </a:ext>
              </a:extLst>
            </p:cNvPr>
            <p:cNvSpPr/>
            <p:nvPr/>
          </p:nvSpPr>
          <p:spPr>
            <a:xfrm>
              <a:off x="493499" y="1716824"/>
              <a:ext cx="1591199" cy="1507366"/>
            </a:xfrm>
            <a:prstGeom prst="round2SameRect">
              <a:avLst/>
            </a:prstGeom>
            <a:solidFill>
              <a:srgbClr val="EC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18" name="CaixaDeTexto 17">
              <a:extLst>
                <a:ext uri="{FF2B5EF4-FFF2-40B4-BE49-F238E27FC236}">
                  <a16:creationId xmlns:a16="http://schemas.microsoft.com/office/drawing/2014/main" id="{A59839D1-A862-3820-69CA-433712D01150}"/>
                </a:ext>
              </a:extLst>
            </p:cNvPr>
            <p:cNvSpPr txBox="1"/>
            <p:nvPr/>
          </p:nvSpPr>
          <p:spPr>
            <a:xfrm>
              <a:off x="398346" y="1800240"/>
              <a:ext cx="1781504" cy="273408"/>
            </a:xfrm>
            <a:prstGeom prst="rect">
              <a:avLst/>
            </a:prstGeom>
            <a:noFill/>
          </p:spPr>
          <p:txBody>
            <a:bodyPr wrap="square" rtlCol="0">
              <a:spAutoFit/>
            </a:bodyPr>
            <a:lstStyle/>
            <a:p>
              <a:pPr algn="ctr">
                <a:lnSpc>
                  <a:spcPts val="1530"/>
                </a:lnSpc>
              </a:pPr>
              <a:r>
                <a:rPr lang="en-US" sz="1200" b="1" dirty="0">
                  <a:solidFill>
                    <a:srgbClr val="FFFFFF"/>
                  </a:solidFill>
                  <a:latin typeface="Inter SemiBold" panose="020B0604020202020204" charset="0"/>
                  <a:ea typeface="Inter SemiBold" panose="020B0604020202020204" charset="0"/>
                  <a:cs typeface="Inter" pitchFamily="34" charset="-120"/>
                </a:rPr>
                <a:t>white-tailed eagle</a:t>
              </a:r>
              <a:endParaRPr lang="en-US" sz="1200" dirty="0">
                <a:latin typeface="Inter SemiBold" panose="020B0604020202020204" charset="0"/>
                <a:ea typeface="Inter SemiBold" panose="020B0604020202020204" charset="0"/>
              </a:endParaRPr>
            </a:p>
          </p:txBody>
        </p:sp>
        <p:pic>
          <p:nvPicPr>
            <p:cNvPr id="20" name="Gráfico 19">
              <a:extLst>
                <a:ext uri="{FF2B5EF4-FFF2-40B4-BE49-F238E27FC236}">
                  <a16:creationId xmlns:a16="http://schemas.microsoft.com/office/drawing/2014/main" id="{98BD6264-8E1E-0B2B-B1B3-EBDE216938E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386763">
              <a:off x="1111208" y="2044211"/>
              <a:ext cx="355781" cy="720000"/>
            </a:xfrm>
            <a:prstGeom prst="rect">
              <a:avLst/>
            </a:prstGeom>
            <a:effectLst>
              <a:outerShdw blurRad="88900" dist="38100" dir="5400000" sx="105000" sy="105000" algn="t" rotWithShape="0">
                <a:prstClr val="black">
                  <a:alpha val="40000"/>
                </a:prstClr>
              </a:outerShdw>
            </a:effectLst>
          </p:spPr>
        </p:pic>
      </p:grpSp>
      <p:grpSp>
        <p:nvGrpSpPr>
          <p:cNvPr id="59" name="Agrupar 58">
            <a:extLst>
              <a:ext uri="{FF2B5EF4-FFF2-40B4-BE49-F238E27FC236}">
                <a16:creationId xmlns:a16="http://schemas.microsoft.com/office/drawing/2014/main" id="{C9AEA8BB-03ED-7376-54CA-5E6C8284F49C}"/>
              </a:ext>
            </a:extLst>
          </p:cNvPr>
          <p:cNvGrpSpPr/>
          <p:nvPr/>
        </p:nvGrpSpPr>
        <p:grpSpPr>
          <a:xfrm>
            <a:off x="2578184" y="1716824"/>
            <a:ext cx="1781504" cy="1507366"/>
            <a:chOff x="2578184" y="1716824"/>
            <a:chExt cx="1781504" cy="1507366"/>
          </a:xfrm>
        </p:grpSpPr>
        <p:sp>
          <p:nvSpPr>
            <p:cNvPr id="25" name="Retângulo: Cantos Superiores Arredondados 24">
              <a:extLst>
                <a:ext uri="{FF2B5EF4-FFF2-40B4-BE49-F238E27FC236}">
                  <a16:creationId xmlns:a16="http://schemas.microsoft.com/office/drawing/2014/main" id="{F81AA280-515F-B5E2-F029-42B99FA5BB6B}"/>
                </a:ext>
              </a:extLst>
            </p:cNvPr>
            <p:cNvSpPr/>
            <p:nvPr/>
          </p:nvSpPr>
          <p:spPr>
            <a:xfrm>
              <a:off x="2673337" y="1716824"/>
              <a:ext cx="1591199" cy="1507366"/>
            </a:xfrm>
            <a:prstGeom prst="round2SameRect">
              <a:avLst/>
            </a:prstGeom>
            <a:solidFill>
              <a:srgbClr val="FFB8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highlight>
                  <a:srgbClr val="EC0099"/>
                </a:highlight>
              </a:endParaRPr>
            </a:p>
          </p:txBody>
        </p:sp>
        <p:sp>
          <p:nvSpPr>
            <p:cNvPr id="27" name="CaixaDeTexto 26">
              <a:extLst>
                <a:ext uri="{FF2B5EF4-FFF2-40B4-BE49-F238E27FC236}">
                  <a16:creationId xmlns:a16="http://schemas.microsoft.com/office/drawing/2014/main" id="{DD871C27-5B60-5570-2324-551FB9B6059C}"/>
                </a:ext>
              </a:extLst>
            </p:cNvPr>
            <p:cNvSpPr txBox="1"/>
            <p:nvPr/>
          </p:nvSpPr>
          <p:spPr>
            <a:xfrm>
              <a:off x="2578184" y="1800240"/>
              <a:ext cx="1781504" cy="273408"/>
            </a:xfrm>
            <a:prstGeom prst="rect">
              <a:avLst/>
            </a:prstGeom>
            <a:noFill/>
          </p:spPr>
          <p:txBody>
            <a:bodyPr wrap="square" rtlCol="0">
              <a:spAutoFit/>
            </a:bodyPr>
            <a:lstStyle/>
            <a:p>
              <a:pPr algn="ctr">
                <a:lnSpc>
                  <a:spcPts val="1530"/>
                </a:lnSpc>
              </a:pPr>
              <a:r>
                <a:rPr lang="en-US" sz="1200" b="1" dirty="0">
                  <a:solidFill>
                    <a:srgbClr val="FFFFFF"/>
                  </a:solidFill>
                  <a:latin typeface="Inter SemiBold" panose="020B0604020202020204" charset="0"/>
                  <a:ea typeface="Inter SemiBold" panose="020B0604020202020204" charset="0"/>
                  <a:cs typeface="Inter" pitchFamily="34" charset="-120"/>
                </a:rPr>
                <a:t>golden Jackal</a:t>
              </a:r>
              <a:endParaRPr lang="en-US" sz="1200" dirty="0">
                <a:latin typeface="Inter SemiBold" panose="020B0604020202020204" charset="0"/>
                <a:ea typeface="Inter SemiBold" panose="020B0604020202020204" charset="0"/>
              </a:endParaRPr>
            </a:p>
          </p:txBody>
        </p:sp>
        <p:pic>
          <p:nvPicPr>
            <p:cNvPr id="44" name="Gráfico 43">
              <a:extLst>
                <a:ext uri="{FF2B5EF4-FFF2-40B4-BE49-F238E27FC236}">
                  <a16:creationId xmlns:a16="http://schemas.microsoft.com/office/drawing/2014/main" id="{66846362-4EA4-8BDC-8454-E19AC82F790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56736" y="2158130"/>
              <a:ext cx="624395" cy="557981"/>
            </a:xfrm>
            <a:prstGeom prst="rect">
              <a:avLst/>
            </a:prstGeom>
          </p:spPr>
        </p:pic>
      </p:grpSp>
      <p:sp>
        <p:nvSpPr>
          <p:cNvPr id="100" name="Google Shape;100;p17">
            <a:extLst>
              <a:ext uri="{FF2B5EF4-FFF2-40B4-BE49-F238E27FC236}">
                <a16:creationId xmlns:a16="http://schemas.microsoft.com/office/drawing/2014/main" id="{50930AA0-68D9-ED92-0133-5ADD2B2C1495}"/>
              </a:ext>
            </a:extLst>
          </p:cNvPr>
          <p:cNvSpPr txBox="1"/>
          <p:nvPr/>
        </p:nvSpPr>
        <p:spPr>
          <a:xfrm>
            <a:off x="522850" y="453825"/>
            <a:ext cx="6441300" cy="1041753"/>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lvl="0"/>
            <a:r>
              <a:rPr lang="en" sz="3200" dirty="0">
                <a:solidFill>
                  <a:schemeClr val="lt1"/>
                </a:solidFill>
                <a:latin typeface="Inter SemiBold"/>
                <a:ea typeface="Inter SemiBold"/>
                <a:cs typeface="Inter SemiBold"/>
                <a:sym typeface="Inter SemiBold"/>
              </a:rPr>
              <a:t>Data Analysis</a:t>
            </a:r>
          </a:p>
          <a:p>
            <a:pPr lvl="0"/>
            <a:r>
              <a:rPr lang="en" sz="2000" dirty="0">
                <a:solidFill>
                  <a:srgbClr val="33FF7D"/>
                </a:solidFill>
                <a:latin typeface="Inter SemiBold"/>
                <a:ea typeface="Inter SemiBold"/>
                <a:cs typeface="Inter SemiBold"/>
                <a:sym typeface="Inter SemiBold"/>
              </a:rPr>
              <a:t>Ecological modeling</a:t>
            </a:r>
          </a:p>
        </p:txBody>
      </p:sp>
      <p:sp>
        <p:nvSpPr>
          <p:cNvPr id="14" name="Forma Livre: Forma 13">
            <a:extLst>
              <a:ext uri="{FF2B5EF4-FFF2-40B4-BE49-F238E27FC236}">
                <a16:creationId xmlns:a16="http://schemas.microsoft.com/office/drawing/2014/main" id="{4F7E8CC5-7EE8-FE43-BF4F-B1454A15EBCD}"/>
              </a:ext>
            </a:extLst>
          </p:cNvPr>
          <p:cNvSpPr/>
          <p:nvPr/>
        </p:nvSpPr>
        <p:spPr>
          <a:xfrm rot="10800000">
            <a:off x="493497" y="2413614"/>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24" name="Imagem 23">
            <a:extLst>
              <a:ext uri="{FF2B5EF4-FFF2-40B4-BE49-F238E27FC236}">
                <a16:creationId xmlns:a16="http://schemas.microsoft.com/office/drawing/2014/main" id="{1EDECA51-B27F-4F64-88FF-DFDA92052762}"/>
              </a:ext>
            </a:extLst>
          </p:cNvPr>
          <p:cNvPicPr>
            <a:picLocks noChangeAspect="1"/>
          </p:cNvPicPr>
          <p:nvPr/>
        </p:nvPicPr>
        <p:blipFill>
          <a:blip r:embed="rId8"/>
          <a:stretch>
            <a:fillRect/>
          </a:stretch>
        </p:blipFill>
        <p:spPr>
          <a:xfrm>
            <a:off x="579347" y="3099872"/>
            <a:ext cx="1419503" cy="1025197"/>
          </a:xfrm>
          <a:prstGeom prst="rect">
            <a:avLst/>
          </a:prstGeom>
          <a:effectLst>
            <a:outerShdw blurRad="88900" sx="105000" sy="105000" algn="ctr" rotWithShape="0">
              <a:prstClr val="black">
                <a:alpha val="40000"/>
              </a:prstClr>
            </a:outerShdw>
          </a:effectLst>
        </p:spPr>
      </p:pic>
      <p:sp>
        <p:nvSpPr>
          <p:cNvPr id="26" name="Forma Livre: Forma 25">
            <a:extLst>
              <a:ext uri="{FF2B5EF4-FFF2-40B4-BE49-F238E27FC236}">
                <a16:creationId xmlns:a16="http://schemas.microsoft.com/office/drawing/2014/main" id="{036A16C2-D0DD-7813-221B-D9E484FF58C9}"/>
              </a:ext>
            </a:extLst>
          </p:cNvPr>
          <p:cNvSpPr/>
          <p:nvPr/>
        </p:nvSpPr>
        <p:spPr>
          <a:xfrm rot="10800000">
            <a:off x="2673335" y="2413614"/>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29" name="Imagem 28">
            <a:extLst>
              <a:ext uri="{FF2B5EF4-FFF2-40B4-BE49-F238E27FC236}">
                <a16:creationId xmlns:a16="http://schemas.microsoft.com/office/drawing/2014/main" id="{8635B16E-936C-D1C7-F0D6-E4C83E3B1BF6}"/>
              </a:ext>
            </a:extLst>
          </p:cNvPr>
          <p:cNvPicPr>
            <a:picLocks noChangeAspect="1"/>
          </p:cNvPicPr>
          <p:nvPr/>
        </p:nvPicPr>
        <p:blipFill>
          <a:blip r:embed="rId9"/>
          <a:srcRect/>
          <a:stretch/>
        </p:blipFill>
        <p:spPr>
          <a:xfrm>
            <a:off x="2759185" y="3114796"/>
            <a:ext cx="1419503" cy="995348"/>
          </a:xfrm>
          <a:prstGeom prst="rect">
            <a:avLst/>
          </a:prstGeom>
          <a:effectLst>
            <a:outerShdw blurRad="88900" sx="105000" sy="105000" algn="ctr" rotWithShape="0">
              <a:prstClr val="black">
                <a:alpha val="40000"/>
              </a:prstClr>
            </a:outerShdw>
          </a:effectLst>
        </p:spPr>
      </p:pic>
      <p:sp>
        <p:nvSpPr>
          <p:cNvPr id="31" name="Forma Livre: Forma 30">
            <a:extLst>
              <a:ext uri="{FF2B5EF4-FFF2-40B4-BE49-F238E27FC236}">
                <a16:creationId xmlns:a16="http://schemas.microsoft.com/office/drawing/2014/main" id="{BC780B1F-DC5E-D6B4-1B18-7EBD05FB9614}"/>
              </a:ext>
            </a:extLst>
          </p:cNvPr>
          <p:cNvSpPr/>
          <p:nvPr/>
        </p:nvSpPr>
        <p:spPr>
          <a:xfrm rot="10800000">
            <a:off x="4879466" y="2413613"/>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34" name="Imagem 33">
            <a:extLst>
              <a:ext uri="{FF2B5EF4-FFF2-40B4-BE49-F238E27FC236}">
                <a16:creationId xmlns:a16="http://schemas.microsoft.com/office/drawing/2014/main" id="{3B94EB9F-B85E-B138-3B07-AA68CC530E95}"/>
              </a:ext>
            </a:extLst>
          </p:cNvPr>
          <p:cNvPicPr>
            <a:picLocks noChangeAspect="1"/>
          </p:cNvPicPr>
          <p:nvPr/>
        </p:nvPicPr>
        <p:blipFill>
          <a:blip r:embed="rId10"/>
          <a:srcRect/>
          <a:stretch/>
        </p:blipFill>
        <p:spPr>
          <a:xfrm>
            <a:off x="4965316" y="3119587"/>
            <a:ext cx="1419503" cy="985766"/>
          </a:xfrm>
          <a:prstGeom prst="rect">
            <a:avLst/>
          </a:prstGeom>
          <a:effectLst>
            <a:outerShdw blurRad="88900" sx="105000" sy="105000" algn="ctr" rotWithShape="0">
              <a:prstClr val="black">
                <a:alpha val="40000"/>
              </a:prstClr>
            </a:outerShdw>
          </a:effectLst>
        </p:spPr>
      </p:pic>
      <p:sp>
        <p:nvSpPr>
          <p:cNvPr id="36" name="Forma Livre: Forma 35">
            <a:extLst>
              <a:ext uri="{FF2B5EF4-FFF2-40B4-BE49-F238E27FC236}">
                <a16:creationId xmlns:a16="http://schemas.microsoft.com/office/drawing/2014/main" id="{28BFC984-C706-FEC4-0851-02E59C14E5A1}"/>
              </a:ext>
            </a:extLst>
          </p:cNvPr>
          <p:cNvSpPr/>
          <p:nvPr/>
        </p:nvSpPr>
        <p:spPr>
          <a:xfrm rot="10800000">
            <a:off x="7011733" y="2413614"/>
            <a:ext cx="1591199" cy="2007279"/>
          </a:xfrm>
          <a:custGeom>
            <a:avLst/>
            <a:gdLst>
              <a:gd name="csX0" fmla="*/ 1591200 w 1591200"/>
              <a:gd name="csY0" fmla="*/ 2329655 h 2329655"/>
              <a:gd name="csX1" fmla="*/ 1339344 w 1591200"/>
              <a:gd name="csY1" fmla="*/ 2329655 h 2329655"/>
              <a:gd name="csX2" fmla="*/ 1342462 w 1591200"/>
              <a:gd name="csY2" fmla="*/ 2299599 h 2329655"/>
              <a:gd name="csX3" fmla="*/ 795600 w 1591200"/>
              <a:gd name="csY3" fmla="*/ 1768137 h 2329655"/>
              <a:gd name="csX4" fmla="*/ 248738 w 1591200"/>
              <a:gd name="csY4" fmla="*/ 2299599 h 2329655"/>
              <a:gd name="csX5" fmla="*/ 251856 w 1591200"/>
              <a:gd name="csY5" fmla="*/ 2329655 h 2329655"/>
              <a:gd name="csX6" fmla="*/ 0 w 1591200"/>
              <a:gd name="csY6" fmla="*/ 2329655 h 2329655"/>
              <a:gd name="csX7" fmla="*/ 0 w 1591200"/>
              <a:gd name="csY7" fmla="*/ 265205 h 2329655"/>
              <a:gd name="csX8" fmla="*/ 265205 w 1591200"/>
              <a:gd name="csY8" fmla="*/ 0 h 2329655"/>
              <a:gd name="csX9" fmla="*/ 1325995 w 1591200"/>
              <a:gd name="csY9" fmla="*/ 0 h 2329655"/>
              <a:gd name="csX10" fmla="*/ 1591200 w 1591200"/>
              <a:gd name="csY10" fmla="*/ 265205 h 23296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91200" h="2329655">
                <a:moveTo>
                  <a:pt x="1591200" y="2329655"/>
                </a:moveTo>
                <a:lnTo>
                  <a:pt x="1339344" y="2329655"/>
                </a:lnTo>
                <a:lnTo>
                  <a:pt x="1342462" y="2299599"/>
                </a:lnTo>
                <a:cubicBezTo>
                  <a:pt x="1342462" y="2006081"/>
                  <a:pt x="1097624" y="1768137"/>
                  <a:pt x="795600" y="1768137"/>
                </a:cubicBezTo>
                <a:cubicBezTo>
                  <a:pt x="493576" y="1768137"/>
                  <a:pt x="248738" y="2006081"/>
                  <a:pt x="248738" y="2299599"/>
                </a:cubicBezTo>
                <a:lnTo>
                  <a:pt x="251856" y="2329655"/>
                </a:lnTo>
                <a:lnTo>
                  <a:pt x="0" y="2329655"/>
                </a:lnTo>
                <a:lnTo>
                  <a:pt x="0" y="265205"/>
                </a:lnTo>
                <a:cubicBezTo>
                  <a:pt x="0" y="118736"/>
                  <a:pt x="118736" y="0"/>
                  <a:pt x="265205" y="0"/>
                </a:cubicBezTo>
                <a:lnTo>
                  <a:pt x="1325995" y="0"/>
                </a:lnTo>
                <a:cubicBezTo>
                  <a:pt x="1472464" y="0"/>
                  <a:pt x="1591200" y="118736"/>
                  <a:pt x="1591200" y="265205"/>
                </a:cubicBezTo>
                <a:close/>
              </a:path>
            </a:pathLst>
          </a:custGeom>
          <a:solidFill>
            <a:schemeClr val="bg1"/>
          </a:solidFill>
          <a:ln>
            <a:noFill/>
          </a:ln>
          <a:effectLst>
            <a:outerShdw blurRad="127000" sx="107000" sy="107000" algn="ctr" rotWithShape="0">
              <a:schemeClr val="tx1">
                <a:alpha val="2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pt-BR"/>
          </a:p>
        </p:txBody>
      </p:sp>
      <p:pic>
        <p:nvPicPr>
          <p:cNvPr id="39" name="Imagem 38">
            <a:extLst>
              <a:ext uri="{FF2B5EF4-FFF2-40B4-BE49-F238E27FC236}">
                <a16:creationId xmlns:a16="http://schemas.microsoft.com/office/drawing/2014/main" id="{897B7AEC-5F74-339A-232A-38038C044858}"/>
              </a:ext>
            </a:extLst>
          </p:cNvPr>
          <p:cNvPicPr>
            <a:picLocks noChangeAspect="1"/>
          </p:cNvPicPr>
          <p:nvPr/>
        </p:nvPicPr>
        <p:blipFill>
          <a:blip r:embed="rId11"/>
          <a:srcRect/>
          <a:stretch/>
        </p:blipFill>
        <p:spPr>
          <a:xfrm>
            <a:off x="7097583" y="3113426"/>
            <a:ext cx="1419503" cy="998088"/>
          </a:xfrm>
          <a:prstGeom prst="rect">
            <a:avLst/>
          </a:prstGeom>
          <a:effectLst>
            <a:outerShdw blurRad="88900" sx="105000" sy="105000" algn="ctr" rotWithShape="0">
              <a:prstClr val="black">
                <a:alpha val="40000"/>
              </a:prstClr>
            </a:outerShdw>
          </a:effectLst>
        </p:spPr>
      </p:pic>
    </p:spTree>
    <p:extLst>
      <p:ext uri="{BB962C8B-B14F-4D97-AF65-F5344CB8AC3E}">
        <p14:creationId xmlns:p14="http://schemas.microsoft.com/office/powerpoint/2010/main" val="1803158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25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1000"/>
                                        <p:tgtEl>
                                          <p:spTgt spid="57"/>
                                        </p:tgtEl>
                                      </p:cBhvr>
                                    </p:animEffect>
                                    <p:anim calcmode="lin" valueType="num">
                                      <p:cBhvr>
                                        <p:cTn id="14" dur="1000" fill="hold"/>
                                        <p:tgtEl>
                                          <p:spTgt spid="57"/>
                                        </p:tgtEl>
                                        <p:attrNameLst>
                                          <p:attrName>ppt_x</p:attrName>
                                        </p:attrNameLst>
                                      </p:cBhvr>
                                      <p:tavLst>
                                        <p:tav tm="0">
                                          <p:val>
                                            <p:strVal val="#ppt_x"/>
                                          </p:val>
                                        </p:tav>
                                        <p:tav tm="100000">
                                          <p:val>
                                            <p:strVal val="#ppt_x"/>
                                          </p:val>
                                        </p:tav>
                                      </p:tavLst>
                                    </p:anim>
                                    <p:anim calcmode="lin" valueType="num">
                                      <p:cBhvr>
                                        <p:cTn id="15" dur="1000" fill="hold"/>
                                        <p:tgtEl>
                                          <p:spTgt spid="5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750"/>
                                        <p:tgtEl>
                                          <p:spTgt spid="26"/>
                                        </p:tgtEl>
                                      </p:cBhvr>
                                    </p:animEffect>
                                    <p:anim calcmode="lin" valueType="num">
                                      <p:cBhvr>
                                        <p:cTn id="26" dur="750" fill="hold"/>
                                        <p:tgtEl>
                                          <p:spTgt spid="26"/>
                                        </p:tgtEl>
                                        <p:attrNameLst>
                                          <p:attrName>ppt_x</p:attrName>
                                        </p:attrNameLst>
                                      </p:cBhvr>
                                      <p:tavLst>
                                        <p:tav tm="0">
                                          <p:val>
                                            <p:strVal val="#ppt_x"/>
                                          </p:val>
                                        </p:tav>
                                        <p:tav tm="100000">
                                          <p:val>
                                            <p:strVal val="#ppt_x"/>
                                          </p:val>
                                        </p:tav>
                                      </p:tavLst>
                                    </p:anim>
                                    <p:anim calcmode="lin" valueType="num">
                                      <p:cBhvr>
                                        <p:cTn id="27" dur="75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3250"/>
                            </p:stCondLst>
                            <p:childTnLst>
                              <p:par>
                                <p:cTn id="29" presetID="42"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750"/>
                                        <p:tgtEl>
                                          <p:spTgt spid="59"/>
                                        </p:tgtEl>
                                      </p:cBhvr>
                                    </p:animEffect>
                                    <p:anim calcmode="lin" valueType="num">
                                      <p:cBhvr>
                                        <p:cTn id="32" dur="750" fill="hold"/>
                                        <p:tgtEl>
                                          <p:spTgt spid="59"/>
                                        </p:tgtEl>
                                        <p:attrNameLst>
                                          <p:attrName>ppt_x</p:attrName>
                                        </p:attrNameLst>
                                      </p:cBhvr>
                                      <p:tavLst>
                                        <p:tav tm="0">
                                          <p:val>
                                            <p:strVal val="#ppt_x"/>
                                          </p:val>
                                        </p:tav>
                                        <p:tav tm="100000">
                                          <p:val>
                                            <p:strVal val="#ppt_x"/>
                                          </p:val>
                                        </p:tav>
                                      </p:tavLst>
                                    </p:anim>
                                    <p:anim calcmode="lin" valueType="num">
                                      <p:cBhvr>
                                        <p:cTn id="33" dur="750" fill="hold"/>
                                        <p:tgtEl>
                                          <p:spTgt spid="59"/>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750"/>
                                        <p:tgtEl>
                                          <p:spTgt spid="31"/>
                                        </p:tgtEl>
                                      </p:cBhvr>
                                    </p:animEffect>
                                    <p:anim calcmode="lin" valueType="num">
                                      <p:cBhvr>
                                        <p:cTn id="44" dur="750" fill="hold"/>
                                        <p:tgtEl>
                                          <p:spTgt spid="31"/>
                                        </p:tgtEl>
                                        <p:attrNameLst>
                                          <p:attrName>ppt_x</p:attrName>
                                        </p:attrNameLst>
                                      </p:cBhvr>
                                      <p:tavLst>
                                        <p:tav tm="0">
                                          <p:val>
                                            <p:strVal val="#ppt_x"/>
                                          </p:val>
                                        </p:tav>
                                        <p:tav tm="100000">
                                          <p:val>
                                            <p:strVal val="#ppt_x"/>
                                          </p:val>
                                        </p:tav>
                                      </p:tavLst>
                                    </p:anim>
                                    <p:anim calcmode="lin" valueType="num">
                                      <p:cBhvr>
                                        <p:cTn id="45" dur="750" fill="hold"/>
                                        <p:tgtEl>
                                          <p:spTgt spid="31"/>
                                        </p:tgtEl>
                                        <p:attrNameLst>
                                          <p:attrName>ppt_y</p:attrName>
                                        </p:attrNameLst>
                                      </p:cBhvr>
                                      <p:tavLst>
                                        <p:tav tm="0">
                                          <p:val>
                                            <p:strVal val="#ppt_y+.1"/>
                                          </p:val>
                                        </p:tav>
                                        <p:tav tm="100000">
                                          <p:val>
                                            <p:strVal val="#ppt_y"/>
                                          </p:val>
                                        </p:tav>
                                      </p:tavLst>
                                    </p:anim>
                                  </p:childTnLst>
                                </p:cTn>
                              </p:par>
                            </p:childTnLst>
                          </p:cTn>
                        </p:par>
                        <p:par>
                          <p:cTn id="46" fill="hold">
                            <p:stCondLst>
                              <p:cond delay="5250"/>
                            </p:stCondLst>
                            <p:childTnLst>
                              <p:par>
                                <p:cTn id="47" presetID="42" presetClass="entr" presetSubtype="0" fill="hold"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750"/>
                                        <p:tgtEl>
                                          <p:spTgt spid="60"/>
                                        </p:tgtEl>
                                      </p:cBhvr>
                                    </p:animEffect>
                                    <p:anim calcmode="lin" valueType="num">
                                      <p:cBhvr>
                                        <p:cTn id="50" dur="750" fill="hold"/>
                                        <p:tgtEl>
                                          <p:spTgt spid="60"/>
                                        </p:tgtEl>
                                        <p:attrNameLst>
                                          <p:attrName>ppt_x</p:attrName>
                                        </p:attrNameLst>
                                      </p:cBhvr>
                                      <p:tavLst>
                                        <p:tav tm="0">
                                          <p:val>
                                            <p:strVal val="#ppt_x"/>
                                          </p:val>
                                        </p:tav>
                                        <p:tav tm="100000">
                                          <p:val>
                                            <p:strVal val="#ppt_x"/>
                                          </p:val>
                                        </p:tav>
                                      </p:tavLst>
                                    </p:anim>
                                    <p:anim calcmode="lin" valueType="num">
                                      <p:cBhvr>
                                        <p:cTn id="51" dur="750" fill="hold"/>
                                        <p:tgtEl>
                                          <p:spTgt spid="60"/>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53" presetClass="entr" presetSubtype="16"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childTnLst>
                          </p:cTn>
                        </p:par>
                        <p:par>
                          <p:cTn id="58" fill="hold">
                            <p:stCondLst>
                              <p:cond delay="6500"/>
                            </p:stCondLst>
                            <p:childTnLst>
                              <p:par>
                                <p:cTn id="59" presetID="42"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750"/>
                                        <p:tgtEl>
                                          <p:spTgt spid="36"/>
                                        </p:tgtEl>
                                      </p:cBhvr>
                                    </p:animEffect>
                                    <p:anim calcmode="lin" valueType="num">
                                      <p:cBhvr>
                                        <p:cTn id="62" dur="750" fill="hold"/>
                                        <p:tgtEl>
                                          <p:spTgt spid="36"/>
                                        </p:tgtEl>
                                        <p:attrNameLst>
                                          <p:attrName>ppt_x</p:attrName>
                                        </p:attrNameLst>
                                      </p:cBhvr>
                                      <p:tavLst>
                                        <p:tav tm="0">
                                          <p:val>
                                            <p:strVal val="#ppt_x"/>
                                          </p:val>
                                        </p:tav>
                                        <p:tav tm="100000">
                                          <p:val>
                                            <p:strVal val="#ppt_x"/>
                                          </p:val>
                                        </p:tav>
                                      </p:tavLst>
                                    </p:anim>
                                    <p:anim calcmode="lin" valueType="num">
                                      <p:cBhvr>
                                        <p:cTn id="63" dur="75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7250"/>
                            </p:stCondLst>
                            <p:childTnLst>
                              <p:par>
                                <p:cTn id="65" presetID="42" presetClass="entr" presetSubtype="0" fill="hold"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750"/>
                                        <p:tgtEl>
                                          <p:spTgt spid="64"/>
                                        </p:tgtEl>
                                      </p:cBhvr>
                                    </p:animEffect>
                                    <p:anim calcmode="lin" valueType="num">
                                      <p:cBhvr>
                                        <p:cTn id="68" dur="750" fill="hold"/>
                                        <p:tgtEl>
                                          <p:spTgt spid="64"/>
                                        </p:tgtEl>
                                        <p:attrNameLst>
                                          <p:attrName>ppt_x</p:attrName>
                                        </p:attrNameLst>
                                      </p:cBhvr>
                                      <p:tavLst>
                                        <p:tav tm="0">
                                          <p:val>
                                            <p:strVal val="#ppt_x"/>
                                          </p:val>
                                        </p:tav>
                                        <p:tav tm="100000">
                                          <p:val>
                                            <p:strVal val="#ppt_x"/>
                                          </p:val>
                                        </p:tav>
                                      </p:tavLst>
                                    </p:anim>
                                    <p:anim calcmode="lin" valueType="num">
                                      <p:cBhvr>
                                        <p:cTn id="69" dur="750" fill="hold"/>
                                        <p:tgtEl>
                                          <p:spTgt spid="64"/>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53" presetClass="entr" presetSubtype="16" fill="hold" nodeType="after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animBg="1"/>
      <p:bldP spid="31" grpId="0" animBg="1"/>
      <p:bldP spid="36"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Shape 95"/>
        <p:cNvGrpSpPr/>
        <p:nvPr/>
      </p:nvGrpSpPr>
      <p:grpSpPr>
        <a:xfrm>
          <a:off x="0" y="0"/>
          <a:ext cx="0" cy="0"/>
          <a:chOff x="0" y="0"/>
          <a:chExt cx="0" cy="0"/>
        </a:xfrm>
      </p:grpSpPr>
      <p:pic>
        <p:nvPicPr>
          <p:cNvPr id="96" name="Google Shape;96;p17"/>
          <p:cNvPicPr preferRelativeResize="0"/>
          <p:nvPr/>
        </p:nvPicPr>
        <p:blipFill>
          <a:blip r:embed="rId3">
            <a:alphaModFix/>
          </a:blip>
          <a:stretch>
            <a:fillRect/>
          </a:stretch>
        </p:blipFill>
        <p:spPr>
          <a:xfrm>
            <a:off x="0" y="0"/>
            <a:ext cx="9143990" cy="5143500"/>
          </a:xfrm>
          <a:prstGeom prst="rect">
            <a:avLst/>
          </a:prstGeom>
          <a:noFill/>
          <a:ln>
            <a:noFill/>
          </a:ln>
        </p:spPr>
      </p:pic>
      <p:sp>
        <p:nvSpPr>
          <p:cNvPr id="98" name="Google Shape;98;p17"/>
          <p:cNvSpPr txBox="1"/>
          <p:nvPr/>
        </p:nvSpPr>
        <p:spPr>
          <a:xfrm>
            <a:off x="801300" y="1345600"/>
            <a:ext cx="7887300" cy="76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300">
              <a:solidFill>
                <a:schemeClr val="lt1"/>
              </a:solidFill>
              <a:latin typeface="Noto Sans"/>
              <a:ea typeface="Noto Sans"/>
              <a:cs typeface="Noto Sans"/>
              <a:sym typeface="Noto Sans"/>
            </a:endParaRPr>
          </a:p>
        </p:txBody>
      </p:sp>
      <p:sp>
        <p:nvSpPr>
          <p:cNvPr id="100" name="Google Shape;100;p17"/>
          <p:cNvSpPr txBox="1"/>
          <p:nvPr/>
        </p:nvSpPr>
        <p:spPr>
          <a:xfrm>
            <a:off x="522850" y="453825"/>
            <a:ext cx="6441300" cy="14478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lvl="0"/>
            <a:r>
              <a:rPr lang="pt-BR" sz="3200" dirty="0" err="1">
                <a:solidFill>
                  <a:schemeClr val="lt1"/>
                </a:solidFill>
                <a:latin typeface="Inter SemiBold"/>
                <a:ea typeface="Inter SemiBold"/>
                <a:cs typeface="Inter SemiBold"/>
                <a:sym typeface="Inter SemiBold"/>
              </a:rPr>
              <a:t>Study</a:t>
            </a:r>
            <a:r>
              <a:rPr lang="pt-BR" sz="3200" dirty="0">
                <a:solidFill>
                  <a:schemeClr val="lt1"/>
                </a:solidFill>
                <a:latin typeface="Inter SemiBold"/>
                <a:ea typeface="Inter SemiBold"/>
                <a:cs typeface="Inter SemiBold"/>
                <a:sym typeface="Inter SemiBold"/>
              </a:rPr>
              <a:t> </a:t>
            </a:r>
            <a:r>
              <a:rPr lang="pt-BR" sz="3200" dirty="0" err="1">
                <a:solidFill>
                  <a:schemeClr val="lt1"/>
                </a:solidFill>
                <a:latin typeface="Inter SemiBold"/>
                <a:ea typeface="Inter SemiBold"/>
                <a:cs typeface="Inter SemiBold"/>
                <a:sym typeface="Inter SemiBold"/>
              </a:rPr>
              <a:t>area</a:t>
            </a:r>
            <a:endParaRPr lang="pt-BR" sz="3200" dirty="0">
              <a:solidFill>
                <a:schemeClr val="lt1"/>
              </a:solidFill>
              <a:latin typeface="Inter SemiBold"/>
              <a:ea typeface="Inter SemiBold"/>
              <a:cs typeface="Inter SemiBold"/>
              <a:sym typeface="Inter SemiBold"/>
            </a:endParaRPr>
          </a:p>
          <a:p>
            <a:pPr lvl="0"/>
            <a:r>
              <a:rPr lang="en-US" sz="2000" dirty="0" err="1">
                <a:solidFill>
                  <a:srgbClr val="33FF7D"/>
                </a:solidFill>
                <a:latin typeface="Inter SemiBold"/>
                <a:ea typeface="Inter SemiBold"/>
                <a:cs typeface="Inter SemiBold"/>
                <a:sym typeface="Inter SemiBold"/>
              </a:rPr>
              <a:t>Kopački</a:t>
            </a:r>
            <a:r>
              <a:rPr lang="en-US" sz="2000" dirty="0">
                <a:solidFill>
                  <a:srgbClr val="33FF7D"/>
                </a:solidFill>
                <a:latin typeface="Inter SemiBold"/>
                <a:ea typeface="Inter SemiBold"/>
                <a:cs typeface="Inter SemiBold"/>
                <a:sym typeface="Inter SemiBold"/>
              </a:rPr>
              <a:t> </a:t>
            </a:r>
            <a:r>
              <a:rPr lang="en-US" sz="2000" dirty="0" err="1">
                <a:solidFill>
                  <a:srgbClr val="33FF7D"/>
                </a:solidFill>
                <a:latin typeface="Inter SemiBold"/>
                <a:ea typeface="Inter SemiBold"/>
                <a:cs typeface="Inter SemiBold"/>
                <a:sym typeface="Inter SemiBold"/>
              </a:rPr>
              <a:t>rit</a:t>
            </a:r>
            <a:r>
              <a:rPr lang="en-US" sz="2000" dirty="0">
                <a:solidFill>
                  <a:srgbClr val="33FF7D"/>
                </a:solidFill>
                <a:latin typeface="Inter SemiBold"/>
                <a:ea typeface="Inter SemiBold"/>
                <a:cs typeface="Inter SemiBold"/>
                <a:sym typeface="Inter SemiBold"/>
              </a:rPr>
              <a:t> Nature Park, Croatia</a:t>
            </a:r>
            <a:endParaRPr sz="2000" dirty="0">
              <a:solidFill>
                <a:srgbClr val="33FF7D"/>
              </a:solidFill>
              <a:latin typeface="Inter SemiBold"/>
              <a:ea typeface="Inter SemiBold"/>
              <a:cs typeface="Inter SemiBold"/>
              <a:sym typeface="Inter SemiBold"/>
            </a:endParaRPr>
          </a:p>
        </p:txBody>
      </p:sp>
      <p:pic>
        <p:nvPicPr>
          <p:cNvPr id="4" name="Imagem 3">
            <a:extLst>
              <a:ext uri="{FF2B5EF4-FFF2-40B4-BE49-F238E27FC236}">
                <a16:creationId xmlns:a16="http://schemas.microsoft.com/office/drawing/2014/main" id="{80591110-83E8-263B-E4BE-E882477E87EE}"/>
              </a:ext>
            </a:extLst>
          </p:cNvPr>
          <p:cNvPicPr>
            <a:picLocks noChangeAspect="1"/>
          </p:cNvPicPr>
          <p:nvPr/>
        </p:nvPicPr>
        <p:blipFill>
          <a:blip r:embed="rId4"/>
          <a:srcRect l="225" r="3399"/>
          <a:stretch>
            <a:fillRect/>
          </a:stretch>
        </p:blipFill>
        <p:spPr>
          <a:xfrm>
            <a:off x="622282" y="1513959"/>
            <a:ext cx="5137727" cy="3442386"/>
          </a:xfrm>
          <a:prstGeom prst="roundRect">
            <a:avLst>
              <a:gd name="adj" fmla="val 11179"/>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10" name="Text 14">
            <a:extLst>
              <a:ext uri="{FF2B5EF4-FFF2-40B4-BE49-F238E27FC236}">
                <a16:creationId xmlns:a16="http://schemas.microsoft.com/office/drawing/2014/main" id="{256AD6B1-7310-26EC-F000-512CEC515180}"/>
              </a:ext>
            </a:extLst>
          </p:cNvPr>
          <p:cNvSpPr/>
          <p:nvPr/>
        </p:nvSpPr>
        <p:spPr>
          <a:xfrm>
            <a:off x="8468097" y="4572000"/>
            <a:ext cx="104403" cy="179040"/>
          </a:xfrm>
          <a:prstGeom prst="rect">
            <a:avLst/>
          </a:prstGeom>
          <a:noFill/>
          <a:ln/>
        </p:spPr>
        <p:txBody>
          <a:bodyPr wrap="square" lIns="0" tIns="0" rIns="0" bIns="0" rtlCol="0" anchor="t">
            <a:normAutofit/>
          </a:bodyPr>
          <a:lstStyle/>
          <a:p>
            <a:pPr>
              <a:lnSpc>
                <a:spcPts val="1260"/>
              </a:lnSpc>
            </a:pPr>
            <a:r>
              <a:rPr lang="en-US" sz="900" dirty="0">
                <a:solidFill>
                  <a:srgbClr val="666666"/>
                </a:solidFill>
                <a:latin typeface="Lato" pitchFamily="34" charset="0"/>
                <a:ea typeface="Lato" pitchFamily="34" charset="-122"/>
                <a:cs typeface="Lato" pitchFamily="34" charset="-120"/>
              </a:rPr>
              <a:t>4</a:t>
            </a:r>
            <a:endParaRPr lang="en-US" sz="900" dirty="0"/>
          </a:p>
        </p:txBody>
      </p:sp>
      <p:pic>
        <p:nvPicPr>
          <p:cNvPr id="12" name="Google Shape;184;p2">
            <a:extLst>
              <a:ext uri="{FF2B5EF4-FFF2-40B4-BE49-F238E27FC236}">
                <a16:creationId xmlns:a16="http://schemas.microsoft.com/office/drawing/2014/main" id="{03E7402E-F2A1-00EA-286C-AED64EED6F50}"/>
              </a:ext>
            </a:extLst>
          </p:cNvPr>
          <p:cNvPicPr preferRelativeResize="0">
            <a:picLocks noChangeAspect="1"/>
          </p:cNvPicPr>
          <p:nvPr/>
        </p:nvPicPr>
        <p:blipFill rotWithShape="1">
          <a:blip r:embed="rId5">
            <a:alphaModFix/>
          </a:blip>
          <a:srcRect l="12820" r="11091"/>
          <a:stretch>
            <a:fillRect/>
          </a:stretch>
        </p:blipFill>
        <p:spPr>
          <a:xfrm>
            <a:off x="7720669" y="4415333"/>
            <a:ext cx="518524" cy="492375"/>
          </a:xfrm>
          <a:prstGeom prst="rect">
            <a:avLst/>
          </a:prstGeom>
          <a:noFill/>
          <a:ln>
            <a:noFill/>
          </a:ln>
        </p:spPr>
      </p:pic>
      <p:pic>
        <p:nvPicPr>
          <p:cNvPr id="14" name="Google Shape;66;p14">
            <a:extLst>
              <a:ext uri="{FF2B5EF4-FFF2-40B4-BE49-F238E27FC236}">
                <a16:creationId xmlns:a16="http://schemas.microsoft.com/office/drawing/2014/main" id="{6F07FA93-8185-DCB7-C394-5E4C4CEFCCB5}"/>
              </a:ext>
            </a:extLst>
          </p:cNvPr>
          <p:cNvPicPr preferRelativeResize="0"/>
          <p:nvPr/>
        </p:nvPicPr>
        <p:blipFill rotWithShape="1">
          <a:blip r:embed="rId6">
            <a:alphaModFix/>
          </a:blip>
          <a:srcRect l="90608" t="83479" r="3109" b="5057"/>
          <a:stretch/>
        </p:blipFill>
        <p:spPr>
          <a:xfrm>
            <a:off x="8285250" y="4366695"/>
            <a:ext cx="574498" cy="5896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Shape 95">
          <a:extLst>
            <a:ext uri="{FF2B5EF4-FFF2-40B4-BE49-F238E27FC236}">
              <a16:creationId xmlns:a16="http://schemas.microsoft.com/office/drawing/2014/main" id="{2753DB30-BF20-D372-C40B-3DF3BBCEA63E}"/>
            </a:ext>
          </a:extLst>
        </p:cNvPr>
        <p:cNvGrpSpPr/>
        <p:nvPr/>
      </p:nvGrpSpPr>
      <p:grpSpPr>
        <a:xfrm>
          <a:off x="0" y="0"/>
          <a:ext cx="0" cy="0"/>
          <a:chOff x="0" y="0"/>
          <a:chExt cx="0" cy="0"/>
        </a:xfrm>
      </p:grpSpPr>
      <p:pic>
        <p:nvPicPr>
          <p:cNvPr id="96" name="Google Shape;96;p17">
            <a:extLst>
              <a:ext uri="{FF2B5EF4-FFF2-40B4-BE49-F238E27FC236}">
                <a16:creationId xmlns:a16="http://schemas.microsoft.com/office/drawing/2014/main" id="{7F0C4FD9-312C-EFA0-01B3-60A5F654CF73}"/>
              </a:ext>
            </a:extLst>
          </p:cNvPr>
          <p:cNvPicPr preferRelativeResize="0"/>
          <p:nvPr/>
        </p:nvPicPr>
        <p:blipFill>
          <a:blip r:embed="rId3">
            <a:alphaModFix/>
          </a:blip>
          <a:stretch>
            <a:fillRect/>
          </a:stretch>
        </p:blipFill>
        <p:spPr>
          <a:xfrm>
            <a:off x="0" y="0"/>
            <a:ext cx="9143990" cy="5143500"/>
          </a:xfrm>
          <a:prstGeom prst="rect">
            <a:avLst/>
          </a:prstGeom>
          <a:noFill/>
          <a:ln>
            <a:noFill/>
          </a:ln>
        </p:spPr>
      </p:pic>
      <p:sp>
        <p:nvSpPr>
          <p:cNvPr id="98" name="Google Shape;98;p17">
            <a:extLst>
              <a:ext uri="{FF2B5EF4-FFF2-40B4-BE49-F238E27FC236}">
                <a16:creationId xmlns:a16="http://schemas.microsoft.com/office/drawing/2014/main" id="{ECC850A6-312A-F391-021F-35728BC016BF}"/>
              </a:ext>
            </a:extLst>
          </p:cNvPr>
          <p:cNvSpPr txBox="1"/>
          <p:nvPr/>
        </p:nvSpPr>
        <p:spPr>
          <a:xfrm>
            <a:off x="801300" y="1345600"/>
            <a:ext cx="7887300" cy="76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300">
              <a:solidFill>
                <a:schemeClr val="lt1"/>
              </a:solidFill>
              <a:latin typeface="Noto Sans"/>
              <a:ea typeface="Noto Sans"/>
              <a:cs typeface="Noto Sans"/>
              <a:sym typeface="Noto Sans"/>
            </a:endParaRPr>
          </a:p>
        </p:txBody>
      </p:sp>
      <p:sp>
        <p:nvSpPr>
          <p:cNvPr id="100" name="Google Shape;100;p17">
            <a:extLst>
              <a:ext uri="{FF2B5EF4-FFF2-40B4-BE49-F238E27FC236}">
                <a16:creationId xmlns:a16="http://schemas.microsoft.com/office/drawing/2014/main" id="{5369E60C-9556-6AF5-FF3D-B087697139E5}"/>
              </a:ext>
            </a:extLst>
          </p:cNvPr>
          <p:cNvSpPr txBox="1"/>
          <p:nvPr/>
        </p:nvSpPr>
        <p:spPr>
          <a:xfrm>
            <a:off x="522850" y="453825"/>
            <a:ext cx="6441300" cy="1447800"/>
          </a:xfrm>
          <a:prstGeom prst="rect">
            <a:avLst/>
          </a:prstGeom>
          <a:noFill/>
          <a:ln>
            <a:noFill/>
          </a:ln>
          <a:effectLst>
            <a:outerShdw blurRad="57150" dist="19050" dir="5400000" algn="bl" rotWithShape="0">
              <a:srgbClr val="000000">
                <a:alpha val="65000"/>
              </a:srgbClr>
            </a:outerShdw>
          </a:effectLst>
        </p:spPr>
        <p:txBody>
          <a:bodyPr spcFirstLastPara="1" wrap="square" lIns="91425" tIns="91425" rIns="91425" bIns="91425" anchor="t" anchorCtr="0">
            <a:noAutofit/>
          </a:bodyPr>
          <a:lstStyle/>
          <a:p>
            <a:pPr lvl="0"/>
            <a:r>
              <a:rPr lang="pt-BR" sz="3200" dirty="0" err="1">
                <a:solidFill>
                  <a:schemeClr val="lt1"/>
                </a:solidFill>
                <a:latin typeface="Inter SemiBold"/>
                <a:ea typeface="Inter SemiBold"/>
                <a:cs typeface="Inter SemiBold"/>
                <a:sym typeface="Inter SemiBold"/>
              </a:rPr>
              <a:t>Study</a:t>
            </a:r>
            <a:r>
              <a:rPr lang="pt-BR" sz="3200" dirty="0">
                <a:solidFill>
                  <a:schemeClr val="lt1"/>
                </a:solidFill>
                <a:latin typeface="Inter SemiBold"/>
                <a:ea typeface="Inter SemiBold"/>
                <a:cs typeface="Inter SemiBold"/>
                <a:sym typeface="Inter SemiBold"/>
              </a:rPr>
              <a:t> </a:t>
            </a:r>
            <a:r>
              <a:rPr lang="pt-BR" sz="3200" dirty="0" err="1">
                <a:solidFill>
                  <a:schemeClr val="lt1"/>
                </a:solidFill>
                <a:latin typeface="Inter SemiBold"/>
                <a:ea typeface="Inter SemiBold"/>
                <a:cs typeface="Inter SemiBold"/>
                <a:sym typeface="Inter SemiBold"/>
              </a:rPr>
              <a:t>area</a:t>
            </a:r>
            <a:endParaRPr lang="pt-BR" sz="3200" dirty="0">
              <a:solidFill>
                <a:schemeClr val="lt1"/>
              </a:solidFill>
              <a:latin typeface="Inter SemiBold"/>
              <a:ea typeface="Inter SemiBold"/>
              <a:cs typeface="Inter SemiBold"/>
              <a:sym typeface="Inter SemiBold"/>
            </a:endParaRPr>
          </a:p>
          <a:p>
            <a:pPr lvl="0"/>
            <a:r>
              <a:rPr lang="en-US" sz="2000" dirty="0" err="1">
                <a:solidFill>
                  <a:srgbClr val="33FF7D"/>
                </a:solidFill>
                <a:latin typeface="Inter SemiBold"/>
                <a:ea typeface="Inter SemiBold"/>
                <a:cs typeface="Inter SemiBold"/>
                <a:sym typeface="Inter SemiBold"/>
              </a:rPr>
              <a:t>Kopački</a:t>
            </a:r>
            <a:r>
              <a:rPr lang="en-US" sz="2000" dirty="0">
                <a:solidFill>
                  <a:srgbClr val="33FF7D"/>
                </a:solidFill>
                <a:latin typeface="Inter SemiBold"/>
                <a:ea typeface="Inter SemiBold"/>
                <a:cs typeface="Inter SemiBold"/>
                <a:sym typeface="Inter SemiBold"/>
              </a:rPr>
              <a:t> </a:t>
            </a:r>
            <a:r>
              <a:rPr lang="en-US" sz="2000" dirty="0" err="1">
                <a:solidFill>
                  <a:srgbClr val="33FF7D"/>
                </a:solidFill>
                <a:latin typeface="Inter SemiBold"/>
                <a:ea typeface="Inter SemiBold"/>
                <a:cs typeface="Inter SemiBold"/>
                <a:sym typeface="Inter SemiBold"/>
              </a:rPr>
              <a:t>rit</a:t>
            </a:r>
            <a:r>
              <a:rPr lang="en-US" sz="2000" dirty="0">
                <a:solidFill>
                  <a:srgbClr val="33FF7D"/>
                </a:solidFill>
                <a:latin typeface="Inter SemiBold"/>
                <a:ea typeface="Inter SemiBold"/>
                <a:cs typeface="Inter SemiBold"/>
                <a:sym typeface="Inter SemiBold"/>
              </a:rPr>
              <a:t> Park, Croatia</a:t>
            </a:r>
            <a:endParaRPr sz="2000" dirty="0">
              <a:solidFill>
                <a:srgbClr val="33FF7D"/>
              </a:solidFill>
              <a:latin typeface="Inter SemiBold"/>
              <a:ea typeface="Inter SemiBold"/>
              <a:cs typeface="Inter SemiBold"/>
              <a:sym typeface="Inter SemiBold"/>
            </a:endParaRPr>
          </a:p>
        </p:txBody>
      </p:sp>
      <p:sp>
        <p:nvSpPr>
          <p:cNvPr id="3" name="Text 14">
            <a:extLst>
              <a:ext uri="{FF2B5EF4-FFF2-40B4-BE49-F238E27FC236}">
                <a16:creationId xmlns:a16="http://schemas.microsoft.com/office/drawing/2014/main" id="{B08C99C0-99CC-181D-6410-F92BF6204834}"/>
              </a:ext>
            </a:extLst>
          </p:cNvPr>
          <p:cNvSpPr/>
          <p:nvPr/>
        </p:nvSpPr>
        <p:spPr>
          <a:xfrm>
            <a:off x="8468097" y="4572000"/>
            <a:ext cx="104403" cy="179040"/>
          </a:xfrm>
          <a:prstGeom prst="rect">
            <a:avLst/>
          </a:prstGeom>
          <a:noFill/>
          <a:ln/>
        </p:spPr>
        <p:txBody>
          <a:bodyPr wrap="square" lIns="0" tIns="0" rIns="0" bIns="0" rtlCol="0" anchor="t">
            <a:normAutofit/>
          </a:bodyPr>
          <a:lstStyle/>
          <a:p>
            <a:pPr>
              <a:lnSpc>
                <a:spcPts val="1260"/>
              </a:lnSpc>
            </a:pPr>
            <a:r>
              <a:rPr lang="en-US" sz="900" dirty="0">
                <a:solidFill>
                  <a:srgbClr val="666666"/>
                </a:solidFill>
                <a:latin typeface="Lato" pitchFamily="34" charset="0"/>
                <a:ea typeface="Lato" pitchFamily="34" charset="-122"/>
                <a:cs typeface="Lato" pitchFamily="34" charset="-120"/>
              </a:rPr>
              <a:t>4</a:t>
            </a:r>
            <a:endParaRPr lang="en-US" sz="900" dirty="0"/>
          </a:p>
        </p:txBody>
      </p:sp>
      <p:pic>
        <p:nvPicPr>
          <p:cNvPr id="6" name="Google Shape;184;p2">
            <a:extLst>
              <a:ext uri="{FF2B5EF4-FFF2-40B4-BE49-F238E27FC236}">
                <a16:creationId xmlns:a16="http://schemas.microsoft.com/office/drawing/2014/main" id="{3B716F44-AA26-7D24-6511-6A349DEDB335}"/>
              </a:ext>
            </a:extLst>
          </p:cNvPr>
          <p:cNvPicPr preferRelativeResize="0">
            <a:picLocks noChangeAspect="1"/>
          </p:cNvPicPr>
          <p:nvPr/>
        </p:nvPicPr>
        <p:blipFill rotWithShape="1">
          <a:blip r:embed="rId4">
            <a:alphaModFix/>
          </a:blip>
          <a:srcRect l="12820" r="11091"/>
          <a:stretch>
            <a:fillRect/>
          </a:stretch>
        </p:blipFill>
        <p:spPr>
          <a:xfrm>
            <a:off x="7720669" y="4415333"/>
            <a:ext cx="518524" cy="492375"/>
          </a:xfrm>
          <a:prstGeom prst="rect">
            <a:avLst/>
          </a:prstGeom>
          <a:noFill/>
          <a:ln>
            <a:noFill/>
          </a:ln>
        </p:spPr>
      </p:pic>
      <p:pic>
        <p:nvPicPr>
          <p:cNvPr id="10" name="Google Shape;66;p14">
            <a:extLst>
              <a:ext uri="{FF2B5EF4-FFF2-40B4-BE49-F238E27FC236}">
                <a16:creationId xmlns:a16="http://schemas.microsoft.com/office/drawing/2014/main" id="{C9866D4E-885A-6FB3-DBFB-AE150B8CBCC9}"/>
              </a:ext>
            </a:extLst>
          </p:cNvPr>
          <p:cNvPicPr preferRelativeResize="0"/>
          <p:nvPr/>
        </p:nvPicPr>
        <p:blipFill rotWithShape="1">
          <a:blip r:embed="rId5">
            <a:alphaModFix/>
          </a:blip>
          <a:srcRect l="90608" t="83479" r="3109" b="5057"/>
          <a:stretch/>
        </p:blipFill>
        <p:spPr>
          <a:xfrm>
            <a:off x="8285250" y="4366695"/>
            <a:ext cx="574498" cy="589650"/>
          </a:xfrm>
          <a:prstGeom prst="rect">
            <a:avLst/>
          </a:prstGeom>
          <a:noFill/>
          <a:ln>
            <a:noFill/>
          </a:ln>
        </p:spPr>
      </p:pic>
      <p:pic>
        <p:nvPicPr>
          <p:cNvPr id="12" name="Imagem 11">
            <a:extLst>
              <a:ext uri="{FF2B5EF4-FFF2-40B4-BE49-F238E27FC236}">
                <a16:creationId xmlns:a16="http://schemas.microsoft.com/office/drawing/2014/main" id="{FAD84663-4450-E1C2-9E9A-53B9E39E9857}"/>
              </a:ext>
            </a:extLst>
          </p:cNvPr>
          <p:cNvPicPr>
            <a:picLocks noChangeAspect="1"/>
          </p:cNvPicPr>
          <p:nvPr/>
        </p:nvPicPr>
        <p:blipFill>
          <a:blip r:embed="rId6"/>
          <a:srcRect l="225" r="3399"/>
          <a:stretch>
            <a:fillRect/>
          </a:stretch>
        </p:blipFill>
        <p:spPr>
          <a:xfrm>
            <a:off x="622282" y="1513959"/>
            <a:ext cx="5137727" cy="3442386"/>
          </a:xfrm>
          <a:prstGeom prst="roundRect">
            <a:avLst>
              <a:gd name="adj" fmla="val 11179"/>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pic>
        <p:nvPicPr>
          <p:cNvPr id="9" name="Imagem 8">
            <a:extLst>
              <a:ext uri="{FF2B5EF4-FFF2-40B4-BE49-F238E27FC236}">
                <a16:creationId xmlns:a16="http://schemas.microsoft.com/office/drawing/2014/main" id="{072A4CC8-9CB4-2D4E-F662-A86720E813CC}"/>
              </a:ext>
            </a:extLst>
          </p:cNvPr>
          <p:cNvPicPr>
            <a:picLocks noChangeAspect="1"/>
          </p:cNvPicPr>
          <p:nvPr/>
        </p:nvPicPr>
        <p:blipFill>
          <a:blip r:embed="rId7"/>
          <a:stretch>
            <a:fillRect/>
          </a:stretch>
        </p:blipFill>
        <p:spPr>
          <a:xfrm>
            <a:off x="5035614" y="180431"/>
            <a:ext cx="2206986" cy="2942647"/>
          </a:xfrm>
          <a:prstGeom prst="roundRect">
            <a:avLst>
              <a:gd name="adj" fmla="val 11179"/>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pic>
        <p:nvPicPr>
          <p:cNvPr id="7" name="Imagem 6">
            <a:extLst>
              <a:ext uri="{FF2B5EF4-FFF2-40B4-BE49-F238E27FC236}">
                <a16:creationId xmlns:a16="http://schemas.microsoft.com/office/drawing/2014/main" id="{4D1E8D88-F90A-1425-468B-C0A503DF51DA}"/>
              </a:ext>
            </a:extLst>
          </p:cNvPr>
          <p:cNvPicPr>
            <a:picLocks noChangeAspect="1"/>
          </p:cNvPicPr>
          <p:nvPr/>
        </p:nvPicPr>
        <p:blipFill>
          <a:blip r:embed="rId8"/>
          <a:stretch>
            <a:fillRect/>
          </a:stretch>
        </p:blipFill>
        <p:spPr>
          <a:xfrm>
            <a:off x="6645690" y="1546025"/>
            <a:ext cx="2042909" cy="2723878"/>
          </a:xfrm>
          <a:prstGeom prst="roundRect">
            <a:avLst>
              <a:gd name="adj" fmla="val 11179"/>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Tree>
    <p:extLst>
      <p:ext uri="{BB962C8B-B14F-4D97-AF65-F5344CB8AC3E}">
        <p14:creationId xmlns:p14="http://schemas.microsoft.com/office/powerpoint/2010/main" val="3636680232"/>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924</TotalTime>
  <Words>2363</Words>
  <Application>Microsoft Office PowerPoint</Application>
  <PresentationFormat>Apresentação na tela (16:9)</PresentationFormat>
  <Paragraphs>196</Paragraphs>
  <Slides>27</Slides>
  <Notes>27</Notes>
  <HiddenSlides>6</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27</vt:i4>
      </vt:variant>
    </vt:vector>
  </HeadingPairs>
  <TitlesOfParts>
    <vt:vector size="37" baseType="lpstr">
      <vt:lpstr>Inter SemiBold</vt:lpstr>
      <vt:lpstr>Avenir</vt:lpstr>
      <vt:lpstr>Noto Sans</vt:lpstr>
      <vt:lpstr>Open Sans</vt:lpstr>
      <vt:lpstr>Arial</vt:lpstr>
      <vt:lpstr>Lato</vt:lpstr>
      <vt:lpstr>Calibri</vt:lpstr>
      <vt:lpstr>EB Garamond</vt:lpstr>
      <vt:lpstr>Inter</vt:lpstr>
      <vt:lpstr>Simple Light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José Wagner Ribeiro Jr</cp:lastModifiedBy>
  <cp:revision>12</cp:revision>
  <dcterms:modified xsi:type="dcterms:W3CDTF">2026-10-01T08:41:06Z</dcterms:modified>
</cp:coreProperties>
</file>