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  <p:sldMasterId id="2147483668" r:id="rId2"/>
    <p:sldMasterId id="2147483676" r:id="rId3"/>
    <p:sldMasterId id="2147483687" r:id="rId4"/>
    <p:sldMasterId id="2147483653" r:id="rId5"/>
  </p:sldMasterIdLst>
  <p:notesMasterIdLst>
    <p:notesMasterId r:id="rId29"/>
  </p:notesMasterIdLst>
  <p:handoutMasterIdLst>
    <p:handoutMasterId r:id="rId30"/>
  </p:handoutMasterIdLst>
  <p:sldIdLst>
    <p:sldId id="282" r:id="rId6"/>
    <p:sldId id="285" r:id="rId7"/>
    <p:sldId id="283" r:id="rId8"/>
    <p:sldId id="284" r:id="rId9"/>
    <p:sldId id="302" r:id="rId10"/>
    <p:sldId id="286" r:id="rId11"/>
    <p:sldId id="287" r:id="rId12"/>
    <p:sldId id="290" r:id="rId13"/>
    <p:sldId id="289" r:id="rId14"/>
    <p:sldId id="291" r:id="rId15"/>
    <p:sldId id="292" r:id="rId16"/>
    <p:sldId id="295" r:id="rId17"/>
    <p:sldId id="293" r:id="rId18"/>
    <p:sldId id="294" r:id="rId19"/>
    <p:sldId id="296" r:id="rId20"/>
    <p:sldId id="297" r:id="rId21"/>
    <p:sldId id="300" r:id="rId22"/>
    <p:sldId id="301" r:id="rId23"/>
    <p:sldId id="304" r:id="rId24"/>
    <p:sldId id="298" r:id="rId25"/>
    <p:sldId id="303" r:id="rId26"/>
    <p:sldId id="299" r:id="rId27"/>
    <p:sldId id="279" r:id="rId28"/>
  </p:sldIdLst>
  <p:sldSz cx="12192000" cy="6858000"/>
  <p:notesSz cx="6858000" cy="9144000"/>
  <p:defaultTextStyle>
    <a:defPPr>
      <a:defRPr lang="en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693C"/>
    <a:srgbClr val="818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F7369A-0388-457F-9555-25D5CC6B45D1}" v="5" dt="2026-09-30T07:49:15.3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73" autoAdjust="0"/>
    <p:restoredTop sz="94674"/>
  </p:normalViewPr>
  <p:slideViewPr>
    <p:cSldViewPr snapToGrid="0" snapToObjects="1">
      <p:cViewPr varScale="1">
        <p:scale>
          <a:sx n="91" d="100"/>
          <a:sy n="91" d="100"/>
        </p:scale>
        <p:origin x="72" y="16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7" d="100"/>
          <a:sy n="157" d="100"/>
        </p:scale>
        <p:origin x="145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o Augustinović" userId="5cfa4df4-472d-4f7a-bfec-dfb28403641f" providerId="ADAL" clId="{ECD91C8F-9259-4762-913D-2C522BD3BDE6}"/>
    <pc:docChg chg="undo custSel addSld modSld">
      <pc:chgData name="Marko Augustinović" userId="5cfa4df4-472d-4f7a-bfec-dfb28403641f" providerId="ADAL" clId="{ECD91C8F-9259-4762-913D-2C522BD3BDE6}" dt="2026-09-30T07:49:59.742" v="1050" actId="1076"/>
      <pc:docMkLst>
        <pc:docMk/>
      </pc:docMkLst>
      <pc:sldChg chg="modSp mod">
        <pc:chgData name="Marko Augustinović" userId="5cfa4df4-472d-4f7a-bfec-dfb28403641f" providerId="ADAL" clId="{ECD91C8F-9259-4762-913D-2C522BD3BDE6}" dt="2026-09-29T08:45:59.102" v="43" actId="13926"/>
        <pc:sldMkLst>
          <pc:docMk/>
          <pc:sldMk cId="678403067" sldId="282"/>
        </pc:sldMkLst>
        <pc:spChg chg="mod">
          <ac:chgData name="Marko Augustinović" userId="5cfa4df4-472d-4f7a-bfec-dfb28403641f" providerId="ADAL" clId="{ECD91C8F-9259-4762-913D-2C522BD3BDE6}" dt="2026-09-29T08:45:59.102" v="43" actId="13926"/>
          <ac:spMkLst>
            <pc:docMk/>
            <pc:sldMk cId="678403067" sldId="282"/>
            <ac:spMk id="4" creationId="{A48BFF19-E5E3-744D-06AE-1A59C342BE89}"/>
          </ac:spMkLst>
        </pc:spChg>
      </pc:sldChg>
      <pc:sldChg chg="modSp mod">
        <pc:chgData name="Marko Augustinović" userId="5cfa4df4-472d-4f7a-bfec-dfb28403641f" providerId="ADAL" clId="{ECD91C8F-9259-4762-913D-2C522BD3BDE6}" dt="2026-09-30T07:49:15.331" v="1049"/>
        <pc:sldMkLst>
          <pc:docMk/>
          <pc:sldMk cId="2637455203" sldId="283"/>
        </pc:sldMkLst>
        <pc:spChg chg="mod">
          <ac:chgData name="Marko Augustinović" userId="5cfa4df4-472d-4f7a-bfec-dfb28403641f" providerId="ADAL" clId="{ECD91C8F-9259-4762-913D-2C522BD3BDE6}" dt="2026-09-30T07:49:15.331" v="1049"/>
          <ac:spMkLst>
            <pc:docMk/>
            <pc:sldMk cId="2637455203" sldId="283"/>
            <ac:spMk id="3" creationId="{A51CE306-02C2-8313-4AA2-123E8FFEC763}"/>
          </ac:spMkLst>
        </pc:spChg>
        <pc:spChg chg="mod">
          <ac:chgData name="Marko Augustinović" userId="5cfa4df4-472d-4f7a-bfec-dfb28403641f" providerId="ADAL" clId="{ECD91C8F-9259-4762-913D-2C522BD3BDE6}" dt="2026-09-29T08:49:19.957" v="47" actId="20577"/>
          <ac:spMkLst>
            <pc:docMk/>
            <pc:sldMk cId="2637455203" sldId="283"/>
            <ac:spMk id="11" creationId="{79388ADA-CB83-38A7-7FEF-C4FAF8C4E03B}"/>
          </ac:spMkLst>
        </pc:spChg>
      </pc:sldChg>
      <pc:sldChg chg="addSp delSp modSp mod">
        <pc:chgData name="Marko Augustinović" userId="5cfa4df4-472d-4f7a-bfec-dfb28403641f" providerId="ADAL" clId="{ECD91C8F-9259-4762-913D-2C522BD3BDE6}" dt="2026-09-29T09:08:49.992" v="160" actId="1076"/>
        <pc:sldMkLst>
          <pc:docMk/>
          <pc:sldMk cId="4115732463" sldId="287"/>
        </pc:sldMkLst>
        <pc:picChg chg="add mod">
          <ac:chgData name="Marko Augustinović" userId="5cfa4df4-472d-4f7a-bfec-dfb28403641f" providerId="ADAL" clId="{ECD91C8F-9259-4762-913D-2C522BD3BDE6}" dt="2026-09-29T09:08:49.992" v="160" actId="1076"/>
          <ac:picMkLst>
            <pc:docMk/>
            <pc:sldMk cId="4115732463" sldId="287"/>
            <ac:picMk id="5" creationId="{71F13589-DF84-0122-50C7-4D4581E7043F}"/>
          </ac:picMkLst>
        </pc:picChg>
        <pc:picChg chg="mod">
          <ac:chgData name="Marko Augustinović" userId="5cfa4df4-472d-4f7a-bfec-dfb28403641f" providerId="ADAL" clId="{ECD91C8F-9259-4762-913D-2C522BD3BDE6}" dt="2026-09-29T09:08:25.691" v="155" actId="14100"/>
          <ac:picMkLst>
            <pc:docMk/>
            <pc:sldMk cId="4115732463" sldId="287"/>
            <ac:picMk id="9" creationId="{4BD724D8-169D-A1B4-3D51-FB6968584793}"/>
          </ac:picMkLst>
        </pc:picChg>
        <pc:picChg chg="mod">
          <ac:chgData name="Marko Augustinović" userId="5cfa4df4-472d-4f7a-bfec-dfb28403641f" providerId="ADAL" clId="{ECD91C8F-9259-4762-913D-2C522BD3BDE6}" dt="2026-09-29T09:08:39.782" v="159" actId="1076"/>
          <ac:picMkLst>
            <pc:docMk/>
            <pc:sldMk cId="4115732463" sldId="287"/>
            <ac:picMk id="16" creationId="{753B414E-938B-501C-314B-10C4E6DCC7F0}"/>
          </ac:picMkLst>
        </pc:picChg>
        <pc:picChg chg="del">
          <ac:chgData name="Marko Augustinović" userId="5cfa4df4-472d-4f7a-bfec-dfb28403641f" providerId="ADAL" clId="{ECD91C8F-9259-4762-913D-2C522BD3BDE6}" dt="2026-09-29T08:54:23.661" v="48" actId="478"/>
          <ac:picMkLst>
            <pc:docMk/>
            <pc:sldMk cId="4115732463" sldId="287"/>
            <ac:picMk id="22" creationId="{8D39A6AD-0B83-33D1-1C79-B2D4011F9C74}"/>
          </ac:picMkLst>
        </pc:picChg>
      </pc:sldChg>
      <pc:sldChg chg="modSp mod">
        <pc:chgData name="Marko Augustinović" userId="5cfa4df4-472d-4f7a-bfec-dfb28403641f" providerId="ADAL" clId="{ECD91C8F-9259-4762-913D-2C522BD3BDE6}" dt="2026-09-30T07:49:59.742" v="1050" actId="1076"/>
        <pc:sldMkLst>
          <pc:docMk/>
          <pc:sldMk cId="1647887532" sldId="290"/>
        </pc:sldMkLst>
        <pc:picChg chg="mod">
          <ac:chgData name="Marko Augustinović" userId="5cfa4df4-472d-4f7a-bfec-dfb28403641f" providerId="ADAL" clId="{ECD91C8F-9259-4762-913D-2C522BD3BDE6}" dt="2026-09-30T07:49:59.742" v="1050" actId="1076"/>
          <ac:picMkLst>
            <pc:docMk/>
            <pc:sldMk cId="1647887532" sldId="290"/>
            <ac:picMk id="12" creationId="{04CABAEA-6408-5D08-398B-339E66B99E2A}"/>
          </ac:picMkLst>
        </pc:picChg>
      </pc:sldChg>
      <pc:sldChg chg="addSp modSp mod">
        <pc:chgData name="Marko Augustinović" userId="5cfa4df4-472d-4f7a-bfec-dfb28403641f" providerId="ADAL" clId="{ECD91C8F-9259-4762-913D-2C522BD3BDE6}" dt="2026-09-29T09:03:47.056" v="144" actId="688"/>
        <pc:sldMkLst>
          <pc:docMk/>
          <pc:sldMk cId="1491921891" sldId="293"/>
        </pc:sldMkLst>
        <pc:spChg chg="mod">
          <ac:chgData name="Marko Augustinović" userId="5cfa4df4-472d-4f7a-bfec-dfb28403641f" providerId="ADAL" clId="{ECD91C8F-9259-4762-913D-2C522BD3BDE6}" dt="2026-09-29T09:03:15.745" v="137" actId="20577"/>
          <ac:spMkLst>
            <pc:docMk/>
            <pc:sldMk cId="1491921891" sldId="293"/>
            <ac:spMk id="14" creationId="{5756FBB6-A6EE-9384-D296-22BF0CA43B37}"/>
          </ac:spMkLst>
        </pc:spChg>
        <pc:picChg chg="mod">
          <ac:chgData name="Marko Augustinović" userId="5cfa4df4-472d-4f7a-bfec-dfb28403641f" providerId="ADAL" clId="{ECD91C8F-9259-4762-913D-2C522BD3BDE6}" dt="2026-09-29T09:03:32.839" v="141" actId="1076"/>
          <ac:picMkLst>
            <pc:docMk/>
            <pc:sldMk cId="1491921891" sldId="293"/>
            <ac:picMk id="5" creationId="{79386CFE-0BFE-ACBD-6D4A-49C5C59C6650}"/>
          </ac:picMkLst>
        </pc:picChg>
        <pc:picChg chg="add mod">
          <ac:chgData name="Marko Augustinović" userId="5cfa4df4-472d-4f7a-bfec-dfb28403641f" providerId="ADAL" clId="{ECD91C8F-9259-4762-913D-2C522BD3BDE6}" dt="2026-09-29T09:03:47.056" v="144" actId="688"/>
          <ac:picMkLst>
            <pc:docMk/>
            <pc:sldMk cId="1491921891" sldId="293"/>
            <ac:picMk id="6" creationId="{FF98742C-E27D-B212-8DDA-DB5702898CC7}"/>
          </ac:picMkLst>
        </pc:picChg>
        <pc:picChg chg="mod">
          <ac:chgData name="Marko Augustinović" userId="5cfa4df4-472d-4f7a-bfec-dfb28403641f" providerId="ADAL" clId="{ECD91C8F-9259-4762-913D-2C522BD3BDE6}" dt="2026-09-29T09:03:34.224" v="142" actId="1076"/>
          <ac:picMkLst>
            <pc:docMk/>
            <pc:sldMk cId="1491921891" sldId="293"/>
            <ac:picMk id="7" creationId="{F5DB18BE-7E88-05A6-66A7-2101E3DE9AD7}"/>
          </ac:picMkLst>
        </pc:picChg>
      </pc:sldChg>
      <pc:sldChg chg="addSp delSp modSp mod">
        <pc:chgData name="Marko Augustinović" userId="5cfa4df4-472d-4f7a-bfec-dfb28403641f" providerId="ADAL" clId="{ECD91C8F-9259-4762-913D-2C522BD3BDE6}" dt="2026-09-29T09:02:29.515" v="91" actId="1076"/>
        <pc:sldMkLst>
          <pc:docMk/>
          <pc:sldMk cId="3675098887" sldId="295"/>
        </pc:sldMkLst>
        <pc:picChg chg="add mod">
          <ac:chgData name="Marko Augustinović" userId="5cfa4df4-472d-4f7a-bfec-dfb28403641f" providerId="ADAL" clId="{ECD91C8F-9259-4762-913D-2C522BD3BDE6}" dt="2026-09-29T09:02:27.006" v="90" actId="1076"/>
          <ac:picMkLst>
            <pc:docMk/>
            <pc:sldMk cId="3675098887" sldId="295"/>
            <ac:picMk id="5" creationId="{6D9D4A23-CDF7-B8B3-B47A-0F73803472F4}"/>
          </ac:picMkLst>
        </pc:picChg>
        <pc:picChg chg="del">
          <ac:chgData name="Marko Augustinović" userId="5cfa4df4-472d-4f7a-bfec-dfb28403641f" providerId="ADAL" clId="{ECD91C8F-9259-4762-913D-2C522BD3BDE6}" dt="2026-09-29T09:00:37.519" v="59" actId="478"/>
          <ac:picMkLst>
            <pc:docMk/>
            <pc:sldMk cId="3675098887" sldId="295"/>
            <ac:picMk id="7" creationId="{E66C5E12-F15A-F9D2-29F0-DD56A6A1D421}"/>
          </ac:picMkLst>
        </pc:picChg>
        <pc:picChg chg="add mod">
          <ac:chgData name="Marko Augustinović" userId="5cfa4df4-472d-4f7a-bfec-dfb28403641f" providerId="ADAL" clId="{ECD91C8F-9259-4762-913D-2C522BD3BDE6}" dt="2026-09-29T09:02:29.515" v="91" actId="1076"/>
          <ac:picMkLst>
            <pc:docMk/>
            <pc:sldMk cId="3675098887" sldId="295"/>
            <ac:picMk id="9" creationId="{421A2964-2F07-4AF2-6DB9-582484AAA7B5}"/>
          </ac:picMkLst>
        </pc:picChg>
        <pc:picChg chg="del">
          <ac:chgData name="Marko Augustinović" userId="5cfa4df4-472d-4f7a-bfec-dfb28403641f" providerId="ADAL" clId="{ECD91C8F-9259-4762-913D-2C522BD3BDE6}" dt="2026-09-29T09:00:15.693" v="54" actId="478"/>
          <ac:picMkLst>
            <pc:docMk/>
            <pc:sldMk cId="3675098887" sldId="295"/>
            <ac:picMk id="10" creationId="{D6395A1D-68D2-6581-1533-2EE3313472F1}"/>
          </ac:picMkLst>
        </pc:picChg>
      </pc:sldChg>
      <pc:sldChg chg="addSp delSp modSp mod">
        <pc:chgData name="Marko Augustinović" userId="5cfa4df4-472d-4f7a-bfec-dfb28403641f" providerId="ADAL" clId="{ECD91C8F-9259-4762-913D-2C522BD3BDE6}" dt="2026-09-29T09:17:48.928" v="177" actId="14100"/>
        <pc:sldMkLst>
          <pc:docMk/>
          <pc:sldMk cId="86380147" sldId="296"/>
        </pc:sldMkLst>
        <pc:spChg chg="mod">
          <ac:chgData name="Marko Augustinović" userId="5cfa4df4-472d-4f7a-bfec-dfb28403641f" providerId="ADAL" clId="{ECD91C8F-9259-4762-913D-2C522BD3BDE6}" dt="2026-09-29T09:17:36.635" v="172" actId="1076"/>
          <ac:spMkLst>
            <pc:docMk/>
            <pc:sldMk cId="86380147" sldId="296"/>
            <ac:spMk id="14" creationId="{231D10EF-4C7F-B5DF-802B-9D5BAC466D90}"/>
          </ac:spMkLst>
        </pc:spChg>
        <pc:picChg chg="add mod">
          <ac:chgData name="Marko Augustinović" userId="5cfa4df4-472d-4f7a-bfec-dfb28403641f" providerId="ADAL" clId="{ECD91C8F-9259-4762-913D-2C522BD3BDE6}" dt="2026-09-29T09:17:48.928" v="177" actId="14100"/>
          <ac:picMkLst>
            <pc:docMk/>
            <pc:sldMk cId="86380147" sldId="296"/>
            <ac:picMk id="5" creationId="{657C142F-4D95-26A5-0614-824518D02AE8}"/>
          </ac:picMkLst>
        </pc:picChg>
        <pc:picChg chg="del">
          <ac:chgData name="Marko Augustinović" userId="5cfa4df4-472d-4f7a-bfec-dfb28403641f" providerId="ADAL" clId="{ECD91C8F-9259-4762-913D-2C522BD3BDE6}" dt="2026-09-29T09:17:02.156" v="161" actId="478"/>
          <ac:picMkLst>
            <pc:docMk/>
            <pc:sldMk cId="86380147" sldId="296"/>
            <ac:picMk id="7" creationId="{6A66714E-4A0F-68CF-D68D-B9814E133355}"/>
          </ac:picMkLst>
        </pc:picChg>
        <pc:picChg chg="mod">
          <ac:chgData name="Marko Augustinović" userId="5cfa4df4-472d-4f7a-bfec-dfb28403641f" providerId="ADAL" clId="{ECD91C8F-9259-4762-913D-2C522BD3BDE6}" dt="2026-09-29T09:17:42.205" v="175" actId="1076"/>
          <ac:picMkLst>
            <pc:docMk/>
            <pc:sldMk cId="86380147" sldId="296"/>
            <ac:picMk id="10" creationId="{699FE98A-32DF-2C24-7ADA-F66D6F402A7A}"/>
          </ac:picMkLst>
        </pc:picChg>
      </pc:sldChg>
      <pc:sldChg chg="modSp mod">
        <pc:chgData name="Marko Augustinović" userId="5cfa4df4-472d-4f7a-bfec-dfb28403641f" providerId="ADAL" clId="{ECD91C8F-9259-4762-913D-2C522BD3BDE6}" dt="2026-09-29T09:29:43.925" v="933" actId="27636"/>
        <pc:sldMkLst>
          <pc:docMk/>
          <pc:sldMk cId="768913752" sldId="298"/>
        </pc:sldMkLst>
        <pc:spChg chg="mod">
          <ac:chgData name="Marko Augustinović" userId="5cfa4df4-472d-4f7a-bfec-dfb28403641f" providerId="ADAL" clId="{ECD91C8F-9259-4762-913D-2C522BD3BDE6}" dt="2026-09-29T09:23:53.530" v="291" actId="20577"/>
          <ac:spMkLst>
            <pc:docMk/>
            <pc:sldMk cId="768913752" sldId="298"/>
            <ac:spMk id="3" creationId="{67F388AD-40BF-18A6-4DD2-E426483A65BE}"/>
          </ac:spMkLst>
        </pc:spChg>
        <pc:spChg chg="mod">
          <ac:chgData name="Marko Augustinović" userId="5cfa4df4-472d-4f7a-bfec-dfb28403641f" providerId="ADAL" clId="{ECD91C8F-9259-4762-913D-2C522BD3BDE6}" dt="2026-09-29T09:29:43.925" v="933" actId="27636"/>
          <ac:spMkLst>
            <pc:docMk/>
            <pc:sldMk cId="768913752" sldId="298"/>
            <ac:spMk id="14" creationId="{EB0CF74F-CA53-4C81-EE95-4198EEBD1DFF}"/>
          </ac:spMkLst>
        </pc:spChg>
        <pc:picChg chg="mod">
          <ac:chgData name="Marko Augustinović" userId="5cfa4df4-472d-4f7a-bfec-dfb28403641f" providerId="ADAL" clId="{ECD91C8F-9259-4762-913D-2C522BD3BDE6}" dt="2026-09-29T09:27:28.814" v="750" actId="1076"/>
          <ac:picMkLst>
            <pc:docMk/>
            <pc:sldMk cId="768913752" sldId="298"/>
            <ac:picMk id="5" creationId="{917AA839-1039-3837-EE3A-7EE3FBD245A1}"/>
          </ac:picMkLst>
        </pc:picChg>
        <pc:picChg chg="mod">
          <ac:chgData name="Marko Augustinović" userId="5cfa4df4-472d-4f7a-bfec-dfb28403641f" providerId="ADAL" clId="{ECD91C8F-9259-4762-913D-2C522BD3BDE6}" dt="2026-09-29T09:27:29.878" v="751" actId="1076"/>
          <ac:picMkLst>
            <pc:docMk/>
            <pc:sldMk cId="768913752" sldId="298"/>
            <ac:picMk id="7" creationId="{BEF69CCE-A999-36F8-E0D4-4597E6EC0F8F}"/>
          </ac:picMkLst>
        </pc:picChg>
        <pc:picChg chg="mod">
          <ac:chgData name="Marko Augustinović" userId="5cfa4df4-472d-4f7a-bfec-dfb28403641f" providerId="ADAL" clId="{ECD91C8F-9259-4762-913D-2C522BD3BDE6}" dt="2026-09-29T09:27:27.856" v="749" actId="1076"/>
          <ac:picMkLst>
            <pc:docMk/>
            <pc:sldMk cId="768913752" sldId="298"/>
            <ac:picMk id="9" creationId="{CAF47188-383A-0F41-3DF8-77E5079D42E7}"/>
          </ac:picMkLst>
        </pc:picChg>
      </pc:sldChg>
      <pc:sldChg chg="modSp add mod">
        <pc:chgData name="Marko Augustinović" userId="5cfa4df4-472d-4f7a-bfec-dfb28403641f" providerId="ADAL" clId="{ECD91C8F-9259-4762-913D-2C522BD3BDE6}" dt="2026-09-29T09:31:15.843" v="1047" actId="14100"/>
        <pc:sldMkLst>
          <pc:docMk/>
          <pc:sldMk cId="1940581437" sldId="299"/>
        </pc:sldMkLst>
        <pc:spChg chg="mod">
          <ac:chgData name="Marko Augustinović" userId="5cfa4df4-472d-4f7a-bfec-dfb28403641f" providerId="ADAL" clId="{ECD91C8F-9259-4762-913D-2C522BD3BDE6}" dt="2026-09-29T09:31:15.843" v="1047" actId="14100"/>
          <ac:spMkLst>
            <pc:docMk/>
            <pc:sldMk cId="1940581437" sldId="299"/>
            <ac:spMk id="14" creationId="{B8351737-52EC-29D1-FD1B-7CE86E7AC41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F37CC3-E394-D940-900A-FBBC893E17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R" dirty="0">
              <a:latin typeface="Segoe UI" panose="020B0502040204020203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C474C6-653C-B343-9303-62976C0FF5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9CFD6-E0B3-6A46-9E72-2DDBE166253A}" type="datetimeFigureOut">
              <a:rPr lang="en-HR" smtClean="0">
                <a:latin typeface="Segoe UI" panose="020B0502040204020203"/>
              </a:rPr>
              <a:t>10/01/2026</a:t>
            </a:fld>
            <a:endParaRPr lang="en-HR" dirty="0">
              <a:latin typeface="Segoe UI" panose="020B0502040204020203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AFCF3-8B2D-1741-B4AC-291BFDFCC54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R" dirty="0">
              <a:latin typeface="Segoe UI" panose="020B0502040204020203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F0694-11C3-AF47-B884-1A7C129B4F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7D124A-0776-5D4A-AAA9-2D2434D3290D}" type="slidenum">
              <a:rPr lang="en-HR" smtClean="0">
                <a:latin typeface="Segoe UI" panose="020B0502040204020203"/>
              </a:rPr>
              <a:t>‹#›</a:t>
            </a:fld>
            <a:endParaRPr lang="en-HR" dirty="0">
              <a:latin typeface="Segoe UI" panose="020B05020402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597475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egoe UI" panose="020B0502040204020203"/>
              </a:defRPr>
            </a:lvl1pPr>
          </a:lstStyle>
          <a:p>
            <a:endParaRPr lang="en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egoe UI" panose="020B0502040204020203"/>
              </a:defRPr>
            </a:lvl1pPr>
          </a:lstStyle>
          <a:p>
            <a:fld id="{14CA5B13-6D60-A54C-B008-CAE55FE48F82}" type="datetimeFigureOut">
              <a:rPr lang="en-HR" smtClean="0"/>
              <a:pPr/>
              <a:t>10/01/2026</a:t>
            </a:fld>
            <a:endParaRPr lang="en-H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egoe UI" panose="020B0502040204020203"/>
              </a:defRPr>
            </a:lvl1pPr>
          </a:lstStyle>
          <a:p>
            <a:endParaRPr lang="en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egoe UI" panose="020B0502040204020203"/>
              </a:defRPr>
            </a:lvl1pPr>
          </a:lstStyle>
          <a:p>
            <a:fld id="{01150CC6-DC99-3940-A230-D176CC8D2F21}" type="slidenum">
              <a:rPr lang="en-HR" smtClean="0"/>
              <a:pPr/>
              <a:t>‹#›</a:t>
            </a:fld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2520829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egoe UI" panose="020B0502040204020203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egoe UI" panose="020B0502040204020203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egoe UI" panose="020B0502040204020203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egoe UI" panose="020B0502040204020203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egoe UI" panose="020B0502040204020203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98B189-4D3E-455C-B89B-91E2883BF6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497" y="2809300"/>
            <a:ext cx="6341167" cy="969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/>
            <a:r>
              <a:rPr lang="hr-HR" sz="4400" dirty="0">
                <a:solidFill>
                  <a:schemeClr val="bg1"/>
                </a:solidFill>
                <a:ea typeface="Segoe UI Semibold" panose="020B0502040204020203" pitchFamily="34" charset="0"/>
                <a:cs typeface="Segoe UI Semibold" panose="020B0502040204020203" pitchFamily="34" charset="0"/>
              </a:rPr>
              <a:t>NAZIV PREZENTACIJE</a:t>
            </a:r>
            <a:endParaRPr lang="en-HR" sz="4400" dirty="0">
              <a:solidFill>
                <a:schemeClr val="bg1"/>
              </a:solidFill>
              <a:ea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292B45-AF78-4E22-B0F2-026F16BF58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499" y="367933"/>
            <a:ext cx="2520000" cy="866251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3FD01B9-FFAA-46AF-AF71-7C1B0FAD53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498" y="3798269"/>
            <a:ext cx="6341171" cy="138056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FontTx/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dirty="0"/>
              <a:t>Podnaslov </a:t>
            </a:r>
            <a:r>
              <a:rPr lang="hr-HR" dirty="0" err="1"/>
              <a:t>Segoe</a:t>
            </a:r>
            <a:r>
              <a:rPr lang="hr-HR" dirty="0"/>
              <a:t> UI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C94339FB-F17C-46ED-A9C1-A5B5CB3D63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75600" y="6140911"/>
            <a:ext cx="3784600" cy="709613"/>
          </a:xfrm>
        </p:spPr>
        <p:txBody>
          <a:bodyPr/>
          <a:lstStyle>
            <a:lvl1pPr algn="r">
              <a:buNone/>
              <a:defRPr sz="1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Ime i prezime, titula</a:t>
            </a:r>
            <a:b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</a:b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Zagreb, DATUM (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Segoe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UI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Light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14 |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Right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)</a:t>
            </a:r>
            <a:endParaRPr kumimoji="0" lang="en-H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7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iki header">
    <p:bg>
      <p:bgPr>
        <a:blipFill dpi="0" rotWithShape="1">
          <a:blip r:embed="rId2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9">
            <a:extLst>
              <a:ext uri="{FF2B5EF4-FFF2-40B4-BE49-F238E27FC236}">
                <a16:creationId xmlns:a16="http://schemas.microsoft.com/office/drawing/2014/main" id="{42F6DD1D-3C44-2E47-98CA-F11C400BAC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9515" y="1486538"/>
            <a:ext cx="529297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3149AF-0E33-B64F-AE96-B962565E3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467040"/>
            <a:ext cx="10515600" cy="40169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E13126-354F-FB42-908E-A4FAAAF30F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1" y="280478"/>
            <a:ext cx="1690047" cy="5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78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i header">
    <p:bg>
      <p:bgPr>
        <a:blipFill dpi="0" rotWithShape="1">
          <a:blip r:embed="rId2">
            <a:lum/>
          </a:blip>
          <a:srcRect/>
          <a:stretch>
            <a:fillRect t="-30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777" y="214378"/>
            <a:ext cx="1080000" cy="37535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EBF0305F-ED6A-4214-A21B-8FCFBF95ED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777" y="1049848"/>
            <a:ext cx="10515600" cy="89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FB69524-D2A5-40A5-95CB-9AEE5E7E3D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943100"/>
            <a:ext cx="10515600" cy="4540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289379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9">
            <a:extLst>
              <a:ext uri="{FF2B5EF4-FFF2-40B4-BE49-F238E27FC236}">
                <a16:creationId xmlns:a16="http://schemas.microsoft.com/office/drawing/2014/main" id="{42F6DD1D-3C44-2E47-98CA-F11C400BAC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3149AF-0E33-B64F-AE96-B962565E33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56263"/>
            <a:ext cx="10515600" cy="51946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4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oter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66B648A4-14FD-4783-8999-6CC0C1C6E4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F9C2416-32CF-473F-892E-765F70C165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10515600" cy="523337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862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oter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9" name="Title Placeholder 9">
            <a:extLst>
              <a:ext uri="{FF2B5EF4-FFF2-40B4-BE49-F238E27FC236}">
                <a16:creationId xmlns:a16="http://schemas.microsoft.com/office/drawing/2014/main" id="{05A056DC-934A-4D10-9B81-1D2EBF0C7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60BB212-070F-408D-8901-B1FCB3E34C9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5181600" cy="5241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81D7B18-3273-4F8E-95CB-733F3596242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142491"/>
            <a:ext cx="5181600" cy="524168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7767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98B189-4D3E-455C-B89B-91E2883BF6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2" y="2827961"/>
            <a:ext cx="6341167" cy="969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/>
            <a:r>
              <a:rPr lang="hr-HR" sz="4400" dirty="0">
                <a:solidFill>
                  <a:schemeClr val="bg1"/>
                </a:solidFill>
                <a:ea typeface="Segoe UI Semibold" panose="020B0502040204020203" pitchFamily="34" charset="0"/>
                <a:cs typeface="Segoe UI Semibold" panose="020B0502040204020203" pitchFamily="34" charset="0"/>
              </a:rPr>
              <a:t>NAZIV PREZENTACIJE</a:t>
            </a:r>
            <a:endParaRPr lang="en-HR" sz="4400" dirty="0">
              <a:solidFill>
                <a:schemeClr val="bg1"/>
              </a:solidFill>
              <a:ea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292B45-AF78-4E22-B0F2-026F16BF58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499" y="367933"/>
            <a:ext cx="2520000" cy="866251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CE20367-868A-49F4-9208-3B67C922F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498" y="3798269"/>
            <a:ext cx="6341171" cy="138056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buFontTx/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dirty="0"/>
              <a:t>Podnaslov </a:t>
            </a:r>
            <a:r>
              <a:rPr lang="hr-HR" dirty="0" err="1"/>
              <a:t>Segoe</a:t>
            </a:r>
            <a:r>
              <a:rPr lang="hr-HR" dirty="0"/>
              <a:t> UI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4960A11-520B-42FF-9170-B4CD495872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75600" y="6140911"/>
            <a:ext cx="3784600" cy="709613"/>
          </a:xfrm>
        </p:spPr>
        <p:txBody>
          <a:bodyPr/>
          <a:lstStyle>
            <a:lvl1pPr algn="r">
              <a:buNone/>
              <a:defRPr sz="1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Ime i prezime, titula</a:t>
            </a:r>
            <a:b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</a:b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Zagreb, DATUM (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Segoe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UI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Light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14 |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Right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)</a:t>
            </a:r>
            <a:endParaRPr kumimoji="0" lang="en-H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02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iki header">
    <p:bg>
      <p:bgPr>
        <a:blipFill dpi="0" rotWithShape="1">
          <a:blip r:embed="rId2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E13126-354F-FB42-908E-A4FAAAF30F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1" y="280478"/>
            <a:ext cx="1690047" cy="587384"/>
          </a:xfrm>
          <a:prstGeom prst="rect">
            <a:avLst/>
          </a:prstGeom>
        </p:spPr>
      </p:pic>
      <p:sp>
        <p:nvSpPr>
          <p:cNvPr id="8" name="Title Placeholder 9">
            <a:extLst>
              <a:ext uri="{FF2B5EF4-FFF2-40B4-BE49-F238E27FC236}">
                <a16:creationId xmlns:a16="http://schemas.microsoft.com/office/drawing/2014/main" id="{09622CC8-F015-4C49-8481-CAAD5A68A9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9515" y="1486538"/>
            <a:ext cx="529297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1EC506A-60E6-4FB1-91FD-8FE14E1A9F3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467040"/>
            <a:ext cx="10515600" cy="40169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229532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i header">
    <p:bg>
      <p:bgPr>
        <a:blipFill dpi="0" rotWithShape="1">
          <a:blip r:embed="rId2">
            <a:lum/>
          </a:blip>
          <a:srcRect/>
          <a:stretch>
            <a:fillRect t="-30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777" y="214378"/>
            <a:ext cx="1080000" cy="375359"/>
          </a:xfrm>
          <a:prstGeom prst="rect">
            <a:avLst/>
          </a:prstGeom>
        </p:spPr>
      </p:pic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40EAB89F-C247-466A-8158-FFC8B2C86C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777" y="1049848"/>
            <a:ext cx="10515600" cy="89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5D3CEC1D-4111-4648-BFA6-3998A2343F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943100"/>
            <a:ext cx="10515600" cy="4540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228644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3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52155F0A-9DEA-4DBD-8EB2-FB0703AAA0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7F5CA26-4FA4-4450-8756-BDE97B8706E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10515600" cy="5241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10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CDA1AAFB-B144-4E91-9C69-4099AE1F79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B26D0B-7E70-4165-BA51-4D645B2E267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5181600" cy="5241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609A9E7-3DC9-4D97-8AF0-FFC6211CFC1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142491"/>
            <a:ext cx="5181600" cy="5241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253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292B45-AF78-4E22-B0F2-026F16BF58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499" y="367933"/>
            <a:ext cx="2520000" cy="86625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492661B-CAA8-4E89-9BCD-36462CDD61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497" y="2809300"/>
            <a:ext cx="6341167" cy="969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/>
            <a:r>
              <a:rPr lang="hr-HR" sz="4400" dirty="0">
                <a:solidFill>
                  <a:schemeClr val="bg1"/>
                </a:solidFill>
                <a:ea typeface="Segoe UI Semibold" panose="020B0502040204020203" pitchFamily="34" charset="0"/>
                <a:cs typeface="Segoe UI Semibold" panose="020B0502040204020203" pitchFamily="34" charset="0"/>
              </a:rPr>
              <a:t>NAZIV PREZENTACIJE</a:t>
            </a:r>
            <a:endParaRPr lang="en-HR" sz="4400" dirty="0">
              <a:solidFill>
                <a:schemeClr val="bg1"/>
              </a:solidFill>
              <a:ea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A21F574-55D0-4485-A547-B6C6A7ACC6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498" y="3798269"/>
            <a:ext cx="6341171" cy="1380560"/>
          </a:xfrm>
        </p:spPr>
        <p:txBody>
          <a:bodyPr/>
          <a:lstStyle>
            <a:lvl1pPr>
              <a:lnSpc>
                <a:spcPts val="2400"/>
              </a:lnSpc>
              <a:buFontTx/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dirty="0"/>
              <a:t>Podnaslov </a:t>
            </a:r>
            <a:r>
              <a:rPr lang="hr-HR" dirty="0" err="1"/>
              <a:t>Segoe</a:t>
            </a:r>
            <a:r>
              <a:rPr lang="hr-HR" dirty="0"/>
              <a:t> UI</a:t>
            </a:r>
            <a:endParaRPr lang="en-GB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707F56C-06EF-464D-AF80-18B0C2F615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75600" y="6140911"/>
            <a:ext cx="3784600" cy="709613"/>
          </a:xfrm>
        </p:spPr>
        <p:txBody>
          <a:bodyPr/>
          <a:lstStyle>
            <a:lvl1pPr algn="r">
              <a:buNone/>
              <a:defRPr sz="1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Ime i prezime, titula</a:t>
            </a:r>
            <a:b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</a:b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Zagreb, DATUM (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Segoe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UI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Light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14 |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Right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)</a:t>
            </a:r>
            <a:endParaRPr kumimoji="0" lang="en-H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3937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iki header">
    <p:bg>
      <p:bgPr>
        <a:blipFill dpi="0" rotWithShape="1">
          <a:blip r:embed="rId2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E13126-354F-FB42-908E-A4FAAAF30F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1" y="280478"/>
            <a:ext cx="1690047" cy="587384"/>
          </a:xfrm>
          <a:prstGeom prst="rect">
            <a:avLst/>
          </a:prstGeom>
        </p:spPr>
      </p:pic>
      <p:sp>
        <p:nvSpPr>
          <p:cNvPr id="8" name="Title Placeholder 9">
            <a:extLst>
              <a:ext uri="{FF2B5EF4-FFF2-40B4-BE49-F238E27FC236}">
                <a16:creationId xmlns:a16="http://schemas.microsoft.com/office/drawing/2014/main" id="{DE3B8829-D717-4B7C-A857-D5BC682250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9515" y="1486538"/>
            <a:ext cx="529297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EFB987A8-8408-4B64-AD43-1553DD1A2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467040"/>
            <a:ext cx="10515600" cy="40169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92827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i header">
    <p:bg>
      <p:bgPr>
        <a:blipFill dpi="0" rotWithShape="1">
          <a:blip r:embed="rId2">
            <a:lum/>
          </a:blip>
          <a:srcRect/>
          <a:stretch>
            <a:fillRect t="-30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777" y="214378"/>
            <a:ext cx="1080000" cy="375359"/>
          </a:xfrm>
          <a:prstGeom prst="rect">
            <a:avLst/>
          </a:prstGeom>
        </p:spPr>
      </p:pic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DEF340CF-CE28-47EE-A37F-DB7638B482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777" y="1049848"/>
            <a:ext cx="10515600" cy="89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A7F2544-D247-4F5C-874D-217E86519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943100"/>
            <a:ext cx="10515600" cy="4540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642324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3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89FE44DD-E1AA-4ED6-BE8F-54DFD946D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1E0189B-B139-42B7-B340-F3D6F6C5C6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10515600" cy="52416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374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1FC15AE2-1BCA-4E16-B6B7-ADA5F1CE9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8CC122-EE6A-430E-A571-A7442AE0A43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5181600" cy="52416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C78C87C5-754E-4E32-9556-78A6A5BA30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142491"/>
            <a:ext cx="5181600" cy="52416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1103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ca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292B45-AF78-4E22-B0F2-026F16BF58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499" y="367933"/>
            <a:ext cx="2520000" cy="86625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51D3FD5-968B-43E4-94D5-F76EEB92F0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497" y="2809300"/>
            <a:ext cx="6341167" cy="969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l"/>
            <a:r>
              <a:rPr lang="hr-HR" sz="4400" dirty="0">
                <a:solidFill>
                  <a:schemeClr val="bg1"/>
                </a:solidFill>
                <a:ea typeface="Segoe UI Semibold" panose="020B0502040204020203" pitchFamily="34" charset="0"/>
                <a:cs typeface="Segoe UI Semibold" panose="020B0502040204020203" pitchFamily="34" charset="0"/>
              </a:rPr>
              <a:t>NAZIV PREZENTACIJE</a:t>
            </a:r>
            <a:endParaRPr lang="en-HR" sz="4400" dirty="0">
              <a:solidFill>
                <a:schemeClr val="bg1"/>
              </a:solidFill>
              <a:ea typeface="Segoe UI Semibold" panose="020B0502040204020203" pitchFamily="34" charset="0"/>
              <a:cs typeface="Segoe UI Semibold" panose="020B0502040204020203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A7BE723E-7DDE-4887-86C9-C5C7A5EA55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4498" y="3798269"/>
            <a:ext cx="6341171" cy="1380560"/>
          </a:xfrm>
        </p:spPr>
        <p:txBody>
          <a:bodyPr/>
          <a:lstStyle>
            <a:lvl1pPr>
              <a:lnSpc>
                <a:spcPts val="2400"/>
              </a:lnSpc>
              <a:buFontTx/>
              <a:buNone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ts val="24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hr-HR" dirty="0"/>
              <a:t>Podnaslov </a:t>
            </a:r>
            <a:r>
              <a:rPr lang="hr-HR" dirty="0" err="1"/>
              <a:t>Segoe</a:t>
            </a:r>
            <a:r>
              <a:rPr lang="hr-HR" dirty="0"/>
              <a:t> UI</a:t>
            </a:r>
            <a:endParaRPr lang="en-GB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395640C-A406-4798-BE26-939C9CBBE7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75600" y="6140911"/>
            <a:ext cx="3784600" cy="709613"/>
          </a:xfrm>
        </p:spPr>
        <p:txBody>
          <a:bodyPr/>
          <a:lstStyle>
            <a:lvl1pPr algn="r"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Ime i prezime, titula</a:t>
            </a:r>
            <a:b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</a:b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Zagreb, DATUM (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Segoe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UI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Light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 14 |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Right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+mn-cs"/>
              </a:rPr>
              <a:t>)</a:t>
            </a:r>
            <a:endParaRPr kumimoji="0" lang="en-H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47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iki header">
    <p:bg>
      <p:bgPr>
        <a:blipFill dpi="0" rotWithShape="1">
          <a:blip r:embed="rId2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EE13126-354F-FB42-908E-A4FAAAF30F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4501" y="280478"/>
            <a:ext cx="1690047" cy="587384"/>
          </a:xfrm>
          <a:prstGeom prst="rect">
            <a:avLst/>
          </a:prstGeom>
        </p:spPr>
      </p:pic>
      <p:sp>
        <p:nvSpPr>
          <p:cNvPr id="8" name="Title Placeholder 9">
            <a:extLst>
              <a:ext uri="{FF2B5EF4-FFF2-40B4-BE49-F238E27FC236}">
                <a16:creationId xmlns:a16="http://schemas.microsoft.com/office/drawing/2014/main" id="{225FB281-F87A-4987-B1AA-AC502F9928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9515" y="1486538"/>
            <a:ext cx="529297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D06A580B-01D9-4B07-9E98-38368DA7EC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2467040"/>
            <a:ext cx="10515600" cy="40169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3695488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li header">
    <p:bg>
      <p:bgPr>
        <a:blipFill dpi="0" rotWithShape="1">
          <a:blip r:embed="rId2">
            <a:lum/>
          </a:blip>
          <a:srcRect/>
          <a:stretch>
            <a:fillRect t="-30000" b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839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777" y="214378"/>
            <a:ext cx="1080000" cy="37535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1221AB04-57D5-4CA3-930A-9E90373D3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4777" y="1049848"/>
            <a:ext cx="10515600" cy="89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6E97988-1332-48F1-90DD-DCCAEBBEEA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943100"/>
            <a:ext cx="10515600" cy="45408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</p:spTree>
    <p:extLst>
      <p:ext uri="{BB962C8B-B14F-4D97-AF65-F5344CB8AC3E}">
        <p14:creationId xmlns:p14="http://schemas.microsoft.com/office/powerpoint/2010/main" val="3382374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3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D41F450C-672C-4F1B-ACDB-92F15FC383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EC7A58-5702-4FA3-A66D-3E65C8B85C1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10515600" cy="5241684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5876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">
    <p:bg>
      <p:bgPr>
        <a:blipFill dpi="0" rotWithShape="1">
          <a:blip r:embed="rId2">
            <a:lum/>
          </a:blip>
          <a:srcRect/>
          <a:stretch>
            <a:fillRect t="95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19">
            <a:extLst>
              <a:ext uri="{FF2B5EF4-FFF2-40B4-BE49-F238E27FC236}">
                <a16:creationId xmlns:a16="http://schemas.microsoft.com/office/drawing/2014/main" id="{645CABB6-7267-4547-8BC6-C7E1234E44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89487" y="6573432"/>
            <a:ext cx="2743200" cy="287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C7304F-4077-0C49-812A-1C888DA54E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9313" y="6564635"/>
            <a:ext cx="720000" cy="250239"/>
          </a:xfrm>
          <a:prstGeom prst="rect">
            <a:avLst/>
          </a:prstGeom>
        </p:spPr>
      </p:pic>
      <p:sp>
        <p:nvSpPr>
          <p:cNvPr id="7" name="Title Placeholder 9">
            <a:extLst>
              <a:ext uri="{FF2B5EF4-FFF2-40B4-BE49-F238E27FC236}">
                <a16:creationId xmlns:a16="http://schemas.microsoft.com/office/drawing/2014/main" id="{D41F450C-672C-4F1B-ACDB-92F15FC383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1989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EC7A58-5702-4FA3-A66D-3E65C8B85C1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142491"/>
            <a:ext cx="5181600" cy="5241684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EAB3463-58CD-44CB-A685-3C8A314FE55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142491"/>
            <a:ext cx="5181600" cy="5241684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016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6956EDA7-FACE-1449-B4C0-1EBCDC1B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963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5F3E2E-CC1E-0C4D-9E3C-5040274E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9465"/>
            <a:ext cx="10515600" cy="338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B3FA0AA-7432-5447-8669-317B6AC04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922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Segoe UI" panose="020B0502040204020203"/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</p:spTree>
    <p:extLst>
      <p:ext uri="{BB962C8B-B14F-4D97-AF65-F5344CB8AC3E}">
        <p14:creationId xmlns:p14="http://schemas.microsoft.com/office/powerpoint/2010/main" val="65171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3" r:id="rId5"/>
    <p:sldLayoutId id="2147483704" r:id="rId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6956EDA7-FACE-1449-B4C0-1EBCDC1B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963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5F3E2E-CC1E-0C4D-9E3C-5040274E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9465"/>
            <a:ext cx="10515600" cy="338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B3FA0AA-7432-5447-8669-317B6AC04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922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Segoe UI" panose="020B0502040204020203"/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</p:spTree>
    <p:extLst>
      <p:ext uri="{BB962C8B-B14F-4D97-AF65-F5344CB8AC3E}">
        <p14:creationId xmlns:p14="http://schemas.microsoft.com/office/powerpoint/2010/main" val="358210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69" r:id="rId2"/>
    <p:sldLayoutId id="2147483673" r:id="rId3"/>
    <p:sldLayoutId id="2147483675" r:id="rId4"/>
    <p:sldLayoutId id="2147483674" r:id="rId5"/>
  </p:sldLayoutIdLst>
  <p:hf hdr="0" ft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6956EDA7-FACE-1449-B4C0-1EBCDC1B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963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5F3E2E-CC1E-0C4D-9E3C-5040274E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9465"/>
            <a:ext cx="10515600" cy="338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B3FA0AA-7432-5447-8669-317B6AC04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922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Segoe UI" panose="020B0502040204020203"/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</p:spTree>
    <p:extLst>
      <p:ext uri="{BB962C8B-B14F-4D97-AF65-F5344CB8AC3E}">
        <p14:creationId xmlns:p14="http://schemas.microsoft.com/office/powerpoint/2010/main" val="374479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7" r:id="rId2"/>
    <p:sldLayoutId id="2147483681" r:id="rId3"/>
    <p:sldLayoutId id="2147483682" r:id="rId4"/>
    <p:sldLayoutId id="2147483683" r:id="rId5"/>
  </p:sldLayoutIdLst>
  <p:hf hdr="0" ft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 t="-8000" b="6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6956EDA7-FACE-1449-B4C0-1EBCDC1B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8963"/>
            <a:ext cx="10515600" cy="980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  <a:endParaRPr lang="en-H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5F3E2E-CC1E-0C4D-9E3C-5040274E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49465"/>
            <a:ext cx="10515600" cy="3384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HR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B3FA0AA-7432-5447-8669-317B6AC04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6528" y="64922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Segoe UI" panose="020B0502040204020203"/>
              </a:defRPr>
            </a:lvl1pPr>
          </a:lstStyle>
          <a:p>
            <a:fld id="{5A17F907-8460-5D44-B735-FE98BE7048BE}" type="slidenum">
              <a:rPr lang="en-HR" smtClean="0"/>
              <a:pPr/>
              <a:t>‹#›</a:t>
            </a:fld>
            <a:endParaRPr lang="en-HR" sz="1000" dirty="0"/>
          </a:p>
        </p:txBody>
      </p:sp>
    </p:spTree>
    <p:extLst>
      <p:ext uri="{BB962C8B-B14F-4D97-AF65-F5344CB8AC3E}">
        <p14:creationId xmlns:p14="http://schemas.microsoft.com/office/powerpoint/2010/main" val="121166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3" r:id="rId3"/>
    <p:sldLayoutId id="2147483695" r:id="rId4"/>
    <p:sldLayoutId id="2147483694" r:id="rId5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Segoe UI" panose="020B0502040204020203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E51D19A6-1D88-4D35-9E4D-DB66F027515D}"/>
              </a:ext>
            </a:extLst>
          </p:cNvPr>
          <p:cNvSpPr txBox="1">
            <a:spLocks/>
          </p:cNvSpPr>
          <p:nvPr userDrawn="1"/>
        </p:nvSpPr>
        <p:spPr>
          <a:xfrm>
            <a:off x="9216528" y="64867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HR"/>
            </a:defPPr>
            <a:lvl1pPr marL="0" algn="r" defTabSz="914400" rtl="0" eaLnBrk="1" latinLnBrk="0" hangingPunct="1">
              <a:defRPr sz="1200" b="0" i="0" kern="1200">
                <a:solidFill>
                  <a:schemeClr val="bg1"/>
                </a:solidFill>
                <a:latin typeface="Segoe UI" panose="020B0502040204020203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17F907-8460-5D44-B735-FE98BE7048BE}" type="slidenum">
              <a:rPr kumimoji="0" lang="en-H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H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31420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ikon.hr/" TargetMode="External"/><Relationship Id="rId2" Type="http://schemas.openxmlformats.org/officeDocument/2006/relationships/hyperlink" Target="mailto:oikon@oikon.hr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hyperlink" Target="mailto:maugustinovic@oikon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D8E68-A2A6-3BCA-D209-B3F64035C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noProof="1">
                <a:ea typeface="Segoe UI Semibold" panose="020B0502040204020203" pitchFamily="34" charset="0"/>
                <a:cs typeface="Segoe UI Semibold" panose="020B0502040204020203" pitchFamily="34" charset="0"/>
              </a:rPr>
              <a:t>GPS tracking of animals – what have we learned?</a:t>
            </a:r>
            <a:endParaRPr lang="hr-HR" noProof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64FA1-09CD-92A9-0791-8968EF11DA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364" y="3874469"/>
            <a:ext cx="6341171" cy="1380560"/>
          </a:xfrm>
        </p:spPr>
        <p:txBody>
          <a:bodyPr/>
          <a:lstStyle/>
          <a:p>
            <a:r>
              <a:rPr lang="hr-HR" noProof="1">
                <a:latin typeface="Segoe UI Semibold" panose="020B0502040204020203"/>
                <a:ea typeface="Segoe UI Semibold" panose="020B0502040204020203" pitchFamily="34" charset="0"/>
                <a:cs typeface="Segoe UI Semibold" panose="020B0502040204020203" pitchFamily="34" charset="0"/>
              </a:rPr>
              <a:t>	Lessons from developing and deploying a LoRa GPS tracker.</a:t>
            </a:r>
          </a:p>
          <a:p>
            <a:endParaRPr lang="hr-HR" noProof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BFF19-E5E3-744D-06AE-1A59C342BE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r-HR" noProof="1"/>
              <a:t>Dorian Tepić, Marko Augustinović</a:t>
            </a:r>
            <a:endParaRPr lang="hr-HR" noProof="1">
              <a:highlight>
                <a:srgbClr val="FFFF00"/>
              </a:highlight>
            </a:endParaRPr>
          </a:p>
          <a:p>
            <a:r>
              <a:rPr lang="hr-HR" noProof="1"/>
              <a:t>Kopački rit, 1. 10. 2026.</a:t>
            </a:r>
          </a:p>
        </p:txBody>
      </p:sp>
    </p:spTree>
    <p:extLst>
      <p:ext uri="{BB962C8B-B14F-4D97-AF65-F5344CB8AC3E}">
        <p14:creationId xmlns:p14="http://schemas.microsoft.com/office/powerpoint/2010/main" val="678403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7EE91-78DC-D7B8-322F-4A97CEB72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2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F06477-C085-9FCC-539B-F4BB8B58C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1"/>
              <a:t>Where did it all started?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E14006-E61E-3EEB-3504-ED9AE0BE63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81250"/>
            <a:ext cx="3864189" cy="3791279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F3311FE-4C2D-78EC-B092-1D028121EA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590213" y="930604"/>
            <a:ext cx="2763587" cy="5241925"/>
          </a:xfrm>
          <a:prstGeom prst="rect">
            <a:avLst/>
          </a:prstGeom>
        </p:spPr>
      </p:pic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31B55D83-5C06-F820-4F94-0824AB9DB0B0}"/>
              </a:ext>
            </a:extLst>
          </p:cNvPr>
          <p:cNvSpPr txBox="1">
            <a:spLocks/>
          </p:cNvSpPr>
          <p:nvPr/>
        </p:nvSpPr>
        <p:spPr>
          <a:xfrm>
            <a:off x="838199" y="1291905"/>
            <a:ext cx="6804171" cy="5109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Project „Naturavita” Nature Park Kopački Rit in 2021. </a:t>
            </a:r>
          </a:p>
          <a:p>
            <a:r>
              <a:rPr lang="hr-HR" noProof="1"/>
              <a:t>Tracker bought in Osijek</a:t>
            </a:r>
          </a:p>
          <a:p>
            <a:endParaRPr lang="hr-HR" noProof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D6DC53-FB1A-E4D7-0F71-52A59FEA07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65" y="2381250"/>
            <a:ext cx="3219550" cy="37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70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2206A0-DD0E-F574-2E3B-F0DB65F0F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3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1CE306-02C2-8313-4AA2-123E8FFEC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1"/>
              <a:t>Where did it all started?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B8ED84-6BF6-E694-4CBC-8BAD0456FB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96009" y="909236"/>
            <a:ext cx="2417837" cy="5241925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9388ADA-CB83-38A7-7FEF-C4FAF8C4E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159665"/>
            <a:ext cx="5181600" cy="5241684"/>
          </a:xfrm>
        </p:spPr>
        <p:txBody>
          <a:bodyPr/>
          <a:lstStyle/>
          <a:p>
            <a:r>
              <a:rPr lang="hr-HR" noProof="1"/>
              <a:t>Otter in Plitvice Lakes National Park in late October 2022.</a:t>
            </a:r>
          </a:p>
          <a:p>
            <a:r>
              <a:rPr lang="hr-HR" noProof="1"/>
              <a:t>Tracker bought on eBay for a few euros</a:t>
            </a:r>
          </a:p>
          <a:p>
            <a:r>
              <a:rPr lang="hr-HR" noProof="1"/>
              <a:t>Lasted for several days and gave only a few locations</a:t>
            </a:r>
          </a:p>
          <a:p>
            <a:endParaRPr lang="hr-HR" noProof="1"/>
          </a:p>
          <a:p>
            <a:endParaRPr lang="hr-HR" noProof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8F2D0B-E64A-4B6F-C315-04965393B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7363" y="909236"/>
            <a:ext cx="2768600" cy="52470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2BCC5B-F3E4-8E94-64EC-A6F8B72D7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810" y="3305349"/>
            <a:ext cx="4153507" cy="285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5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D2971B-EDCE-C53A-9FC2-9B3E0154D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4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798A3-7C75-78E8-FC02-4CFFA437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noProof="1"/>
              <a:t>An idea was formed – </a:t>
            </a:r>
            <a:r>
              <a:rPr lang="en-US" noProof="1"/>
              <a:t>"Let's build our own trackers!"</a:t>
            </a:r>
            <a:endParaRPr lang="hr-HR" noProof="1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3B5D8566-8767-EAE0-BEA6-708EFDE31F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6200000">
            <a:off x="7801768" y="2723893"/>
            <a:ext cx="2557461" cy="4546599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839B758-125C-CB27-4B3F-C1159074AD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807199" y="1079190"/>
            <a:ext cx="4546601" cy="2557463"/>
          </a:xfrm>
          <a:prstGeom prst="rect">
            <a:avLst/>
          </a:prstGeom>
        </p:spPr>
      </p:pic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115F503-1FE2-2234-FEDC-BEB892CCE245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Research &amp; development consisted of:</a:t>
            </a:r>
          </a:p>
          <a:p>
            <a:pPr lvl="1"/>
            <a:r>
              <a:rPr lang="hr-HR" noProof="1"/>
              <a:t>Market research</a:t>
            </a:r>
          </a:p>
          <a:p>
            <a:pPr lvl="1"/>
            <a:r>
              <a:rPr lang="hr-HR" noProof="1"/>
              <a:t>PCB (electronics) design &amp; manufacturing</a:t>
            </a:r>
          </a:p>
          <a:p>
            <a:pPr lvl="1"/>
            <a:r>
              <a:rPr lang="hr-HR" noProof="1"/>
              <a:t>Programming</a:t>
            </a:r>
          </a:p>
          <a:p>
            <a:pPr lvl="1"/>
            <a:r>
              <a:rPr lang="hr-HR" noProof="1"/>
              <a:t>Enclosure design &amp; development</a:t>
            </a:r>
          </a:p>
          <a:p>
            <a:pPr lvl="1"/>
            <a:r>
              <a:rPr lang="hr-HR" noProof="1"/>
              <a:t>Laboratory &amp; field testing</a:t>
            </a:r>
          </a:p>
          <a:p>
            <a:r>
              <a:rPr lang="hr-HR" noProof="1"/>
              <a:t>The tracker featured:</a:t>
            </a:r>
          </a:p>
          <a:p>
            <a:pPr lvl="1"/>
            <a:r>
              <a:rPr lang="hr-HR" noProof="1"/>
              <a:t>GPS module, LoRa module &amp; a microcontroller</a:t>
            </a:r>
          </a:p>
          <a:p>
            <a:pPr lvl="1"/>
            <a:r>
              <a:rPr lang="hr-HR" noProof="1"/>
              <a:t>3D printed housing and leather harness</a:t>
            </a:r>
          </a:p>
          <a:p>
            <a:pPr lvl="1"/>
            <a:r>
              <a:rPr lang="en-US" noProof="1"/>
              <a:t>One A-size battery (3,600 mAh)</a:t>
            </a:r>
            <a:endParaRPr lang="hr-HR" noProof="1"/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A937D26A-071B-9578-843A-79EFB93591FF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F0F83B-3CDC-4683-7D79-81CE2C4DAB22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77166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9B13E-61B1-CB66-498D-F635BAF2E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28ADF-3300-9E3E-5FFD-A545D939C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5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EF64C9-5A30-842E-C056-A23D753D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noProof="1"/>
              <a:t>How does it work? – LoRa tracker &amp; base stations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74862F-C29F-1E86-1B2D-93C48757D6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b="1" noProof="1"/>
              <a:t>LoRa (Long Range) technology:</a:t>
            </a:r>
          </a:p>
          <a:p>
            <a:pPr lvl="1"/>
            <a:r>
              <a:rPr lang="hr-HR" noProof="1"/>
              <a:t>A radio technology built for sending small amounts of data over long distances</a:t>
            </a:r>
          </a:p>
          <a:p>
            <a:pPr lvl="1"/>
            <a:r>
              <a:rPr lang="hr-HR" noProof="1"/>
              <a:t>Uses the licence-free 868 MHz band in Europe</a:t>
            </a:r>
          </a:p>
          <a:p>
            <a:pPr lvl="1"/>
            <a:r>
              <a:rPr lang="hr-HR" noProof="1"/>
              <a:t>Range is several kilometres in open terrain, but drops significantly with obstacles, dense vegetation and bad weather</a:t>
            </a:r>
          </a:p>
          <a:p>
            <a:pPr lvl="1"/>
            <a:r>
              <a:rPr lang="hr-HR" noProof="1"/>
              <a:t>Uses very little power, which means longer battery life than GSM or satellite trackers</a:t>
            </a:r>
          </a:p>
          <a:p>
            <a:r>
              <a:rPr lang="hr-HR" b="1" noProof="1"/>
              <a:t>Base stations (Oikon Gateways):</a:t>
            </a:r>
          </a:p>
          <a:p>
            <a:pPr lvl="1"/>
            <a:r>
              <a:rPr lang="hr-HR" noProof="1"/>
              <a:t>Receive the signals from all trackers within range</a:t>
            </a:r>
          </a:p>
          <a:p>
            <a:pPr lvl="1"/>
            <a:r>
              <a:rPr lang="hr-HR" noProof="1"/>
              <a:t>Forward the data over the mobile network to a server, where users can see the locations</a:t>
            </a:r>
          </a:p>
          <a:p>
            <a:pPr lvl="1"/>
            <a:r>
              <a:rPr lang="hr-HR" noProof="1"/>
              <a:t>Oikon's private network is independent of public LoRaWAN coverage, which is very sparse in Croatia</a:t>
            </a:r>
          </a:p>
          <a:p>
            <a:pPr lvl="1"/>
            <a:r>
              <a:rPr lang="hr-HR" noProof="1"/>
              <a:t>Can be placed or moved to follow the animals' home ranges</a:t>
            </a:r>
          </a:p>
          <a:p>
            <a:endParaRPr lang="hr-HR" noProof="1"/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E7BF0205-8F78-B2A3-8E46-3A40C0767938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BFDC1A-92EC-C7BB-26DB-6E14BA0242B0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426726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EAE5A-2B89-0675-2555-8D9186F85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AFF7FF-EBFD-2F9F-51F4-B3AFE90B5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6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429C56-703C-56A1-0A7B-5D5B4F668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Initial laboratory &amp; field testing</a:t>
            </a:r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A428AB55-44D5-3C80-7FC4-ADD898ED90EB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1D1F2-E663-C124-0730-B25ED501B622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1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13FFDC9-1F82-CC01-6048-8BED58AEFA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25351" y="3877901"/>
            <a:ext cx="3075574" cy="23066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FC761C-6678-EB7E-73BC-234AB0CF8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65" y="1114049"/>
            <a:ext cx="3802512" cy="50700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9695AC0-1859-88E1-2D8A-FAE267E1C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350" y="1114049"/>
            <a:ext cx="3075574" cy="26384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48A6C1-D4EB-1F6E-1DCB-502A18B2D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9598" y="1114049"/>
            <a:ext cx="3624137" cy="50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1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6F369-9063-18D9-9DC1-7884898D5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1C8B53-F821-F14C-C1B4-10DFA004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7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DA81E2-6CED-0886-9AD1-0B7ABAAA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First animal marked with Oikon’s tracker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5D8A51AF-CD2E-BD7C-AA37-0718440F2DC7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Wildcat ”Brigita” in Plitvice Lakes National Park in early 2023.</a:t>
            </a:r>
          </a:p>
          <a:p>
            <a:r>
              <a:rPr lang="hr-HR" noProof="1"/>
              <a:t>We managed to get around 300 locations across several months</a:t>
            </a:r>
          </a:p>
          <a:p>
            <a:endParaRPr lang="hr-HR" noProof="1"/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6C72C61A-13BC-48E3-0098-3A09BFBE8A1F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DFE802-FCD4-FB58-DF96-3FE793BE8677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1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BD724D8-169D-A1B4-3D51-FB6968584793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75461" y="978208"/>
            <a:ext cx="3456000" cy="259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3B414E-938B-501C-314B-10C4E6DCC7F0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875461" y="3683923"/>
            <a:ext cx="3456000" cy="259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F13589-DF84-0122-50C7-4D4581E70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602" y="2659374"/>
            <a:ext cx="4594796" cy="361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32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0AA3-CDF0-5419-705E-78DF4C230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B8E5D4-2167-347E-D3F3-CF051E00F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8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44AEBD-03FD-0F24-C7D4-8712C34CD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Notes about version 1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99070D90-D3FA-8774-B5BE-7C5ACD82EF72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Poor battery life - high power consumption</a:t>
            </a:r>
          </a:p>
          <a:p>
            <a:r>
              <a:rPr lang="hr-HR" noProof="1"/>
              <a:t>Not waterproof enough – water tends to leak inside the enclosure </a:t>
            </a:r>
          </a:p>
          <a:p>
            <a:r>
              <a:rPr lang="en-US" noProof="1"/>
              <a:t>Insufficient LoRaWAN coverage – the network is very sparse</a:t>
            </a:r>
            <a:endParaRPr lang="hr-HR" noProof="1"/>
          </a:p>
          <a:p>
            <a:endParaRPr lang="hr-HR" noProof="1"/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29C2089F-A7B0-E462-5447-B9C1D36FCD5A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65077-E28B-63BB-CEE8-831F7A294779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944B2-1BFA-2886-2048-DC62855D2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8853" y="652240"/>
            <a:ext cx="1990420" cy="19904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429CD7-D180-879B-5C37-E57EA19B4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3695699"/>
            <a:ext cx="2171395" cy="21713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CABAEA-6408-5D08-398B-339E66B99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206" y="4201423"/>
            <a:ext cx="1599895" cy="159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87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2C9D-CF11-64CD-8013-F2017D9C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3C8DB1-4D68-44E0-7267-C04DF3C60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9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BA26C6-9FFC-84F2-6154-F40FDB06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Moving from version 1 to version 2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5B58243-BBBB-24A1-997A-8547296A58A3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New PCB (electronics) with new GPS and microcontroller</a:t>
            </a:r>
          </a:p>
          <a:p>
            <a:r>
              <a:rPr lang="hr-HR" noProof="1"/>
              <a:t>Introducing Oikon’s own private LoRa network infrastructure (Oikon Gateways)</a:t>
            </a:r>
          </a:p>
          <a:p>
            <a:r>
              <a:rPr lang="hr-HR" noProof="1"/>
              <a:t>New waterproof enclosure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A82409-B9F0-B329-A9B7-D5D74AA88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975" y="3771128"/>
            <a:ext cx="2156732" cy="23129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257374-383A-7EAB-3977-72BBA19EB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" y="3771127"/>
            <a:ext cx="2367707" cy="231296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1CFA8BF-8CDB-2622-0704-5D623A6B2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800" y="1159665"/>
            <a:ext cx="2769989" cy="49244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DDE8F8-E921-F2B0-6248-E7ED97413FB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982882" y="1159666"/>
            <a:ext cx="2303129" cy="492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8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EA62D-F0C8-47D5-BAE9-1B0D94AC7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A5216-3EBC-054D-8995-C8BF4E326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10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FCC232-EE39-3636-436B-4FF674B4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Animals marked with version 2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DAD1798-DFDB-3287-3FBA-CF974DE53CEC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In 2023./2024. 10 deer were marked near the city Senj</a:t>
            </a:r>
          </a:p>
          <a:p>
            <a:r>
              <a:rPr lang="en-US" noProof="1"/>
              <a:t>A few of them still work to this day and have given us more than 2,000 locations</a:t>
            </a:r>
            <a:endParaRPr lang="hr-HR" noProof="1"/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904B6EAC-D306-0DEA-FBFF-1A8FDE5C3BEF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CB0AF1-6425-B795-1728-324D830CE0E7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2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D342E8A-85EA-DDA8-5D89-EA2F4A06B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12" y="2915224"/>
            <a:ext cx="6315075" cy="3161972"/>
          </a:xfrm>
          <a:prstGeom prst="rect">
            <a:avLst/>
          </a:prstGeom>
        </p:spPr>
      </p:pic>
      <p:pic>
        <p:nvPicPr>
          <p:cNvPr id="21" name="Image 0">
            <a:extLst>
              <a:ext uri="{FF2B5EF4-FFF2-40B4-BE49-F238E27FC236}">
                <a16:creationId xmlns:a16="http://schemas.microsoft.com/office/drawing/2014/main" id="{44065826-A31D-457A-959D-61FD70603E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3329" b="3329"/>
          <a:stretch/>
        </p:blipFill>
        <p:spPr>
          <a:xfrm>
            <a:off x="7153275" y="2915224"/>
            <a:ext cx="4458323" cy="31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42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6804-C066-6091-9942-151331289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BED189-44E1-A2FF-8FBA-1E7D9FE82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11</a:t>
            </a:fld>
            <a:endParaRPr lang="hr-HR" noProof="1"/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049A86BA-137D-10E4-0004-B89C9E37A6FD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D58E73-31A3-2076-1341-AF3F7FE6A598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2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7BCA783-DEB2-5A11-10A6-742F32C05F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06237" y="626971"/>
            <a:ext cx="3959601" cy="54617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2B268A-B3D9-9D1C-0BAD-6D4539ADD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1" y="626971"/>
            <a:ext cx="6505575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91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3BA9E-C629-EAA8-992D-D28D6ED4B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E85129-5734-6D1D-F5F1-5A8C9A2FF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12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C1A194-A0EB-3844-9DBB-04093BFB5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Animals marked with version 2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9035212E-4D76-4A34-5728-175AC9012DB2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Four more wildcats were marked in 2024.</a:t>
            </a:r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7B13ACB8-C113-A627-5AE3-4F252C062EEA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C52C8F-D5B6-DF1C-74BC-9EFF07D25A6D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9D4A23-CDF7-B8B3-B47A-0F73803472F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9800" y="1745710"/>
            <a:ext cx="5400000" cy="43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1A2964-2F07-4AF2-6DB9-582484AAA7B5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2" y="1745710"/>
            <a:ext cx="540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98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728B9-3FA8-3D4B-3E72-3093A28B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069113-E0D9-49C3-08CF-250DADBDF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13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D16554-5F50-5398-D97C-628CFAAF7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Notes about version 2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5756FBB6-A6EE-9384-D296-22BF0CA43B37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Not robust enough – tends to break with time as the animal moves</a:t>
            </a:r>
          </a:p>
          <a:p>
            <a:r>
              <a:rPr lang="hr-HR" noProof="1"/>
              <a:t>Not enough memory storage</a:t>
            </a:r>
          </a:p>
          <a:p>
            <a:r>
              <a:rPr lang="en-US" noProof="1"/>
              <a:t>Magnetic switch-on not reliable enough – sometimes the device doesn't start</a:t>
            </a:r>
            <a:endParaRPr lang="hr-HR" noProof="1"/>
          </a:p>
          <a:p>
            <a:r>
              <a:rPr lang="hr-HR" noProof="1"/>
              <a:t>Still not satisfied with the battery life!</a:t>
            </a:r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1FF26D51-0E37-627C-E199-8B69961781E8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E2E76-C168-BA05-B179-F6CB382D654A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86CFE-0BFE-ACBD-6D4A-49C5C59C6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402" y="478127"/>
            <a:ext cx="1923745" cy="19237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DB18BE-7E88-05A6-66A7-2101E3DE9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574963">
            <a:off x="6195111" y="3640920"/>
            <a:ext cx="2133602" cy="21336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98742C-E27D-B212-8DDA-DB5702898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8425">
            <a:off x="2207206" y="3959412"/>
            <a:ext cx="1990420" cy="199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2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552AD-B6B8-5D03-27CB-917D0A4BC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FE6F41-6F1F-8BA4-0FA1-27C93BF0D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14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7697DB-7055-EC33-8359-F460965C3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Moving from version 2 to version 3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62A692FF-D52C-F8E5-AEB8-883C0DB9A841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New PCB (electronics) with more storage</a:t>
            </a:r>
          </a:p>
          <a:p>
            <a:r>
              <a:rPr lang="hr-HR" noProof="1"/>
              <a:t>A sturdier enclosure</a:t>
            </a:r>
          </a:p>
          <a:p>
            <a:r>
              <a:rPr lang="hr-HR" noProof="1"/>
              <a:t>New magnetic switch-on solution</a:t>
            </a:r>
          </a:p>
          <a:p>
            <a:r>
              <a:rPr lang="en-US" noProof="1"/>
              <a:t>Introducing a fully waterproof tracker</a:t>
            </a:r>
            <a:r>
              <a:rPr lang="hr-HR" noProof="1"/>
              <a:t> (rated to 40 m of depth)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72A1C-29F3-853D-27BD-59B9CE975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987" y="1142491"/>
            <a:ext cx="3848100" cy="5098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0FB201-E4E4-EC3E-C341-C256B240D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732" y="3691857"/>
            <a:ext cx="4058006" cy="262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59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3F98A-E72E-B44A-A315-69E6557C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D49C5A-42FD-F2A5-6E2A-6E413503B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15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26F807-4D72-AAEC-35BB-A74B9541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Animals marked with version 3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231D10EF-4C7F-B5DF-802B-9D5BAC466D90}"/>
              </a:ext>
            </a:extLst>
          </p:cNvPr>
          <p:cNvSpPr txBox="1">
            <a:spLocks/>
          </p:cNvSpPr>
          <p:nvPr/>
        </p:nvSpPr>
        <p:spPr>
          <a:xfrm>
            <a:off x="295781" y="1166391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In early 2026, two wild boars</a:t>
            </a:r>
            <a:r>
              <a:rPr lang="hr-HR" noProof="1"/>
              <a:t> were marked near the city of Zagreb</a:t>
            </a:r>
          </a:p>
          <a:p>
            <a:r>
              <a:rPr lang="en-US" noProof="1"/>
              <a:t>The tracker showed that one of the wild boars had recently had piglets</a:t>
            </a:r>
            <a:endParaRPr lang="hr-HR" noProof="1"/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60916121-A80E-B964-7332-CCC90451DCC5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C8B672-9AFE-1933-3FD0-BD9DE59D8779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9FE98A-32DF-2C24-7ADA-F66D6F402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1" y="2994991"/>
            <a:ext cx="5051227" cy="26176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C142F-4D95-26A5-0614-824518D02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381" y="1868557"/>
            <a:ext cx="6448082" cy="44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0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E1246-E122-6358-902E-3C0B5FB1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A4CE18-EFA5-285E-526E-207A77CED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16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86C9FCB-3FE5-99B6-0FFE-F19CFD6B1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Animals marked with version 3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05E844E8-031C-A56B-53AB-0170FED1C9B1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524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In early 2026, one jackal was also marked near the city of Zagreb</a:t>
            </a:r>
            <a:endParaRPr lang="hr-HR" noProof="1"/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95073D75-4DCD-C171-9215-AB2A32416CC5}"/>
              </a:ext>
            </a:extLst>
          </p:cNvPr>
          <p:cNvSpPr/>
          <p:nvPr/>
        </p:nvSpPr>
        <p:spPr>
          <a:xfrm rot="5400000">
            <a:off x="10752000" y="0"/>
            <a:ext cx="1440000" cy="1440000"/>
          </a:xfrm>
          <a:prstGeom prst="diagStrip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noProof="1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CE3F5C-98CF-0D7B-F5A8-23D3EDC83A52}"/>
              </a:ext>
            </a:extLst>
          </p:cNvPr>
          <p:cNvSpPr txBox="1"/>
          <p:nvPr/>
        </p:nvSpPr>
        <p:spPr>
          <a:xfrm rot="2714637">
            <a:off x="11156964" y="367356"/>
            <a:ext cx="996971" cy="387083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algn="r"/>
            <a:r>
              <a:rPr lang="hr-HR" b="1" noProof="1">
                <a:latin typeface="Segoe UI Light" panose="020B0502040204020203" pitchFamily="34" charset="0"/>
              </a:rPr>
              <a:t>Version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130C3-E7F1-4B63-0E90-5540D49F6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691569"/>
            <a:ext cx="5217421" cy="4499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D6D087-445A-9C09-8E63-49B35D30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704975" y="2168525"/>
            <a:ext cx="3448049" cy="459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67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E8AC3D-E8DD-1559-02A9-5372F6800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17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A32EC2-3743-4538-EBFF-3649DA37E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1"/>
              <a:t>History of tracking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3E6E83A-871F-B5EE-C6DD-7BEFB2D91FF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45047566"/>
              </p:ext>
            </p:extLst>
          </p:nvPr>
        </p:nvGraphicFramePr>
        <p:xfrm>
          <a:off x="838200" y="1143000"/>
          <a:ext cx="10394658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2443">
                  <a:extLst>
                    <a:ext uri="{9D8B030D-6E8A-4147-A177-3AD203B41FA5}">
                      <a16:colId xmlns:a16="http://schemas.microsoft.com/office/drawing/2014/main" val="146926284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386011140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301016428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3241018981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72184061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63065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Animal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Date of marking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Tracker version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End of tracking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Cause of tracking end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1"/>
                        <a:t>Did the tracker do its job</a:t>
                      </a:r>
                      <a:r>
                        <a:rPr lang="hr-HR" sz="1600" noProof="1"/>
                        <a:t>?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9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Wildcat- Brigita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17.2.2024.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13.4.2024.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Drained battery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Partially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79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Wildcat - Željko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11.5.2024.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22.6.2024.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Drained battery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Partially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411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Wildcat - Maja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16.3.2025.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17.6.2025.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Drained battery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Partially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150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Wildcat - Speedy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14.3.2025.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23.8.2025.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Drained battery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Yes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083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Wildcat - Petka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15.6.2025.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8.10.2025.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Drained battery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Yes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419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Hare - Mima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6.3.2026.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28.3.2026.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Unknown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Partially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13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10.3.2022.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Animal died?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N/A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116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20.4.2022.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Animal died?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N/A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306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#3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10.3.2022.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Animal died?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N/A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143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#4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3.3.2022.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3.10.2022.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Unknown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Yes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895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#5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23.1.2024.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12.5.2024.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Unknown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100" noProof="1"/>
                        <a:t>Yes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819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#6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23.1.2024.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4.4.2025.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noProof="1"/>
                        <a:t>Unknown</a:t>
                      </a:r>
                      <a:endParaRPr lang="hr-HR" sz="11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noProof="1"/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2457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441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0E4BA-ED4D-91CE-C882-7D26A224B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7C4DD6-C93E-56B2-4263-6B344AFD5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18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6A6239F-D133-3FC4-9D82-2397B2702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noProof="1"/>
              <a:t>History of tracking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C6DB2DC-5CD7-B1B2-B30E-CEE94EA1FE0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10583894"/>
              </p:ext>
            </p:extLst>
          </p:nvPr>
        </p:nvGraphicFramePr>
        <p:xfrm>
          <a:off x="838200" y="1143000"/>
          <a:ext cx="10394658" cy="36855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32443">
                  <a:extLst>
                    <a:ext uri="{9D8B030D-6E8A-4147-A177-3AD203B41FA5}">
                      <a16:colId xmlns:a16="http://schemas.microsoft.com/office/drawing/2014/main" val="146926284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386011140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301016428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3241018981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721840615"/>
                    </a:ext>
                  </a:extLst>
                </a:gridCol>
                <a:gridCol w="1732443">
                  <a:extLst>
                    <a:ext uri="{9D8B030D-6E8A-4147-A177-3AD203B41FA5}">
                      <a16:colId xmlns:a16="http://schemas.microsoft.com/office/drawing/2014/main" val="2630657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Animal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Date of marking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Tracker version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End of tracking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noProof="1"/>
                        <a:t>Cause of tracking end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1"/>
                        <a:t>Did the tracker do its job</a:t>
                      </a:r>
                      <a:r>
                        <a:rPr lang="hr-HR" sz="1600" noProof="1"/>
                        <a:t>?</a:t>
                      </a:r>
                      <a:endParaRPr lang="hr-HR" sz="1600" noProof="1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9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#10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4.4.2025.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Enclosure failure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0083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11.9.2025.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Enclosure failure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9419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Still working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4513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#13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14.10.2025.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Enclosure failure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8116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Deer #14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1.3.2025.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Still working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1306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Jackal #1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8.4.2026.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8.4.2026.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Out of range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No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143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 boar #1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26.3.2026.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21.5.2026.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Tracker fell off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Yes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9895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Wild boar #2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27.5.2026.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10.6.2026.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Did not work properly; boar shot, collar and data recovered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100" b="0" u="none" strike="noStrike" noProof="1">
                          <a:solidFill>
                            <a:srgbClr val="000000"/>
                          </a:solidFill>
                          <a:effectLst/>
                        </a:rPr>
                        <a:t>Partially</a:t>
                      </a:r>
                      <a:endParaRPr lang="hr-HR" sz="1100" b="0" i="0" u="none" strike="noStrike" noProof="1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38197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417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9C40-9F6A-5D6D-2DBD-51FC6E047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01C906-4FBC-CE81-B4FD-0033C4029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19</a:t>
            </a:fld>
            <a:endParaRPr lang="hr-HR" noProof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04C5BA-30EB-A8CB-8681-38A750619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637" y="548286"/>
            <a:ext cx="7332726" cy="576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66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8D8CB-E7B5-0657-D121-CCB53EC7F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EDF42-6DED-8789-401F-E0BB6ED32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20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F388AD-40BF-18A6-4DD2-E426483A6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1"/>
              <a:t>What are the main drawbacks of LoRa technology? What have we learned?</a:t>
            </a:r>
            <a:endParaRPr lang="hr-HR" noProof="1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B0CF74F-CA53-4C81-EE95-4198EEBD1DFF}"/>
              </a:ext>
            </a:extLst>
          </p:cNvPr>
          <p:cNvSpPr txBox="1">
            <a:spLocks/>
          </p:cNvSpPr>
          <p:nvPr/>
        </p:nvSpPr>
        <p:spPr>
          <a:xfrm>
            <a:off x="838200" y="1338570"/>
            <a:ext cx="5652052" cy="42869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Not </a:t>
            </a:r>
            <a:r>
              <a:rPr lang="hr-HR" dirty="0" err="1"/>
              <a:t>satisfied</a:t>
            </a:r>
            <a:r>
              <a:rPr lang="hr-HR" noProof="1"/>
              <a:t> with the communication range. Range significantly decreases because of obstacles, dense vegetation, fog and rain.</a:t>
            </a:r>
          </a:p>
          <a:p>
            <a:r>
              <a:rPr lang="en-US" noProof="1"/>
              <a:t>Battery consumption varies depending on the operating mode</a:t>
            </a:r>
            <a:r>
              <a:rPr lang="hr-HR" noProof="1"/>
              <a:t> – we solve that!</a:t>
            </a:r>
          </a:p>
          <a:p>
            <a:r>
              <a:rPr lang="en-US" noProof="1"/>
              <a:t>Animals with a small home range – a problem if the animal is in an area not covered by LoRa signal</a:t>
            </a:r>
            <a:r>
              <a:rPr lang="hr-HR" noProof="1"/>
              <a:t> – hope </a:t>
            </a:r>
            <a:r>
              <a:rPr lang="hr-HR" u="sng" noProof="1"/>
              <a:t>we will </a:t>
            </a:r>
            <a:r>
              <a:rPr lang="hr-HR" noProof="1"/>
              <a:t>solve that!</a:t>
            </a:r>
          </a:p>
          <a:p>
            <a:r>
              <a:rPr lang="en-US" noProof="1"/>
              <a:t>Requires user involvement during tracking – gateways must be relocated</a:t>
            </a:r>
            <a:r>
              <a:rPr lang="hr-HR" noProof="1"/>
              <a:t> – relocate gateway.</a:t>
            </a:r>
          </a:p>
          <a:p>
            <a:r>
              <a:rPr lang="hr-HR" noProof="1"/>
              <a:t>We were losing data </a:t>
            </a:r>
            <a:r>
              <a:rPr lang="en-US" noProof="1"/>
              <a:t>due to lack of memory</a:t>
            </a:r>
            <a:r>
              <a:rPr lang="hr-HR" noProof="1"/>
              <a:t> – we also solved that!</a:t>
            </a:r>
          </a:p>
          <a:p>
            <a:endParaRPr lang="hr-HR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AA839-1039-3837-EE3A-7EE3FBD24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457413" y="849844"/>
            <a:ext cx="1664148" cy="1664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F69CCE-A999-36F8-E0D4-4597E6EC0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252" y="2961188"/>
            <a:ext cx="1638637" cy="1638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F47188-383A-0F41-3DF8-77E5079D4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924" y="4168004"/>
            <a:ext cx="1840152" cy="184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13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5B9254-8597-8217-BF65-73F0C5EB20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en-HR" smtClean="0"/>
              <a:pPr/>
              <a:t>21</a:t>
            </a:fld>
            <a:endParaRPr lang="en-H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EFB980-A78D-E3B5-B19D-41A5ED0B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What we offer now?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DC88F0-2C39-CA06-A745-3329EAF64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42491"/>
            <a:ext cx="10515600" cy="3362834"/>
          </a:xfrm>
        </p:spPr>
        <p:txBody>
          <a:bodyPr/>
          <a:lstStyle/>
          <a:p>
            <a:r>
              <a:rPr lang="hr-HR" dirty="0"/>
              <a:t>Three types of terrestrial trackers:</a:t>
            </a:r>
          </a:p>
          <a:p>
            <a:pPr lvl="1"/>
            <a:r>
              <a:rPr lang="hr-HR" dirty="0"/>
              <a:t>Type „S” –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smallest</a:t>
            </a:r>
            <a:r>
              <a:rPr lang="hr-HR" dirty="0"/>
              <a:t> tracker for animals like wildcat, hare or jackal</a:t>
            </a:r>
          </a:p>
          <a:p>
            <a:pPr lvl="1"/>
            <a:r>
              <a:rPr lang="hr-HR" dirty="0"/>
              <a:t>Type „M” –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medium</a:t>
            </a:r>
            <a:r>
              <a:rPr lang="hr-HR" dirty="0"/>
              <a:t> sized tracker for animals like wild boar or deer</a:t>
            </a:r>
          </a:p>
          <a:p>
            <a:pPr lvl="1"/>
            <a:r>
              <a:rPr lang="hr-HR" dirty="0"/>
              <a:t>Type „L” –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largest</a:t>
            </a:r>
            <a:r>
              <a:rPr lang="hr-HR" dirty="0"/>
              <a:t> tracker for </a:t>
            </a:r>
            <a:r>
              <a:rPr lang="hr-HR" dirty="0" err="1"/>
              <a:t>animals</a:t>
            </a:r>
            <a:r>
              <a:rPr lang="hr-HR" dirty="0"/>
              <a:t> </a:t>
            </a:r>
            <a:r>
              <a:rPr lang="hr-HR" dirty="0" err="1"/>
              <a:t>such</a:t>
            </a:r>
            <a:r>
              <a:rPr lang="hr-HR" dirty="0"/>
              <a:t> as bear</a:t>
            </a:r>
          </a:p>
          <a:p>
            <a:r>
              <a:rPr lang="hr-HR" dirty="0"/>
              <a:t>One type of marine/freshwater tracker:</a:t>
            </a:r>
          </a:p>
          <a:p>
            <a:pPr lvl="1"/>
            <a:r>
              <a:rPr lang="hr-HR" dirty="0"/>
              <a:t>Type „W” – Waterproof tracker rated for 40 meters of depth</a:t>
            </a:r>
          </a:p>
          <a:p>
            <a:r>
              <a:rPr lang="hr-HR" dirty="0"/>
              <a:t>Custom solutions – We are open for discussion </a:t>
            </a:r>
            <a:r>
              <a:rPr lang="hr-HR" dirty="0" err="1"/>
              <a:t>about</a:t>
            </a:r>
            <a:r>
              <a:rPr lang="hr-HR" dirty="0"/>
              <a:t> </a:t>
            </a:r>
            <a:r>
              <a:rPr lang="hr-HR" dirty="0" err="1"/>
              <a:t>special</a:t>
            </a:r>
            <a:r>
              <a:rPr lang="hr-HR" dirty="0"/>
              <a:t> </a:t>
            </a:r>
            <a:r>
              <a:rPr lang="hr-HR" dirty="0" err="1"/>
              <a:t>solutions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70377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9B345-C4CA-B6BA-FC92-85DF47F8B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FFDEDB-EA14-679E-3211-2BAD41623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22</a:t>
            </a:fld>
            <a:endParaRPr lang="hr-HR" noProof="1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2C21C3-A740-C33F-7A0E-585D7DBB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noProof="1"/>
              <a:t>Future plans – mid-2027.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B8351737-52EC-29D1-FD1B-7CE86E7AC413}"/>
              </a:ext>
            </a:extLst>
          </p:cNvPr>
          <p:cNvSpPr txBox="1">
            <a:spLocks/>
          </p:cNvSpPr>
          <p:nvPr/>
        </p:nvSpPr>
        <p:spPr>
          <a:xfrm>
            <a:off x="838200" y="1159665"/>
            <a:ext cx="5181600" cy="423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noProof="1"/>
              <a:t>T</a:t>
            </a:r>
            <a:r>
              <a:rPr lang="en-US" noProof="1"/>
              <a:t>he next version, </a:t>
            </a:r>
            <a:r>
              <a:rPr lang="en-US" u="sng" noProof="1"/>
              <a:t>currently in development</a:t>
            </a:r>
            <a:r>
              <a:rPr lang="en-US" noProof="1"/>
              <a:t>, will have</a:t>
            </a:r>
            <a:r>
              <a:rPr lang="hr-HR" noProof="1"/>
              <a:t>:</a:t>
            </a:r>
          </a:p>
          <a:p>
            <a:pPr lvl="1"/>
            <a:r>
              <a:rPr lang="hr-HR" noProof="1"/>
              <a:t>Hybrid communication technology (LoRa + Satellite)</a:t>
            </a:r>
          </a:p>
          <a:p>
            <a:pPr lvl="1"/>
            <a:r>
              <a:rPr lang="hr-HR" noProof="1"/>
              <a:t>Further improved battery life</a:t>
            </a:r>
          </a:p>
          <a:p>
            <a:pPr lvl="1"/>
            <a:r>
              <a:rPr lang="hr-HR" noProof="1"/>
              <a:t>Even more durable enclosure</a:t>
            </a:r>
          </a:p>
          <a:p>
            <a:pPr lvl="1"/>
            <a:r>
              <a:rPr lang="hr-HR" noProof="1"/>
              <a:t>Geofence</a:t>
            </a:r>
          </a:p>
          <a:p>
            <a:pPr lvl="1"/>
            <a:r>
              <a:rPr lang="hr-HR" noProof="1"/>
              <a:t>Different operation modes that user can change easily</a:t>
            </a:r>
          </a:p>
          <a:p>
            <a:pPr marL="457189" lvl="1" indent="0">
              <a:buNone/>
            </a:pPr>
            <a:endParaRPr lang="hr-HR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72441-2D33-9B04-0844-D1156F23F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128223" y="963695"/>
            <a:ext cx="1664148" cy="1664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BF2C9A-35E3-27FC-C3E4-FB4B06927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090" y="2902594"/>
            <a:ext cx="1638637" cy="1638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3C31FC-E626-36AB-809C-B2EB07F36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411" y="3628174"/>
            <a:ext cx="1840152" cy="184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81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153F1C-F02B-4A6A-89F1-A1B9593A0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17F907-8460-5D44-B735-FE98BE7048BE}" type="slidenum">
              <a:rPr lang="hr-HR" noProof="1" dirty="0" smtClean="0"/>
              <a:pPr/>
              <a:t>23</a:t>
            </a:fld>
            <a:endParaRPr lang="hr-HR" sz="1000" noProof="1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9BDF96-514B-4487-9EFE-41990B0DD38A}"/>
              </a:ext>
            </a:extLst>
          </p:cNvPr>
          <p:cNvSpPr txBox="1">
            <a:spLocks/>
          </p:cNvSpPr>
          <p:nvPr/>
        </p:nvSpPr>
        <p:spPr>
          <a:xfrm>
            <a:off x="0" y="2021008"/>
            <a:ext cx="12192000" cy="12858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12693C"/>
                </a:solidFill>
                <a:latin typeface="Segoe UI Semibold" panose="020B0502040204020203"/>
                <a:ea typeface="+mj-ea"/>
                <a:cs typeface="+mj-cs"/>
              </a:defRPr>
            </a:lvl1pPr>
          </a:lstStyle>
          <a:p>
            <a:pPr algn="ctr"/>
            <a:r>
              <a:rPr lang="hr-HR" b="1" noProof="1">
                <a:solidFill>
                  <a:schemeClr val="tx1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THANK YOU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DE9D25E-AC08-4E46-B866-FCC06462B575}"/>
              </a:ext>
            </a:extLst>
          </p:cNvPr>
          <p:cNvSpPr txBox="1">
            <a:spLocks/>
          </p:cNvSpPr>
          <p:nvPr/>
        </p:nvSpPr>
        <p:spPr>
          <a:xfrm>
            <a:off x="2721143" y="3592603"/>
            <a:ext cx="2381307" cy="18924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Segoe UI" panose="020B0502040204020203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hr-HR" sz="1400" b="1" noProof="1"/>
              <a:t>Oikon Ltd. – Institute of Applied Ecology</a:t>
            </a:r>
            <a:endParaRPr lang="hr-HR" sz="1400" noProof="1"/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hr-HR" sz="1400" noProof="1"/>
              <a:t>Trg senjskih uskoka 1-2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r>
              <a:rPr lang="hr-HR" sz="1400" noProof="1"/>
              <a:t>HR – 10020 Zagreb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hr-HR" sz="1400" noProof="1"/>
              <a:t>T +385 1 5507 100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hr-HR" sz="1400" noProof="1"/>
              <a:t>F +385 1 5507 101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hr-HR" sz="1400" noProof="1"/>
              <a:t>E </a:t>
            </a:r>
            <a:r>
              <a:rPr lang="hr-HR" sz="1400" u="sng" noProof="1">
                <a:hlinkClick r:id="rId2"/>
              </a:rPr>
              <a:t>oikon@oikon.hr</a:t>
            </a:r>
            <a:endParaRPr lang="hr-HR" sz="1400" u="sng" noProof="1"/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hr-HR" sz="1400" noProof="1"/>
              <a:t>W </a:t>
            </a:r>
            <a:r>
              <a:rPr lang="hr-HR" sz="1400" u="sng" noProof="1">
                <a:hlinkClick r:id="rId3"/>
              </a:rPr>
              <a:t>www.oikon.hr</a:t>
            </a:r>
            <a:endParaRPr lang="hr-HR" sz="1400" noProof="1"/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endParaRPr lang="hr-HR" sz="1400" noProof="1"/>
          </a:p>
          <a:p>
            <a:pPr marL="0" indent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</a:pPr>
            <a:endParaRPr lang="hr-HR" sz="1400" noProof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CD534B-7D9A-4382-BF5A-5DA5A2C5194A}"/>
              </a:ext>
            </a:extLst>
          </p:cNvPr>
          <p:cNvSpPr/>
          <p:nvPr/>
        </p:nvSpPr>
        <p:spPr>
          <a:xfrm>
            <a:off x="7483091" y="4311744"/>
            <a:ext cx="3394459" cy="1069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hr-HR" sz="1400" noProof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Marko Augustinović, mag. ing. silv., CE</a:t>
            </a:r>
          </a:p>
          <a:p>
            <a:pPr>
              <a:spcBef>
                <a:spcPts val="300"/>
              </a:spcBef>
            </a:pPr>
            <a:r>
              <a:rPr lang="hr-HR" sz="1400" noProof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 +385 1 5507100</a:t>
            </a:r>
          </a:p>
          <a:p>
            <a:pPr>
              <a:spcBef>
                <a:spcPts val="300"/>
              </a:spcBef>
            </a:pPr>
            <a:r>
              <a:rPr lang="hr-HR" sz="1400" noProof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M +385 98 891801</a:t>
            </a:r>
          </a:p>
          <a:p>
            <a:pPr>
              <a:spcBef>
                <a:spcPts val="300"/>
              </a:spcBef>
            </a:pPr>
            <a:r>
              <a:rPr lang="hr-HR" sz="1400" noProof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 </a:t>
            </a:r>
            <a:r>
              <a:rPr lang="hr-HR" sz="1400" noProof="1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  <a:hlinkClick r:id="rId4"/>
              </a:rPr>
              <a:t>maugustinovic</a:t>
            </a:r>
            <a:r>
              <a:rPr lang="hr-HR" sz="1400" u="sng" noProof="1">
                <a:solidFill>
                  <a:srgbClr val="0563C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  <a:hlinkClick r:id="rId4"/>
              </a:rPr>
              <a:t>@oikon.hr</a:t>
            </a:r>
            <a:r>
              <a:rPr lang="hr-HR" sz="1400" u="sng" noProof="1">
                <a:solidFill>
                  <a:srgbClr val="0563C1"/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lang="hr-HR" sz="1400" noProof="1"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E3472E-084E-4258-8B64-C82E5EC482E8}"/>
              </a:ext>
            </a:extLst>
          </p:cNvPr>
          <p:cNvGrpSpPr/>
          <p:nvPr/>
        </p:nvGrpSpPr>
        <p:grpSpPr>
          <a:xfrm>
            <a:off x="3768585" y="6354895"/>
            <a:ext cx="4654829" cy="318742"/>
            <a:chOff x="3513752" y="6195458"/>
            <a:chExt cx="4654829" cy="3187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5B5E88-30A8-4B17-83AB-C6B71AD3AEAF}"/>
                </a:ext>
              </a:extLst>
            </p:cNvPr>
            <p:cNvSpPr txBox="1"/>
            <p:nvPr/>
          </p:nvSpPr>
          <p:spPr>
            <a:xfrm>
              <a:off x="3766008" y="6200228"/>
              <a:ext cx="4402573" cy="31397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/>
            </a:bodyPr>
            <a:lstStyle/>
            <a:p>
              <a:r>
                <a:rPr lang="hr-HR" sz="1200" noProof="1">
                  <a:latin typeface="Segoe UI Light" panose="020B0502040204020203" pitchFamily="34" charset="0"/>
                </a:rPr>
                <a:t>We support and contribute to the Sustainable Development Goals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E4F9743-3069-4A37-9154-E06F4BF66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3752" y="6195458"/>
              <a:ext cx="288000" cy="2880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1D6C22-DF4A-419C-9ABB-FCBEAA34F74C}"/>
              </a:ext>
            </a:extLst>
          </p:cNvPr>
          <p:cNvGrpSpPr/>
          <p:nvPr/>
        </p:nvGrpSpPr>
        <p:grpSpPr>
          <a:xfrm>
            <a:off x="5693350" y="4135438"/>
            <a:ext cx="1057553" cy="1408989"/>
            <a:chOff x="5358395" y="3983855"/>
            <a:chExt cx="1057553" cy="140898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1A724E1-8B2C-47AB-971E-20199D6F3D05}"/>
                </a:ext>
              </a:extLst>
            </p:cNvPr>
            <p:cNvGrpSpPr/>
            <p:nvPr/>
          </p:nvGrpSpPr>
          <p:grpSpPr>
            <a:xfrm>
              <a:off x="5358395" y="5176690"/>
              <a:ext cx="1057553" cy="216154"/>
              <a:chOff x="4920114" y="5675373"/>
              <a:chExt cx="1057553" cy="216154"/>
            </a:xfrm>
          </p:grpSpPr>
          <p:sp>
            <p:nvSpPr>
              <p:cNvPr id="25" name="Freeform 131">
                <a:extLst>
                  <a:ext uri="{FF2B5EF4-FFF2-40B4-BE49-F238E27FC236}">
                    <a16:creationId xmlns:a16="http://schemas.microsoft.com/office/drawing/2014/main" id="{345F0D22-B70E-44DC-A352-7343C8F6FB1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99349" y="5675527"/>
                <a:ext cx="216000" cy="216000"/>
              </a:xfrm>
              <a:custGeom>
                <a:avLst/>
                <a:gdLst>
                  <a:gd name="connsiteX0" fmla="*/ 151974 w 814028"/>
                  <a:gd name="connsiteY0" fmla="*/ 311150 h 814028"/>
                  <a:gd name="connsiteX1" fmla="*/ 133350 w 814028"/>
                  <a:gd name="connsiteY1" fmla="*/ 330229 h 814028"/>
                  <a:gd name="connsiteX2" fmla="*/ 133350 w 814028"/>
                  <a:gd name="connsiteY2" fmla="*/ 671484 h 814028"/>
                  <a:gd name="connsiteX3" fmla="*/ 151974 w 814028"/>
                  <a:gd name="connsiteY3" fmla="*/ 690203 h 814028"/>
                  <a:gd name="connsiteX4" fmla="*/ 231484 w 814028"/>
                  <a:gd name="connsiteY4" fmla="*/ 690203 h 814028"/>
                  <a:gd name="connsiteX5" fmla="*/ 250467 w 814028"/>
                  <a:gd name="connsiteY5" fmla="*/ 671484 h 814028"/>
                  <a:gd name="connsiteX6" fmla="*/ 250467 w 814028"/>
                  <a:gd name="connsiteY6" fmla="*/ 330229 h 814028"/>
                  <a:gd name="connsiteX7" fmla="*/ 231484 w 814028"/>
                  <a:gd name="connsiteY7" fmla="*/ 311150 h 814028"/>
                  <a:gd name="connsiteX8" fmla="*/ 541090 w 814028"/>
                  <a:gd name="connsiteY8" fmla="*/ 303213 h 814028"/>
                  <a:gd name="connsiteX9" fmla="*/ 446857 w 814028"/>
                  <a:gd name="connsiteY9" fmla="*/ 352440 h 814028"/>
                  <a:gd name="connsiteX10" fmla="*/ 440742 w 814028"/>
                  <a:gd name="connsiteY10" fmla="*/ 362142 h 814028"/>
                  <a:gd name="connsiteX11" fmla="*/ 439663 w 814028"/>
                  <a:gd name="connsiteY11" fmla="*/ 362142 h 814028"/>
                  <a:gd name="connsiteX12" fmla="*/ 439663 w 814028"/>
                  <a:gd name="connsiteY12" fmla="*/ 320101 h 814028"/>
                  <a:gd name="connsiteX13" fmla="*/ 431751 w 814028"/>
                  <a:gd name="connsiteY13" fmla="*/ 311837 h 814028"/>
                  <a:gd name="connsiteX14" fmla="*/ 332122 w 814028"/>
                  <a:gd name="connsiteY14" fmla="*/ 311837 h 814028"/>
                  <a:gd name="connsiteX15" fmla="*/ 323850 w 814028"/>
                  <a:gd name="connsiteY15" fmla="*/ 320101 h 814028"/>
                  <a:gd name="connsiteX16" fmla="*/ 323850 w 814028"/>
                  <a:gd name="connsiteY16" fmla="*/ 682299 h 814028"/>
                  <a:gd name="connsiteX17" fmla="*/ 332122 w 814028"/>
                  <a:gd name="connsiteY17" fmla="*/ 690204 h 814028"/>
                  <a:gd name="connsiteX18" fmla="*/ 433549 w 814028"/>
                  <a:gd name="connsiteY18" fmla="*/ 690204 h 814028"/>
                  <a:gd name="connsiteX19" fmla="*/ 441462 w 814028"/>
                  <a:gd name="connsiteY19" fmla="*/ 682299 h 814028"/>
                  <a:gd name="connsiteX20" fmla="*/ 441462 w 814028"/>
                  <a:gd name="connsiteY20" fmla="*/ 473173 h 814028"/>
                  <a:gd name="connsiteX21" fmla="*/ 506921 w 814028"/>
                  <a:gd name="connsiteY21" fmla="*/ 407057 h 814028"/>
                  <a:gd name="connsiteX22" fmla="*/ 554397 w 814028"/>
                  <a:gd name="connsiteY22" fmla="*/ 425742 h 814028"/>
                  <a:gd name="connsiteX23" fmla="*/ 573460 w 814028"/>
                  <a:gd name="connsiteY23" fmla="*/ 472454 h 814028"/>
                  <a:gd name="connsiteX24" fmla="*/ 573460 w 814028"/>
                  <a:gd name="connsiteY24" fmla="*/ 682299 h 814028"/>
                  <a:gd name="connsiteX25" fmla="*/ 581372 w 814028"/>
                  <a:gd name="connsiteY25" fmla="*/ 690204 h 814028"/>
                  <a:gd name="connsiteX26" fmla="*/ 683878 w 814028"/>
                  <a:gd name="connsiteY26" fmla="*/ 690204 h 814028"/>
                  <a:gd name="connsiteX27" fmla="*/ 691790 w 814028"/>
                  <a:gd name="connsiteY27" fmla="*/ 682299 h 814028"/>
                  <a:gd name="connsiteX28" fmla="*/ 690711 w 814028"/>
                  <a:gd name="connsiteY28" fmla="*/ 432210 h 814028"/>
                  <a:gd name="connsiteX29" fmla="*/ 561591 w 814028"/>
                  <a:gd name="connsiteY29" fmla="*/ 303213 h 814028"/>
                  <a:gd name="connsiteX30" fmla="*/ 192087 w 814028"/>
                  <a:gd name="connsiteY30" fmla="*/ 123825 h 814028"/>
                  <a:gd name="connsiteX31" fmla="*/ 123825 w 814028"/>
                  <a:gd name="connsiteY31" fmla="*/ 192340 h 814028"/>
                  <a:gd name="connsiteX32" fmla="*/ 192087 w 814028"/>
                  <a:gd name="connsiteY32" fmla="*/ 260495 h 814028"/>
                  <a:gd name="connsiteX33" fmla="*/ 259991 w 814028"/>
                  <a:gd name="connsiteY33" fmla="*/ 192340 h 814028"/>
                  <a:gd name="connsiteX34" fmla="*/ 192087 w 814028"/>
                  <a:gd name="connsiteY34" fmla="*/ 123825 h 814028"/>
                  <a:gd name="connsiteX35" fmla="*/ 0 w 814028"/>
                  <a:gd name="connsiteY35" fmla="*/ 0 h 814028"/>
                  <a:gd name="connsiteX36" fmla="*/ 814028 w 814028"/>
                  <a:gd name="connsiteY36" fmla="*/ 0 h 814028"/>
                  <a:gd name="connsiteX37" fmla="*/ 814028 w 814028"/>
                  <a:gd name="connsiteY37" fmla="*/ 814028 h 814028"/>
                  <a:gd name="connsiteX38" fmla="*/ 407194 w 814028"/>
                  <a:gd name="connsiteY38" fmla="*/ 814028 h 814028"/>
                  <a:gd name="connsiteX39" fmla="*/ 0 w 814028"/>
                  <a:gd name="connsiteY39" fmla="*/ 814028 h 81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14028" h="814028">
                    <a:moveTo>
                      <a:pt x="151974" y="311150"/>
                    </a:moveTo>
                    <a:cubicBezTo>
                      <a:pt x="141587" y="311150"/>
                      <a:pt x="133350" y="319430"/>
                      <a:pt x="133350" y="330229"/>
                    </a:cubicBezTo>
                    <a:lnTo>
                      <a:pt x="133350" y="671484"/>
                    </a:lnTo>
                    <a:cubicBezTo>
                      <a:pt x="133350" y="682284"/>
                      <a:pt x="141587" y="690203"/>
                      <a:pt x="151974" y="690203"/>
                    </a:cubicBezTo>
                    <a:lnTo>
                      <a:pt x="231484" y="690203"/>
                    </a:lnTo>
                    <a:cubicBezTo>
                      <a:pt x="242229" y="690203"/>
                      <a:pt x="250467" y="682284"/>
                      <a:pt x="250467" y="671484"/>
                    </a:cubicBezTo>
                    <a:lnTo>
                      <a:pt x="250467" y="330229"/>
                    </a:lnTo>
                    <a:cubicBezTo>
                      <a:pt x="250467" y="319430"/>
                      <a:pt x="242229" y="311150"/>
                      <a:pt x="231484" y="311150"/>
                    </a:cubicBezTo>
                    <a:close/>
                    <a:moveTo>
                      <a:pt x="541090" y="303213"/>
                    </a:moveTo>
                    <a:cubicBezTo>
                      <a:pt x="501526" y="303213"/>
                      <a:pt x="467358" y="322617"/>
                      <a:pt x="446857" y="352440"/>
                    </a:cubicBezTo>
                    <a:cubicBezTo>
                      <a:pt x="444339" y="356034"/>
                      <a:pt x="442541" y="358549"/>
                      <a:pt x="440742" y="362142"/>
                    </a:cubicBezTo>
                    <a:cubicBezTo>
                      <a:pt x="439663" y="362142"/>
                      <a:pt x="439663" y="362142"/>
                      <a:pt x="439663" y="362142"/>
                    </a:cubicBezTo>
                    <a:lnTo>
                      <a:pt x="439663" y="320101"/>
                    </a:lnTo>
                    <a:cubicBezTo>
                      <a:pt x="439663" y="315430"/>
                      <a:pt x="436067" y="311837"/>
                      <a:pt x="431751" y="311837"/>
                    </a:cubicBezTo>
                    <a:lnTo>
                      <a:pt x="332122" y="311837"/>
                    </a:lnTo>
                    <a:cubicBezTo>
                      <a:pt x="327447" y="311837"/>
                      <a:pt x="323850" y="315430"/>
                      <a:pt x="323850" y="320101"/>
                    </a:cubicBezTo>
                    <a:lnTo>
                      <a:pt x="323850" y="682299"/>
                    </a:lnTo>
                    <a:cubicBezTo>
                      <a:pt x="323850" y="686611"/>
                      <a:pt x="327447" y="690204"/>
                      <a:pt x="332122" y="690204"/>
                    </a:cubicBezTo>
                    <a:lnTo>
                      <a:pt x="433549" y="690204"/>
                    </a:lnTo>
                    <a:cubicBezTo>
                      <a:pt x="437865" y="690204"/>
                      <a:pt x="441462" y="686611"/>
                      <a:pt x="441462" y="682299"/>
                    </a:cubicBezTo>
                    <a:lnTo>
                      <a:pt x="441462" y="473173"/>
                    </a:lnTo>
                    <a:cubicBezTo>
                      <a:pt x="441462" y="437600"/>
                      <a:pt x="470235" y="407057"/>
                      <a:pt x="506921" y="407057"/>
                    </a:cubicBezTo>
                    <a:cubicBezTo>
                      <a:pt x="525984" y="407057"/>
                      <a:pt x="541809" y="414244"/>
                      <a:pt x="554397" y="425742"/>
                    </a:cubicBezTo>
                    <a:cubicBezTo>
                      <a:pt x="566266" y="437600"/>
                      <a:pt x="573460" y="454488"/>
                      <a:pt x="573460" y="472454"/>
                    </a:cubicBezTo>
                    <a:lnTo>
                      <a:pt x="573460" y="682299"/>
                    </a:lnTo>
                    <a:cubicBezTo>
                      <a:pt x="573460" y="686611"/>
                      <a:pt x="577056" y="690204"/>
                      <a:pt x="581372" y="690204"/>
                    </a:cubicBezTo>
                    <a:lnTo>
                      <a:pt x="683878" y="690204"/>
                    </a:lnTo>
                    <a:cubicBezTo>
                      <a:pt x="688194" y="690204"/>
                      <a:pt x="691790" y="686611"/>
                      <a:pt x="691790" y="682299"/>
                    </a:cubicBezTo>
                    <a:lnTo>
                      <a:pt x="690711" y="432210"/>
                    </a:lnTo>
                    <a:cubicBezTo>
                      <a:pt x="690711" y="360345"/>
                      <a:pt x="632445" y="303213"/>
                      <a:pt x="561591" y="303213"/>
                    </a:cubicBezTo>
                    <a:close/>
                    <a:moveTo>
                      <a:pt x="192087" y="123825"/>
                    </a:moveTo>
                    <a:cubicBezTo>
                      <a:pt x="154363" y="123825"/>
                      <a:pt x="123825" y="154477"/>
                      <a:pt x="123825" y="192340"/>
                    </a:cubicBezTo>
                    <a:cubicBezTo>
                      <a:pt x="123825" y="230926"/>
                      <a:pt x="156160" y="261577"/>
                      <a:pt x="192087" y="260495"/>
                    </a:cubicBezTo>
                    <a:cubicBezTo>
                      <a:pt x="227656" y="261577"/>
                      <a:pt x="259991" y="231647"/>
                      <a:pt x="259991" y="192340"/>
                    </a:cubicBezTo>
                    <a:cubicBezTo>
                      <a:pt x="259991" y="154477"/>
                      <a:pt x="229452" y="123825"/>
                      <a:pt x="192087" y="123825"/>
                    </a:cubicBezTo>
                    <a:close/>
                    <a:moveTo>
                      <a:pt x="0" y="0"/>
                    </a:moveTo>
                    <a:lnTo>
                      <a:pt x="814028" y="0"/>
                    </a:lnTo>
                    <a:lnTo>
                      <a:pt x="814028" y="814028"/>
                    </a:lnTo>
                    <a:lnTo>
                      <a:pt x="407194" y="814028"/>
                    </a:lnTo>
                    <a:lnTo>
                      <a:pt x="0" y="814028"/>
                    </a:lnTo>
                    <a:close/>
                  </a:path>
                </a:pathLst>
              </a:custGeom>
              <a:solidFill>
                <a:srgbClr val="0084B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hr-HR" noProof="1"/>
              </a:p>
            </p:txBody>
          </p:sp>
          <p:sp>
            <p:nvSpPr>
              <p:cNvPr id="26" name="Freeform 33">
                <a:extLst>
                  <a:ext uri="{FF2B5EF4-FFF2-40B4-BE49-F238E27FC236}">
                    <a16:creationId xmlns:a16="http://schemas.microsoft.com/office/drawing/2014/main" id="{EBA6821B-D64F-457B-AF04-A76C04EBC15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480508" y="5675373"/>
                <a:ext cx="216000" cy="216000"/>
              </a:xfrm>
              <a:custGeom>
                <a:avLst/>
                <a:gdLst>
                  <a:gd name="T0" fmla="*/ 744 w 2264"/>
                  <a:gd name="T1" fmla="*/ 1132 h 2263"/>
                  <a:gd name="T2" fmla="*/ 1522 w 2264"/>
                  <a:gd name="T3" fmla="*/ 1132 h 2263"/>
                  <a:gd name="T4" fmla="*/ 1534 w 2264"/>
                  <a:gd name="T5" fmla="*/ 823 h 2263"/>
                  <a:gd name="T6" fmla="*/ 1534 w 2264"/>
                  <a:gd name="T7" fmla="*/ 639 h 2263"/>
                  <a:gd name="T8" fmla="*/ 1534 w 2264"/>
                  <a:gd name="T9" fmla="*/ 823 h 2263"/>
                  <a:gd name="T10" fmla="*/ 744 w 2264"/>
                  <a:gd name="T11" fmla="*/ 1132 h 2263"/>
                  <a:gd name="T12" fmla="*/ 1522 w 2264"/>
                  <a:gd name="T13" fmla="*/ 1132 h 2263"/>
                  <a:gd name="T14" fmla="*/ 1534 w 2264"/>
                  <a:gd name="T15" fmla="*/ 823 h 2263"/>
                  <a:gd name="T16" fmla="*/ 1534 w 2264"/>
                  <a:gd name="T17" fmla="*/ 639 h 2263"/>
                  <a:gd name="T18" fmla="*/ 1534 w 2264"/>
                  <a:gd name="T19" fmla="*/ 823 h 2263"/>
                  <a:gd name="T20" fmla="*/ 2263 w 2264"/>
                  <a:gd name="T21" fmla="*/ 0 h 2263"/>
                  <a:gd name="T22" fmla="*/ 0 w 2264"/>
                  <a:gd name="T23" fmla="*/ 2262 h 2263"/>
                  <a:gd name="T24" fmla="*/ 1888 w 2264"/>
                  <a:gd name="T25" fmla="*/ 1507 h 2263"/>
                  <a:gd name="T26" fmla="*/ 1507 w 2264"/>
                  <a:gd name="T27" fmla="*/ 377 h 2263"/>
                  <a:gd name="T28" fmla="*/ 377 w 2264"/>
                  <a:gd name="T29" fmla="*/ 758 h 2263"/>
                  <a:gd name="T30" fmla="*/ 759 w 2264"/>
                  <a:gd name="T31" fmla="*/ 1888 h 2263"/>
                  <a:gd name="T32" fmla="*/ 1888 w 2264"/>
                  <a:gd name="T33" fmla="*/ 1507 h 2263"/>
                  <a:gd name="T34" fmla="*/ 744 w 2264"/>
                  <a:gd name="T35" fmla="*/ 1132 h 2263"/>
                  <a:gd name="T36" fmla="*/ 1522 w 2264"/>
                  <a:gd name="T37" fmla="*/ 1132 h 2263"/>
                  <a:gd name="T38" fmla="*/ 1534 w 2264"/>
                  <a:gd name="T39" fmla="*/ 823 h 2263"/>
                  <a:gd name="T40" fmla="*/ 1534 w 2264"/>
                  <a:gd name="T41" fmla="*/ 639 h 2263"/>
                  <a:gd name="T42" fmla="*/ 1534 w 2264"/>
                  <a:gd name="T43" fmla="*/ 823 h 2263"/>
                  <a:gd name="T44" fmla="*/ 744 w 2264"/>
                  <a:gd name="T45" fmla="*/ 1132 h 2263"/>
                  <a:gd name="T46" fmla="*/ 1522 w 2264"/>
                  <a:gd name="T47" fmla="*/ 1132 h 2263"/>
                  <a:gd name="T48" fmla="*/ 1534 w 2264"/>
                  <a:gd name="T49" fmla="*/ 823 h 2263"/>
                  <a:gd name="T50" fmla="*/ 1534 w 2264"/>
                  <a:gd name="T51" fmla="*/ 639 h 2263"/>
                  <a:gd name="T52" fmla="*/ 1534 w 2264"/>
                  <a:gd name="T53" fmla="*/ 823 h 2263"/>
                  <a:gd name="T54" fmla="*/ 744 w 2264"/>
                  <a:gd name="T55" fmla="*/ 1132 h 2263"/>
                  <a:gd name="T56" fmla="*/ 1522 w 2264"/>
                  <a:gd name="T57" fmla="*/ 1132 h 2263"/>
                  <a:gd name="T58" fmla="*/ 1534 w 2264"/>
                  <a:gd name="T59" fmla="*/ 823 h 2263"/>
                  <a:gd name="T60" fmla="*/ 1534 w 2264"/>
                  <a:gd name="T61" fmla="*/ 639 h 2263"/>
                  <a:gd name="T62" fmla="*/ 1534 w 2264"/>
                  <a:gd name="T63" fmla="*/ 823 h 2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64" h="2263">
                    <a:moveTo>
                      <a:pt x="1133" y="1521"/>
                    </a:moveTo>
                    <a:cubicBezTo>
                      <a:pt x="918" y="1521"/>
                      <a:pt x="744" y="1346"/>
                      <a:pt x="744" y="1132"/>
                    </a:cubicBezTo>
                    <a:cubicBezTo>
                      <a:pt x="744" y="917"/>
                      <a:pt x="918" y="743"/>
                      <a:pt x="1133" y="743"/>
                    </a:cubicBezTo>
                    <a:cubicBezTo>
                      <a:pt x="1347" y="743"/>
                      <a:pt x="1522" y="917"/>
                      <a:pt x="1522" y="1132"/>
                    </a:cubicBezTo>
                    <a:cubicBezTo>
                      <a:pt x="1522" y="1346"/>
                      <a:pt x="1347" y="1521"/>
                      <a:pt x="1133" y="1521"/>
                    </a:cubicBezTo>
                    <a:close/>
                    <a:moveTo>
                      <a:pt x="1534" y="823"/>
                    </a:moveTo>
                    <a:cubicBezTo>
                      <a:pt x="1484" y="823"/>
                      <a:pt x="1442" y="781"/>
                      <a:pt x="1442" y="731"/>
                    </a:cubicBezTo>
                    <a:cubicBezTo>
                      <a:pt x="1442" y="681"/>
                      <a:pt x="1484" y="639"/>
                      <a:pt x="1534" y="639"/>
                    </a:cubicBezTo>
                    <a:cubicBezTo>
                      <a:pt x="1584" y="639"/>
                      <a:pt x="1627" y="681"/>
                      <a:pt x="1627" y="731"/>
                    </a:cubicBezTo>
                    <a:cubicBezTo>
                      <a:pt x="1627" y="781"/>
                      <a:pt x="1584" y="823"/>
                      <a:pt x="1534" y="823"/>
                    </a:cubicBezTo>
                    <a:close/>
                    <a:moveTo>
                      <a:pt x="1133" y="1521"/>
                    </a:moveTo>
                    <a:cubicBezTo>
                      <a:pt x="918" y="1521"/>
                      <a:pt x="744" y="1346"/>
                      <a:pt x="744" y="1132"/>
                    </a:cubicBezTo>
                    <a:cubicBezTo>
                      <a:pt x="744" y="917"/>
                      <a:pt x="918" y="743"/>
                      <a:pt x="1133" y="743"/>
                    </a:cubicBezTo>
                    <a:cubicBezTo>
                      <a:pt x="1347" y="743"/>
                      <a:pt x="1522" y="917"/>
                      <a:pt x="1522" y="1132"/>
                    </a:cubicBezTo>
                    <a:cubicBezTo>
                      <a:pt x="1522" y="1346"/>
                      <a:pt x="1347" y="1521"/>
                      <a:pt x="1133" y="1521"/>
                    </a:cubicBezTo>
                    <a:close/>
                    <a:moveTo>
                      <a:pt x="1534" y="823"/>
                    </a:moveTo>
                    <a:cubicBezTo>
                      <a:pt x="1484" y="823"/>
                      <a:pt x="1442" y="781"/>
                      <a:pt x="1442" y="731"/>
                    </a:cubicBezTo>
                    <a:cubicBezTo>
                      <a:pt x="1442" y="681"/>
                      <a:pt x="1484" y="639"/>
                      <a:pt x="1534" y="639"/>
                    </a:cubicBezTo>
                    <a:cubicBezTo>
                      <a:pt x="1584" y="639"/>
                      <a:pt x="1627" y="681"/>
                      <a:pt x="1627" y="731"/>
                    </a:cubicBezTo>
                    <a:cubicBezTo>
                      <a:pt x="1627" y="781"/>
                      <a:pt x="1584" y="823"/>
                      <a:pt x="1534" y="823"/>
                    </a:cubicBezTo>
                    <a:close/>
                    <a:moveTo>
                      <a:pt x="0" y="0"/>
                    </a:moveTo>
                    <a:lnTo>
                      <a:pt x="2263" y="0"/>
                    </a:lnTo>
                    <a:lnTo>
                      <a:pt x="2263" y="2262"/>
                    </a:lnTo>
                    <a:lnTo>
                      <a:pt x="0" y="2262"/>
                    </a:lnTo>
                    <a:lnTo>
                      <a:pt x="0" y="0"/>
                    </a:lnTo>
                    <a:close/>
                    <a:moveTo>
                      <a:pt x="1888" y="1507"/>
                    </a:moveTo>
                    <a:lnTo>
                      <a:pt x="1888" y="758"/>
                    </a:lnTo>
                    <a:cubicBezTo>
                      <a:pt x="1888" y="549"/>
                      <a:pt x="1716" y="377"/>
                      <a:pt x="1507" y="377"/>
                    </a:cubicBezTo>
                    <a:lnTo>
                      <a:pt x="759" y="377"/>
                    </a:lnTo>
                    <a:cubicBezTo>
                      <a:pt x="549" y="377"/>
                      <a:pt x="377" y="549"/>
                      <a:pt x="377" y="758"/>
                    </a:cubicBezTo>
                    <a:lnTo>
                      <a:pt x="377" y="1507"/>
                    </a:lnTo>
                    <a:cubicBezTo>
                      <a:pt x="377" y="1716"/>
                      <a:pt x="549" y="1888"/>
                      <a:pt x="759" y="1888"/>
                    </a:cubicBezTo>
                    <a:lnTo>
                      <a:pt x="1507" y="1888"/>
                    </a:lnTo>
                    <a:cubicBezTo>
                      <a:pt x="1716" y="1888"/>
                      <a:pt x="1888" y="1716"/>
                      <a:pt x="1888" y="1507"/>
                    </a:cubicBezTo>
                    <a:close/>
                    <a:moveTo>
                      <a:pt x="1133" y="1521"/>
                    </a:moveTo>
                    <a:cubicBezTo>
                      <a:pt x="918" y="1521"/>
                      <a:pt x="744" y="1346"/>
                      <a:pt x="744" y="1132"/>
                    </a:cubicBezTo>
                    <a:cubicBezTo>
                      <a:pt x="744" y="917"/>
                      <a:pt x="918" y="743"/>
                      <a:pt x="1133" y="743"/>
                    </a:cubicBezTo>
                    <a:cubicBezTo>
                      <a:pt x="1347" y="743"/>
                      <a:pt x="1522" y="917"/>
                      <a:pt x="1522" y="1132"/>
                    </a:cubicBezTo>
                    <a:cubicBezTo>
                      <a:pt x="1522" y="1346"/>
                      <a:pt x="1347" y="1521"/>
                      <a:pt x="1133" y="1521"/>
                    </a:cubicBezTo>
                    <a:close/>
                    <a:moveTo>
                      <a:pt x="1534" y="823"/>
                    </a:moveTo>
                    <a:cubicBezTo>
                      <a:pt x="1484" y="823"/>
                      <a:pt x="1442" y="781"/>
                      <a:pt x="1442" y="731"/>
                    </a:cubicBezTo>
                    <a:cubicBezTo>
                      <a:pt x="1442" y="681"/>
                      <a:pt x="1484" y="639"/>
                      <a:pt x="1534" y="639"/>
                    </a:cubicBezTo>
                    <a:cubicBezTo>
                      <a:pt x="1584" y="639"/>
                      <a:pt x="1627" y="681"/>
                      <a:pt x="1627" y="731"/>
                    </a:cubicBezTo>
                    <a:cubicBezTo>
                      <a:pt x="1627" y="781"/>
                      <a:pt x="1584" y="823"/>
                      <a:pt x="1534" y="823"/>
                    </a:cubicBezTo>
                    <a:close/>
                    <a:moveTo>
                      <a:pt x="1133" y="1521"/>
                    </a:moveTo>
                    <a:cubicBezTo>
                      <a:pt x="918" y="1521"/>
                      <a:pt x="744" y="1346"/>
                      <a:pt x="744" y="1132"/>
                    </a:cubicBezTo>
                    <a:cubicBezTo>
                      <a:pt x="744" y="917"/>
                      <a:pt x="918" y="743"/>
                      <a:pt x="1133" y="743"/>
                    </a:cubicBezTo>
                    <a:cubicBezTo>
                      <a:pt x="1347" y="743"/>
                      <a:pt x="1522" y="917"/>
                      <a:pt x="1522" y="1132"/>
                    </a:cubicBezTo>
                    <a:cubicBezTo>
                      <a:pt x="1522" y="1346"/>
                      <a:pt x="1347" y="1521"/>
                      <a:pt x="1133" y="1521"/>
                    </a:cubicBezTo>
                    <a:close/>
                    <a:moveTo>
                      <a:pt x="1534" y="823"/>
                    </a:moveTo>
                    <a:cubicBezTo>
                      <a:pt x="1484" y="823"/>
                      <a:pt x="1442" y="781"/>
                      <a:pt x="1442" y="731"/>
                    </a:cubicBezTo>
                    <a:cubicBezTo>
                      <a:pt x="1442" y="681"/>
                      <a:pt x="1484" y="639"/>
                      <a:pt x="1534" y="639"/>
                    </a:cubicBezTo>
                    <a:cubicBezTo>
                      <a:pt x="1584" y="639"/>
                      <a:pt x="1627" y="681"/>
                      <a:pt x="1627" y="731"/>
                    </a:cubicBezTo>
                    <a:cubicBezTo>
                      <a:pt x="1627" y="781"/>
                      <a:pt x="1584" y="823"/>
                      <a:pt x="1534" y="823"/>
                    </a:cubicBezTo>
                    <a:close/>
                    <a:moveTo>
                      <a:pt x="1133" y="1521"/>
                    </a:moveTo>
                    <a:cubicBezTo>
                      <a:pt x="918" y="1521"/>
                      <a:pt x="744" y="1346"/>
                      <a:pt x="744" y="1132"/>
                    </a:cubicBezTo>
                    <a:cubicBezTo>
                      <a:pt x="744" y="917"/>
                      <a:pt x="918" y="743"/>
                      <a:pt x="1133" y="743"/>
                    </a:cubicBezTo>
                    <a:cubicBezTo>
                      <a:pt x="1347" y="743"/>
                      <a:pt x="1522" y="917"/>
                      <a:pt x="1522" y="1132"/>
                    </a:cubicBezTo>
                    <a:cubicBezTo>
                      <a:pt x="1522" y="1346"/>
                      <a:pt x="1347" y="1521"/>
                      <a:pt x="1133" y="1521"/>
                    </a:cubicBezTo>
                    <a:close/>
                    <a:moveTo>
                      <a:pt x="1534" y="823"/>
                    </a:moveTo>
                    <a:cubicBezTo>
                      <a:pt x="1484" y="823"/>
                      <a:pt x="1442" y="781"/>
                      <a:pt x="1442" y="731"/>
                    </a:cubicBezTo>
                    <a:cubicBezTo>
                      <a:pt x="1442" y="681"/>
                      <a:pt x="1484" y="639"/>
                      <a:pt x="1534" y="639"/>
                    </a:cubicBezTo>
                    <a:cubicBezTo>
                      <a:pt x="1584" y="639"/>
                      <a:pt x="1627" y="681"/>
                      <a:pt x="1627" y="731"/>
                    </a:cubicBezTo>
                    <a:cubicBezTo>
                      <a:pt x="1627" y="781"/>
                      <a:pt x="1584" y="823"/>
                      <a:pt x="1534" y="823"/>
                    </a:cubicBezTo>
                    <a:close/>
                  </a:path>
                </a:pathLst>
              </a:custGeom>
              <a:solidFill>
                <a:srgbClr val="C536A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noProof="1"/>
              </a:p>
            </p:txBody>
          </p:sp>
          <p:sp>
            <p:nvSpPr>
              <p:cNvPr id="27" name="Freeform 36">
                <a:extLst>
                  <a:ext uri="{FF2B5EF4-FFF2-40B4-BE49-F238E27FC236}">
                    <a16:creationId xmlns:a16="http://schemas.microsoft.com/office/drawing/2014/main" id="{917EEFCE-1316-45CF-9532-FED3A15B3D4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920114" y="5675527"/>
                <a:ext cx="216000" cy="216000"/>
              </a:xfrm>
              <a:custGeom>
                <a:avLst/>
                <a:gdLst>
                  <a:gd name="T0" fmla="*/ 0 w 2263"/>
                  <a:gd name="T1" fmla="*/ 0 h 2263"/>
                  <a:gd name="T2" fmla="*/ 2262 w 2263"/>
                  <a:gd name="T3" fmla="*/ 0 h 2263"/>
                  <a:gd name="T4" fmla="*/ 2262 w 2263"/>
                  <a:gd name="T5" fmla="*/ 2262 h 2263"/>
                  <a:gd name="T6" fmla="*/ 1561 w 2263"/>
                  <a:gd name="T7" fmla="*/ 2262 h 2263"/>
                  <a:gd name="T8" fmla="*/ 1561 w 2263"/>
                  <a:gd name="T9" fmla="*/ 1389 h 2263"/>
                  <a:gd name="T10" fmla="*/ 1853 w 2263"/>
                  <a:gd name="T11" fmla="*/ 1389 h 2263"/>
                  <a:gd name="T12" fmla="*/ 1901 w 2263"/>
                  <a:gd name="T13" fmla="*/ 1033 h 2263"/>
                  <a:gd name="T14" fmla="*/ 1561 w 2263"/>
                  <a:gd name="T15" fmla="*/ 1033 h 2263"/>
                  <a:gd name="T16" fmla="*/ 1561 w 2263"/>
                  <a:gd name="T17" fmla="*/ 783 h 2263"/>
                  <a:gd name="T18" fmla="*/ 1686 w 2263"/>
                  <a:gd name="T19" fmla="*/ 658 h 2263"/>
                  <a:gd name="T20" fmla="*/ 1906 w 2263"/>
                  <a:gd name="T21" fmla="*/ 658 h 2263"/>
                  <a:gd name="T22" fmla="*/ 1906 w 2263"/>
                  <a:gd name="T23" fmla="*/ 339 h 2263"/>
                  <a:gd name="T24" fmla="*/ 1599 w 2263"/>
                  <a:gd name="T25" fmla="*/ 339 h 2263"/>
                  <a:gd name="T26" fmla="*/ 1205 w 2263"/>
                  <a:gd name="T27" fmla="*/ 733 h 2263"/>
                  <a:gd name="T28" fmla="*/ 1205 w 2263"/>
                  <a:gd name="T29" fmla="*/ 1033 h 2263"/>
                  <a:gd name="T30" fmla="*/ 910 w 2263"/>
                  <a:gd name="T31" fmla="*/ 1033 h 2263"/>
                  <a:gd name="T32" fmla="*/ 910 w 2263"/>
                  <a:gd name="T33" fmla="*/ 1389 h 2263"/>
                  <a:gd name="T34" fmla="*/ 1205 w 2263"/>
                  <a:gd name="T35" fmla="*/ 1389 h 2263"/>
                  <a:gd name="T36" fmla="*/ 1205 w 2263"/>
                  <a:gd name="T37" fmla="*/ 2262 h 2263"/>
                  <a:gd name="T38" fmla="*/ 0 w 2263"/>
                  <a:gd name="T39" fmla="*/ 2262 h 2263"/>
                  <a:gd name="T40" fmla="*/ 0 w 2263"/>
                  <a:gd name="T41" fmla="*/ 0 h 2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63" h="2263">
                    <a:moveTo>
                      <a:pt x="0" y="0"/>
                    </a:moveTo>
                    <a:lnTo>
                      <a:pt x="2262" y="0"/>
                    </a:lnTo>
                    <a:lnTo>
                      <a:pt x="2262" y="2262"/>
                    </a:lnTo>
                    <a:lnTo>
                      <a:pt x="1561" y="2262"/>
                    </a:lnTo>
                    <a:lnTo>
                      <a:pt x="1561" y="1389"/>
                    </a:lnTo>
                    <a:lnTo>
                      <a:pt x="1853" y="1389"/>
                    </a:lnTo>
                    <a:lnTo>
                      <a:pt x="1901" y="1033"/>
                    </a:lnTo>
                    <a:lnTo>
                      <a:pt x="1561" y="1033"/>
                    </a:lnTo>
                    <a:lnTo>
                      <a:pt x="1561" y="783"/>
                    </a:lnTo>
                    <a:cubicBezTo>
                      <a:pt x="1561" y="713"/>
                      <a:pt x="1616" y="658"/>
                      <a:pt x="1686" y="658"/>
                    </a:cubicBezTo>
                    <a:lnTo>
                      <a:pt x="1906" y="658"/>
                    </a:lnTo>
                    <a:lnTo>
                      <a:pt x="1906" y="339"/>
                    </a:lnTo>
                    <a:lnTo>
                      <a:pt x="1599" y="339"/>
                    </a:lnTo>
                    <a:cubicBezTo>
                      <a:pt x="1382" y="339"/>
                      <a:pt x="1205" y="516"/>
                      <a:pt x="1205" y="733"/>
                    </a:cubicBezTo>
                    <a:lnTo>
                      <a:pt x="1205" y="1033"/>
                    </a:lnTo>
                    <a:lnTo>
                      <a:pt x="910" y="1033"/>
                    </a:lnTo>
                    <a:lnTo>
                      <a:pt x="910" y="1389"/>
                    </a:lnTo>
                    <a:lnTo>
                      <a:pt x="1205" y="1389"/>
                    </a:lnTo>
                    <a:lnTo>
                      <a:pt x="1205" y="2262"/>
                    </a:lnTo>
                    <a:lnTo>
                      <a:pt x="0" y="226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A559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noProof="1"/>
              </a:p>
            </p:txBody>
          </p:sp>
          <p:sp>
            <p:nvSpPr>
              <p:cNvPr id="28" name="Freeform 133">
                <a:extLst>
                  <a:ext uri="{FF2B5EF4-FFF2-40B4-BE49-F238E27FC236}">
                    <a16:creationId xmlns:a16="http://schemas.microsoft.com/office/drawing/2014/main" id="{0FBC2AC7-A048-4871-ABC9-9F94D81009C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761667" y="5675373"/>
                <a:ext cx="216000" cy="216000"/>
              </a:xfrm>
              <a:custGeom>
                <a:avLst/>
                <a:gdLst>
                  <a:gd name="connsiteX0" fmla="*/ 469653 w 814028"/>
                  <a:gd name="connsiteY0" fmla="*/ 516018 h 814028"/>
                  <a:gd name="connsiteX1" fmla="*/ 470373 w 814028"/>
                  <a:gd name="connsiteY1" fmla="*/ 521419 h 814028"/>
                  <a:gd name="connsiteX2" fmla="*/ 470373 w 814028"/>
                  <a:gd name="connsiteY2" fmla="*/ 519619 h 814028"/>
                  <a:gd name="connsiteX3" fmla="*/ 469653 w 814028"/>
                  <a:gd name="connsiteY3" fmla="*/ 516018 h 814028"/>
                  <a:gd name="connsiteX4" fmla="*/ 566490 w 814028"/>
                  <a:gd name="connsiteY4" fmla="*/ 505215 h 814028"/>
                  <a:gd name="connsiteX5" fmla="*/ 553171 w 814028"/>
                  <a:gd name="connsiteY5" fmla="*/ 518538 h 814028"/>
                  <a:gd name="connsiteX6" fmla="*/ 553171 w 814028"/>
                  <a:gd name="connsiteY6" fmla="*/ 541224 h 814028"/>
                  <a:gd name="connsiteX7" fmla="*/ 579090 w 814028"/>
                  <a:gd name="connsiteY7" fmla="*/ 541224 h 814028"/>
                  <a:gd name="connsiteX8" fmla="*/ 579090 w 814028"/>
                  <a:gd name="connsiteY8" fmla="*/ 518538 h 814028"/>
                  <a:gd name="connsiteX9" fmla="*/ 566490 w 814028"/>
                  <a:gd name="connsiteY9" fmla="*/ 505215 h 814028"/>
                  <a:gd name="connsiteX10" fmla="*/ 458853 w 814028"/>
                  <a:gd name="connsiteY10" fmla="*/ 505215 h 814028"/>
                  <a:gd name="connsiteX11" fmla="*/ 446973 w 814028"/>
                  <a:gd name="connsiteY11" fmla="*/ 509896 h 814028"/>
                  <a:gd name="connsiteX12" fmla="*/ 445173 w 814028"/>
                  <a:gd name="connsiteY12" fmla="*/ 512417 h 814028"/>
                  <a:gd name="connsiteX13" fmla="*/ 445173 w 814028"/>
                  <a:gd name="connsiteY13" fmla="*/ 608560 h 814028"/>
                  <a:gd name="connsiteX14" fmla="*/ 445173 w 814028"/>
                  <a:gd name="connsiteY14" fmla="*/ 611081 h 814028"/>
                  <a:gd name="connsiteX15" fmla="*/ 446253 w 814028"/>
                  <a:gd name="connsiteY15" fmla="*/ 612161 h 814028"/>
                  <a:gd name="connsiteX16" fmla="*/ 446253 w 814028"/>
                  <a:gd name="connsiteY16" fmla="*/ 609280 h 814028"/>
                  <a:gd name="connsiteX17" fmla="*/ 446253 w 814028"/>
                  <a:gd name="connsiteY17" fmla="*/ 513497 h 814028"/>
                  <a:gd name="connsiteX18" fmla="*/ 448053 w 814028"/>
                  <a:gd name="connsiteY18" fmla="*/ 510616 h 814028"/>
                  <a:gd name="connsiteX19" fmla="*/ 459573 w 814028"/>
                  <a:gd name="connsiteY19" fmla="*/ 506295 h 814028"/>
                  <a:gd name="connsiteX20" fmla="*/ 466053 w 814028"/>
                  <a:gd name="connsiteY20" fmla="*/ 508816 h 814028"/>
                  <a:gd name="connsiteX21" fmla="*/ 458853 w 814028"/>
                  <a:gd name="connsiteY21" fmla="*/ 505215 h 814028"/>
                  <a:gd name="connsiteX22" fmla="*/ 304416 w 814028"/>
                  <a:gd name="connsiteY22" fmla="*/ 481809 h 814028"/>
                  <a:gd name="connsiteX23" fmla="*/ 332856 w 814028"/>
                  <a:gd name="connsiteY23" fmla="*/ 481809 h 814028"/>
                  <a:gd name="connsiteX24" fmla="*/ 332856 w 814028"/>
                  <a:gd name="connsiteY24" fmla="*/ 603159 h 814028"/>
                  <a:gd name="connsiteX25" fmla="*/ 332856 w 814028"/>
                  <a:gd name="connsiteY25" fmla="*/ 609280 h 814028"/>
                  <a:gd name="connsiteX26" fmla="*/ 342935 w 814028"/>
                  <a:gd name="connsiteY26" fmla="*/ 614682 h 814028"/>
                  <a:gd name="connsiteX27" fmla="*/ 357335 w 814028"/>
                  <a:gd name="connsiteY27" fmla="*/ 603879 h 814028"/>
                  <a:gd name="connsiteX28" fmla="*/ 358055 w 814028"/>
                  <a:gd name="connsiteY28" fmla="*/ 601358 h 814028"/>
                  <a:gd name="connsiteX29" fmla="*/ 358055 w 814028"/>
                  <a:gd name="connsiteY29" fmla="*/ 481809 h 814028"/>
                  <a:gd name="connsiteX30" fmla="*/ 386855 w 814028"/>
                  <a:gd name="connsiteY30" fmla="*/ 481809 h 814028"/>
                  <a:gd name="connsiteX31" fmla="*/ 386855 w 814028"/>
                  <a:gd name="connsiteY31" fmla="*/ 565350 h 814028"/>
                  <a:gd name="connsiteX32" fmla="*/ 386855 w 814028"/>
                  <a:gd name="connsiteY32" fmla="*/ 642768 h 814028"/>
                  <a:gd name="connsiteX33" fmla="*/ 358055 w 814028"/>
                  <a:gd name="connsiteY33" fmla="*/ 642768 h 814028"/>
                  <a:gd name="connsiteX34" fmla="*/ 358055 w 814028"/>
                  <a:gd name="connsiteY34" fmla="*/ 624764 h 814028"/>
                  <a:gd name="connsiteX35" fmla="*/ 356256 w 814028"/>
                  <a:gd name="connsiteY35" fmla="*/ 627285 h 814028"/>
                  <a:gd name="connsiteX36" fmla="*/ 333936 w 814028"/>
                  <a:gd name="connsiteY36" fmla="*/ 643489 h 814028"/>
                  <a:gd name="connsiteX37" fmla="*/ 320616 w 814028"/>
                  <a:gd name="connsiteY37" fmla="*/ 644569 h 814028"/>
                  <a:gd name="connsiteX38" fmla="*/ 306936 w 814028"/>
                  <a:gd name="connsiteY38" fmla="*/ 633766 h 814028"/>
                  <a:gd name="connsiteX39" fmla="*/ 304416 w 814028"/>
                  <a:gd name="connsiteY39" fmla="*/ 616482 h 814028"/>
                  <a:gd name="connsiteX40" fmla="*/ 570810 w 814028"/>
                  <a:gd name="connsiteY40" fmla="*/ 479289 h 814028"/>
                  <a:gd name="connsiteX41" fmla="*/ 583410 w 814028"/>
                  <a:gd name="connsiteY41" fmla="*/ 481809 h 814028"/>
                  <a:gd name="connsiteX42" fmla="*/ 607889 w 814028"/>
                  <a:gd name="connsiteY42" fmla="*/ 510616 h 814028"/>
                  <a:gd name="connsiteX43" fmla="*/ 609689 w 814028"/>
                  <a:gd name="connsiteY43" fmla="*/ 526820 h 814028"/>
                  <a:gd name="connsiteX44" fmla="*/ 609689 w 814028"/>
                  <a:gd name="connsiteY44" fmla="*/ 567150 h 814028"/>
                  <a:gd name="connsiteX45" fmla="*/ 553891 w 814028"/>
                  <a:gd name="connsiteY45" fmla="*/ 567150 h 814028"/>
                  <a:gd name="connsiteX46" fmla="*/ 553891 w 814028"/>
                  <a:gd name="connsiteY46" fmla="*/ 607480 h 814028"/>
                  <a:gd name="connsiteX47" fmla="*/ 567210 w 814028"/>
                  <a:gd name="connsiteY47" fmla="*/ 621163 h 814028"/>
                  <a:gd name="connsiteX48" fmla="*/ 579810 w 814028"/>
                  <a:gd name="connsiteY48" fmla="*/ 607480 h 814028"/>
                  <a:gd name="connsiteX49" fmla="*/ 579810 w 814028"/>
                  <a:gd name="connsiteY49" fmla="*/ 586955 h 814028"/>
                  <a:gd name="connsiteX50" fmla="*/ 609329 w 814028"/>
                  <a:gd name="connsiteY50" fmla="*/ 586955 h 814028"/>
                  <a:gd name="connsiteX51" fmla="*/ 606089 w 814028"/>
                  <a:gd name="connsiteY51" fmla="*/ 621163 h 814028"/>
                  <a:gd name="connsiteX52" fmla="*/ 575490 w 814028"/>
                  <a:gd name="connsiteY52" fmla="*/ 646369 h 814028"/>
                  <a:gd name="connsiteX53" fmla="*/ 547771 w 814028"/>
                  <a:gd name="connsiteY53" fmla="*/ 643489 h 814028"/>
                  <a:gd name="connsiteX54" fmla="*/ 525091 w 814028"/>
                  <a:gd name="connsiteY54" fmla="*/ 615762 h 814028"/>
                  <a:gd name="connsiteX55" fmla="*/ 523291 w 814028"/>
                  <a:gd name="connsiteY55" fmla="*/ 597758 h 814028"/>
                  <a:gd name="connsiteX56" fmla="*/ 523291 w 814028"/>
                  <a:gd name="connsiteY56" fmla="*/ 526820 h 814028"/>
                  <a:gd name="connsiteX57" fmla="*/ 535171 w 814028"/>
                  <a:gd name="connsiteY57" fmla="*/ 493692 h 814028"/>
                  <a:gd name="connsiteX58" fmla="*/ 570810 w 814028"/>
                  <a:gd name="connsiteY58" fmla="*/ 479289 h 814028"/>
                  <a:gd name="connsiteX59" fmla="*/ 415654 w 814028"/>
                  <a:gd name="connsiteY59" fmla="*/ 425276 h 814028"/>
                  <a:gd name="connsiteX60" fmla="*/ 445173 w 814028"/>
                  <a:gd name="connsiteY60" fmla="*/ 425276 h 814028"/>
                  <a:gd name="connsiteX61" fmla="*/ 445173 w 814028"/>
                  <a:gd name="connsiteY61" fmla="*/ 497293 h 814028"/>
                  <a:gd name="connsiteX62" fmla="*/ 448053 w 814028"/>
                  <a:gd name="connsiteY62" fmla="*/ 491892 h 814028"/>
                  <a:gd name="connsiteX63" fmla="*/ 464973 w 814028"/>
                  <a:gd name="connsiteY63" fmla="*/ 481089 h 814028"/>
                  <a:gd name="connsiteX64" fmla="*/ 495572 w 814028"/>
                  <a:gd name="connsiteY64" fmla="*/ 494413 h 814028"/>
                  <a:gd name="connsiteX65" fmla="*/ 499892 w 814028"/>
                  <a:gd name="connsiteY65" fmla="*/ 518538 h 814028"/>
                  <a:gd name="connsiteX66" fmla="*/ 499892 w 814028"/>
                  <a:gd name="connsiteY66" fmla="*/ 609280 h 814028"/>
                  <a:gd name="connsiteX67" fmla="*/ 497372 w 814028"/>
                  <a:gd name="connsiteY67" fmla="*/ 627285 h 814028"/>
                  <a:gd name="connsiteX68" fmla="*/ 472173 w 814028"/>
                  <a:gd name="connsiteY68" fmla="*/ 645289 h 814028"/>
                  <a:gd name="connsiteX69" fmla="*/ 446973 w 814028"/>
                  <a:gd name="connsiteY69" fmla="*/ 633766 h 814028"/>
                  <a:gd name="connsiteX70" fmla="*/ 444453 w 814028"/>
                  <a:gd name="connsiteY70" fmla="*/ 630886 h 814028"/>
                  <a:gd name="connsiteX71" fmla="*/ 444453 w 814028"/>
                  <a:gd name="connsiteY71" fmla="*/ 643489 h 814028"/>
                  <a:gd name="connsiteX72" fmla="*/ 415654 w 814028"/>
                  <a:gd name="connsiteY72" fmla="*/ 643489 h 814028"/>
                  <a:gd name="connsiteX73" fmla="*/ 201819 w 814028"/>
                  <a:gd name="connsiteY73" fmla="*/ 425276 h 814028"/>
                  <a:gd name="connsiteX74" fmla="*/ 303336 w 814028"/>
                  <a:gd name="connsiteY74" fmla="*/ 425276 h 814028"/>
                  <a:gd name="connsiteX75" fmla="*/ 303336 w 814028"/>
                  <a:gd name="connsiteY75" fmla="*/ 456603 h 814028"/>
                  <a:gd name="connsiteX76" fmla="*/ 269137 w 814028"/>
                  <a:gd name="connsiteY76" fmla="*/ 456603 h 814028"/>
                  <a:gd name="connsiteX77" fmla="*/ 269137 w 814028"/>
                  <a:gd name="connsiteY77" fmla="*/ 642768 h 814028"/>
                  <a:gd name="connsiteX78" fmla="*/ 236018 w 814028"/>
                  <a:gd name="connsiteY78" fmla="*/ 642768 h 814028"/>
                  <a:gd name="connsiteX79" fmla="*/ 236018 w 814028"/>
                  <a:gd name="connsiteY79" fmla="*/ 456603 h 814028"/>
                  <a:gd name="connsiteX80" fmla="*/ 201819 w 814028"/>
                  <a:gd name="connsiteY80" fmla="*/ 456603 h 814028"/>
                  <a:gd name="connsiteX81" fmla="*/ 236018 w 814028"/>
                  <a:gd name="connsiteY81" fmla="*/ 375944 h 814028"/>
                  <a:gd name="connsiteX82" fmla="*/ 165100 w 814028"/>
                  <a:gd name="connsiteY82" fmla="*/ 448681 h 814028"/>
                  <a:gd name="connsiteX83" fmla="*/ 165100 w 814028"/>
                  <a:gd name="connsiteY83" fmla="*/ 627285 h 814028"/>
                  <a:gd name="connsiteX84" fmla="*/ 236018 w 814028"/>
                  <a:gd name="connsiteY84" fmla="*/ 700022 h 814028"/>
                  <a:gd name="connsiteX85" fmla="*/ 578010 w 814028"/>
                  <a:gd name="connsiteY85" fmla="*/ 700022 h 814028"/>
                  <a:gd name="connsiteX86" fmla="*/ 648928 w 814028"/>
                  <a:gd name="connsiteY86" fmla="*/ 627285 h 814028"/>
                  <a:gd name="connsiteX87" fmla="*/ 648928 w 814028"/>
                  <a:gd name="connsiteY87" fmla="*/ 448681 h 814028"/>
                  <a:gd name="connsiteX88" fmla="*/ 578010 w 814028"/>
                  <a:gd name="connsiteY88" fmla="*/ 375944 h 814028"/>
                  <a:gd name="connsiteX89" fmla="*/ 236018 w 814028"/>
                  <a:gd name="connsiteY89" fmla="*/ 375944 h 814028"/>
                  <a:gd name="connsiteX90" fmla="*/ 391138 w 814028"/>
                  <a:gd name="connsiteY90" fmla="*/ 193111 h 814028"/>
                  <a:gd name="connsiteX91" fmla="*/ 403818 w 814028"/>
                  <a:gd name="connsiteY91" fmla="*/ 205321 h 814028"/>
                  <a:gd name="connsiteX92" fmla="*/ 403818 w 814028"/>
                  <a:gd name="connsiteY92" fmla="*/ 292228 h 814028"/>
                  <a:gd name="connsiteX93" fmla="*/ 391138 w 814028"/>
                  <a:gd name="connsiteY93" fmla="*/ 304797 h 814028"/>
                  <a:gd name="connsiteX94" fmla="*/ 378458 w 814028"/>
                  <a:gd name="connsiteY94" fmla="*/ 292228 h 814028"/>
                  <a:gd name="connsiteX95" fmla="*/ 378458 w 814028"/>
                  <a:gd name="connsiteY95" fmla="*/ 205321 h 814028"/>
                  <a:gd name="connsiteX96" fmla="*/ 391138 w 814028"/>
                  <a:gd name="connsiteY96" fmla="*/ 193111 h 814028"/>
                  <a:gd name="connsiteX97" fmla="*/ 458788 w 814028"/>
                  <a:gd name="connsiteY97" fmla="*/ 169863 h 814028"/>
                  <a:gd name="connsiteX98" fmla="*/ 458788 w 814028"/>
                  <a:gd name="connsiteY98" fmla="*/ 308590 h 814028"/>
                  <a:gd name="connsiteX99" fmla="*/ 460594 w 814028"/>
                  <a:gd name="connsiteY99" fmla="*/ 320151 h 814028"/>
                  <a:gd name="connsiteX100" fmla="*/ 484788 w 814028"/>
                  <a:gd name="connsiteY100" fmla="*/ 332796 h 814028"/>
                  <a:gd name="connsiteX101" fmla="*/ 503565 w 814028"/>
                  <a:gd name="connsiteY101" fmla="*/ 323041 h 814028"/>
                  <a:gd name="connsiteX102" fmla="*/ 512593 w 814028"/>
                  <a:gd name="connsiteY102" fmla="*/ 314010 h 814028"/>
                  <a:gd name="connsiteX103" fmla="*/ 512593 w 814028"/>
                  <a:gd name="connsiteY103" fmla="*/ 330989 h 814028"/>
                  <a:gd name="connsiteX104" fmla="*/ 542564 w 814028"/>
                  <a:gd name="connsiteY104" fmla="*/ 330989 h 814028"/>
                  <a:gd name="connsiteX105" fmla="*/ 542564 w 814028"/>
                  <a:gd name="connsiteY105" fmla="*/ 169863 h 814028"/>
                  <a:gd name="connsiteX106" fmla="*/ 512593 w 814028"/>
                  <a:gd name="connsiteY106" fmla="*/ 169863 h 814028"/>
                  <a:gd name="connsiteX107" fmla="*/ 512593 w 814028"/>
                  <a:gd name="connsiteY107" fmla="*/ 289443 h 814028"/>
                  <a:gd name="connsiteX108" fmla="*/ 512593 w 814028"/>
                  <a:gd name="connsiteY108" fmla="*/ 292333 h 814028"/>
                  <a:gd name="connsiteX109" fmla="*/ 498148 w 814028"/>
                  <a:gd name="connsiteY109" fmla="*/ 303171 h 814028"/>
                  <a:gd name="connsiteX110" fmla="*/ 488399 w 814028"/>
                  <a:gd name="connsiteY110" fmla="*/ 297752 h 814028"/>
                  <a:gd name="connsiteX111" fmla="*/ 488399 w 814028"/>
                  <a:gd name="connsiteY111" fmla="*/ 293056 h 814028"/>
                  <a:gd name="connsiteX112" fmla="*/ 488399 w 814028"/>
                  <a:gd name="connsiteY112" fmla="*/ 169863 h 814028"/>
                  <a:gd name="connsiteX113" fmla="*/ 391138 w 814028"/>
                  <a:gd name="connsiteY113" fmla="*/ 165100 h 814028"/>
                  <a:gd name="connsiteX114" fmla="*/ 347663 w 814028"/>
                  <a:gd name="connsiteY114" fmla="*/ 208194 h 814028"/>
                  <a:gd name="connsiteX115" fmla="*/ 347663 w 814028"/>
                  <a:gd name="connsiteY115" fmla="*/ 291510 h 814028"/>
                  <a:gd name="connsiteX116" fmla="*/ 391138 w 814028"/>
                  <a:gd name="connsiteY116" fmla="*/ 334604 h 814028"/>
                  <a:gd name="connsiteX117" fmla="*/ 434613 w 814028"/>
                  <a:gd name="connsiteY117" fmla="*/ 291510 h 814028"/>
                  <a:gd name="connsiteX118" fmla="*/ 434613 w 814028"/>
                  <a:gd name="connsiteY118" fmla="*/ 208194 h 814028"/>
                  <a:gd name="connsiteX119" fmla="*/ 391138 w 814028"/>
                  <a:gd name="connsiteY119" fmla="*/ 165100 h 814028"/>
                  <a:gd name="connsiteX120" fmla="*/ 241300 w 814028"/>
                  <a:gd name="connsiteY120" fmla="*/ 111125 h 814028"/>
                  <a:gd name="connsiteX121" fmla="*/ 279258 w 814028"/>
                  <a:gd name="connsiteY121" fmla="*/ 236671 h 814028"/>
                  <a:gd name="connsiteX122" fmla="*/ 279981 w 814028"/>
                  <a:gd name="connsiteY122" fmla="*/ 240987 h 814028"/>
                  <a:gd name="connsiteX123" fmla="*/ 279981 w 814028"/>
                  <a:gd name="connsiteY123" fmla="*/ 329840 h 814028"/>
                  <a:gd name="connsiteX124" fmla="*/ 311795 w 814028"/>
                  <a:gd name="connsiteY124" fmla="*/ 329840 h 814028"/>
                  <a:gd name="connsiteX125" fmla="*/ 311795 w 814028"/>
                  <a:gd name="connsiteY125" fmla="*/ 240987 h 814028"/>
                  <a:gd name="connsiteX126" fmla="*/ 312518 w 814028"/>
                  <a:gd name="connsiteY126" fmla="*/ 236671 h 814028"/>
                  <a:gd name="connsiteX127" fmla="*/ 350477 w 814028"/>
                  <a:gd name="connsiteY127" fmla="*/ 111125 h 814028"/>
                  <a:gd name="connsiteX128" fmla="*/ 316133 w 814028"/>
                  <a:gd name="connsiteY128" fmla="*/ 111125 h 814028"/>
                  <a:gd name="connsiteX129" fmla="*/ 295526 w 814028"/>
                  <a:gd name="connsiteY129" fmla="*/ 196381 h 814028"/>
                  <a:gd name="connsiteX130" fmla="*/ 275643 w 814028"/>
                  <a:gd name="connsiteY130" fmla="*/ 111125 h 814028"/>
                  <a:gd name="connsiteX131" fmla="*/ 0 w 814028"/>
                  <a:gd name="connsiteY131" fmla="*/ 0 h 814028"/>
                  <a:gd name="connsiteX132" fmla="*/ 814028 w 814028"/>
                  <a:gd name="connsiteY132" fmla="*/ 0 h 814028"/>
                  <a:gd name="connsiteX133" fmla="*/ 814028 w 814028"/>
                  <a:gd name="connsiteY133" fmla="*/ 814028 h 814028"/>
                  <a:gd name="connsiteX134" fmla="*/ 407014 w 814028"/>
                  <a:gd name="connsiteY134" fmla="*/ 814028 h 814028"/>
                  <a:gd name="connsiteX135" fmla="*/ 0 w 814028"/>
                  <a:gd name="connsiteY135" fmla="*/ 814028 h 81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814028" h="814028">
                    <a:moveTo>
                      <a:pt x="469653" y="516018"/>
                    </a:moveTo>
                    <a:cubicBezTo>
                      <a:pt x="470013" y="517818"/>
                      <a:pt x="470373" y="519619"/>
                      <a:pt x="470373" y="521419"/>
                    </a:cubicBezTo>
                    <a:lnTo>
                      <a:pt x="470373" y="519619"/>
                    </a:lnTo>
                    <a:cubicBezTo>
                      <a:pt x="470373" y="518538"/>
                      <a:pt x="470013" y="517458"/>
                      <a:pt x="469653" y="516018"/>
                    </a:cubicBezTo>
                    <a:close/>
                    <a:moveTo>
                      <a:pt x="566490" y="505215"/>
                    </a:moveTo>
                    <a:cubicBezTo>
                      <a:pt x="559290" y="505215"/>
                      <a:pt x="553171" y="511697"/>
                      <a:pt x="553171" y="518538"/>
                    </a:cubicBezTo>
                    <a:lnTo>
                      <a:pt x="553171" y="541224"/>
                    </a:lnTo>
                    <a:lnTo>
                      <a:pt x="579090" y="541224"/>
                    </a:lnTo>
                    <a:lnTo>
                      <a:pt x="579090" y="518538"/>
                    </a:lnTo>
                    <a:cubicBezTo>
                      <a:pt x="579090" y="511697"/>
                      <a:pt x="573690" y="505215"/>
                      <a:pt x="566490" y="505215"/>
                    </a:cubicBezTo>
                    <a:close/>
                    <a:moveTo>
                      <a:pt x="458853" y="505215"/>
                    </a:moveTo>
                    <a:cubicBezTo>
                      <a:pt x="454173" y="504495"/>
                      <a:pt x="450573" y="507016"/>
                      <a:pt x="446973" y="509896"/>
                    </a:cubicBezTo>
                    <a:cubicBezTo>
                      <a:pt x="445173" y="510616"/>
                      <a:pt x="445173" y="512417"/>
                      <a:pt x="445173" y="512417"/>
                    </a:cubicBezTo>
                    <a:lnTo>
                      <a:pt x="445173" y="608560"/>
                    </a:lnTo>
                    <a:lnTo>
                      <a:pt x="445173" y="611081"/>
                    </a:lnTo>
                    <a:lnTo>
                      <a:pt x="446253" y="612161"/>
                    </a:lnTo>
                    <a:lnTo>
                      <a:pt x="446253" y="609280"/>
                    </a:lnTo>
                    <a:lnTo>
                      <a:pt x="446253" y="513497"/>
                    </a:lnTo>
                    <a:cubicBezTo>
                      <a:pt x="446253" y="513497"/>
                      <a:pt x="446253" y="511697"/>
                      <a:pt x="448053" y="510616"/>
                    </a:cubicBezTo>
                    <a:cubicBezTo>
                      <a:pt x="451653" y="508096"/>
                      <a:pt x="455253" y="505215"/>
                      <a:pt x="459573" y="506295"/>
                    </a:cubicBezTo>
                    <a:cubicBezTo>
                      <a:pt x="462453" y="506655"/>
                      <a:pt x="464253" y="507736"/>
                      <a:pt x="466053" y="508816"/>
                    </a:cubicBezTo>
                    <a:cubicBezTo>
                      <a:pt x="464253" y="507016"/>
                      <a:pt x="462093" y="505935"/>
                      <a:pt x="458853" y="505215"/>
                    </a:cubicBezTo>
                    <a:close/>
                    <a:moveTo>
                      <a:pt x="304416" y="481809"/>
                    </a:moveTo>
                    <a:lnTo>
                      <a:pt x="332856" y="481809"/>
                    </a:lnTo>
                    <a:lnTo>
                      <a:pt x="332856" y="603159"/>
                    </a:lnTo>
                    <a:lnTo>
                      <a:pt x="332856" y="609280"/>
                    </a:lnTo>
                    <a:cubicBezTo>
                      <a:pt x="333936" y="614682"/>
                      <a:pt x="338255" y="616482"/>
                      <a:pt x="342935" y="614682"/>
                    </a:cubicBezTo>
                    <a:cubicBezTo>
                      <a:pt x="349056" y="612881"/>
                      <a:pt x="353736" y="608560"/>
                      <a:pt x="357335" y="603879"/>
                    </a:cubicBezTo>
                    <a:cubicBezTo>
                      <a:pt x="358055" y="603159"/>
                      <a:pt x="358055" y="602079"/>
                      <a:pt x="358055" y="601358"/>
                    </a:cubicBezTo>
                    <a:lnTo>
                      <a:pt x="358055" y="481809"/>
                    </a:lnTo>
                    <a:lnTo>
                      <a:pt x="386855" y="481809"/>
                    </a:lnTo>
                    <a:lnTo>
                      <a:pt x="386855" y="565350"/>
                    </a:lnTo>
                    <a:lnTo>
                      <a:pt x="386855" y="642768"/>
                    </a:lnTo>
                    <a:lnTo>
                      <a:pt x="358055" y="642768"/>
                    </a:lnTo>
                    <a:lnTo>
                      <a:pt x="358055" y="624764"/>
                    </a:lnTo>
                    <a:cubicBezTo>
                      <a:pt x="357335" y="625484"/>
                      <a:pt x="356256" y="626565"/>
                      <a:pt x="356256" y="627285"/>
                    </a:cubicBezTo>
                    <a:cubicBezTo>
                      <a:pt x="350136" y="634486"/>
                      <a:pt x="342935" y="639888"/>
                      <a:pt x="333936" y="643489"/>
                    </a:cubicBezTo>
                    <a:cubicBezTo>
                      <a:pt x="329256" y="645289"/>
                      <a:pt x="324936" y="645289"/>
                      <a:pt x="320616" y="644569"/>
                    </a:cubicBezTo>
                    <a:cubicBezTo>
                      <a:pt x="314136" y="643489"/>
                      <a:pt x="309816" y="639888"/>
                      <a:pt x="306936" y="633766"/>
                    </a:cubicBezTo>
                    <a:cubicBezTo>
                      <a:pt x="304416" y="628365"/>
                      <a:pt x="304416" y="622964"/>
                      <a:pt x="304416" y="616482"/>
                    </a:cubicBezTo>
                    <a:close/>
                    <a:moveTo>
                      <a:pt x="570810" y="479289"/>
                    </a:moveTo>
                    <a:cubicBezTo>
                      <a:pt x="575490" y="479289"/>
                      <a:pt x="579810" y="480009"/>
                      <a:pt x="583410" y="481809"/>
                    </a:cubicBezTo>
                    <a:cubicBezTo>
                      <a:pt x="597090" y="486491"/>
                      <a:pt x="605009" y="497293"/>
                      <a:pt x="607889" y="510616"/>
                    </a:cubicBezTo>
                    <a:cubicBezTo>
                      <a:pt x="608609" y="516018"/>
                      <a:pt x="609689" y="521419"/>
                      <a:pt x="609689" y="526820"/>
                    </a:cubicBezTo>
                    <a:lnTo>
                      <a:pt x="609689" y="567150"/>
                    </a:lnTo>
                    <a:lnTo>
                      <a:pt x="553891" y="567150"/>
                    </a:lnTo>
                    <a:lnTo>
                      <a:pt x="553891" y="607480"/>
                    </a:lnTo>
                    <a:cubicBezTo>
                      <a:pt x="553891" y="614682"/>
                      <a:pt x="559290" y="621163"/>
                      <a:pt x="567210" y="621163"/>
                    </a:cubicBezTo>
                    <a:cubicBezTo>
                      <a:pt x="574410" y="621163"/>
                      <a:pt x="579810" y="615762"/>
                      <a:pt x="579810" y="607480"/>
                    </a:cubicBezTo>
                    <a:lnTo>
                      <a:pt x="579810" y="586955"/>
                    </a:lnTo>
                    <a:lnTo>
                      <a:pt x="609329" y="586955"/>
                    </a:lnTo>
                    <a:cubicBezTo>
                      <a:pt x="608609" y="587675"/>
                      <a:pt x="609329" y="610721"/>
                      <a:pt x="606089" y="621163"/>
                    </a:cubicBezTo>
                    <a:cubicBezTo>
                      <a:pt x="600689" y="635567"/>
                      <a:pt x="590610" y="644569"/>
                      <a:pt x="575490" y="646369"/>
                    </a:cubicBezTo>
                    <a:cubicBezTo>
                      <a:pt x="565410" y="648170"/>
                      <a:pt x="556771" y="647090"/>
                      <a:pt x="547771" y="643489"/>
                    </a:cubicBezTo>
                    <a:cubicBezTo>
                      <a:pt x="535171" y="638087"/>
                      <a:pt x="528691" y="628365"/>
                      <a:pt x="525091" y="615762"/>
                    </a:cubicBezTo>
                    <a:cubicBezTo>
                      <a:pt x="523291" y="609280"/>
                      <a:pt x="523291" y="603879"/>
                      <a:pt x="523291" y="597758"/>
                    </a:cubicBezTo>
                    <a:lnTo>
                      <a:pt x="523291" y="526820"/>
                    </a:lnTo>
                    <a:cubicBezTo>
                      <a:pt x="523291" y="514217"/>
                      <a:pt x="526171" y="502695"/>
                      <a:pt x="535171" y="493692"/>
                    </a:cubicBezTo>
                    <a:cubicBezTo>
                      <a:pt x="544891" y="482890"/>
                      <a:pt x="557491" y="478209"/>
                      <a:pt x="570810" y="479289"/>
                    </a:cubicBezTo>
                    <a:close/>
                    <a:moveTo>
                      <a:pt x="415654" y="425276"/>
                    </a:moveTo>
                    <a:lnTo>
                      <a:pt x="445173" y="425276"/>
                    </a:lnTo>
                    <a:lnTo>
                      <a:pt x="445173" y="497293"/>
                    </a:lnTo>
                    <a:lnTo>
                      <a:pt x="448053" y="491892"/>
                    </a:lnTo>
                    <a:cubicBezTo>
                      <a:pt x="452373" y="486491"/>
                      <a:pt x="457773" y="482890"/>
                      <a:pt x="464973" y="481089"/>
                    </a:cubicBezTo>
                    <a:cubicBezTo>
                      <a:pt x="475773" y="478209"/>
                      <a:pt x="489092" y="481809"/>
                      <a:pt x="495572" y="494413"/>
                    </a:cubicBezTo>
                    <a:cubicBezTo>
                      <a:pt x="499172" y="502695"/>
                      <a:pt x="499892" y="510616"/>
                      <a:pt x="499892" y="518538"/>
                    </a:cubicBezTo>
                    <a:lnTo>
                      <a:pt x="499892" y="609280"/>
                    </a:lnTo>
                    <a:cubicBezTo>
                      <a:pt x="499892" y="616482"/>
                      <a:pt x="499172" y="621883"/>
                      <a:pt x="497372" y="627285"/>
                    </a:cubicBezTo>
                    <a:cubicBezTo>
                      <a:pt x="493772" y="639168"/>
                      <a:pt x="484772" y="645289"/>
                      <a:pt x="472173" y="645289"/>
                    </a:cubicBezTo>
                    <a:cubicBezTo>
                      <a:pt x="462453" y="645289"/>
                      <a:pt x="454173" y="640968"/>
                      <a:pt x="446973" y="633766"/>
                    </a:cubicBezTo>
                    <a:lnTo>
                      <a:pt x="444453" y="630886"/>
                    </a:lnTo>
                    <a:lnTo>
                      <a:pt x="444453" y="643489"/>
                    </a:lnTo>
                    <a:lnTo>
                      <a:pt x="415654" y="643489"/>
                    </a:lnTo>
                    <a:close/>
                    <a:moveTo>
                      <a:pt x="201819" y="425276"/>
                    </a:moveTo>
                    <a:lnTo>
                      <a:pt x="303336" y="425276"/>
                    </a:lnTo>
                    <a:lnTo>
                      <a:pt x="303336" y="456603"/>
                    </a:lnTo>
                    <a:lnTo>
                      <a:pt x="269137" y="456603"/>
                    </a:lnTo>
                    <a:lnTo>
                      <a:pt x="269137" y="642768"/>
                    </a:lnTo>
                    <a:lnTo>
                      <a:pt x="236018" y="642768"/>
                    </a:lnTo>
                    <a:lnTo>
                      <a:pt x="236018" y="456603"/>
                    </a:lnTo>
                    <a:lnTo>
                      <a:pt x="201819" y="456603"/>
                    </a:lnTo>
                    <a:close/>
                    <a:moveTo>
                      <a:pt x="236018" y="375944"/>
                    </a:moveTo>
                    <a:cubicBezTo>
                      <a:pt x="196419" y="376664"/>
                      <a:pt x="165100" y="409072"/>
                      <a:pt x="165100" y="448681"/>
                    </a:cubicBezTo>
                    <a:lnTo>
                      <a:pt x="165100" y="627285"/>
                    </a:lnTo>
                    <a:cubicBezTo>
                      <a:pt x="165100" y="666894"/>
                      <a:pt x="196419" y="699302"/>
                      <a:pt x="236018" y="700022"/>
                    </a:cubicBezTo>
                    <a:cubicBezTo>
                      <a:pt x="350136" y="702903"/>
                      <a:pt x="464253" y="702903"/>
                      <a:pt x="578010" y="700022"/>
                    </a:cubicBezTo>
                    <a:cubicBezTo>
                      <a:pt x="617609" y="699302"/>
                      <a:pt x="648928" y="666894"/>
                      <a:pt x="648928" y="627285"/>
                    </a:cubicBezTo>
                    <a:lnTo>
                      <a:pt x="648928" y="448681"/>
                    </a:lnTo>
                    <a:cubicBezTo>
                      <a:pt x="648928" y="409072"/>
                      <a:pt x="617609" y="376664"/>
                      <a:pt x="578010" y="375944"/>
                    </a:cubicBezTo>
                    <a:cubicBezTo>
                      <a:pt x="464253" y="373063"/>
                      <a:pt x="350136" y="373063"/>
                      <a:pt x="236018" y="375944"/>
                    </a:cubicBezTo>
                    <a:close/>
                    <a:moveTo>
                      <a:pt x="391138" y="193111"/>
                    </a:moveTo>
                    <a:cubicBezTo>
                      <a:pt x="398384" y="193111"/>
                      <a:pt x="403818" y="198498"/>
                      <a:pt x="403818" y="205321"/>
                    </a:cubicBezTo>
                    <a:lnTo>
                      <a:pt x="403818" y="292228"/>
                    </a:lnTo>
                    <a:cubicBezTo>
                      <a:pt x="403818" y="299410"/>
                      <a:pt x="398384" y="304797"/>
                      <a:pt x="391138" y="304797"/>
                    </a:cubicBezTo>
                    <a:cubicBezTo>
                      <a:pt x="383892" y="304797"/>
                      <a:pt x="378458" y="299410"/>
                      <a:pt x="378458" y="292228"/>
                    </a:cubicBezTo>
                    <a:lnTo>
                      <a:pt x="378458" y="205321"/>
                    </a:lnTo>
                    <a:cubicBezTo>
                      <a:pt x="378458" y="198498"/>
                      <a:pt x="383892" y="193111"/>
                      <a:pt x="391138" y="193111"/>
                    </a:cubicBezTo>
                    <a:close/>
                    <a:moveTo>
                      <a:pt x="458788" y="169863"/>
                    </a:moveTo>
                    <a:lnTo>
                      <a:pt x="458788" y="308590"/>
                    </a:lnTo>
                    <a:cubicBezTo>
                      <a:pt x="458788" y="312203"/>
                      <a:pt x="459510" y="316538"/>
                      <a:pt x="460594" y="320151"/>
                    </a:cubicBezTo>
                    <a:cubicBezTo>
                      <a:pt x="464205" y="332073"/>
                      <a:pt x="473955" y="334602"/>
                      <a:pt x="484788" y="332796"/>
                    </a:cubicBezTo>
                    <a:cubicBezTo>
                      <a:pt x="492010" y="330989"/>
                      <a:pt x="498148" y="327376"/>
                      <a:pt x="503565" y="323041"/>
                    </a:cubicBezTo>
                    <a:lnTo>
                      <a:pt x="512593" y="314010"/>
                    </a:lnTo>
                    <a:lnTo>
                      <a:pt x="512593" y="330989"/>
                    </a:lnTo>
                    <a:lnTo>
                      <a:pt x="542564" y="330989"/>
                    </a:lnTo>
                    <a:lnTo>
                      <a:pt x="542564" y="169863"/>
                    </a:lnTo>
                    <a:lnTo>
                      <a:pt x="512593" y="169863"/>
                    </a:lnTo>
                    <a:lnTo>
                      <a:pt x="512593" y="289443"/>
                    </a:lnTo>
                    <a:cubicBezTo>
                      <a:pt x="512593" y="290527"/>
                      <a:pt x="513676" y="291250"/>
                      <a:pt x="512593" y="292333"/>
                    </a:cubicBezTo>
                    <a:cubicBezTo>
                      <a:pt x="508982" y="296669"/>
                      <a:pt x="504648" y="301365"/>
                      <a:pt x="498148" y="303171"/>
                    </a:cubicBezTo>
                    <a:cubicBezTo>
                      <a:pt x="492732" y="304978"/>
                      <a:pt x="489121" y="303171"/>
                      <a:pt x="488399" y="297752"/>
                    </a:cubicBezTo>
                    <a:lnTo>
                      <a:pt x="488399" y="293056"/>
                    </a:lnTo>
                    <a:lnTo>
                      <a:pt x="488399" y="169863"/>
                    </a:lnTo>
                    <a:close/>
                    <a:moveTo>
                      <a:pt x="391138" y="165100"/>
                    </a:moveTo>
                    <a:cubicBezTo>
                      <a:pt x="367589" y="165100"/>
                      <a:pt x="347663" y="184133"/>
                      <a:pt x="347663" y="208194"/>
                    </a:cubicBezTo>
                    <a:lnTo>
                      <a:pt x="347663" y="291510"/>
                    </a:lnTo>
                    <a:cubicBezTo>
                      <a:pt x="347663" y="314853"/>
                      <a:pt x="366865" y="334604"/>
                      <a:pt x="391138" y="334604"/>
                    </a:cubicBezTo>
                    <a:cubicBezTo>
                      <a:pt x="414687" y="334604"/>
                      <a:pt x="434613" y="315571"/>
                      <a:pt x="434613" y="291510"/>
                    </a:cubicBezTo>
                    <a:lnTo>
                      <a:pt x="434613" y="208194"/>
                    </a:lnTo>
                    <a:cubicBezTo>
                      <a:pt x="434613" y="184133"/>
                      <a:pt x="414687" y="165100"/>
                      <a:pt x="391138" y="165100"/>
                    </a:cubicBezTo>
                    <a:close/>
                    <a:moveTo>
                      <a:pt x="241300" y="111125"/>
                    </a:moveTo>
                    <a:cubicBezTo>
                      <a:pt x="241300" y="111125"/>
                      <a:pt x="267329" y="197100"/>
                      <a:pt x="279258" y="236671"/>
                    </a:cubicBezTo>
                    <a:cubicBezTo>
                      <a:pt x="279258" y="238469"/>
                      <a:pt x="279981" y="239189"/>
                      <a:pt x="279981" y="240987"/>
                    </a:cubicBezTo>
                    <a:lnTo>
                      <a:pt x="279981" y="329840"/>
                    </a:lnTo>
                    <a:lnTo>
                      <a:pt x="311795" y="329840"/>
                    </a:lnTo>
                    <a:lnTo>
                      <a:pt x="311795" y="240987"/>
                    </a:lnTo>
                    <a:cubicBezTo>
                      <a:pt x="311795" y="239189"/>
                      <a:pt x="311795" y="238469"/>
                      <a:pt x="312518" y="236671"/>
                    </a:cubicBezTo>
                    <a:cubicBezTo>
                      <a:pt x="324447" y="198180"/>
                      <a:pt x="350477" y="111125"/>
                      <a:pt x="350477" y="111125"/>
                    </a:cubicBezTo>
                    <a:lnTo>
                      <a:pt x="316133" y="111125"/>
                    </a:lnTo>
                    <a:cubicBezTo>
                      <a:pt x="316133" y="111844"/>
                      <a:pt x="301672" y="169401"/>
                      <a:pt x="295526" y="196381"/>
                    </a:cubicBezTo>
                    <a:cubicBezTo>
                      <a:pt x="289019" y="169401"/>
                      <a:pt x="275643" y="111125"/>
                      <a:pt x="275643" y="111125"/>
                    </a:cubicBezTo>
                    <a:close/>
                    <a:moveTo>
                      <a:pt x="0" y="0"/>
                    </a:moveTo>
                    <a:lnTo>
                      <a:pt x="814028" y="0"/>
                    </a:lnTo>
                    <a:lnTo>
                      <a:pt x="814028" y="814028"/>
                    </a:lnTo>
                    <a:lnTo>
                      <a:pt x="407014" y="814028"/>
                    </a:lnTo>
                    <a:lnTo>
                      <a:pt x="0" y="814028"/>
                    </a:lnTo>
                    <a:close/>
                  </a:path>
                </a:pathLst>
              </a:custGeom>
              <a:solidFill>
                <a:srgbClr val="DC472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hr-HR" noProof="1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1270DC7-4BB8-47E4-AEB4-331278113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70584" y="3983855"/>
              <a:ext cx="1010045" cy="10100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3255210"/>
      </p:ext>
    </p:extLst>
  </p:cSld>
  <p:clrMapOvr>
    <a:masterClrMapping/>
  </p:clrMapOvr>
</p:sld>
</file>

<file path=ppt/theme/theme1.xml><?xml version="1.0" encoding="utf-8"?>
<a:theme xmlns:a="http://schemas.openxmlformats.org/drawingml/2006/main" name="2-Sivo">
  <a:themeElements>
    <a:clrScheme name="Oikon 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2683C"/>
      </a:accent1>
      <a:accent2>
        <a:srgbClr val="808E9A"/>
      </a:accent2>
      <a:accent3>
        <a:srgbClr val="91D0D5"/>
      </a:accent3>
      <a:accent4>
        <a:srgbClr val="ADA29B"/>
      </a:accent4>
      <a:accent5>
        <a:srgbClr val="404140"/>
      </a:accent5>
      <a:accent6>
        <a:srgbClr val="D6D7D6"/>
      </a:accent6>
      <a:hlink>
        <a:srgbClr val="0563C1"/>
      </a:hlink>
      <a:folHlink>
        <a:srgbClr val="4041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Segoe UI" panose="020B0502040204020203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ikon_prezentacija_template_NOVO_7-2022_v2" id="{5987DE81-A853-40DB-BE96-D2BE10BD23A9}" vid="{36512B50-C159-42A6-822F-85A9E3C43BC4}"/>
    </a:ext>
  </a:extLst>
</a:theme>
</file>

<file path=ppt/theme/theme2.xml><?xml version="1.0" encoding="utf-8"?>
<a:theme xmlns:a="http://schemas.openxmlformats.org/drawingml/2006/main" name="Šuma">
  <a:themeElements>
    <a:clrScheme name="Oikon 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2683C"/>
      </a:accent1>
      <a:accent2>
        <a:srgbClr val="808E9A"/>
      </a:accent2>
      <a:accent3>
        <a:srgbClr val="91D0D5"/>
      </a:accent3>
      <a:accent4>
        <a:srgbClr val="ADA29B"/>
      </a:accent4>
      <a:accent5>
        <a:srgbClr val="404140"/>
      </a:accent5>
      <a:accent6>
        <a:srgbClr val="D6D7D6"/>
      </a:accent6>
      <a:hlink>
        <a:srgbClr val="0563C1"/>
      </a:hlink>
      <a:folHlink>
        <a:srgbClr val="4041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algn="r">
          <a:defRPr sz="1400" dirty="0">
            <a:latin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ikon_prezentacija_template_NOVO_7-2022_v2" id="{5987DE81-A853-40DB-BE96-D2BE10BD23A9}" vid="{29E26FA2-EC78-458C-A717-902DB8D5C089}"/>
    </a:ext>
  </a:extLst>
</a:theme>
</file>

<file path=ppt/theme/theme3.xml><?xml version="1.0" encoding="utf-8"?>
<a:theme xmlns:a="http://schemas.openxmlformats.org/drawingml/2006/main" name="More">
  <a:themeElements>
    <a:clrScheme name="Oikon 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2683C"/>
      </a:accent1>
      <a:accent2>
        <a:srgbClr val="808E9A"/>
      </a:accent2>
      <a:accent3>
        <a:srgbClr val="91D0D5"/>
      </a:accent3>
      <a:accent4>
        <a:srgbClr val="ADA29B"/>
      </a:accent4>
      <a:accent5>
        <a:srgbClr val="404140"/>
      </a:accent5>
      <a:accent6>
        <a:srgbClr val="D6D7D6"/>
      </a:accent6>
      <a:hlink>
        <a:srgbClr val="0563C1"/>
      </a:hlink>
      <a:folHlink>
        <a:srgbClr val="4041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Segoe UI" panose="020B0502040204020203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ikon_prezentacija_template_NOVO_7-2022_v2" id="{5987DE81-A853-40DB-BE96-D2BE10BD23A9}" vid="{CAAF2664-0A65-4ED9-8900-9C37FF2E2372}"/>
    </a:ext>
  </a:extLst>
</a:theme>
</file>

<file path=ppt/theme/theme4.xml><?xml version="1.0" encoding="utf-8"?>
<a:theme xmlns:a="http://schemas.openxmlformats.org/drawingml/2006/main" name="Vjetroelektrana">
  <a:themeElements>
    <a:clrScheme name="Oikon 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2683C"/>
      </a:accent1>
      <a:accent2>
        <a:srgbClr val="808E9A"/>
      </a:accent2>
      <a:accent3>
        <a:srgbClr val="91D0D5"/>
      </a:accent3>
      <a:accent4>
        <a:srgbClr val="ADA29B"/>
      </a:accent4>
      <a:accent5>
        <a:srgbClr val="404140"/>
      </a:accent5>
      <a:accent6>
        <a:srgbClr val="D6D7D6"/>
      </a:accent6>
      <a:hlink>
        <a:srgbClr val="0563C1"/>
      </a:hlink>
      <a:folHlink>
        <a:srgbClr val="40414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Segoe UI" panose="020B0502040204020203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ikon_prezentacija_template_NOVO_7-2022_v2" id="{5987DE81-A853-40DB-BE96-D2BE10BD23A9}" vid="{894FCEB1-D90F-4BB6-88DE-1E11AF59B356}"/>
    </a:ext>
  </a:extLst>
</a:theme>
</file>

<file path=ppt/theme/theme5.xml><?xml version="1.0" encoding="utf-8"?>
<a:theme xmlns:a="http://schemas.openxmlformats.org/drawingml/2006/main" name="Prazn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ikon_prezentacija_template_NOVO_7-2022_v2" id="{5987DE81-A853-40DB-BE96-D2BE10BD23A9}" vid="{8AB55B1F-2E33-4156-A2B4-FF19E8A5AFA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Oikon_prezentacija_template_NOVO_7-2022_v2</Template>
  <TotalTime>1510</TotalTime>
  <Words>1192</Words>
  <Application>Microsoft Office PowerPoint</Application>
  <PresentationFormat>Widescreen</PresentationFormat>
  <Paragraphs>266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Segoe UI</vt:lpstr>
      <vt:lpstr>Segoe UI Historic</vt:lpstr>
      <vt:lpstr>Segoe UI Light</vt:lpstr>
      <vt:lpstr>Segoe UI Semibold</vt:lpstr>
      <vt:lpstr>2-Sivo</vt:lpstr>
      <vt:lpstr>Šuma</vt:lpstr>
      <vt:lpstr>More</vt:lpstr>
      <vt:lpstr>Vjetroelektrana</vt:lpstr>
      <vt:lpstr>Prazno</vt:lpstr>
      <vt:lpstr>GPS tracking of animals – what have we learned?</vt:lpstr>
      <vt:lpstr>Where did it all started?</vt:lpstr>
      <vt:lpstr>Where did it all started?</vt:lpstr>
      <vt:lpstr>An idea was formed – "Let's build our own trackers!"</vt:lpstr>
      <vt:lpstr>How does it work? – LoRa tracker &amp; base stations</vt:lpstr>
      <vt:lpstr>Initial laboratory &amp; field testing</vt:lpstr>
      <vt:lpstr>First animal marked with Oikon’s tracker</vt:lpstr>
      <vt:lpstr>Notes about version 1</vt:lpstr>
      <vt:lpstr>Moving from version 1 to version 2</vt:lpstr>
      <vt:lpstr>Animals marked with version 2</vt:lpstr>
      <vt:lpstr>PowerPoint Presentation</vt:lpstr>
      <vt:lpstr>Animals marked with version 2</vt:lpstr>
      <vt:lpstr>Notes about version 2</vt:lpstr>
      <vt:lpstr>Moving from version 2 to version 3</vt:lpstr>
      <vt:lpstr>Animals marked with version 3</vt:lpstr>
      <vt:lpstr>Animals marked with version 3</vt:lpstr>
      <vt:lpstr>History of tracking</vt:lpstr>
      <vt:lpstr>History of tracking</vt:lpstr>
      <vt:lpstr>PowerPoint Presentation</vt:lpstr>
      <vt:lpstr>What are the main drawbacks of LoRa technology? What have we learned?</vt:lpstr>
      <vt:lpstr>What we offer now?</vt:lpstr>
      <vt:lpstr>Future plans – mid-2027.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Dorian Tepić</dc:creator>
  <cp:lastModifiedBy>Marko Augustinović</cp:lastModifiedBy>
  <cp:revision>14</cp:revision>
  <dcterms:created xsi:type="dcterms:W3CDTF">2026-09-24T09:40:53Z</dcterms:created>
  <dcterms:modified xsi:type="dcterms:W3CDTF">2026-10-01T06:53:23Z</dcterms:modified>
</cp:coreProperties>
</file>