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4" r:id="rId9"/>
    <p:sldId id="265" r:id="rId10"/>
    <p:sldId id="266"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079" autoAdjust="0"/>
  </p:normalViewPr>
  <p:slideViewPr>
    <p:cSldViewPr snapToGrid="0" snapToObjects="1">
      <p:cViewPr varScale="1">
        <p:scale>
          <a:sx n="65" d="100"/>
          <a:sy n="65" d="100"/>
        </p:scale>
        <p:origin x="379"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vana Stibi" userId="8ec50c7b-9ee3-40d9-bd79-50eeae895a72" providerId="ADAL" clId="{D8CD2D71-2604-4923-ABEA-5607CFD1C867}"/>
    <pc:docChg chg="modSld">
      <pc:chgData name="Ivana Stibi" userId="8ec50c7b-9ee3-40d9-bd79-50eeae895a72" providerId="ADAL" clId="{D8CD2D71-2604-4923-ABEA-5607CFD1C867}" dt="2026-10-01T06:42:01.779" v="6" actId="20577"/>
      <pc:docMkLst>
        <pc:docMk/>
      </pc:docMkLst>
      <pc:sldChg chg="modSp">
        <pc:chgData name="Ivana Stibi" userId="8ec50c7b-9ee3-40d9-bd79-50eeae895a72" providerId="ADAL" clId="{D8CD2D71-2604-4923-ABEA-5607CFD1C867}" dt="2026-10-01T06:42:01.779" v="6" actId="20577"/>
        <pc:sldMkLst>
          <pc:docMk/>
          <pc:sldMk cId="0" sldId="256"/>
        </pc:sldMkLst>
        <pc:spChg chg="mod">
          <ac:chgData name="Ivana Stibi" userId="8ec50c7b-9ee3-40d9-bd79-50eeae895a72" providerId="ADAL" clId="{D8CD2D71-2604-4923-ABEA-5607CFD1C867}" dt="2026-10-01T06:42:01.779" v="6" actId="20577"/>
          <ac:spMkLst>
            <pc:docMk/>
            <pc:sldMk cId="0" sldId="256"/>
            <ac:spMk id="7" creationId="{00000000-0000-0000-0000-000000000000}"/>
          </ac:spMkLst>
        </pc:spChg>
      </pc:sldChg>
    </pc:docChg>
  </pc:docChgLst>
  <pc:docChgLst>
    <pc:chgData name="Ivana" userId="8ec50c7b-9ee3-40d9-bd79-50eeae895a72" providerId="ADAL" clId="{5AA61933-F6A2-41A5-99EB-699F653A40D5}"/>
    <pc:docChg chg="undo custSel modSld">
      <pc:chgData name="Ivana" userId="8ec50c7b-9ee3-40d9-bd79-50eeae895a72" providerId="ADAL" clId="{5AA61933-F6A2-41A5-99EB-699F653A40D5}" dt="2026-09-09T20:50:14.088" v="381" actId="207"/>
      <pc:docMkLst>
        <pc:docMk/>
      </pc:docMkLst>
      <pc:sldChg chg="addSp delSp modSp mod setBg">
        <pc:chgData name="Ivana" userId="8ec50c7b-9ee3-40d9-bd79-50eeae895a72" providerId="ADAL" clId="{5AA61933-F6A2-41A5-99EB-699F653A40D5}" dt="2026-09-09T20:50:14.088" v="381" actId="207"/>
        <pc:sldMkLst>
          <pc:docMk/>
          <pc:sldMk cId="0" sldId="256"/>
        </pc:sldMkLst>
        <pc:spChg chg="mod">
          <ac:chgData name="Ivana" userId="8ec50c7b-9ee3-40d9-bd79-50eeae895a72" providerId="ADAL" clId="{5AA61933-F6A2-41A5-99EB-699F653A40D5}" dt="2026-09-09T20:44:46.349" v="351" actId="14100"/>
          <ac:spMkLst>
            <pc:docMk/>
            <pc:sldMk cId="0" sldId="256"/>
            <ac:spMk id="2" creationId="{00000000-0000-0000-0000-000000000000}"/>
          </ac:spMkLst>
        </pc:spChg>
        <pc:spChg chg="mod">
          <ac:chgData name="Ivana" userId="8ec50c7b-9ee3-40d9-bd79-50eeae895a72" providerId="ADAL" clId="{5AA61933-F6A2-41A5-99EB-699F653A40D5}" dt="2026-09-09T20:33:00.517" v="333" actId="20577"/>
          <ac:spMkLst>
            <pc:docMk/>
            <pc:sldMk cId="0" sldId="256"/>
            <ac:spMk id="4" creationId="{00000000-0000-0000-0000-000000000000}"/>
          </ac:spMkLst>
        </pc:spChg>
        <pc:spChg chg="mod">
          <ac:chgData name="Ivana" userId="8ec50c7b-9ee3-40d9-bd79-50eeae895a72" providerId="ADAL" clId="{5AA61933-F6A2-41A5-99EB-699F653A40D5}" dt="2026-09-09T20:33:39.482" v="337" actId="14100"/>
          <ac:spMkLst>
            <pc:docMk/>
            <pc:sldMk cId="0" sldId="256"/>
            <ac:spMk id="5" creationId="{00000000-0000-0000-0000-000000000000}"/>
          </ac:spMkLst>
        </pc:spChg>
        <pc:spChg chg="mod">
          <ac:chgData name="Ivana" userId="8ec50c7b-9ee3-40d9-bd79-50eeae895a72" providerId="ADAL" clId="{5AA61933-F6A2-41A5-99EB-699F653A40D5}" dt="2026-09-09T08:01:51.656" v="220" actId="1076"/>
          <ac:spMkLst>
            <pc:docMk/>
            <pc:sldMk cId="0" sldId="256"/>
            <ac:spMk id="6" creationId="{00000000-0000-0000-0000-000000000000}"/>
          </ac:spMkLst>
        </pc:spChg>
        <pc:spChg chg="mod">
          <ac:chgData name="Ivana" userId="8ec50c7b-9ee3-40d9-bd79-50eeae895a72" providerId="ADAL" clId="{5AA61933-F6A2-41A5-99EB-699F653A40D5}" dt="2026-09-09T20:48:46.869" v="365" actId="1076"/>
          <ac:spMkLst>
            <pc:docMk/>
            <pc:sldMk cId="0" sldId="256"/>
            <ac:spMk id="7" creationId="{00000000-0000-0000-0000-000000000000}"/>
          </ac:spMkLst>
        </pc:spChg>
        <pc:spChg chg="add del mod">
          <ac:chgData name="Ivana" userId="8ec50c7b-9ee3-40d9-bd79-50eeae895a72" providerId="ADAL" clId="{5AA61933-F6A2-41A5-99EB-699F653A40D5}" dt="2026-09-09T20:47:36.135" v="360" actId="478"/>
          <ac:spMkLst>
            <pc:docMk/>
            <pc:sldMk cId="0" sldId="256"/>
            <ac:spMk id="10" creationId="{52BE6798-EDDF-427B-8A11-E697E204B5CD}"/>
          </ac:spMkLst>
        </pc:spChg>
        <pc:spChg chg="add mod">
          <ac:chgData name="Ivana" userId="8ec50c7b-9ee3-40d9-bd79-50eeae895a72" providerId="ADAL" clId="{5AA61933-F6A2-41A5-99EB-699F653A40D5}" dt="2026-09-09T20:50:14.088" v="381" actId="207"/>
          <ac:spMkLst>
            <pc:docMk/>
            <pc:sldMk cId="0" sldId="256"/>
            <ac:spMk id="13" creationId="{8DD3ACD3-CD83-4A0B-8A3C-FCF3C602EE2A}"/>
          </ac:spMkLst>
        </pc:spChg>
        <pc:picChg chg="add mod">
          <ac:chgData name="Ivana" userId="8ec50c7b-9ee3-40d9-bd79-50eeae895a72" providerId="ADAL" clId="{5AA61933-F6A2-41A5-99EB-699F653A40D5}" dt="2026-09-09T20:49:38.220" v="377" actId="14100"/>
          <ac:picMkLst>
            <pc:docMk/>
            <pc:sldMk cId="0" sldId="256"/>
            <ac:picMk id="9" creationId="{F6BBCE84-86A6-431B-88A1-B3C7A737F708}"/>
          </ac:picMkLst>
        </pc:picChg>
        <pc:picChg chg="add mod">
          <ac:chgData name="Ivana" userId="8ec50c7b-9ee3-40d9-bd79-50eeae895a72" providerId="ADAL" clId="{5AA61933-F6A2-41A5-99EB-699F653A40D5}" dt="2026-09-09T20:47:46.441" v="364" actId="1076"/>
          <ac:picMkLst>
            <pc:docMk/>
            <pc:sldMk cId="0" sldId="256"/>
            <ac:picMk id="12" creationId="{C5E54ED9-48BC-4D5A-919B-24C59E563D23}"/>
          </ac:picMkLst>
        </pc:picChg>
        <pc:picChg chg="add del mod">
          <ac:chgData name="Ivana" userId="8ec50c7b-9ee3-40d9-bd79-50eeae895a72" providerId="ADAL" clId="{5AA61933-F6A2-41A5-99EB-699F653A40D5}" dt="2026-09-09T20:44:47.400" v="352"/>
          <ac:picMkLst>
            <pc:docMk/>
            <pc:sldMk cId="0" sldId="256"/>
            <ac:picMk id="1026" creationId="{E4BDE806-B874-4396-B52D-590E904DE163}"/>
          </ac:picMkLst>
        </pc:picChg>
        <pc:picChg chg="add del mod">
          <ac:chgData name="Ivana" userId="8ec50c7b-9ee3-40d9-bd79-50eeae895a72" providerId="ADAL" clId="{5AA61933-F6A2-41A5-99EB-699F653A40D5}" dt="2026-09-09T20:47:36.135" v="360" actId="478"/>
          <ac:picMkLst>
            <pc:docMk/>
            <pc:sldMk cId="0" sldId="256"/>
            <ac:picMk id="1028" creationId="{A3702126-627B-4D48-BB1A-1A7B3679674B}"/>
          </ac:picMkLst>
        </pc:picChg>
      </pc:sldChg>
      <pc:sldChg chg="modSp mod">
        <pc:chgData name="Ivana" userId="8ec50c7b-9ee3-40d9-bd79-50eeae895a72" providerId="ADAL" clId="{5AA61933-F6A2-41A5-99EB-699F653A40D5}" dt="2026-09-09T07:49:11.537" v="0" actId="14100"/>
        <pc:sldMkLst>
          <pc:docMk/>
          <pc:sldMk cId="0" sldId="261"/>
        </pc:sldMkLst>
        <pc:picChg chg="mod">
          <ac:chgData name="Ivana" userId="8ec50c7b-9ee3-40d9-bd79-50eeae895a72" providerId="ADAL" clId="{5AA61933-F6A2-41A5-99EB-699F653A40D5}" dt="2026-09-09T07:49:11.537" v="0" actId="14100"/>
          <ac:picMkLst>
            <pc:docMk/>
            <pc:sldMk cId="0" sldId="261"/>
            <ac:picMk id="18" creationId="{64527441-C3B6-4BF2-9764-036F73CA7642}"/>
          </ac:picMkLst>
        </pc:picChg>
      </pc:sldChg>
      <pc:sldChg chg="modSp mod">
        <pc:chgData name="Ivana" userId="8ec50c7b-9ee3-40d9-bd79-50eeae895a72" providerId="ADAL" clId="{5AA61933-F6A2-41A5-99EB-699F653A40D5}" dt="2026-09-09T20:39:58.160" v="345" actId="20577"/>
        <pc:sldMkLst>
          <pc:docMk/>
          <pc:sldMk cId="0" sldId="266"/>
        </pc:sldMkLst>
        <pc:spChg chg="mod">
          <ac:chgData name="Ivana" userId="8ec50c7b-9ee3-40d9-bd79-50eeae895a72" providerId="ADAL" clId="{5AA61933-F6A2-41A5-99EB-699F653A40D5}" dt="2026-09-09T08:03:03.628" v="221" actId="6549"/>
          <ac:spMkLst>
            <pc:docMk/>
            <pc:sldMk cId="0" sldId="266"/>
            <ac:spMk id="3" creationId="{00000000-0000-0000-0000-000000000000}"/>
          </ac:spMkLst>
        </pc:spChg>
        <pc:spChg chg="mod">
          <ac:chgData name="Ivana" userId="8ec50c7b-9ee3-40d9-bd79-50eeae895a72" providerId="ADAL" clId="{5AA61933-F6A2-41A5-99EB-699F653A40D5}" dt="2026-09-09T20:39:58.160" v="345" actId="20577"/>
          <ac:spMkLst>
            <pc:docMk/>
            <pc:sldMk cId="0" sldId="266"/>
            <ac:spMk id="13" creationId="{00000000-0000-0000-0000-000000000000}"/>
          </ac:spMkLst>
        </pc:spChg>
      </pc:sldChg>
      <pc:sldChg chg="addSp delSp modSp mod">
        <pc:chgData name="Ivana" userId="8ec50c7b-9ee3-40d9-bd79-50eeae895a72" providerId="ADAL" clId="{5AA61933-F6A2-41A5-99EB-699F653A40D5}" dt="2026-09-09T08:06:10.324" v="231" actId="207"/>
        <pc:sldMkLst>
          <pc:docMk/>
          <pc:sldMk cId="0" sldId="267"/>
        </pc:sldMkLst>
        <pc:spChg chg="add del">
          <ac:chgData name="Ivana" userId="8ec50c7b-9ee3-40d9-bd79-50eeae895a72" providerId="ADAL" clId="{5AA61933-F6A2-41A5-99EB-699F653A40D5}" dt="2026-09-09T07:58:15.284" v="20" actId="478"/>
          <ac:spMkLst>
            <pc:docMk/>
            <pc:sldMk cId="0" sldId="267"/>
            <ac:spMk id="2" creationId="{00000000-0000-0000-0000-000000000000}"/>
          </ac:spMkLst>
        </pc:spChg>
        <pc:spChg chg="del">
          <ac:chgData name="Ivana" userId="8ec50c7b-9ee3-40d9-bd79-50eeae895a72" providerId="ADAL" clId="{5AA61933-F6A2-41A5-99EB-699F653A40D5}" dt="2026-09-09T07:58:18.803" v="21" actId="478"/>
          <ac:spMkLst>
            <pc:docMk/>
            <pc:sldMk cId="0" sldId="267"/>
            <ac:spMk id="3" creationId="{00000000-0000-0000-0000-000000000000}"/>
          </ac:spMkLst>
        </pc:spChg>
        <pc:spChg chg="mod">
          <ac:chgData name="Ivana" userId="8ec50c7b-9ee3-40d9-bd79-50eeae895a72" providerId="ADAL" clId="{5AA61933-F6A2-41A5-99EB-699F653A40D5}" dt="2026-09-09T08:05:03.751" v="222" actId="1076"/>
          <ac:spMkLst>
            <pc:docMk/>
            <pc:sldMk cId="0" sldId="267"/>
            <ac:spMk id="4" creationId="{00000000-0000-0000-0000-000000000000}"/>
          </ac:spMkLst>
        </pc:spChg>
        <pc:spChg chg="mod">
          <ac:chgData name="Ivana" userId="8ec50c7b-9ee3-40d9-bd79-50eeae895a72" providerId="ADAL" clId="{5AA61933-F6A2-41A5-99EB-699F653A40D5}" dt="2026-09-09T08:05:07.227" v="223" actId="1076"/>
          <ac:spMkLst>
            <pc:docMk/>
            <pc:sldMk cId="0" sldId="267"/>
            <ac:spMk id="5" creationId="{00000000-0000-0000-0000-000000000000}"/>
          </ac:spMkLst>
        </pc:spChg>
        <pc:spChg chg="mod">
          <ac:chgData name="Ivana" userId="8ec50c7b-9ee3-40d9-bd79-50eeae895a72" providerId="ADAL" clId="{5AA61933-F6A2-41A5-99EB-699F653A40D5}" dt="2026-09-09T08:05:09.120" v="224" actId="1076"/>
          <ac:spMkLst>
            <pc:docMk/>
            <pc:sldMk cId="0" sldId="267"/>
            <ac:spMk id="6" creationId="{00000000-0000-0000-0000-000000000000}"/>
          </ac:spMkLst>
        </pc:spChg>
        <pc:spChg chg="del mod">
          <ac:chgData name="Ivana" userId="8ec50c7b-9ee3-40d9-bd79-50eeae895a72" providerId="ADAL" clId="{5AA61933-F6A2-41A5-99EB-699F653A40D5}" dt="2026-09-09T07:58:05.496" v="17" actId="478"/>
          <ac:spMkLst>
            <pc:docMk/>
            <pc:sldMk cId="0" sldId="267"/>
            <ac:spMk id="7" creationId="{00000000-0000-0000-0000-000000000000}"/>
          </ac:spMkLst>
        </pc:spChg>
        <pc:spChg chg="mod">
          <ac:chgData name="Ivana" userId="8ec50c7b-9ee3-40d9-bd79-50eeae895a72" providerId="ADAL" clId="{5AA61933-F6A2-41A5-99EB-699F653A40D5}" dt="2026-09-09T08:05:13.010" v="225" actId="1076"/>
          <ac:spMkLst>
            <pc:docMk/>
            <pc:sldMk cId="0" sldId="267"/>
            <ac:spMk id="8" creationId="{00000000-0000-0000-0000-000000000000}"/>
          </ac:spMkLst>
        </pc:spChg>
        <pc:spChg chg="mod">
          <ac:chgData name="Ivana" userId="8ec50c7b-9ee3-40d9-bd79-50eeae895a72" providerId="ADAL" clId="{5AA61933-F6A2-41A5-99EB-699F653A40D5}" dt="2026-09-09T08:05:16.552" v="226" actId="1076"/>
          <ac:spMkLst>
            <pc:docMk/>
            <pc:sldMk cId="0" sldId="267"/>
            <ac:spMk id="9" creationId="{00000000-0000-0000-0000-000000000000}"/>
          </ac:spMkLst>
        </pc:spChg>
        <pc:spChg chg="mod">
          <ac:chgData name="Ivana" userId="8ec50c7b-9ee3-40d9-bd79-50eeae895a72" providerId="ADAL" clId="{5AA61933-F6A2-41A5-99EB-699F653A40D5}" dt="2026-09-09T07:59:28.354" v="34" actId="20577"/>
          <ac:spMkLst>
            <pc:docMk/>
            <pc:sldMk cId="0" sldId="267"/>
            <ac:spMk id="10" creationId="{00000000-0000-0000-0000-000000000000}"/>
          </ac:spMkLst>
        </pc:spChg>
        <pc:spChg chg="add mod">
          <ac:chgData name="Ivana" userId="8ec50c7b-9ee3-40d9-bd79-50eeae895a72" providerId="ADAL" clId="{5AA61933-F6A2-41A5-99EB-699F653A40D5}" dt="2026-09-09T08:06:10.324" v="231" actId="207"/>
          <ac:spMkLst>
            <pc:docMk/>
            <pc:sldMk cId="0" sldId="267"/>
            <ac:spMk id="13" creationId="{EECA963F-47E9-42B1-9CBF-2204C8B23CC1}"/>
          </ac:spMkLst>
        </pc:spChg>
      </pc:sldChg>
    </pc:docChg>
  </pc:docChgLst>
  <pc:docChgLst>
    <pc:chgData name="Ivana Stibi" userId="8ec50c7b-9ee3-40d9-bd79-50eeae895a72" providerId="ADAL" clId="{00650D27-9417-4F6E-8811-0EA5A03D3BC1}"/>
    <pc:docChg chg="undo custSel modSld">
      <pc:chgData name="Ivana Stibi" userId="8ec50c7b-9ee3-40d9-bd79-50eeae895a72" providerId="ADAL" clId="{00650D27-9417-4F6E-8811-0EA5A03D3BC1}" dt="2026-09-08T13:14:56.944" v="217" actId="14100"/>
      <pc:docMkLst>
        <pc:docMk/>
      </pc:docMkLst>
      <pc:sldChg chg="delSp modSp">
        <pc:chgData name="Ivana Stibi" userId="8ec50c7b-9ee3-40d9-bd79-50eeae895a72" providerId="ADAL" clId="{00650D27-9417-4F6E-8811-0EA5A03D3BC1}" dt="2026-09-08T12:41:47.136" v="53" actId="1076"/>
        <pc:sldMkLst>
          <pc:docMk/>
          <pc:sldMk cId="0" sldId="256"/>
        </pc:sldMkLst>
        <pc:spChg chg="mod">
          <ac:chgData name="Ivana Stibi" userId="8ec50c7b-9ee3-40d9-bd79-50eeae895a72" providerId="ADAL" clId="{00650D27-9417-4F6E-8811-0EA5A03D3BC1}" dt="2026-09-08T12:39:34.001" v="20"/>
          <ac:spMkLst>
            <pc:docMk/>
            <pc:sldMk cId="0" sldId="256"/>
            <ac:spMk id="4" creationId="{00000000-0000-0000-0000-000000000000}"/>
          </ac:spMkLst>
        </pc:spChg>
        <pc:spChg chg="mod">
          <ac:chgData name="Ivana Stibi" userId="8ec50c7b-9ee3-40d9-bd79-50eeae895a72" providerId="ADAL" clId="{00650D27-9417-4F6E-8811-0EA5A03D3BC1}" dt="2026-09-08T12:40:04.538" v="30" actId="403"/>
          <ac:spMkLst>
            <pc:docMk/>
            <pc:sldMk cId="0" sldId="256"/>
            <ac:spMk id="5" creationId="{00000000-0000-0000-0000-000000000000}"/>
          </ac:spMkLst>
        </pc:spChg>
        <pc:spChg chg="mod">
          <ac:chgData name="Ivana Stibi" userId="8ec50c7b-9ee3-40d9-bd79-50eeae895a72" providerId="ADAL" clId="{00650D27-9417-4F6E-8811-0EA5A03D3BC1}" dt="2026-09-08T12:41:47.136" v="53" actId="1076"/>
          <ac:spMkLst>
            <pc:docMk/>
            <pc:sldMk cId="0" sldId="256"/>
            <ac:spMk id="6" creationId="{00000000-0000-0000-0000-000000000000}"/>
          </ac:spMkLst>
        </pc:spChg>
        <pc:spChg chg="mod">
          <ac:chgData name="Ivana Stibi" userId="8ec50c7b-9ee3-40d9-bd79-50eeae895a72" providerId="ADAL" clId="{00650D27-9417-4F6E-8811-0EA5A03D3BC1}" dt="2026-09-08T12:41:33.371" v="51" actId="115"/>
          <ac:spMkLst>
            <pc:docMk/>
            <pc:sldMk cId="0" sldId="256"/>
            <ac:spMk id="7" creationId="{00000000-0000-0000-0000-000000000000}"/>
          </ac:spMkLst>
        </pc:spChg>
        <pc:spChg chg="del">
          <ac:chgData name="Ivana Stibi" userId="8ec50c7b-9ee3-40d9-bd79-50eeae895a72" providerId="ADAL" clId="{00650D27-9417-4F6E-8811-0EA5A03D3BC1}" dt="2026-09-08T12:40:11.593" v="31" actId="478"/>
          <ac:spMkLst>
            <pc:docMk/>
            <pc:sldMk cId="0" sldId="256"/>
            <ac:spMk id="8" creationId="{00000000-0000-0000-0000-000000000000}"/>
          </ac:spMkLst>
        </pc:spChg>
      </pc:sldChg>
      <pc:sldChg chg="modSp">
        <pc:chgData name="Ivana Stibi" userId="8ec50c7b-9ee3-40d9-bd79-50eeae895a72" providerId="ADAL" clId="{00650D27-9417-4F6E-8811-0EA5A03D3BC1}" dt="2026-09-08T12:44:20.372" v="62" actId="1076"/>
        <pc:sldMkLst>
          <pc:docMk/>
          <pc:sldMk cId="0" sldId="257"/>
        </pc:sldMkLst>
        <pc:spChg chg="mod">
          <ac:chgData name="Ivana Stibi" userId="8ec50c7b-9ee3-40d9-bd79-50eeae895a72" providerId="ADAL" clId="{00650D27-9417-4F6E-8811-0EA5A03D3BC1}" dt="2026-09-08T12:43:59.117" v="55" actId="403"/>
          <ac:spMkLst>
            <pc:docMk/>
            <pc:sldMk cId="0" sldId="257"/>
            <ac:spMk id="2" creationId="{00000000-0000-0000-0000-000000000000}"/>
          </ac:spMkLst>
        </pc:spChg>
        <pc:spChg chg="mod">
          <ac:chgData name="Ivana Stibi" userId="8ec50c7b-9ee3-40d9-bd79-50eeae895a72" providerId="ADAL" clId="{00650D27-9417-4F6E-8811-0EA5A03D3BC1}" dt="2026-09-08T12:44:13.155" v="61" actId="403"/>
          <ac:spMkLst>
            <pc:docMk/>
            <pc:sldMk cId="0" sldId="257"/>
            <ac:spMk id="3" creationId="{00000000-0000-0000-0000-000000000000}"/>
          </ac:spMkLst>
        </pc:spChg>
        <pc:spChg chg="mod">
          <ac:chgData name="Ivana Stibi" userId="8ec50c7b-9ee3-40d9-bd79-50eeae895a72" providerId="ADAL" clId="{00650D27-9417-4F6E-8811-0EA5A03D3BC1}" dt="2026-09-08T12:43:59.117" v="55" actId="403"/>
          <ac:spMkLst>
            <pc:docMk/>
            <pc:sldMk cId="0" sldId="257"/>
            <ac:spMk id="4" creationId="{00000000-0000-0000-0000-000000000000}"/>
          </ac:spMkLst>
        </pc:spChg>
        <pc:spChg chg="mod">
          <ac:chgData name="Ivana Stibi" userId="8ec50c7b-9ee3-40d9-bd79-50eeae895a72" providerId="ADAL" clId="{00650D27-9417-4F6E-8811-0EA5A03D3BC1}" dt="2026-09-08T12:43:59.117" v="55" actId="403"/>
          <ac:spMkLst>
            <pc:docMk/>
            <pc:sldMk cId="0" sldId="257"/>
            <ac:spMk id="5" creationId="{00000000-0000-0000-0000-000000000000}"/>
          </ac:spMkLst>
        </pc:spChg>
        <pc:spChg chg="mod">
          <ac:chgData name="Ivana Stibi" userId="8ec50c7b-9ee3-40d9-bd79-50eeae895a72" providerId="ADAL" clId="{00650D27-9417-4F6E-8811-0EA5A03D3BC1}" dt="2026-09-08T12:43:59.117" v="55" actId="403"/>
          <ac:spMkLst>
            <pc:docMk/>
            <pc:sldMk cId="0" sldId="257"/>
            <ac:spMk id="6" creationId="{00000000-0000-0000-0000-000000000000}"/>
          </ac:spMkLst>
        </pc:spChg>
        <pc:spChg chg="mod">
          <ac:chgData name="Ivana Stibi" userId="8ec50c7b-9ee3-40d9-bd79-50eeae895a72" providerId="ADAL" clId="{00650D27-9417-4F6E-8811-0EA5A03D3BC1}" dt="2026-09-08T12:43:59.117" v="55" actId="403"/>
          <ac:spMkLst>
            <pc:docMk/>
            <pc:sldMk cId="0" sldId="257"/>
            <ac:spMk id="7" creationId="{00000000-0000-0000-0000-000000000000}"/>
          </ac:spMkLst>
        </pc:spChg>
        <pc:spChg chg="mod">
          <ac:chgData name="Ivana Stibi" userId="8ec50c7b-9ee3-40d9-bd79-50eeae895a72" providerId="ADAL" clId="{00650D27-9417-4F6E-8811-0EA5A03D3BC1}" dt="2026-09-08T12:43:59.117" v="55" actId="403"/>
          <ac:spMkLst>
            <pc:docMk/>
            <pc:sldMk cId="0" sldId="257"/>
            <ac:spMk id="8" creationId="{00000000-0000-0000-0000-000000000000}"/>
          </ac:spMkLst>
        </pc:spChg>
        <pc:spChg chg="mod">
          <ac:chgData name="Ivana Stibi" userId="8ec50c7b-9ee3-40d9-bd79-50eeae895a72" providerId="ADAL" clId="{00650D27-9417-4F6E-8811-0EA5A03D3BC1}" dt="2026-09-08T12:43:59.117" v="55" actId="403"/>
          <ac:spMkLst>
            <pc:docMk/>
            <pc:sldMk cId="0" sldId="257"/>
            <ac:spMk id="9" creationId="{00000000-0000-0000-0000-000000000000}"/>
          </ac:spMkLst>
        </pc:spChg>
        <pc:spChg chg="mod">
          <ac:chgData name="Ivana Stibi" userId="8ec50c7b-9ee3-40d9-bd79-50eeae895a72" providerId="ADAL" clId="{00650D27-9417-4F6E-8811-0EA5A03D3BC1}" dt="2026-09-08T12:43:59.117" v="55" actId="403"/>
          <ac:spMkLst>
            <pc:docMk/>
            <pc:sldMk cId="0" sldId="257"/>
            <ac:spMk id="10" creationId="{00000000-0000-0000-0000-000000000000}"/>
          </ac:spMkLst>
        </pc:spChg>
        <pc:spChg chg="mod">
          <ac:chgData name="Ivana Stibi" userId="8ec50c7b-9ee3-40d9-bd79-50eeae895a72" providerId="ADAL" clId="{00650D27-9417-4F6E-8811-0EA5A03D3BC1}" dt="2026-09-08T12:43:59.117" v="55" actId="403"/>
          <ac:spMkLst>
            <pc:docMk/>
            <pc:sldMk cId="0" sldId="257"/>
            <ac:spMk id="11" creationId="{00000000-0000-0000-0000-000000000000}"/>
          </ac:spMkLst>
        </pc:spChg>
        <pc:spChg chg="mod">
          <ac:chgData name="Ivana Stibi" userId="8ec50c7b-9ee3-40d9-bd79-50eeae895a72" providerId="ADAL" clId="{00650D27-9417-4F6E-8811-0EA5A03D3BC1}" dt="2026-09-08T12:43:59.117" v="55" actId="403"/>
          <ac:spMkLst>
            <pc:docMk/>
            <pc:sldMk cId="0" sldId="257"/>
            <ac:spMk id="12" creationId="{00000000-0000-0000-0000-000000000000}"/>
          </ac:spMkLst>
        </pc:spChg>
        <pc:spChg chg="mod">
          <ac:chgData name="Ivana Stibi" userId="8ec50c7b-9ee3-40d9-bd79-50eeae895a72" providerId="ADAL" clId="{00650D27-9417-4F6E-8811-0EA5A03D3BC1}" dt="2026-09-08T12:43:59.117" v="55" actId="403"/>
          <ac:spMkLst>
            <pc:docMk/>
            <pc:sldMk cId="0" sldId="257"/>
            <ac:spMk id="13" creationId="{00000000-0000-0000-0000-000000000000}"/>
          </ac:spMkLst>
        </pc:spChg>
        <pc:spChg chg="mod">
          <ac:chgData name="Ivana Stibi" userId="8ec50c7b-9ee3-40d9-bd79-50eeae895a72" providerId="ADAL" clId="{00650D27-9417-4F6E-8811-0EA5A03D3BC1}" dt="2026-09-08T12:44:20.372" v="62" actId="1076"/>
          <ac:spMkLst>
            <pc:docMk/>
            <pc:sldMk cId="0" sldId="257"/>
            <ac:spMk id="14" creationId="{00000000-0000-0000-0000-000000000000}"/>
          </ac:spMkLst>
        </pc:spChg>
        <pc:spChg chg="mod">
          <ac:chgData name="Ivana Stibi" userId="8ec50c7b-9ee3-40d9-bd79-50eeae895a72" providerId="ADAL" clId="{00650D27-9417-4F6E-8811-0EA5A03D3BC1}" dt="2026-09-08T12:43:59.117" v="55" actId="403"/>
          <ac:spMkLst>
            <pc:docMk/>
            <pc:sldMk cId="0" sldId="257"/>
            <ac:spMk id="15" creationId="{00000000-0000-0000-0000-000000000000}"/>
          </ac:spMkLst>
        </pc:spChg>
        <pc:spChg chg="mod">
          <ac:chgData name="Ivana Stibi" userId="8ec50c7b-9ee3-40d9-bd79-50eeae895a72" providerId="ADAL" clId="{00650D27-9417-4F6E-8811-0EA5A03D3BC1}" dt="2026-09-08T12:43:59.117" v="55" actId="403"/>
          <ac:spMkLst>
            <pc:docMk/>
            <pc:sldMk cId="0" sldId="257"/>
            <ac:spMk id="16" creationId="{00000000-0000-0000-0000-000000000000}"/>
          </ac:spMkLst>
        </pc:spChg>
      </pc:sldChg>
      <pc:sldChg chg="modSp">
        <pc:chgData name="Ivana Stibi" userId="8ec50c7b-9ee3-40d9-bd79-50eeae895a72" providerId="ADAL" clId="{00650D27-9417-4F6E-8811-0EA5A03D3BC1}" dt="2026-09-08T12:46:37.744" v="104" actId="207"/>
        <pc:sldMkLst>
          <pc:docMk/>
          <pc:sldMk cId="0" sldId="258"/>
        </pc:sldMkLst>
        <pc:spChg chg="mod">
          <ac:chgData name="Ivana Stibi" userId="8ec50c7b-9ee3-40d9-bd79-50eeae895a72" providerId="ADAL" clId="{00650D27-9417-4F6E-8811-0EA5A03D3BC1}" dt="2026-09-08T12:44:37.876" v="68" actId="1076"/>
          <ac:spMkLst>
            <pc:docMk/>
            <pc:sldMk cId="0" sldId="258"/>
            <ac:spMk id="2" creationId="{00000000-0000-0000-0000-000000000000}"/>
          </ac:spMkLst>
        </pc:spChg>
        <pc:spChg chg="mod">
          <ac:chgData name="Ivana Stibi" userId="8ec50c7b-9ee3-40d9-bd79-50eeae895a72" providerId="ADAL" clId="{00650D27-9417-4F6E-8811-0EA5A03D3BC1}" dt="2026-09-08T12:46:37.744" v="104" actId="207"/>
          <ac:spMkLst>
            <pc:docMk/>
            <pc:sldMk cId="0" sldId="258"/>
            <ac:spMk id="3" creationId="{00000000-0000-0000-0000-000000000000}"/>
          </ac:spMkLst>
        </pc:spChg>
        <pc:spChg chg="mod">
          <ac:chgData name="Ivana Stibi" userId="8ec50c7b-9ee3-40d9-bd79-50eeae895a72" providerId="ADAL" clId="{00650D27-9417-4F6E-8811-0EA5A03D3BC1}" dt="2026-09-08T12:46:28.596" v="102" actId="1076"/>
          <ac:spMkLst>
            <pc:docMk/>
            <pc:sldMk cId="0" sldId="258"/>
            <ac:spMk id="5" creationId="{00000000-0000-0000-0000-000000000000}"/>
          </ac:spMkLst>
        </pc:spChg>
        <pc:spChg chg="mod">
          <ac:chgData name="Ivana Stibi" userId="8ec50c7b-9ee3-40d9-bd79-50eeae895a72" providerId="ADAL" clId="{00650D27-9417-4F6E-8811-0EA5A03D3BC1}" dt="2026-09-08T12:44:33.488" v="67" actId="403"/>
          <ac:spMkLst>
            <pc:docMk/>
            <pc:sldMk cId="0" sldId="258"/>
            <ac:spMk id="6" creationId="{00000000-0000-0000-0000-000000000000}"/>
          </ac:spMkLst>
        </pc:spChg>
        <pc:spChg chg="mod">
          <ac:chgData name="Ivana Stibi" userId="8ec50c7b-9ee3-40d9-bd79-50eeae895a72" providerId="ADAL" clId="{00650D27-9417-4F6E-8811-0EA5A03D3BC1}" dt="2026-09-08T12:44:33.488" v="67" actId="403"/>
          <ac:spMkLst>
            <pc:docMk/>
            <pc:sldMk cId="0" sldId="258"/>
            <ac:spMk id="7" creationId="{00000000-0000-0000-0000-000000000000}"/>
          </ac:spMkLst>
        </pc:spChg>
        <pc:picChg chg="mod">
          <ac:chgData name="Ivana Stibi" userId="8ec50c7b-9ee3-40d9-bd79-50eeae895a72" providerId="ADAL" clId="{00650D27-9417-4F6E-8811-0EA5A03D3BC1}" dt="2026-09-08T12:45:01.852" v="73" actId="14100"/>
          <ac:picMkLst>
            <pc:docMk/>
            <pc:sldMk cId="0" sldId="258"/>
            <ac:picMk id="4" creationId="{00000000-0000-0000-0000-000000000000}"/>
          </ac:picMkLst>
        </pc:picChg>
      </pc:sldChg>
      <pc:sldChg chg="modSp">
        <pc:chgData name="Ivana Stibi" userId="8ec50c7b-9ee3-40d9-bd79-50eeae895a72" providerId="ADAL" clId="{00650D27-9417-4F6E-8811-0EA5A03D3BC1}" dt="2026-09-08T12:48:51.052" v="118" actId="403"/>
        <pc:sldMkLst>
          <pc:docMk/>
          <pc:sldMk cId="0" sldId="259"/>
        </pc:sldMkLst>
        <pc:spChg chg="mod">
          <ac:chgData name="Ivana Stibi" userId="8ec50c7b-9ee3-40d9-bd79-50eeae895a72" providerId="ADAL" clId="{00650D27-9417-4F6E-8811-0EA5A03D3BC1}" dt="2026-09-08T12:47:07.024" v="110" actId="403"/>
          <ac:spMkLst>
            <pc:docMk/>
            <pc:sldMk cId="0" sldId="259"/>
            <ac:spMk id="2" creationId="{00000000-0000-0000-0000-000000000000}"/>
          </ac:spMkLst>
        </pc:spChg>
        <pc:spChg chg="mod">
          <ac:chgData name="Ivana Stibi" userId="8ec50c7b-9ee3-40d9-bd79-50eeae895a72" providerId="ADAL" clId="{00650D27-9417-4F6E-8811-0EA5A03D3BC1}" dt="2026-09-08T12:47:07.024" v="110" actId="403"/>
          <ac:spMkLst>
            <pc:docMk/>
            <pc:sldMk cId="0" sldId="259"/>
            <ac:spMk id="3" creationId="{00000000-0000-0000-0000-000000000000}"/>
          </ac:spMkLst>
        </pc:spChg>
        <pc:spChg chg="mod">
          <ac:chgData name="Ivana Stibi" userId="8ec50c7b-9ee3-40d9-bd79-50eeae895a72" providerId="ADAL" clId="{00650D27-9417-4F6E-8811-0EA5A03D3BC1}" dt="2026-09-08T12:48:22.092" v="111" actId="1076"/>
          <ac:spMkLst>
            <pc:docMk/>
            <pc:sldMk cId="0" sldId="259"/>
            <ac:spMk id="5" creationId="{00000000-0000-0000-0000-000000000000}"/>
          </ac:spMkLst>
        </pc:spChg>
        <pc:spChg chg="mod">
          <ac:chgData name="Ivana Stibi" userId="8ec50c7b-9ee3-40d9-bd79-50eeae895a72" providerId="ADAL" clId="{00650D27-9417-4F6E-8811-0EA5A03D3BC1}" dt="2026-09-08T12:48:22.092" v="111" actId="1076"/>
          <ac:spMkLst>
            <pc:docMk/>
            <pc:sldMk cId="0" sldId="259"/>
            <ac:spMk id="6" creationId="{00000000-0000-0000-0000-000000000000}"/>
          </ac:spMkLst>
        </pc:spChg>
        <pc:spChg chg="mod">
          <ac:chgData name="Ivana Stibi" userId="8ec50c7b-9ee3-40d9-bd79-50eeae895a72" providerId="ADAL" clId="{00650D27-9417-4F6E-8811-0EA5A03D3BC1}" dt="2026-09-08T12:48:22.092" v="111" actId="1076"/>
          <ac:spMkLst>
            <pc:docMk/>
            <pc:sldMk cId="0" sldId="259"/>
            <ac:spMk id="7" creationId="{00000000-0000-0000-0000-000000000000}"/>
          </ac:spMkLst>
        </pc:spChg>
        <pc:spChg chg="mod">
          <ac:chgData name="Ivana Stibi" userId="8ec50c7b-9ee3-40d9-bd79-50eeae895a72" providerId="ADAL" clId="{00650D27-9417-4F6E-8811-0EA5A03D3BC1}" dt="2026-09-08T12:48:28.592" v="112" actId="1076"/>
          <ac:spMkLst>
            <pc:docMk/>
            <pc:sldMk cId="0" sldId="259"/>
            <ac:spMk id="8" creationId="{00000000-0000-0000-0000-000000000000}"/>
          </ac:spMkLst>
        </pc:spChg>
        <pc:spChg chg="mod">
          <ac:chgData name="Ivana Stibi" userId="8ec50c7b-9ee3-40d9-bd79-50eeae895a72" providerId="ADAL" clId="{00650D27-9417-4F6E-8811-0EA5A03D3BC1}" dt="2026-09-08T12:48:28.592" v="112" actId="1076"/>
          <ac:spMkLst>
            <pc:docMk/>
            <pc:sldMk cId="0" sldId="259"/>
            <ac:spMk id="9" creationId="{00000000-0000-0000-0000-000000000000}"/>
          </ac:spMkLst>
        </pc:spChg>
        <pc:spChg chg="mod">
          <ac:chgData name="Ivana Stibi" userId="8ec50c7b-9ee3-40d9-bd79-50eeae895a72" providerId="ADAL" clId="{00650D27-9417-4F6E-8811-0EA5A03D3BC1}" dt="2026-09-08T12:48:28.592" v="112" actId="1076"/>
          <ac:spMkLst>
            <pc:docMk/>
            <pc:sldMk cId="0" sldId="259"/>
            <ac:spMk id="10" creationId="{00000000-0000-0000-0000-000000000000}"/>
          </ac:spMkLst>
        </pc:spChg>
        <pc:spChg chg="mod">
          <ac:chgData name="Ivana Stibi" userId="8ec50c7b-9ee3-40d9-bd79-50eeae895a72" providerId="ADAL" clId="{00650D27-9417-4F6E-8811-0EA5A03D3BC1}" dt="2026-09-08T12:47:07.024" v="110" actId="403"/>
          <ac:spMkLst>
            <pc:docMk/>
            <pc:sldMk cId="0" sldId="259"/>
            <ac:spMk id="11" creationId="{00000000-0000-0000-0000-000000000000}"/>
          </ac:spMkLst>
        </pc:spChg>
        <pc:spChg chg="mod">
          <ac:chgData name="Ivana Stibi" userId="8ec50c7b-9ee3-40d9-bd79-50eeae895a72" providerId="ADAL" clId="{00650D27-9417-4F6E-8811-0EA5A03D3BC1}" dt="2026-09-08T12:47:07.024" v="110" actId="403"/>
          <ac:spMkLst>
            <pc:docMk/>
            <pc:sldMk cId="0" sldId="259"/>
            <ac:spMk id="12" creationId="{00000000-0000-0000-0000-000000000000}"/>
          </ac:spMkLst>
        </pc:spChg>
        <pc:spChg chg="mod">
          <ac:chgData name="Ivana Stibi" userId="8ec50c7b-9ee3-40d9-bd79-50eeae895a72" providerId="ADAL" clId="{00650D27-9417-4F6E-8811-0EA5A03D3BC1}" dt="2026-09-08T12:47:07.024" v="110" actId="403"/>
          <ac:spMkLst>
            <pc:docMk/>
            <pc:sldMk cId="0" sldId="259"/>
            <ac:spMk id="13" creationId="{00000000-0000-0000-0000-000000000000}"/>
          </ac:spMkLst>
        </pc:spChg>
        <pc:spChg chg="mod">
          <ac:chgData name="Ivana Stibi" userId="8ec50c7b-9ee3-40d9-bd79-50eeae895a72" providerId="ADAL" clId="{00650D27-9417-4F6E-8811-0EA5A03D3BC1}" dt="2026-09-08T12:48:51.052" v="118" actId="403"/>
          <ac:spMkLst>
            <pc:docMk/>
            <pc:sldMk cId="0" sldId="259"/>
            <ac:spMk id="14" creationId="{00000000-0000-0000-0000-000000000000}"/>
          </ac:spMkLst>
        </pc:spChg>
        <pc:spChg chg="mod">
          <ac:chgData name="Ivana Stibi" userId="8ec50c7b-9ee3-40d9-bd79-50eeae895a72" providerId="ADAL" clId="{00650D27-9417-4F6E-8811-0EA5A03D3BC1}" dt="2026-09-08T12:47:07.024" v="110" actId="403"/>
          <ac:spMkLst>
            <pc:docMk/>
            <pc:sldMk cId="0" sldId="259"/>
            <ac:spMk id="15" creationId="{00000000-0000-0000-0000-000000000000}"/>
          </ac:spMkLst>
        </pc:spChg>
        <pc:spChg chg="mod">
          <ac:chgData name="Ivana Stibi" userId="8ec50c7b-9ee3-40d9-bd79-50eeae895a72" providerId="ADAL" clId="{00650D27-9417-4F6E-8811-0EA5A03D3BC1}" dt="2026-09-08T12:47:07.024" v="110" actId="403"/>
          <ac:spMkLst>
            <pc:docMk/>
            <pc:sldMk cId="0" sldId="259"/>
            <ac:spMk id="16" creationId="{00000000-0000-0000-0000-000000000000}"/>
          </ac:spMkLst>
        </pc:spChg>
        <pc:picChg chg="mod modCrop">
          <ac:chgData name="Ivana Stibi" userId="8ec50c7b-9ee3-40d9-bd79-50eeae895a72" providerId="ADAL" clId="{00650D27-9417-4F6E-8811-0EA5A03D3BC1}" dt="2026-09-08T12:46:58.133" v="108" actId="14100"/>
          <ac:picMkLst>
            <pc:docMk/>
            <pc:sldMk cId="0" sldId="259"/>
            <ac:picMk id="4" creationId="{00000000-0000-0000-0000-000000000000}"/>
          </ac:picMkLst>
        </pc:picChg>
      </pc:sldChg>
      <pc:sldChg chg="modSp">
        <pc:chgData name="Ivana Stibi" userId="8ec50c7b-9ee3-40d9-bd79-50eeae895a72" providerId="ADAL" clId="{00650D27-9417-4F6E-8811-0EA5A03D3BC1}" dt="2026-09-08T12:49:21.648" v="125" actId="403"/>
        <pc:sldMkLst>
          <pc:docMk/>
          <pc:sldMk cId="0" sldId="260"/>
        </pc:sldMkLst>
        <pc:spChg chg="mod">
          <ac:chgData name="Ivana Stibi" userId="8ec50c7b-9ee3-40d9-bd79-50eeae895a72" providerId="ADAL" clId="{00650D27-9417-4F6E-8811-0EA5A03D3BC1}" dt="2026-09-08T12:49:05.882" v="121" actId="1076"/>
          <ac:spMkLst>
            <pc:docMk/>
            <pc:sldMk cId="0" sldId="260"/>
            <ac:spMk id="2" creationId="{00000000-0000-0000-0000-000000000000}"/>
          </ac:spMkLst>
        </pc:spChg>
        <pc:spChg chg="mod">
          <ac:chgData name="Ivana Stibi" userId="8ec50c7b-9ee3-40d9-bd79-50eeae895a72" providerId="ADAL" clId="{00650D27-9417-4F6E-8811-0EA5A03D3BC1}" dt="2026-09-08T12:49:10.229" v="122" actId="1076"/>
          <ac:spMkLst>
            <pc:docMk/>
            <pc:sldMk cId="0" sldId="260"/>
            <ac:spMk id="3" creationId="{00000000-0000-0000-0000-000000000000}"/>
          </ac:spMkLst>
        </pc:spChg>
        <pc:spChg chg="mod">
          <ac:chgData name="Ivana Stibi" userId="8ec50c7b-9ee3-40d9-bd79-50eeae895a72" providerId="ADAL" clId="{00650D27-9417-4F6E-8811-0EA5A03D3BC1}" dt="2026-09-08T12:49:21.648" v="125" actId="403"/>
          <ac:spMkLst>
            <pc:docMk/>
            <pc:sldMk cId="0" sldId="260"/>
            <ac:spMk id="5" creationId="{00000000-0000-0000-0000-000000000000}"/>
          </ac:spMkLst>
        </pc:spChg>
        <pc:spChg chg="mod">
          <ac:chgData name="Ivana Stibi" userId="8ec50c7b-9ee3-40d9-bd79-50eeae895a72" providerId="ADAL" clId="{00650D27-9417-4F6E-8811-0EA5A03D3BC1}" dt="2026-09-08T12:48:59.796" v="120" actId="403"/>
          <ac:spMkLst>
            <pc:docMk/>
            <pc:sldMk cId="0" sldId="260"/>
            <ac:spMk id="6" creationId="{00000000-0000-0000-0000-000000000000}"/>
          </ac:spMkLst>
        </pc:spChg>
        <pc:spChg chg="mod">
          <ac:chgData name="Ivana Stibi" userId="8ec50c7b-9ee3-40d9-bd79-50eeae895a72" providerId="ADAL" clId="{00650D27-9417-4F6E-8811-0EA5A03D3BC1}" dt="2026-09-08T12:48:59.796" v="120" actId="403"/>
          <ac:spMkLst>
            <pc:docMk/>
            <pc:sldMk cId="0" sldId="260"/>
            <ac:spMk id="7" creationId="{00000000-0000-0000-0000-000000000000}"/>
          </ac:spMkLst>
        </pc:spChg>
      </pc:sldChg>
      <pc:sldChg chg="addSp delSp modSp">
        <pc:chgData name="Ivana Stibi" userId="8ec50c7b-9ee3-40d9-bd79-50eeae895a72" providerId="ADAL" clId="{00650D27-9417-4F6E-8811-0EA5A03D3BC1}" dt="2026-09-08T13:14:45.839" v="213" actId="14100"/>
        <pc:sldMkLst>
          <pc:docMk/>
          <pc:sldMk cId="0" sldId="261"/>
        </pc:sldMkLst>
        <pc:spChg chg="mod">
          <ac:chgData name="Ivana Stibi" userId="8ec50c7b-9ee3-40d9-bd79-50eeae895a72" providerId="ADAL" clId="{00650D27-9417-4F6E-8811-0EA5A03D3BC1}" dt="2026-09-08T12:49:49.202" v="127" actId="403"/>
          <ac:spMkLst>
            <pc:docMk/>
            <pc:sldMk cId="0" sldId="261"/>
            <ac:spMk id="2" creationId="{00000000-0000-0000-0000-000000000000}"/>
          </ac:spMkLst>
        </pc:spChg>
        <pc:spChg chg="mod">
          <ac:chgData name="Ivana Stibi" userId="8ec50c7b-9ee3-40d9-bd79-50eeae895a72" providerId="ADAL" clId="{00650D27-9417-4F6E-8811-0EA5A03D3BC1}" dt="2026-09-08T12:52:44.585" v="138" actId="1076"/>
          <ac:spMkLst>
            <pc:docMk/>
            <pc:sldMk cId="0" sldId="261"/>
            <ac:spMk id="3" creationId="{00000000-0000-0000-0000-000000000000}"/>
          </ac:spMkLst>
        </pc:spChg>
        <pc:spChg chg="mod">
          <ac:chgData name="Ivana Stibi" userId="8ec50c7b-9ee3-40d9-bd79-50eeae895a72" providerId="ADAL" clId="{00650D27-9417-4F6E-8811-0EA5A03D3BC1}" dt="2026-09-08T12:52:44.585" v="138" actId="1076"/>
          <ac:spMkLst>
            <pc:docMk/>
            <pc:sldMk cId="0" sldId="261"/>
            <ac:spMk id="4" creationId="{00000000-0000-0000-0000-000000000000}"/>
          </ac:spMkLst>
        </pc:spChg>
        <pc:spChg chg="mod">
          <ac:chgData name="Ivana Stibi" userId="8ec50c7b-9ee3-40d9-bd79-50eeae895a72" providerId="ADAL" clId="{00650D27-9417-4F6E-8811-0EA5A03D3BC1}" dt="2026-09-08T12:52:44.585" v="138" actId="1076"/>
          <ac:spMkLst>
            <pc:docMk/>
            <pc:sldMk cId="0" sldId="261"/>
            <ac:spMk id="5" creationId="{00000000-0000-0000-0000-000000000000}"/>
          </ac:spMkLst>
        </pc:spChg>
        <pc:spChg chg="mod">
          <ac:chgData name="Ivana Stibi" userId="8ec50c7b-9ee3-40d9-bd79-50eeae895a72" providerId="ADAL" clId="{00650D27-9417-4F6E-8811-0EA5A03D3BC1}" dt="2026-09-08T12:52:54.194" v="140" actId="1076"/>
          <ac:spMkLst>
            <pc:docMk/>
            <pc:sldMk cId="0" sldId="261"/>
            <ac:spMk id="6" creationId="{00000000-0000-0000-0000-000000000000}"/>
          </ac:spMkLst>
        </pc:spChg>
        <pc:spChg chg="mod">
          <ac:chgData name="Ivana Stibi" userId="8ec50c7b-9ee3-40d9-bd79-50eeae895a72" providerId="ADAL" clId="{00650D27-9417-4F6E-8811-0EA5A03D3BC1}" dt="2026-09-08T12:52:54.194" v="140" actId="1076"/>
          <ac:spMkLst>
            <pc:docMk/>
            <pc:sldMk cId="0" sldId="261"/>
            <ac:spMk id="7" creationId="{00000000-0000-0000-0000-000000000000}"/>
          </ac:spMkLst>
        </pc:spChg>
        <pc:spChg chg="mod">
          <ac:chgData name="Ivana Stibi" userId="8ec50c7b-9ee3-40d9-bd79-50eeae895a72" providerId="ADAL" clId="{00650D27-9417-4F6E-8811-0EA5A03D3BC1}" dt="2026-09-08T12:52:54.194" v="140" actId="1076"/>
          <ac:spMkLst>
            <pc:docMk/>
            <pc:sldMk cId="0" sldId="261"/>
            <ac:spMk id="8" creationId="{00000000-0000-0000-0000-000000000000}"/>
          </ac:spMkLst>
        </pc:spChg>
        <pc:spChg chg="mod">
          <ac:chgData name="Ivana Stibi" userId="8ec50c7b-9ee3-40d9-bd79-50eeae895a72" providerId="ADAL" clId="{00650D27-9417-4F6E-8811-0EA5A03D3BC1}" dt="2026-09-08T12:52:38.758" v="137" actId="1076"/>
          <ac:spMkLst>
            <pc:docMk/>
            <pc:sldMk cId="0" sldId="261"/>
            <ac:spMk id="9" creationId="{00000000-0000-0000-0000-000000000000}"/>
          </ac:spMkLst>
        </pc:spChg>
        <pc:spChg chg="mod">
          <ac:chgData name="Ivana Stibi" userId="8ec50c7b-9ee3-40d9-bd79-50eeae895a72" providerId="ADAL" clId="{00650D27-9417-4F6E-8811-0EA5A03D3BC1}" dt="2026-09-08T12:52:38.758" v="137" actId="1076"/>
          <ac:spMkLst>
            <pc:docMk/>
            <pc:sldMk cId="0" sldId="261"/>
            <ac:spMk id="10" creationId="{00000000-0000-0000-0000-000000000000}"/>
          </ac:spMkLst>
        </pc:spChg>
        <pc:spChg chg="mod">
          <ac:chgData name="Ivana Stibi" userId="8ec50c7b-9ee3-40d9-bd79-50eeae895a72" providerId="ADAL" clId="{00650D27-9417-4F6E-8811-0EA5A03D3BC1}" dt="2026-09-08T12:52:38.758" v="137" actId="1076"/>
          <ac:spMkLst>
            <pc:docMk/>
            <pc:sldMk cId="0" sldId="261"/>
            <ac:spMk id="11" creationId="{00000000-0000-0000-0000-000000000000}"/>
          </ac:spMkLst>
        </pc:spChg>
        <pc:spChg chg="mod">
          <ac:chgData name="Ivana Stibi" userId="8ec50c7b-9ee3-40d9-bd79-50eeae895a72" providerId="ADAL" clId="{00650D27-9417-4F6E-8811-0EA5A03D3BC1}" dt="2026-09-08T12:52:25.953" v="134" actId="1076"/>
          <ac:spMkLst>
            <pc:docMk/>
            <pc:sldMk cId="0" sldId="261"/>
            <ac:spMk id="12" creationId="{00000000-0000-0000-0000-000000000000}"/>
          </ac:spMkLst>
        </pc:spChg>
        <pc:spChg chg="mod">
          <ac:chgData name="Ivana Stibi" userId="8ec50c7b-9ee3-40d9-bd79-50eeae895a72" providerId="ADAL" clId="{00650D27-9417-4F6E-8811-0EA5A03D3BC1}" dt="2026-09-08T12:52:25.953" v="134" actId="1076"/>
          <ac:spMkLst>
            <pc:docMk/>
            <pc:sldMk cId="0" sldId="261"/>
            <ac:spMk id="13" creationId="{00000000-0000-0000-0000-000000000000}"/>
          </ac:spMkLst>
        </pc:spChg>
        <pc:spChg chg="mod">
          <ac:chgData name="Ivana Stibi" userId="8ec50c7b-9ee3-40d9-bd79-50eeae895a72" providerId="ADAL" clId="{00650D27-9417-4F6E-8811-0EA5A03D3BC1}" dt="2026-09-08T12:52:25.953" v="134" actId="1076"/>
          <ac:spMkLst>
            <pc:docMk/>
            <pc:sldMk cId="0" sldId="261"/>
            <ac:spMk id="14" creationId="{00000000-0000-0000-0000-000000000000}"/>
          </ac:spMkLst>
        </pc:spChg>
        <pc:spChg chg="mod">
          <ac:chgData name="Ivana Stibi" userId="8ec50c7b-9ee3-40d9-bd79-50eeae895a72" providerId="ADAL" clId="{00650D27-9417-4F6E-8811-0EA5A03D3BC1}" dt="2026-09-08T12:49:49.202" v="127" actId="403"/>
          <ac:spMkLst>
            <pc:docMk/>
            <pc:sldMk cId="0" sldId="261"/>
            <ac:spMk id="16" creationId="{00000000-0000-0000-0000-000000000000}"/>
          </ac:spMkLst>
        </pc:spChg>
        <pc:spChg chg="mod">
          <ac:chgData name="Ivana Stibi" userId="8ec50c7b-9ee3-40d9-bd79-50eeae895a72" providerId="ADAL" clId="{00650D27-9417-4F6E-8811-0EA5A03D3BC1}" dt="2026-09-08T12:49:49.202" v="127" actId="403"/>
          <ac:spMkLst>
            <pc:docMk/>
            <pc:sldMk cId="0" sldId="261"/>
            <ac:spMk id="17" creationId="{00000000-0000-0000-0000-000000000000}"/>
          </ac:spMkLst>
        </pc:spChg>
        <pc:picChg chg="del mod">
          <ac:chgData name="Ivana Stibi" userId="8ec50c7b-9ee3-40d9-bd79-50eeae895a72" providerId="ADAL" clId="{00650D27-9417-4F6E-8811-0EA5A03D3BC1}" dt="2026-09-08T12:56:54.106" v="150" actId="478"/>
          <ac:picMkLst>
            <pc:docMk/>
            <pc:sldMk cId="0" sldId="261"/>
            <ac:picMk id="15" creationId="{00000000-0000-0000-0000-000000000000}"/>
          </ac:picMkLst>
        </pc:picChg>
        <pc:picChg chg="add mod">
          <ac:chgData name="Ivana Stibi" userId="8ec50c7b-9ee3-40d9-bd79-50eeae895a72" providerId="ADAL" clId="{00650D27-9417-4F6E-8811-0EA5A03D3BC1}" dt="2026-09-08T13:14:45.839" v="213" actId="14100"/>
          <ac:picMkLst>
            <pc:docMk/>
            <pc:sldMk cId="0" sldId="261"/>
            <ac:picMk id="18" creationId="{64527441-C3B6-4BF2-9764-036F73CA7642}"/>
          </ac:picMkLst>
        </pc:picChg>
        <pc:picChg chg="add del mod">
          <ac:chgData name="Ivana Stibi" userId="8ec50c7b-9ee3-40d9-bd79-50eeae895a72" providerId="ADAL" clId="{00650D27-9417-4F6E-8811-0EA5A03D3BC1}" dt="2026-09-08T13:14:34.282" v="209" actId="478"/>
          <ac:picMkLst>
            <pc:docMk/>
            <pc:sldMk cId="0" sldId="261"/>
            <ac:picMk id="19" creationId="{12E9217E-60ED-4D0B-9DF3-C95BAF68292D}"/>
          </ac:picMkLst>
        </pc:picChg>
      </pc:sldChg>
      <pc:sldChg chg="addSp delSp modSp">
        <pc:chgData name="Ivana Stibi" userId="8ec50c7b-9ee3-40d9-bd79-50eeae895a72" providerId="ADAL" clId="{00650D27-9417-4F6E-8811-0EA5A03D3BC1}" dt="2026-09-08T13:14:56.944" v="217" actId="14100"/>
        <pc:sldMkLst>
          <pc:docMk/>
          <pc:sldMk cId="0" sldId="262"/>
        </pc:sldMkLst>
        <pc:spChg chg="mod">
          <ac:chgData name="Ivana Stibi" userId="8ec50c7b-9ee3-40d9-bd79-50eeae895a72" providerId="ADAL" clId="{00650D27-9417-4F6E-8811-0EA5A03D3BC1}" dt="2026-09-08T12:53:23.715" v="145" actId="1076"/>
          <ac:spMkLst>
            <pc:docMk/>
            <pc:sldMk cId="0" sldId="262"/>
            <ac:spMk id="2" creationId="{00000000-0000-0000-0000-000000000000}"/>
          </ac:spMkLst>
        </pc:spChg>
        <pc:spChg chg="mod">
          <ac:chgData name="Ivana Stibi" userId="8ec50c7b-9ee3-40d9-bd79-50eeae895a72" providerId="ADAL" clId="{00650D27-9417-4F6E-8811-0EA5A03D3BC1}" dt="2026-09-08T12:59:33.159" v="177" actId="1076"/>
          <ac:spMkLst>
            <pc:docMk/>
            <pc:sldMk cId="0" sldId="262"/>
            <ac:spMk id="3" creationId="{00000000-0000-0000-0000-000000000000}"/>
          </ac:spMkLst>
        </pc:spChg>
        <pc:spChg chg="mod">
          <ac:chgData name="Ivana Stibi" userId="8ec50c7b-9ee3-40d9-bd79-50eeae895a72" providerId="ADAL" clId="{00650D27-9417-4F6E-8811-0EA5A03D3BC1}" dt="2026-09-08T12:59:29.830" v="176" actId="1076"/>
          <ac:spMkLst>
            <pc:docMk/>
            <pc:sldMk cId="0" sldId="262"/>
            <ac:spMk id="5" creationId="{00000000-0000-0000-0000-000000000000}"/>
          </ac:spMkLst>
        </pc:spChg>
        <pc:spChg chg="mod">
          <ac:chgData name="Ivana Stibi" userId="8ec50c7b-9ee3-40d9-bd79-50eeae895a72" providerId="ADAL" clId="{00650D27-9417-4F6E-8811-0EA5A03D3BC1}" dt="2026-09-08T12:53:19.527" v="144" actId="403"/>
          <ac:spMkLst>
            <pc:docMk/>
            <pc:sldMk cId="0" sldId="262"/>
            <ac:spMk id="6" creationId="{00000000-0000-0000-0000-000000000000}"/>
          </ac:spMkLst>
        </pc:spChg>
        <pc:spChg chg="mod">
          <ac:chgData name="Ivana Stibi" userId="8ec50c7b-9ee3-40d9-bd79-50eeae895a72" providerId="ADAL" clId="{00650D27-9417-4F6E-8811-0EA5A03D3BC1}" dt="2026-09-08T12:53:19.527" v="144" actId="403"/>
          <ac:spMkLst>
            <pc:docMk/>
            <pc:sldMk cId="0" sldId="262"/>
            <ac:spMk id="7" creationId="{00000000-0000-0000-0000-000000000000}"/>
          </ac:spMkLst>
        </pc:spChg>
        <pc:picChg chg="del mod">
          <ac:chgData name="Ivana Stibi" userId="8ec50c7b-9ee3-40d9-bd79-50eeae895a72" providerId="ADAL" clId="{00650D27-9417-4F6E-8811-0EA5A03D3BC1}" dt="2026-09-08T12:57:15.022" v="158" actId="478"/>
          <ac:picMkLst>
            <pc:docMk/>
            <pc:sldMk cId="0" sldId="262"/>
            <ac:picMk id="4" creationId="{00000000-0000-0000-0000-000000000000}"/>
          </ac:picMkLst>
        </pc:picChg>
        <pc:picChg chg="add mod">
          <ac:chgData name="Ivana Stibi" userId="8ec50c7b-9ee3-40d9-bd79-50eeae895a72" providerId="ADAL" clId="{00650D27-9417-4F6E-8811-0EA5A03D3BC1}" dt="2026-09-08T13:14:56.944" v="217" actId="14100"/>
          <ac:picMkLst>
            <pc:docMk/>
            <pc:sldMk cId="0" sldId="262"/>
            <ac:picMk id="8" creationId="{F86624A1-2DA0-4509-B24F-8A456124CB34}"/>
          </ac:picMkLst>
        </pc:picChg>
        <pc:picChg chg="add del mod">
          <ac:chgData name="Ivana Stibi" userId="8ec50c7b-9ee3-40d9-bd79-50eeae895a72" providerId="ADAL" clId="{00650D27-9417-4F6E-8811-0EA5A03D3BC1}" dt="2026-09-08T13:14:48.415" v="214" actId="478"/>
          <ac:picMkLst>
            <pc:docMk/>
            <pc:sldMk cId="0" sldId="262"/>
            <ac:picMk id="9" creationId="{E5F6B55A-997B-4185-8B05-B1E8289854AC}"/>
          </ac:picMkLst>
        </pc:picChg>
      </pc:sldChg>
      <pc:sldChg chg="modSp">
        <pc:chgData name="Ivana Stibi" userId="8ec50c7b-9ee3-40d9-bd79-50eeae895a72" providerId="ADAL" clId="{00650D27-9417-4F6E-8811-0EA5A03D3BC1}" dt="2026-09-08T13:01:48.360" v="196" actId="1076"/>
        <pc:sldMkLst>
          <pc:docMk/>
          <pc:sldMk cId="0" sldId="264"/>
        </pc:sldMkLst>
        <pc:spChg chg="mod">
          <ac:chgData name="Ivana Stibi" userId="8ec50c7b-9ee3-40d9-bd79-50eeae895a72" providerId="ADAL" clId="{00650D27-9417-4F6E-8811-0EA5A03D3BC1}" dt="2026-09-08T13:00:55.106" v="190" actId="403"/>
          <ac:spMkLst>
            <pc:docMk/>
            <pc:sldMk cId="0" sldId="264"/>
            <ac:spMk id="2" creationId="{00000000-0000-0000-0000-000000000000}"/>
          </ac:spMkLst>
        </pc:spChg>
        <pc:spChg chg="mod">
          <ac:chgData name="Ivana Stibi" userId="8ec50c7b-9ee3-40d9-bd79-50eeae895a72" providerId="ADAL" clId="{00650D27-9417-4F6E-8811-0EA5A03D3BC1}" dt="2026-09-08T13:01:48.360" v="196" actId="1076"/>
          <ac:spMkLst>
            <pc:docMk/>
            <pc:sldMk cId="0" sldId="264"/>
            <ac:spMk id="3" creationId="{00000000-0000-0000-0000-000000000000}"/>
          </ac:spMkLst>
        </pc:spChg>
        <pc:spChg chg="mod">
          <ac:chgData name="Ivana Stibi" userId="8ec50c7b-9ee3-40d9-bd79-50eeae895a72" providerId="ADAL" clId="{00650D27-9417-4F6E-8811-0EA5A03D3BC1}" dt="2026-09-08T13:01:45.320" v="195" actId="1076"/>
          <ac:spMkLst>
            <pc:docMk/>
            <pc:sldMk cId="0" sldId="264"/>
            <ac:spMk id="4" creationId="{00000000-0000-0000-0000-000000000000}"/>
          </ac:spMkLst>
        </pc:spChg>
        <pc:spChg chg="mod">
          <ac:chgData name="Ivana Stibi" userId="8ec50c7b-9ee3-40d9-bd79-50eeae895a72" providerId="ADAL" clId="{00650D27-9417-4F6E-8811-0EA5A03D3BC1}" dt="2026-09-08T13:01:45.320" v="195" actId="1076"/>
          <ac:spMkLst>
            <pc:docMk/>
            <pc:sldMk cId="0" sldId="264"/>
            <ac:spMk id="5" creationId="{00000000-0000-0000-0000-000000000000}"/>
          </ac:spMkLst>
        </pc:spChg>
        <pc:spChg chg="mod">
          <ac:chgData name="Ivana Stibi" userId="8ec50c7b-9ee3-40d9-bd79-50eeae895a72" providerId="ADAL" clId="{00650D27-9417-4F6E-8811-0EA5A03D3BC1}" dt="2026-09-08T13:01:45.320" v="195" actId="1076"/>
          <ac:spMkLst>
            <pc:docMk/>
            <pc:sldMk cId="0" sldId="264"/>
            <ac:spMk id="6" creationId="{00000000-0000-0000-0000-000000000000}"/>
          </ac:spMkLst>
        </pc:spChg>
        <pc:spChg chg="mod">
          <ac:chgData name="Ivana Stibi" userId="8ec50c7b-9ee3-40d9-bd79-50eeae895a72" providerId="ADAL" clId="{00650D27-9417-4F6E-8811-0EA5A03D3BC1}" dt="2026-09-08T13:01:45.320" v="195" actId="1076"/>
          <ac:spMkLst>
            <pc:docMk/>
            <pc:sldMk cId="0" sldId="264"/>
            <ac:spMk id="7" creationId="{00000000-0000-0000-0000-000000000000}"/>
          </ac:spMkLst>
        </pc:spChg>
        <pc:spChg chg="mod">
          <ac:chgData name="Ivana Stibi" userId="8ec50c7b-9ee3-40d9-bd79-50eeae895a72" providerId="ADAL" clId="{00650D27-9417-4F6E-8811-0EA5A03D3BC1}" dt="2026-09-08T13:01:45.320" v="195" actId="1076"/>
          <ac:spMkLst>
            <pc:docMk/>
            <pc:sldMk cId="0" sldId="264"/>
            <ac:spMk id="8" creationId="{00000000-0000-0000-0000-000000000000}"/>
          </ac:spMkLst>
        </pc:spChg>
        <pc:spChg chg="mod">
          <ac:chgData name="Ivana Stibi" userId="8ec50c7b-9ee3-40d9-bd79-50eeae895a72" providerId="ADAL" clId="{00650D27-9417-4F6E-8811-0EA5A03D3BC1}" dt="2026-09-08T13:01:45.320" v="195" actId="1076"/>
          <ac:spMkLst>
            <pc:docMk/>
            <pc:sldMk cId="0" sldId="264"/>
            <ac:spMk id="9" creationId="{00000000-0000-0000-0000-000000000000}"/>
          </ac:spMkLst>
        </pc:spChg>
        <pc:spChg chg="mod">
          <ac:chgData name="Ivana Stibi" userId="8ec50c7b-9ee3-40d9-bd79-50eeae895a72" providerId="ADAL" clId="{00650D27-9417-4F6E-8811-0EA5A03D3BC1}" dt="2026-09-08T13:01:45.320" v="195" actId="1076"/>
          <ac:spMkLst>
            <pc:docMk/>
            <pc:sldMk cId="0" sldId="264"/>
            <ac:spMk id="10" creationId="{00000000-0000-0000-0000-000000000000}"/>
          </ac:spMkLst>
        </pc:spChg>
        <pc:spChg chg="mod">
          <ac:chgData name="Ivana Stibi" userId="8ec50c7b-9ee3-40d9-bd79-50eeae895a72" providerId="ADAL" clId="{00650D27-9417-4F6E-8811-0EA5A03D3BC1}" dt="2026-09-08T13:01:45.320" v="195" actId="1076"/>
          <ac:spMkLst>
            <pc:docMk/>
            <pc:sldMk cId="0" sldId="264"/>
            <ac:spMk id="11" creationId="{00000000-0000-0000-0000-000000000000}"/>
          </ac:spMkLst>
        </pc:spChg>
        <pc:spChg chg="mod">
          <ac:chgData name="Ivana Stibi" userId="8ec50c7b-9ee3-40d9-bd79-50eeae895a72" providerId="ADAL" clId="{00650D27-9417-4F6E-8811-0EA5A03D3BC1}" dt="2026-09-08T13:01:45.320" v="195" actId="1076"/>
          <ac:spMkLst>
            <pc:docMk/>
            <pc:sldMk cId="0" sldId="264"/>
            <ac:spMk id="12" creationId="{00000000-0000-0000-0000-000000000000}"/>
          </ac:spMkLst>
        </pc:spChg>
        <pc:spChg chg="mod">
          <ac:chgData name="Ivana Stibi" userId="8ec50c7b-9ee3-40d9-bd79-50eeae895a72" providerId="ADAL" clId="{00650D27-9417-4F6E-8811-0EA5A03D3BC1}" dt="2026-09-08T13:01:08.440" v="191" actId="1076"/>
          <ac:spMkLst>
            <pc:docMk/>
            <pc:sldMk cId="0" sldId="264"/>
            <ac:spMk id="13" creationId="{00000000-0000-0000-0000-000000000000}"/>
          </ac:spMkLst>
        </pc:spChg>
        <pc:spChg chg="mod">
          <ac:chgData name="Ivana Stibi" userId="8ec50c7b-9ee3-40d9-bd79-50eeae895a72" providerId="ADAL" clId="{00650D27-9417-4F6E-8811-0EA5A03D3BC1}" dt="2026-09-08T13:00:55.106" v="190" actId="403"/>
          <ac:spMkLst>
            <pc:docMk/>
            <pc:sldMk cId="0" sldId="264"/>
            <ac:spMk id="14" creationId="{00000000-0000-0000-0000-000000000000}"/>
          </ac:spMkLst>
        </pc:spChg>
        <pc:spChg chg="mod">
          <ac:chgData name="Ivana Stibi" userId="8ec50c7b-9ee3-40d9-bd79-50eeae895a72" providerId="ADAL" clId="{00650D27-9417-4F6E-8811-0EA5A03D3BC1}" dt="2026-09-08T13:00:55.106" v="190" actId="403"/>
          <ac:spMkLst>
            <pc:docMk/>
            <pc:sldMk cId="0" sldId="264"/>
            <ac:spMk id="15" creationId="{00000000-0000-0000-0000-000000000000}"/>
          </ac:spMkLst>
        </pc:spChg>
      </pc:sldChg>
      <pc:sldChg chg="modSp">
        <pc:chgData name="Ivana Stibi" userId="8ec50c7b-9ee3-40d9-bd79-50eeae895a72" providerId="ADAL" clId="{00650D27-9417-4F6E-8811-0EA5A03D3BC1}" dt="2026-09-08T13:02:13.337" v="200" actId="1076"/>
        <pc:sldMkLst>
          <pc:docMk/>
          <pc:sldMk cId="0" sldId="265"/>
        </pc:sldMkLst>
        <pc:spChg chg="mod">
          <ac:chgData name="Ivana Stibi" userId="8ec50c7b-9ee3-40d9-bd79-50eeae895a72" providerId="ADAL" clId="{00650D27-9417-4F6E-8811-0EA5A03D3BC1}" dt="2026-09-08T13:01:54.717" v="198" actId="403"/>
          <ac:spMkLst>
            <pc:docMk/>
            <pc:sldMk cId="0" sldId="265"/>
            <ac:spMk id="2" creationId="{00000000-0000-0000-0000-000000000000}"/>
          </ac:spMkLst>
        </pc:spChg>
        <pc:spChg chg="mod">
          <ac:chgData name="Ivana Stibi" userId="8ec50c7b-9ee3-40d9-bd79-50eeae895a72" providerId="ADAL" clId="{00650D27-9417-4F6E-8811-0EA5A03D3BC1}" dt="2026-09-08T13:01:54.717" v="198" actId="403"/>
          <ac:spMkLst>
            <pc:docMk/>
            <pc:sldMk cId="0" sldId="265"/>
            <ac:spMk id="3" creationId="{00000000-0000-0000-0000-000000000000}"/>
          </ac:spMkLst>
        </pc:spChg>
        <pc:spChg chg="mod">
          <ac:chgData name="Ivana Stibi" userId="8ec50c7b-9ee3-40d9-bd79-50eeae895a72" providerId="ADAL" clId="{00650D27-9417-4F6E-8811-0EA5A03D3BC1}" dt="2026-09-08T13:02:10.417" v="199" actId="1076"/>
          <ac:spMkLst>
            <pc:docMk/>
            <pc:sldMk cId="0" sldId="265"/>
            <ac:spMk id="4" creationId="{00000000-0000-0000-0000-000000000000}"/>
          </ac:spMkLst>
        </pc:spChg>
        <pc:spChg chg="mod">
          <ac:chgData name="Ivana Stibi" userId="8ec50c7b-9ee3-40d9-bd79-50eeae895a72" providerId="ADAL" clId="{00650D27-9417-4F6E-8811-0EA5A03D3BC1}" dt="2026-09-08T13:02:10.417" v="199" actId="1076"/>
          <ac:spMkLst>
            <pc:docMk/>
            <pc:sldMk cId="0" sldId="265"/>
            <ac:spMk id="5" creationId="{00000000-0000-0000-0000-000000000000}"/>
          </ac:spMkLst>
        </pc:spChg>
        <pc:spChg chg="mod">
          <ac:chgData name="Ivana Stibi" userId="8ec50c7b-9ee3-40d9-bd79-50eeae895a72" providerId="ADAL" clId="{00650D27-9417-4F6E-8811-0EA5A03D3BC1}" dt="2026-09-08T13:01:54.717" v="198" actId="403"/>
          <ac:spMkLst>
            <pc:docMk/>
            <pc:sldMk cId="0" sldId="265"/>
            <ac:spMk id="6" creationId="{00000000-0000-0000-0000-000000000000}"/>
          </ac:spMkLst>
        </pc:spChg>
        <pc:spChg chg="mod">
          <ac:chgData name="Ivana Stibi" userId="8ec50c7b-9ee3-40d9-bd79-50eeae895a72" providerId="ADAL" clId="{00650D27-9417-4F6E-8811-0EA5A03D3BC1}" dt="2026-09-08T13:02:10.417" v="199" actId="1076"/>
          <ac:spMkLst>
            <pc:docMk/>
            <pc:sldMk cId="0" sldId="265"/>
            <ac:spMk id="7" creationId="{00000000-0000-0000-0000-000000000000}"/>
          </ac:spMkLst>
        </pc:spChg>
        <pc:spChg chg="mod">
          <ac:chgData name="Ivana Stibi" userId="8ec50c7b-9ee3-40d9-bd79-50eeae895a72" providerId="ADAL" clId="{00650D27-9417-4F6E-8811-0EA5A03D3BC1}" dt="2026-09-08T13:02:10.417" v="199" actId="1076"/>
          <ac:spMkLst>
            <pc:docMk/>
            <pc:sldMk cId="0" sldId="265"/>
            <ac:spMk id="8" creationId="{00000000-0000-0000-0000-000000000000}"/>
          </ac:spMkLst>
        </pc:spChg>
        <pc:spChg chg="mod">
          <ac:chgData name="Ivana Stibi" userId="8ec50c7b-9ee3-40d9-bd79-50eeae895a72" providerId="ADAL" clId="{00650D27-9417-4F6E-8811-0EA5A03D3BC1}" dt="2026-09-08T13:01:54.717" v="198" actId="403"/>
          <ac:spMkLst>
            <pc:docMk/>
            <pc:sldMk cId="0" sldId="265"/>
            <ac:spMk id="9" creationId="{00000000-0000-0000-0000-000000000000}"/>
          </ac:spMkLst>
        </pc:spChg>
        <pc:spChg chg="mod">
          <ac:chgData name="Ivana Stibi" userId="8ec50c7b-9ee3-40d9-bd79-50eeae895a72" providerId="ADAL" clId="{00650D27-9417-4F6E-8811-0EA5A03D3BC1}" dt="2026-09-08T13:02:10.417" v="199" actId="1076"/>
          <ac:spMkLst>
            <pc:docMk/>
            <pc:sldMk cId="0" sldId="265"/>
            <ac:spMk id="10" creationId="{00000000-0000-0000-0000-000000000000}"/>
          </ac:spMkLst>
        </pc:spChg>
        <pc:spChg chg="mod">
          <ac:chgData name="Ivana Stibi" userId="8ec50c7b-9ee3-40d9-bd79-50eeae895a72" providerId="ADAL" clId="{00650D27-9417-4F6E-8811-0EA5A03D3BC1}" dt="2026-09-08T13:02:13.337" v="200" actId="1076"/>
          <ac:spMkLst>
            <pc:docMk/>
            <pc:sldMk cId="0" sldId="265"/>
            <ac:spMk id="11" creationId="{00000000-0000-0000-0000-000000000000}"/>
          </ac:spMkLst>
        </pc:spChg>
        <pc:spChg chg="mod">
          <ac:chgData name="Ivana Stibi" userId="8ec50c7b-9ee3-40d9-bd79-50eeae895a72" providerId="ADAL" clId="{00650D27-9417-4F6E-8811-0EA5A03D3BC1}" dt="2026-09-08T13:01:54.717" v="198" actId="403"/>
          <ac:spMkLst>
            <pc:docMk/>
            <pc:sldMk cId="0" sldId="265"/>
            <ac:spMk id="12" creationId="{00000000-0000-0000-0000-000000000000}"/>
          </ac:spMkLst>
        </pc:spChg>
        <pc:spChg chg="mod">
          <ac:chgData name="Ivana Stibi" userId="8ec50c7b-9ee3-40d9-bd79-50eeae895a72" providerId="ADAL" clId="{00650D27-9417-4F6E-8811-0EA5A03D3BC1}" dt="2026-09-08T13:01:54.717" v="198" actId="403"/>
          <ac:spMkLst>
            <pc:docMk/>
            <pc:sldMk cId="0" sldId="265"/>
            <ac:spMk id="13" creationId="{00000000-0000-0000-0000-000000000000}"/>
          </ac:spMkLst>
        </pc:spChg>
        <pc:spChg chg="mod">
          <ac:chgData name="Ivana Stibi" userId="8ec50c7b-9ee3-40d9-bd79-50eeae895a72" providerId="ADAL" clId="{00650D27-9417-4F6E-8811-0EA5A03D3BC1}" dt="2026-09-08T13:01:54.717" v="198" actId="403"/>
          <ac:spMkLst>
            <pc:docMk/>
            <pc:sldMk cId="0" sldId="265"/>
            <ac:spMk id="14" creationId="{00000000-0000-0000-0000-000000000000}"/>
          </ac:spMkLst>
        </pc:spChg>
      </pc:sldChg>
      <pc:sldChg chg="delSp modSp">
        <pc:chgData name="Ivana Stibi" userId="8ec50c7b-9ee3-40d9-bd79-50eeae895a72" providerId="ADAL" clId="{00650D27-9417-4F6E-8811-0EA5A03D3BC1}" dt="2026-09-08T13:03:26.818" v="208" actId="1076"/>
        <pc:sldMkLst>
          <pc:docMk/>
          <pc:sldMk cId="0" sldId="266"/>
        </pc:sldMkLst>
        <pc:spChg chg="mod">
          <ac:chgData name="Ivana Stibi" userId="8ec50c7b-9ee3-40d9-bd79-50eeae895a72" providerId="ADAL" clId="{00650D27-9417-4F6E-8811-0EA5A03D3BC1}" dt="2026-09-08T13:03:08.462" v="205" actId="403"/>
          <ac:spMkLst>
            <pc:docMk/>
            <pc:sldMk cId="0" sldId="266"/>
            <ac:spMk id="2" creationId="{00000000-0000-0000-0000-000000000000}"/>
          </ac:spMkLst>
        </pc:spChg>
        <pc:spChg chg="mod">
          <ac:chgData name="Ivana Stibi" userId="8ec50c7b-9ee3-40d9-bd79-50eeae895a72" providerId="ADAL" clId="{00650D27-9417-4F6E-8811-0EA5A03D3BC1}" dt="2026-09-08T13:03:26.818" v="208" actId="1076"/>
          <ac:spMkLst>
            <pc:docMk/>
            <pc:sldMk cId="0" sldId="266"/>
            <ac:spMk id="3" creationId="{00000000-0000-0000-0000-000000000000}"/>
          </ac:spMkLst>
        </pc:spChg>
        <pc:spChg chg="mod">
          <ac:chgData name="Ivana Stibi" userId="8ec50c7b-9ee3-40d9-bd79-50eeae895a72" providerId="ADAL" clId="{00650D27-9417-4F6E-8811-0EA5A03D3BC1}" dt="2026-09-08T13:03:23.444" v="207" actId="1076"/>
          <ac:spMkLst>
            <pc:docMk/>
            <pc:sldMk cId="0" sldId="266"/>
            <ac:spMk id="4" creationId="{00000000-0000-0000-0000-000000000000}"/>
          </ac:spMkLst>
        </pc:spChg>
        <pc:spChg chg="mod">
          <ac:chgData name="Ivana Stibi" userId="8ec50c7b-9ee3-40d9-bd79-50eeae895a72" providerId="ADAL" clId="{00650D27-9417-4F6E-8811-0EA5A03D3BC1}" dt="2026-09-08T13:03:23.444" v="207" actId="1076"/>
          <ac:spMkLst>
            <pc:docMk/>
            <pc:sldMk cId="0" sldId="266"/>
            <ac:spMk id="5" creationId="{00000000-0000-0000-0000-000000000000}"/>
          </ac:spMkLst>
        </pc:spChg>
        <pc:spChg chg="mod">
          <ac:chgData name="Ivana Stibi" userId="8ec50c7b-9ee3-40d9-bd79-50eeae895a72" providerId="ADAL" clId="{00650D27-9417-4F6E-8811-0EA5A03D3BC1}" dt="2026-09-08T13:03:23.444" v="207" actId="1076"/>
          <ac:spMkLst>
            <pc:docMk/>
            <pc:sldMk cId="0" sldId="266"/>
            <ac:spMk id="6" creationId="{00000000-0000-0000-0000-000000000000}"/>
          </ac:spMkLst>
        </pc:spChg>
        <pc:spChg chg="mod">
          <ac:chgData name="Ivana Stibi" userId="8ec50c7b-9ee3-40d9-bd79-50eeae895a72" providerId="ADAL" clId="{00650D27-9417-4F6E-8811-0EA5A03D3BC1}" dt="2026-09-08T13:03:23.444" v="207" actId="1076"/>
          <ac:spMkLst>
            <pc:docMk/>
            <pc:sldMk cId="0" sldId="266"/>
            <ac:spMk id="7" creationId="{00000000-0000-0000-0000-000000000000}"/>
          </ac:spMkLst>
        </pc:spChg>
        <pc:spChg chg="mod">
          <ac:chgData name="Ivana Stibi" userId="8ec50c7b-9ee3-40d9-bd79-50eeae895a72" providerId="ADAL" clId="{00650D27-9417-4F6E-8811-0EA5A03D3BC1}" dt="2026-09-08T13:03:23.444" v="207" actId="1076"/>
          <ac:spMkLst>
            <pc:docMk/>
            <pc:sldMk cId="0" sldId="266"/>
            <ac:spMk id="8" creationId="{00000000-0000-0000-0000-000000000000}"/>
          </ac:spMkLst>
        </pc:spChg>
        <pc:spChg chg="mod">
          <ac:chgData name="Ivana Stibi" userId="8ec50c7b-9ee3-40d9-bd79-50eeae895a72" providerId="ADAL" clId="{00650D27-9417-4F6E-8811-0EA5A03D3BC1}" dt="2026-09-08T13:03:23.444" v="207" actId="1076"/>
          <ac:spMkLst>
            <pc:docMk/>
            <pc:sldMk cId="0" sldId="266"/>
            <ac:spMk id="9" creationId="{00000000-0000-0000-0000-000000000000}"/>
          </ac:spMkLst>
        </pc:spChg>
        <pc:spChg chg="mod">
          <ac:chgData name="Ivana Stibi" userId="8ec50c7b-9ee3-40d9-bd79-50eeae895a72" providerId="ADAL" clId="{00650D27-9417-4F6E-8811-0EA5A03D3BC1}" dt="2026-09-08T13:03:23.444" v="207" actId="1076"/>
          <ac:spMkLst>
            <pc:docMk/>
            <pc:sldMk cId="0" sldId="266"/>
            <ac:spMk id="10" creationId="{00000000-0000-0000-0000-000000000000}"/>
          </ac:spMkLst>
        </pc:spChg>
        <pc:spChg chg="mod">
          <ac:chgData name="Ivana Stibi" userId="8ec50c7b-9ee3-40d9-bd79-50eeae895a72" providerId="ADAL" clId="{00650D27-9417-4F6E-8811-0EA5A03D3BC1}" dt="2026-09-08T13:03:23.444" v="207" actId="1076"/>
          <ac:spMkLst>
            <pc:docMk/>
            <pc:sldMk cId="0" sldId="266"/>
            <ac:spMk id="11" creationId="{00000000-0000-0000-0000-000000000000}"/>
          </ac:spMkLst>
        </pc:spChg>
        <pc:spChg chg="mod">
          <ac:chgData name="Ivana Stibi" userId="8ec50c7b-9ee3-40d9-bd79-50eeae895a72" providerId="ADAL" clId="{00650D27-9417-4F6E-8811-0EA5A03D3BC1}" dt="2026-09-08T13:03:23.444" v="207" actId="1076"/>
          <ac:spMkLst>
            <pc:docMk/>
            <pc:sldMk cId="0" sldId="266"/>
            <ac:spMk id="12" creationId="{00000000-0000-0000-0000-000000000000}"/>
          </ac:spMkLst>
        </pc:spChg>
        <pc:spChg chg="mod">
          <ac:chgData name="Ivana Stibi" userId="8ec50c7b-9ee3-40d9-bd79-50eeae895a72" providerId="ADAL" clId="{00650D27-9417-4F6E-8811-0EA5A03D3BC1}" dt="2026-09-08T13:03:13.915" v="206" actId="1076"/>
          <ac:spMkLst>
            <pc:docMk/>
            <pc:sldMk cId="0" sldId="266"/>
            <ac:spMk id="13" creationId="{00000000-0000-0000-0000-000000000000}"/>
          </ac:spMkLst>
        </pc:spChg>
        <pc:spChg chg="del">
          <ac:chgData name="Ivana Stibi" userId="8ec50c7b-9ee3-40d9-bd79-50eeae895a72" providerId="ADAL" clId="{00650D27-9417-4F6E-8811-0EA5A03D3BC1}" dt="2026-09-08T13:03:01.348" v="203" actId="478"/>
          <ac:spMkLst>
            <pc:docMk/>
            <pc:sldMk cId="0" sldId="266"/>
            <ac:spMk id="14" creationId="{00000000-0000-0000-0000-000000000000}"/>
          </ac:spMkLst>
        </pc:spChg>
        <pc:spChg chg="mod">
          <ac:chgData name="Ivana Stibi" userId="8ec50c7b-9ee3-40d9-bd79-50eeae895a72" providerId="ADAL" clId="{00650D27-9417-4F6E-8811-0EA5A03D3BC1}" dt="2026-09-08T13:03:08.462" v="205" actId="403"/>
          <ac:spMkLst>
            <pc:docMk/>
            <pc:sldMk cId="0" sldId="266"/>
            <ac:spMk id="15" creationId="{00000000-0000-0000-0000-000000000000}"/>
          </ac:spMkLst>
        </pc:spChg>
        <pc:spChg chg="mod">
          <ac:chgData name="Ivana Stibi" userId="8ec50c7b-9ee3-40d9-bd79-50eeae895a72" providerId="ADAL" clId="{00650D27-9417-4F6E-8811-0EA5A03D3BC1}" dt="2026-09-08T13:03:08.462" v="205" actId="403"/>
          <ac:spMkLst>
            <pc:docMk/>
            <pc:sldMk cId="0" sldId="266"/>
            <ac:spMk id="16" creationId="{00000000-0000-0000-0000-000000000000}"/>
          </ac:spMkLst>
        </pc:spChg>
      </pc:sldChg>
    </pc:docChg>
  </pc:docChgLst>
  <pc:docChgLst>
    <pc:chgData name="Ivana Stibi" userId="8ec50c7b-9ee3-40d9-bd79-50eeae895a72" providerId="ADAL" clId="{9E62DB5A-C3D1-4239-982E-6088027EDBFF}"/>
    <pc:docChg chg="undo custSel delSld modSld modMainMaster">
      <pc:chgData name="Ivana Stibi" userId="8ec50c7b-9ee3-40d9-bd79-50eeae895a72" providerId="ADAL" clId="{9E62DB5A-C3D1-4239-982E-6088027EDBFF}" dt="2026-09-30T12:55:09.206" v="416" actId="1076"/>
      <pc:docMkLst>
        <pc:docMk/>
      </pc:docMkLst>
      <pc:sldChg chg="addSp delSp modSp setBg">
        <pc:chgData name="Ivana Stibi" userId="8ec50c7b-9ee3-40d9-bd79-50eeae895a72" providerId="ADAL" clId="{9E62DB5A-C3D1-4239-982E-6088027EDBFF}" dt="2026-09-30T12:55:09.206" v="416" actId="1076"/>
        <pc:sldMkLst>
          <pc:docMk/>
          <pc:sldMk cId="0" sldId="256"/>
        </pc:sldMkLst>
        <pc:spChg chg="mod">
          <ac:chgData name="Ivana Stibi" userId="8ec50c7b-9ee3-40d9-bd79-50eeae895a72" providerId="ADAL" clId="{9E62DB5A-C3D1-4239-982E-6088027EDBFF}" dt="2026-09-30T12:48:47.915" v="366" actId="14100"/>
          <ac:spMkLst>
            <pc:docMk/>
            <pc:sldMk cId="0" sldId="256"/>
            <ac:spMk id="2" creationId="{00000000-0000-0000-0000-000000000000}"/>
          </ac:spMkLst>
        </pc:spChg>
        <pc:spChg chg="mod">
          <ac:chgData name="Ivana Stibi" userId="8ec50c7b-9ee3-40d9-bd79-50eeae895a72" providerId="ADAL" clId="{9E62DB5A-C3D1-4239-982E-6088027EDBFF}" dt="2026-09-30T12:43:46.416" v="331" actId="403"/>
          <ac:spMkLst>
            <pc:docMk/>
            <pc:sldMk cId="0" sldId="256"/>
            <ac:spMk id="3" creationId="{00000000-0000-0000-0000-000000000000}"/>
          </ac:spMkLst>
        </pc:spChg>
        <pc:spChg chg="mod">
          <ac:chgData name="Ivana Stibi" userId="8ec50c7b-9ee3-40d9-bd79-50eeae895a72" providerId="ADAL" clId="{9E62DB5A-C3D1-4239-982E-6088027EDBFF}" dt="2026-09-30T12:44:36.689" v="342" actId="1076"/>
          <ac:spMkLst>
            <pc:docMk/>
            <pc:sldMk cId="0" sldId="256"/>
            <ac:spMk id="4" creationId="{00000000-0000-0000-0000-000000000000}"/>
          </ac:spMkLst>
        </pc:spChg>
        <pc:spChg chg="mod">
          <ac:chgData name="Ivana Stibi" userId="8ec50c7b-9ee3-40d9-bd79-50eeae895a72" providerId="ADAL" clId="{9E62DB5A-C3D1-4239-982E-6088027EDBFF}" dt="2026-09-30T12:44:40.369" v="343" actId="1076"/>
          <ac:spMkLst>
            <pc:docMk/>
            <pc:sldMk cId="0" sldId="256"/>
            <ac:spMk id="5" creationId="{00000000-0000-0000-0000-000000000000}"/>
          </ac:spMkLst>
        </pc:spChg>
        <pc:spChg chg="mod">
          <ac:chgData name="Ivana Stibi" userId="8ec50c7b-9ee3-40d9-bd79-50eeae895a72" providerId="ADAL" clId="{9E62DB5A-C3D1-4239-982E-6088027EDBFF}" dt="2026-09-30T12:52:44.157" v="400" actId="1076"/>
          <ac:spMkLst>
            <pc:docMk/>
            <pc:sldMk cId="0" sldId="256"/>
            <ac:spMk id="6" creationId="{00000000-0000-0000-0000-000000000000}"/>
          </ac:spMkLst>
        </pc:spChg>
        <pc:spChg chg="mod">
          <ac:chgData name="Ivana Stibi" userId="8ec50c7b-9ee3-40d9-bd79-50eeae895a72" providerId="ADAL" clId="{9E62DB5A-C3D1-4239-982E-6088027EDBFF}" dt="2026-09-30T12:44:18.428" v="337" actId="1076"/>
          <ac:spMkLst>
            <pc:docMk/>
            <pc:sldMk cId="0" sldId="256"/>
            <ac:spMk id="7" creationId="{00000000-0000-0000-0000-000000000000}"/>
          </ac:spMkLst>
        </pc:spChg>
        <pc:spChg chg="add del mod">
          <ac:chgData name="Ivana Stibi" userId="8ec50c7b-9ee3-40d9-bd79-50eeae895a72" providerId="ADAL" clId="{9E62DB5A-C3D1-4239-982E-6088027EDBFF}" dt="2026-09-30T12:46:16.919" v="359" actId="478"/>
          <ac:spMkLst>
            <pc:docMk/>
            <pc:sldMk cId="0" sldId="256"/>
            <ac:spMk id="10" creationId="{97833BB4-1084-43E0-84D0-914FB806BA42}"/>
          </ac:spMkLst>
        </pc:spChg>
        <pc:spChg chg="add del mod">
          <ac:chgData name="Ivana Stibi" userId="8ec50c7b-9ee3-40d9-bd79-50eeae895a72" providerId="ADAL" clId="{9E62DB5A-C3D1-4239-982E-6088027EDBFF}" dt="2026-09-30T12:50:31.260" v="386" actId="478"/>
          <ac:spMkLst>
            <pc:docMk/>
            <pc:sldMk cId="0" sldId="256"/>
            <ac:spMk id="11" creationId="{58C557E5-E942-4B64-9424-32A22D262164}"/>
          </ac:spMkLst>
        </pc:spChg>
        <pc:spChg chg="del mod">
          <ac:chgData name="Ivana Stibi" userId="8ec50c7b-9ee3-40d9-bd79-50eeae895a72" providerId="ADAL" clId="{9E62DB5A-C3D1-4239-982E-6088027EDBFF}" dt="2026-09-30T12:11:53.644" v="93" actId="478"/>
          <ac:spMkLst>
            <pc:docMk/>
            <pc:sldMk cId="0" sldId="256"/>
            <ac:spMk id="13" creationId="{8DD3ACD3-CD83-4A0B-8A3C-FCF3C602EE2A}"/>
          </ac:spMkLst>
        </pc:spChg>
        <pc:spChg chg="add del mod">
          <ac:chgData name="Ivana Stibi" userId="8ec50c7b-9ee3-40d9-bd79-50eeae895a72" providerId="ADAL" clId="{9E62DB5A-C3D1-4239-982E-6088027EDBFF}" dt="2026-09-30T12:50:26.023" v="384" actId="47"/>
          <ac:spMkLst>
            <pc:docMk/>
            <pc:sldMk cId="0" sldId="256"/>
            <ac:spMk id="14" creationId="{221E5350-BEF9-4C20-8BE4-8E577F501FBB}"/>
          </ac:spMkLst>
        </pc:spChg>
        <pc:spChg chg="add del mod">
          <ac:chgData name="Ivana Stibi" userId="8ec50c7b-9ee3-40d9-bd79-50eeae895a72" providerId="ADAL" clId="{9E62DB5A-C3D1-4239-982E-6088027EDBFF}" dt="2026-09-30T12:50:24.491" v="379" actId="478"/>
          <ac:spMkLst>
            <pc:docMk/>
            <pc:sldMk cId="0" sldId="256"/>
            <ac:spMk id="16" creationId="{19809A8E-819B-4DF6-8A30-D6B8C488BCA4}"/>
          </ac:spMkLst>
        </pc:spChg>
        <pc:spChg chg="add del mod">
          <ac:chgData name="Ivana Stibi" userId="8ec50c7b-9ee3-40d9-bd79-50eeae895a72" providerId="ADAL" clId="{9E62DB5A-C3D1-4239-982E-6088027EDBFF}" dt="2026-09-30T12:50:51.794" v="391" actId="478"/>
          <ac:spMkLst>
            <pc:docMk/>
            <pc:sldMk cId="0" sldId="256"/>
            <ac:spMk id="17" creationId="{5D447891-6182-4650-B48B-1CFA6F74179F}"/>
          </ac:spMkLst>
        </pc:spChg>
        <pc:spChg chg="add mod">
          <ac:chgData name="Ivana Stibi" userId="8ec50c7b-9ee3-40d9-bd79-50eeae895a72" providerId="ADAL" clId="{9E62DB5A-C3D1-4239-982E-6088027EDBFF}" dt="2026-09-30T12:51:42.164" v="395" actId="1076"/>
          <ac:spMkLst>
            <pc:docMk/>
            <pc:sldMk cId="0" sldId="256"/>
            <ac:spMk id="18" creationId="{EAEDE59B-4F91-4519-96E5-81A51E700766}"/>
          </ac:spMkLst>
        </pc:spChg>
        <pc:spChg chg="add mod">
          <ac:chgData name="Ivana Stibi" userId="8ec50c7b-9ee3-40d9-bd79-50eeae895a72" providerId="ADAL" clId="{9E62DB5A-C3D1-4239-982E-6088027EDBFF}" dt="2026-09-30T12:54:07.294" v="411" actId="1076"/>
          <ac:spMkLst>
            <pc:docMk/>
            <pc:sldMk cId="0" sldId="256"/>
            <ac:spMk id="19" creationId="{54B711E8-6D54-4740-BF67-29F8FE1C81E0}"/>
          </ac:spMkLst>
        </pc:spChg>
        <pc:picChg chg="add mod modCrop">
          <ac:chgData name="Ivana Stibi" userId="8ec50c7b-9ee3-40d9-bd79-50eeae895a72" providerId="ADAL" clId="{9E62DB5A-C3D1-4239-982E-6088027EDBFF}" dt="2026-09-30T12:54:20.107" v="415" actId="14100"/>
          <ac:picMkLst>
            <pc:docMk/>
            <pc:sldMk cId="0" sldId="256"/>
            <ac:picMk id="8" creationId="{C52A2E08-7987-400A-8814-7010342A4741}"/>
          </ac:picMkLst>
        </pc:picChg>
        <pc:picChg chg="mod">
          <ac:chgData name="Ivana Stibi" userId="8ec50c7b-9ee3-40d9-bd79-50eeae895a72" providerId="ADAL" clId="{9E62DB5A-C3D1-4239-982E-6088027EDBFF}" dt="2026-09-30T12:54:15.752" v="414" actId="1076"/>
          <ac:picMkLst>
            <pc:docMk/>
            <pc:sldMk cId="0" sldId="256"/>
            <ac:picMk id="9" creationId="{F6BBCE84-86A6-431B-88A1-B3C7A737F708}"/>
          </ac:picMkLst>
        </pc:picChg>
        <pc:picChg chg="mod">
          <ac:chgData name="Ivana Stibi" userId="8ec50c7b-9ee3-40d9-bd79-50eeae895a72" providerId="ADAL" clId="{9E62DB5A-C3D1-4239-982E-6088027EDBFF}" dt="2026-09-30T12:55:09.206" v="416" actId="1076"/>
          <ac:picMkLst>
            <pc:docMk/>
            <pc:sldMk cId="0" sldId="256"/>
            <ac:picMk id="12" creationId="{C5E54ED9-48BC-4D5A-919B-24C59E563D23}"/>
          </ac:picMkLst>
        </pc:picChg>
        <pc:picChg chg="add mod">
          <ac:chgData name="Ivana Stibi" userId="8ec50c7b-9ee3-40d9-bd79-50eeae895a72" providerId="ADAL" clId="{9E62DB5A-C3D1-4239-982E-6088027EDBFF}" dt="2026-09-30T12:52:31.130" v="398" actId="1076"/>
          <ac:picMkLst>
            <pc:docMk/>
            <pc:sldMk cId="0" sldId="256"/>
            <ac:picMk id="15" creationId="{296F879E-DE81-430B-9BAF-A47097C4C393}"/>
          </ac:picMkLst>
        </pc:picChg>
        <pc:picChg chg="add del mod">
          <ac:chgData name="Ivana Stibi" userId="8ec50c7b-9ee3-40d9-bd79-50eeae895a72" providerId="ADAL" clId="{9E62DB5A-C3D1-4239-982E-6088027EDBFF}" dt="2026-09-30T12:45:38.327" v="351"/>
          <ac:picMkLst>
            <pc:docMk/>
            <pc:sldMk cId="0" sldId="256"/>
            <ac:picMk id="1026" creationId="{8E85362C-08CA-4DE1-B40F-9F162FA53A0F}"/>
          </ac:picMkLst>
        </pc:picChg>
        <pc:picChg chg="add del mod">
          <ac:chgData name="Ivana Stibi" userId="8ec50c7b-9ee3-40d9-bd79-50eeae895a72" providerId="ADAL" clId="{9E62DB5A-C3D1-4239-982E-6088027EDBFF}" dt="2026-09-30T12:46:16.919" v="359" actId="478"/>
          <ac:picMkLst>
            <pc:docMk/>
            <pc:sldMk cId="0" sldId="256"/>
            <ac:picMk id="1028" creationId="{B7C1129B-E4C2-4A4A-A7C6-471783298087}"/>
          </ac:picMkLst>
        </pc:picChg>
        <pc:picChg chg="add del mod">
          <ac:chgData name="Ivana Stibi" userId="8ec50c7b-9ee3-40d9-bd79-50eeae895a72" providerId="ADAL" clId="{9E62DB5A-C3D1-4239-982E-6088027EDBFF}" dt="2026-09-30T12:48:48.450" v="367"/>
          <ac:picMkLst>
            <pc:docMk/>
            <pc:sldMk cId="0" sldId="256"/>
            <ac:picMk id="1030" creationId="{5C70BA0F-4054-4B73-8904-24E6FE471E0D}"/>
          </ac:picMkLst>
        </pc:picChg>
        <pc:picChg chg="add mod">
          <ac:chgData name="Ivana Stibi" userId="8ec50c7b-9ee3-40d9-bd79-50eeae895a72" providerId="ADAL" clId="{9E62DB5A-C3D1-4239-982E-6088027EDBFF}" dt="2026-09-30T12:51:57.749" v="397" actId="14100"/>
          <ac:picMkLst>
            <pc:docMk/>
            <pc:sldMk cId="0" sldId="256"/>
            <ac:picMk id="1032" creationId="{D569C8B8-4B02-4301-B91E-C418ADE0A267}"/>
          </ac:picMkLst>
        </pc:picChg>
        <pc:picChg chg="add mod">
          <ac:chgData name="Ivana Stibi" userId="8ec50c7b-9ee3-40d9-bd79-50eeae895a72" providerId="ADAL" clId="{9E62DB5A-C3D1-4239-982E-6088027EDBFF}" dt="2026-09-30T12:49:37.498" v="375" actId="1076"/>
          <ac:picMkLst>
            <pc:docMk/>
            <pc:sldMk cId="0" sldId="256"/>
            <ac:picMk id="1034" creationId="{B660CC7B-58E8-4EBC-82FD-9340171C8A00}"/>
          </ac:picMkLst>
        </pc:picChg>
        <pc:picChg chg="add del mod">
          <ac:chgData name="Ivana Stibi" userId="8ec50c7b-9ee3-40d9-bd79-50eeae895a72" providerId="ADAL" clId="{9E62DB5A-C3D1-4239-982E-6088027EDBFF}" dt="2026-09-30T12:50:24.491" v="379" actId="478"/>
          <ac:picMkLst>
            <pc:docMk/>
            <pc:sldMk cId="0" sldId="256"/>
            <ac:picMk id="1036" creationId="{9D865DEC-9BAA-459F-A1FC-917A004B6797}"/>
          </ac:picMkLst>
        </pc:picChg>
        <pc:picChg chg="add mod">
          <ac:chgData name="Ivana Stibi" userId="8ec50c7b-9ee3-40d9-bd79-50eeae895a72" providerId="ADAL" clId="{9E62DB5A-C3D1-4239-982E-6088027EDBFF}" dt="2026-09-30T12:53:11.309" v="403" actId="1076"/>
          <ac:picMkLst>
            <pc:docMk/>
            <pc:sldMk cId="0" sldId="256"/>
            <ac:picMk id="1038" creationId="{D14D061F-BFC5-4699-A5CE-2E8950C7D975}"/>
          </ac:picMkLst>
        </pc:picChg>
        <pc:picChg chg="add mod">
          <ac:chgData name="Ivana Stibi" userId="8ec50c7b-9ee3-40d9-bd79-50eeae895a72" providerId="ADAL" clId="{9E62DB5A-C3D1-4239-982E-6088027EDBFF}" dt="2026-09-30T12:51:42.164" v="395" actId="1076"/>
          <ac:picMkLst>
            <pc:docMk/>
            <pc:sldMk cId="0" sldId="256"/>
            <ac:picMk id="1040" creationId="{EBBAD6AE-0330-4CFC-B3EC-25F1AF1D7515}"/>
          </ac:picMkLst>
        </pc:picChg>
        <pc:picChg chg="add mod">
          <ac:chgData name="Ivana Stibi" userId="8ec50c7b-9ee3-40d9-bd79-50eeae895a72" providerId="ADAL" clId="{9E62DB5A-C3D1-4239-982E-6088027EDBFF}" dt="2026-09-30T12:54:07.294" v="411" actId="1076"/>
          <ac:picMkLst>
            <pc:docMk/>
            <pc:sldMk cId="0" sldId="256"/>
            <ac:picMk id="1042" creationId="{73EBD5CD-D757-4257-9FE7-C8A8153EC3A2}"/>
          </ac:picMkLst>
        </pc:picChg>
      </pc:sldChg>
      <pc:sldChg chg="modSp setBg">
        <pc:chgData name="Ivana Stibi" userId="8ec50c7b-9ee3-40d9-bd79-50eeae895a72" providerId="ADAL" clId="{9E62DB5A-C3D1-4239-982E-6088027EDBFF}" dt="2026-09-30T12:37:12.100" v="281"/>
        <pc:sldMkLst>
          <pc:docMk/>
          <pc:sldMk cId="0" sldId="257"/>
        </pc:sldMkLst>
        <pc:spChg chg="mod">
          <ac:chgData name="Ivana Stibi" userId="8ec50c7b-9ee3-40d9-bd79-50eeae895a72" providerId="ADAL" clId="{9E62DB5A-C3D1-4239-982E-6088027EDBFF}" dt="2026-09-30T12:12:06.797" v="94" actId="14100"/>
          <ac:spMkLst>
            <pc:docMk/>
            <pc:sldMk cId="0" sldId="257"/>
            <ac:spMk id="3" creationId="{00000000-0000-0000-0000-000000000000}"/>
          </ac:spMkLst>
        </pc:spChg>
        <pc:spChg chg="mod">
          <ac:chgData name="Ivana Stibi" userId="8ec50c7b-9ee3-40d9-bd79-50eeae895a72" providerId="ADAL" clId="{9E62DB5A-C3D1-4239-982E-6088027EDBFF}" dt="2026-09-30T12:13:26.423" v="101" actId="1076"/>
          <ac:spMkLst>
            <pc:docMk/>
            <pc:sldMk cId="0" sldId="257"/>
            <ac:spMk id="5" creationId="{00000000-0000-0000-0000-000000000000}"/>
          </ac:spMkLst>
        </pc:spChg>
        <pc:spChg chg="mod">
          <ac:chgData name="Ivana Stibi" userId="8ec50c7b-9ee3-40d9-bd79-50eeae895a72" providerId="ADAL" clId="{9E62DB5A-C3D1-4239-982E-6088027EDBFF}" dt="2026-09-30T12:13:02.248" v="98" actId="1076"/>
          <ac:spMkLst>
            <pc:docMk/>
            <pc:sldMk cId="0" sldId="257"/>
            <ac:spMk id="6" creationId="{00000000-0000-0000-0000-000000000000}"/>
          </ac:spMkLst>
        </pc:spChg>
        <pc:spChg chg="mod">
          <ac:chgData name="Ivana Stibi" userId="8ec50c7b-9ee3-40d9-bd79-50eeae895a72" providerId="ADAL" clId="{9E62DB5A-C3D1-4239-982E-6088027EDBFF}" dt="2026-09-30T12:13:29.329" v="102" actId="1076"/>
          <ac:spMkLst>
            <pc:docMk/>
            <pc:sldMk cId="0" sldId="257"/>
            <ac:spMk id="8" creationId="{00000000-0000-0000-0000-000000000000}"/>
          </ac:spMkLst>
        </pc:spChg>
        <pc:spChg chg="mod">
          <ac:chgData name="Ivana Stibi" userId="8ec50c7b-9ee3-40d9-bd79-50eeae895a72" providerId="ADAL" clId="{9E62DB5A-C3D1-4239-982E-6088027EDBFF}" dt="2026-09-30T12:12:45.331" v="96" actId="1076"/>
          <ac:spMkLst>
            <pc:docMk/>
            <pc:sldMk cId="0" sldId="257"/>
            <ac:spMk id="9" creationId="{00000000-0000-0000-0000-000000000000}"/>
          </ac:spMkLst>
        </pc:spChg>
        <pc:spChg chg="mod">
          <ac:chgData name="Ivana Stibi" userId="8ec50c7b-9ee3-40d9-bd79-50eeae895a72" providerId="ADAL" clId="{9E62DB5A-C3D1-4239-982E-6088027EDBFF}" dt="2026-09-30T12:13:33.808" v="103" actId="1076"/>
          <ac:spMkLst>
            <pc:docMk/>
            <pc:sldMk cId="0" sldId="257"/>
            <ac:spMk id="11" creationId="{00000000-0000-0000-0000-000000000000}"/>
          </ac:spMkLst>
        </pc:spChg>
        <pc:spChg chg="mod">
          <ac:chgData name="Ivana Stibi" userId="8ec50c7b-9ee3-40d9-bd79-50eeae895a72" providerId="ADAL" clId="{9E62DB5A-C3D1-4239-982E-6088027EDBFF}" dt="2026-09-30T12:13:37.042" v="104" actId="1076"/>
          <ac:spMkLst>
            <pc:docMk/>
            <pc:sldMk cId="0" sldId="257"/>
            <ac:spMk id="12" creationId="{00000000-0000-0000-0000-000000000000}"/>
          </ac:spMkLst>
        </pc:spChg>
        <pc:spChg chg="mod">
          <ac:chgData name="Ivana Stibi" userId="8ec50c7b-9ee3-40d9-bd79-50eeae895a72" providerId="ADAL" clId="{9E62DB5A-C3D1-4239-982E-6088027EDBFF}" dt="2026-09-30T12:13:20.072" v="100" actId="1076"/>
          <ac:spMkLst>
            <pc:docMk/>
            <pc:sldMk cId="0" sldId="257"/>
            <ac:spMk id="13" creationId="{00000000-0000-0000-0000-000000000000}"/>
          </ac:spMkLst>
        </pc:spChg>
      </pc:sldChg>
      <pc:sldChg chg="delSp modSp">
        <pc:chgData name="Ivana Stibi" userId="8ec50c7b-9ee3-40d9-bd79-50eeae895a72" providerId="ADAL" clId="{9E62DB5A-C3D1-4239-982E-6088027EDBFF}" dt="2026-09-30T12:37:47.514" v="292" actId="1076"/>
        <pc:sldMkLst>
          <pc:docMk/>
          <pc:sldMk cId="0" sldId="258"/>
        </pc:sldMkLst>
        <pc:spChg chg="mod">
          <ac:chgData name="Ivana Stibi" userId="8ec50c7b-9ee3-40d9-bd79-50eeae895a72" providerId="ADAL" clId="{9E62DB5A-C3D1-4239-982E-6088027EDBFF}" dt="2026-09-30T12:14:08.601" v="106" actId="1076"/>
          <ac:spMkLst>
            <pc:docMk/>
            <pc:sldMk cId="0" sldId="258"/>
            <ac:spMk id="2" creationId="{00000000-0000-0000-0000-000000000000}"/>
          </ac:spMkLst>
        </pc:spChg>
        <pc:spChg chg="del">
          <ac:chgData name="Ivana Stibi" userId="8ec50c7b-9ee3-40d9-bd79-50eeae895a72" providerId="ADAL" clId="{9E62DB5A-C3D1-4239-982E-6088027EDBFF}" dt="2026-09-30T12:37:23.808" v="283" actId="478"/>
          <ac:spMkLst>
            <pc:docMk/>
            <pc:sldMk cId="0" sldId="258"/>
            <ac:spMk id="3" creationId="{00000000-0000-0000-0000-000000000000}"/>
          </ac:spMkLst>
        </pc:spChg>
        <pc:spChg chg="mod">
          <ac:chgData name="Ivana Stibi" userId="8ec50c7b-9ee3-40d9-bd79-50eeae895a72" providerId="ADAL" clId="{9E62DB5A-C3D1-4239-982E-6088027EDBFF}" dt="2026-09-30T12:37:47.514" v="292" actId="1076"/>
          <ac:spMkLst>
            <pc:docMk/>
            <pc:sldMk cId="0" sldId="258"/>
            <ac:spMk id="5" creationId="{00000000-0000-0000-0000-000000000000}"/>
          </ac:spMkLst>
        </pc:spChg>
        <pc:spChg chg="mod">
          <ac:chgData name="Ivana Stibi" userId="8ec50c7b-9ee3-40d9-bd79-50eeae895a72" providerId="ADAL" clId="{9E62DB5A-C3D1-4239-982E-6088027EDBFF}" dt="2026-09-30T12:37:20.892" v="282" actId="207"/>
          <ac:spMkLst>
            <pc:docMk/>
            <pc:sldMk cId="0" sldId="258"/>
            <ac:spMk id="8" creationId="{00000000-0000-0000-0000-000000000000}"/>
          </ac:spMkLst>
        </pc:spChg>
      </pc:sldChg>
      <pc:sldChg chg="delSp modSp">
        <pc:chgData name="Ivana Stibi" userId="8ec50c7b-9ee3-40d9-bd79-50eeae895a72" providerId="ADAL" clId="{9E62DB5A-C3D1-4239-982E-6088027EDBFF}" dt="2026-09-30T12:38:41.975" v="305" actId="14100"/>
        <pc:sldMkLst>
          <pc:docMk/>
          <pc:sldMk cId="0" sldId="259"/>
        </pc:sldMkLst>
        <pc:spChg chg="mod">
          <ac:chgData name="Ivana Stibi" userId="8ec50c7b-9ee3-40d9-bd79-50eeae895a72" providerId="ADAL" clId="{9E62DB5A-C3D1-4239-982E-6088027EDBFF}" dt="2026-09-30T12:38:41.975" v="305" actId="14100"/>
          <ac:spMkLst>
            <pc:docMk/>
            <pc:sldMk cId="0" sldId="259"/>
            <ac:spMk id="3" creationId="{00000000-0000-0000-0000-000000000000}"/>
          </ac:spMkLst>
        </pc:spChg>
        <pc:spChg chg="del mod">
          <ac:chgData name="Ivana Stibi" userId="8ec50c7b-9ee3-40d9-bd79-50eeae895a72" providerId="ADAL" clId="{9E62DB5A-C3D1-4239-982E-6088027EDBFF}" dt="2026-09-30T12:38:14.263" v="295" actId="478"/>
          <ac:spMkLst>
            <pc:docMk/>
            <pc:sldMk cId="0" sldId="259"/>
            <ac:spMk id="5" creationId="{00000000-0000-0000-0000-000000000000}"/>
          </ac:spMkLst>
        </pc:spChg>
        <pc:spChg chg="mod">
          <ac:chgData name="Ivana Stibi" userId="8ec50c7b-9ee3-40d9-bd79-50eeae895a72" providerId="ADAL" clId="{9E62DB5A-C3D1-4239-982E-6088027EDBFF}" dt="2026-09-30T12:36:48.225" v="278" actId="1076"/>
          <ac:spMkLst>
            <pc:docMk/>
            <pc:sldMk cId="0" sldId="259"/>
            <ac:spMk id="6" creationId="{00000000-0000-0000-0000-000000000000}"/>
          </ac:spMkLst>
        </pc:spChg>
        <pc:spChg chg="del mod">
          <ac:chgData name="Ivana Stibi" userId="8ec50c7b-9ee3-40d9-bd79-50eeae895a72" providerId="ADAL" clId="{9E62DB5A-C3D1-4239-982E-6088027EDBFF}" dt="2026-09-30T12:38:12.819" v="294" actId="478"/>
          <ac:spMkLst>
            <pc:docMk/>
            <pc:sldMk cId="0" sldId="259"/>
            <ac:spMk id="7" creationId="{00000000-0000-0000-0000-000000000000}"/>
          </ac:spMkLst>
        </pc:spChg>
        <pc:spChg chg="del">
          <ac:chgData name="Ivana Stibi" userId="8ec50c7b-9ee3-40d9-bd79-50eeae895a72" providerId="ADAL" clId="{9E62DB5A-C3D1-4239-982E-6088027EDBFF}" dt="2026-09-30T12:38:18.048" v="297" actId="478"/>
          <ac:spMkLst>
            <pc:docMk/>
            <pc:sldMk cId="0" sldId="259"/>
            <ac:spMk id="8" creationId="{00000000-0000-0000-0000-000000000000}"/>
          </ac:spMkLst>
        </pc:spChg>
        <pc:spChg chg="del">
          <ac:chgData name="Ivana Stibi" userId="8ec50c7b-9ee3-40d9-bd79-50eeae895a72" providerId="ADAL" clId="{9E62DB5A-C3D1-4239-982E-6088027EDBFF}" dt="2026-09-30T12:38:16.252" v="296" actId="478"/>
          <ac:spMkLst>
            <pc:docMk/>
            <pc:sldMk cId="0" sldId="259"/>
            <ac:spMk id="9" creationId="{00000000-0000-0000-0000-000000000000}"/>
          </ac:spMkLst>
        </pc:spChg>
        <pc:spChg chg="del">
          <ac:chgData name="Ivana Stibi" userId="8ec50c7b-9ee3-40d9-bd79-50eeae895a72" providerId="ADAL" clId="{9E62DB5A-C3D1-4239-982E-6088027EDBFF}" dt="2026-09-30T12:38:30.242" v="301" actId="478"/>
          <ac:spMkLst>
            <pc:docMk/>
            <pc:sldMk cId="0" sldId="259"/>
            <ac:spMk id="10" creationId="{00000000-0000-0000-0000-000000000000}"/>
          </ac:spMkLst>
        </pc:spChg>
        <pc:spChg chg="del">
          <ac:chgData name="Ivana Stibi" userId="8ec50c7b-9ee3-40d9-bd79-50eeae895a72" providerId="ADAL" clId="{9E62DB5A-C3D1-4239-982E-6088027EDBFF}" dt="2026-09-30T12:38:21.300" v="298" actId="478"/>
          <ac:spMkLst>
            <pc:docMk/>
            <pc:sldMk cId="0" sldId="259"/>
            <ac:spMk id="11" creationId="{00000000-0000-0000-0000-000000000000}"/>
          </ac:spMkLst>
        </pc:spChg>
        <pc:spChg chg="del">
          <ac:chgData name="Ivana Stibi" userId="8ec50c7b-9ee3-40d9-bd79-50eeae895a72" providerId="ADAL" clId="{9E62DB5A-C3D1-4239-982E-6088027EDBFF}" dt="2026-09-30T12:38:31.724" v="302" actId="478"/>
          <ac:spMkLst>
            <pc:docMk/>
            <pc:sldMk cId="0" sldId="259"/>
            <ac:spMk id="12" creationId="{00000000-0000-0000-0000-000000000000}"/>
          </ac:spMkLst>
        </pc:spChg>
        <pc:spChg chg="del">
          <ac:chgData name="Ivana Stibi" userId="8ec50c7b-9ee3-40d9-bd79-50eeae895a72" providerId="ADAL" clId="{9E62DB5A-C3D1-4239-982E-6088027EDBFF}" dt="2026-09-30T12:38:23.263" v="299" actId="478"/>
          <ac:spMkLst>
            <pc:docMk/>
            <pc:sldMk cId="0" sldId="259"/>
            <ac:spMk id="13" creationId="{00000000-0000-0000-0000-000000000000}"/>
          </ac:spMkLst>
        </pc:spChg>
        <pc:spChg chg="del">
          <ac:chgData name="Ivana Stibi" userId="8ec50c7b-9ee3-40d9-bd79-50eeae895a72" providerId="ADAL" clId="{9E62DB5A-C3D1-4239-982E-6088027EDBFF}" dt="2026-09-30T12:38:26.598" v="300" actId="478"/>
          <ac:spMkLst>
            <pc:docMk/>
            <pc:sldMk cId="0" sldId="259"/>
            <ac:spMk id="14" creationId="{00000000-0000-0000-0000-000000000000}"/>
          </ac:spMkLst>
        </pc:spChg>
        <pc:spChg chg="mod">
          <ac:chgData name="Ivana Stibi" userId="8ec50c7b-9ee3-40d9-bd79-50eeae895a72" providerId="ADAL" clId="{9E62DB5A-C3D1-4239-982E-6088027EDBFF}" dt="2026-09-30T12:38:11.261" v="293" actId="207"/>
          <ac:spMkLst>
            <pc:docMk/>
            <pc:sldMk cId="0" sldId="259"/>
            <ac:spMk id="17" creationId="{00000000-0000-0000-0000-000000000000}"/>
          </ac:spMkLst>
        </pc:spChg>
        <pc:spChg chg="mod">
          <ac:chgData name="Ivana Stibi" userId="8ec50c7b-9ee3-40d9-bd79-50eeae895a72" providerId="ADAL" clId="{9E62DB5A-C3D1-4239-982E-6088027EDBFF}" dt="2026-09-30T12:37:03.614" v="280" actId="1076"/>
          <ac:spMkLst>
            <pc:docMk/>
            <pc:sldMk cId="0" sldId="259"/>
            <ac:spMk id="18" creationId="{00000000-0000-0000-0000-000000000000}"/>
          </ac:spMkLst>
        </pc:spChg>
        <pc:spChg chg="mod">
          <ac:chgData name="Ivana Stibi" userId="8ec50c7b-9ee3-40d9-bd79-50eeae895a72" providerId="ADAL" clId="{9E62DB5A-C3D1-4239-982E-6088027EDBFF}" dt="2026-09-30T12:14:48.007" v="108" actId="1076"/>
          <ac:spMkLst>
            <pc:docMk/>
            <pc:sldMk cId="0" sldId="259"/>
            <ac:spMk id="29" creationId="{00000000-0000-0000-0000-000000000000}"/>
          </ac:spMkLst>
        </pc:spChg>
      </pc:sldChg>
      <pc:sldChg chg="delSp modSp">
        <pc:chgData name="Ivana Stibi" userId="8ec50c7b-9ee3-40d9-bd79-50eeae895a72" providerId="ADAL" clId="{9E62DB5A-C3D1-4239-982E-6088027EDBFF}" dt="2026-09-30T12:39:09.506" v="307" actId="478"/>
        <pc:sldMkLst>
          <pc:docMk/>
          <pc:sldMk cId="0" sldId="260"/>
        </pc:sldMkLst>
        <pc:spChg chg="del">
          <ac:chgData name="Ivana Stibi" userId="8ec50c7b-9ee3-40d9-bd79-50eeae895a72" providerId="ADAL" clId="{9E62DB5A-C3D1-4239-982E-6088027EDBFF}" dt="2026-09-30T12:39:09.506" v="307" actId="478"/>
          <ac:spMkLst>
            <pc:docMk/>
            <pc:sldMk cId="0" sldId="260"/>
            <ac:spMk id="5" creationId="{00000000-0000-0000-0000-000000000000}"/>
          </ac:spMkLst>
        </pc:spChg>
        <pc:spChg chg="mod">
          <ac:chgData name="Ivana Stibi" userId="8ec50c7b-9ee3-40d9-bd79-50eeae895a72" providerId="ADAL" clId="{9E62DB5A-C3D1-4239-982E-6088027EDBFF}" dt="2026-09-30T12:38:51.726" v="306" actId="207"/>
          <ac:spMkLst>
            <pc:docMk/>
            <pc:sldMk cId="0" sldId="260"/>
            <ac:spMk id="8" creationId="{00000000-0000-0000-0000-000000000000}"/>
          </ac:spMkLst>
        </pc:spChg>
      </pc:sldChg>
      <pc:sldChg chg="addSp delSp modSp">
        <pc:chgData name="Ivana Stibi" userId="8ec50c7b-9ee3-40d9-bd79-50eeae895a72" providerId="ADAL" clId="{9E62DB5A-C3D1-4239-982E-6088027EDBFF}" dt="2026-09-30T12:40:00.196" v="322" actId="478"/>
        <pc:sldMkLst>
          <pc:docMk/>
          <pc:sldMk cId="0" sldId="261"/>
        </pc:sldMkLst>
        <pc:spChg chg="del">
          <ac:chgData name="Ivana Stibi" userId="8ec50c7b-9ee3-40d9-bd79-50eeae895a72" providerId="ADAL" clId="{9E62DB5A-C3D1-4239-982E-6088027EDBFF}" dt="2026-09-30T12:39:25.590" v="310" actId="478"/>
          <ac:spMkLst>
            <pc:docMk/>
            <pc:sldMk cId="0" sldId="261"/>
            <ac:spMk id="3" creationId="{00000000-0000-0000-0000-000000000000}"/>
          </ac:spMkLst>
        </pc:spChg>
        <pc:spChg chg="del">
          <ac:chgData name="Ivana Stibi" userId="8ec50c7b-9ee3-40d9-bd79-50eeae895a72" providerId="ADAL" clId="{9E62DB5A-C3D1-4239-982E-6088027EDBFF}" dt="2026-09-30T12:39:24.052" v="309" actId="478"/>
          <ac:spMkLst>
            <pc:docMk/>
            <pc:sldMk cId="0" sldId="261"/>
            <ac:spMk id="4" creationId="{00000000-0000-0000-0000-000000000000}"/>
          </ac:spMkLst>
        </pc:spChg>
        <pc:spChg chg="del">
          <ac:chgData name="Ivana Stibi" userId="8ec50c7b-9ee3-40d9-bd79-50eeae895a72" providerId="ADAL" clId="{9E62DB5A-C3D1-4239-982E-6088027EDBFF}" dt="2026-09-30T12:39:30.247" v="312" actId="478"/>
          <ac:spMkLst>
            <pc:docMk/>
            <pc:sldMk cId="0" sldId="261"/>
            <ac:spMk id="6" creationId="{00000000-0000-0000-0000-000000000000}"/>
          </ac:spMkLst>
        </pc:spChg>
        <pc:spChg chg="del">
          <ac:chgData name="Ivana Stibi" userId="8ec50c7b-9ee3-40d9-bd79-50eeae895a72" providerId="ADAL" clId="{9E62DB5A-C3D1-4239-982E-6088027EDBFF}" dt="2026-09-30T12:39:28.461" v="311" actId="478"/>
          <ac:spMkLst>
            <pc:docMk/>
            <pc:sldMk cId="0" sldId="261"/>
            <ac:spMk id="7" creationId="{00000000-0000-0000-0000-000000000000}"/>
          </ac:spMkLst>
        </pc:spChg>
        <pc:spChg chg="del">
          <ac:chgData name="Ivana Stibi" userId="8ec50c7b-9ee3-40d9-bd79-50eeae895a72" providerId="ADAL" clId="{9E62DB5A-C3D1-4239-982E-6088027EDBFF}" dt="2026-09-30T12:39:45.903" v="316" actId="478"/>
          <ac:spMkLst>
            <pc:docMk/>
            <pc:sldMk cId="0" sldId="261"/>
            <ac:spMk id="8" creationId="{00000000-0000-0000-0000-000000000000}"/>
          </ac:spMkLst>
        </pc:spChg>
        <pc:spChg chg="del">
          <ac:chgData name="Ivana Stibi" userId="8ec50c7b-9ee3-40d9-bd79-50eeae895a72" providerId="ADAL" clId="{9E62DB5A-C3D1-4239-982E-6088027EDBFF}" dt="2026-09-30T12:39:52.898" v="318" actId="478"/>
          <ac:spMkLst>
            <pc:docMk/>
            <pc:sldMk cId="0" sldId="261"/>
            <ac:spMk id="9" creationId="{00000000-0000-0000-0000-000000000000}"/>
          </ac:spMkLst>
        </pc:spChg>
        <pc:spChg chg="del">
          <ac:chgData name="Ivana Stibi" userId="8ec50c7b-9ee3-40d9-bd79-50eeae895a72" providerId="ADAL" clId="{9E62DB5A-C3D1-4239-982E-6088027EDBFF}" dt="2026-09-30T12:39:58.019" v="321" actId="478"/>
          <ac:spMkLst>
            <pc:docMk/>
            <pc:sldMk cId="0" sldId="261"/>
            <ac:spMk id="12" creationId="{00000000-0000-0000-0000-000000000000}"/>
          </ac:spMkLst>
        </pc:spChg>
        <pc:spChg chg="del">
          <ac:chgData name="Ivana Stibi" userId="8ec50c7b-9ee3-40d9-bd79-50eeae895a72" providerId="ADAL" clId="{9E62DB5A-C3D1-4239-982E-6088027EDBFF}" dt="2026-09-30T12:39:56.584" v="320" actId="478"/>
          <ac:spMkLst>
            <pc:docMk/>
            <pc:sldMk cId="0" sldId="261"/>
            <ac:spMk id="13" creationId="{00000000-0000-0000-0000-000000000000}"/>
          </ac:spMkLst>
        </pc:spChg>
        <pc:spChg chg="del mod">
          <ac:chgData name="Ivana Stibi" userId="8ec50c7b-9ee3-40d9-bd79-50eeae895a72" providerId="ADAL" clId="{9E62DB5A-C3D1-4239-982E-6088027EDBFF}" dt="2026-09-30T12:40:00.196" v="322" actId="478"/>
          <ac:spMkLst>
            <pc:docMk/>
            <pc:sldMk cId="0" sldId="261"/>
            <ac:spMk id="14" creationId="{00000000-0000-0000-0000-000000000000}"/>
          </ac:spMkLst>
        </pc:spChg>
        <pc:spChg chg="add mod">
          <ac:chgData name="Ivana Stibi" userId="8ec50c7b-9ee3-40d9-bd79-50eeae895a72" providerId="ADAL" clId="{9E62DB5A-C3D1-4239-982E-6088027EDBFF}" dt="2026-09-30T12:16:36.846" v="109" actId="11529"/>
          <ac:spMkLst>
            <pc:docMk/>
            <pc:sldMk cId="0" sldId="261"/>
            <ac:spMk id="15" creationId="{B96092E9-8D3E-4D15-8A9C-EDE30F09F5CB}"/>
          </ac:spMkLst>
        </pc:spChg>
        <pc:spChg chg="add mod">
          <ac:chgData name="Ivana Stibi" userId="8ec50c7b-9ee3-40d9-bd79-50eeae895a72" providerId="ADAL" clId="{9E62DB5A-C3D1-4239-982E-6088027EDBFF}" dt="2026-09-30T12:17:46.009" v="125" actId="207"/>
          <ac:spMkLst>
            <pc:docMk/>
            <pc:sldMk cId="0" sldId="261"/>
            <ac:spMk id="18" creationId="{9235D0A5-83B8-42B1-8DC7-0CE4BD98D041}"/>
          </ac:spMkLst>
        </pc:spChg>
        <pc:spChg chg="mod">
          <ac:chgData name="Ivana Stibi" userId="8ec50c7b-9ee3-40d9-bd79-50eeae895a72" providerId="ADAL" clId="{9E62DB5A-C3D1-4239-982E-6088027EDBFF}" dt="2026-09-30T12:39:21.511" v="308" actId="207"/>
          <ac:spMkLst>
            <pc:docMk/>
            <pc:sldMk cId="0" sldId="261"/>
            <ac:spMk id="19" creationId="{00000000-0000-0000-0000-000000000000}"/>
          </ac:spMkLst>
        </pc:spChg>
        <pc:spChg chg="add del mod">
          <ac:chgData name="Ivana Stibi" userId="8ec50c7b-9ee3-40d9-bd79-50eeae895a72" providerId="ADAL" clId="{9E62DB5A-C3D1-4239-982E-6088027EDBFF}" dt="2026-09-30T12:39:50.305" v="317" actId="1076"/>
          <ac:spMkLst>
            <pc:docMk/>
            <pc:sldMk cId="0" sldId="261"/>
            <ac:spMk id="24" creationId="{00000000-0000-0000-0000-000000000000}"/>
          </ac:spMkLst>
        </pc:spChg>
      </pc:sldChg>
      <pc:sldChg chg="delSp modSp">
        <pc:chgData name="Ivana Stibi" userId="8ec50c7b-9ee3-40d9-bd79-50eeae895a72" providerId="ADAL" clId="{9E62DB5A-C3D1-4239-982E-6088027EDBFF}" dt="2026-09-30T12:40:44.599" v="330" actId="14100"/>
        <pc:sldMkLst>
          <pc:docMk/>
          <pc:sldMk cId="0" sldId="262"/>
        </pc:sldMkLst>
        <pc:spChg chg="mod">
          <ac:chgData name="Ivana Stibi" userId="8ec50c7b-9ee3-40d9-bd79-50eeae895a72" providerId="ADAL" clId="{9E62DB5A-C3D1-4239-982E-6088027EDBFF}" dt="2026-09-30T12:27:41.797" v="191" actId="1076"/>
          <ac:spMkLst>
            <pc:docMk/>
            <pc:sldMk cId="0" sldId="262"/>
            <ac:spMk id="2" creationId="{00000000-0000-0000-0000-000000000000}"/>
          </ac:spMkLst>
        </pc:spChg>
        <pc:spChg chg="del mod">
          <ac:chgData name="Ivana Stibi" userId="8ec50c7b-9ee3-40d9-bd79-50eeae895a72" providerId="ADAL" clId="{9E62DB5A-C3D1-4239-982E-6088027EDBFF}" dt="2026-09-30T12:40:22.474" v="325" actId="478"/>
          <ac:spMkLst>
            <pc:docMk/>
            <pc:sldMk cId="0" sldId="262"/>
            <ac:spMk id="3" creationId="{00000000-0000-0000-0000-000000000000}"/>
          </ac:spMkLst>
        </pc:spChg>
        <pc:spChg chg="del mod">
          <ac:chgData name="Ivana Stibi" userId="8ec50c7b-9ee3-40d9-bd79-50eeae895a72" providerId="ADAL" clId="{9E62DB5A-C3D1-4239-982E-6088027EDBFF}" dt="2026-09-30T12:40:17.974" v="324" actId="478"/>
          <ac:spMkLst>
            <pc:docMk/>
            <pc:sldMk cId="0" sldId="262"/>
            <ac:spMk id="5" creationId="{00000000-0000-0000-0000-000000000000}"/>
          </ac:spMkLst>
        </pc:spChg>
        <pc:spChg chg="mod">
          <ac:chgData name="Ivana Stibi" userId="8ec50c7b-9ee3-40d9-bd79-50eeae895a72" providerId="ADAL" clId="{9E62DB5A-C3D1-4239-982E-6088027EDBFF}" dt="2026-09-30T12:18:16.486" v="127" actId="403"/>
          <ac:spMkLst>
            <pc:docMk/>
            <pc:sldMk cId="0" sldId="262"/>
            <ac:spMk id="6" creationId="{00000000-0000-0000-0000-000000000000}"/>
          </ac:spMkLst>
        </pc:spChg>
        <pc:spChg chg="mod">
          <ac:chgData name="Ivana Stibi" userId="8ec50c7b-9ee3-40d9-bd79-50eeae895a72" providerId="ADAL" clId="{9E62DB5A-C3D1-4239-982E-6088027EDBFF}" dt="2026-09-30T12:18:16.486" v="127" actId="403"/>
          <ac:spMkLst>
            <pc:docMk/>
            <pc:sldMk cId="0" sldId="262"/>
            <ac:spMk id="7" creationId="{00000000-0000-0000-0000-000000000000}"/>
          </ac:spMkLst>
        </pc:spChg>
        <pc:spChg chg="mod">
          <ac:chgData name="Ivana Stibi" userId="8ec50c7b-9ee3-40d9-bd79-50eeae895a72" providerId="ADAL" clId="{9E62DB5A-C3D1-4239-982E-6088027EDBFF}" dt="2026-09-30T12:40:13.615" v="323" actId="207"/>
          <ac:spMkLst>
            <pc:docMk/>
            <pc:sldMk cId="0" sldId="262"/>
            <ac:spMk id="9" creationId="{00000000-0000-0000-0000-000000000000}"/>
          </ac:spMkLst>
        </pc:spChg>
        <pc:spChg chg="mod">
          <ac:chgData name="Ivana Stibi" userId="8ec50c7b-9ee3-40d9-bd79-50eeae895a72" providerId="ADAL" clId="{9E62DB5A-C3D1-4239-982E-6088027EDBFF}" dt="2026-09-30T12:18:16.486" v="127" actId="403"/>
          <ac:spMkLst>
            <pc:docMk/>
            <pc:sldMk cId="0" sldId="262"/>
            <ac:spMk id="10" creationId="{00000000-0000-0000-0000-000000000000}"/>
          </ac:spMkLst>
        </pc:spChg>
        <pc:spChg chg="mod">
          <ac:chgData name="Ivana Stibi" userId="8ec50c7b-9ee3-40d9-bd79-50eeae895a72" providerId="ADAL" clId="{9E62DB5A-C3D1-4239-982E-6088027EDBFF}" dt="2026-09-30T12:18:16.486" v="127" actId="403"/>
          <ac:spMkLst>
            <pc:docMk/>
            <pc:sldMk cId="0" sldId="262"/>
            <ac:spMk id="11" creationId="{00000000-0000-0000-0000-000000000000}"/>
          </ac:spMkLst>
        </pc:spChg>
        <pc:spChg chg="mod">
          <ac:chgData name="Ivana Stibi" userId="8ec50c7b-9ee3-40d9-bd79-50eeae895a72" providerId="ADAL" clId="{9E62DB5A-C3D1-4239-982E-6088027EDBFF}" dt="2026-09-30T12:18:16.486" v="127" actId="403"/>
          <ac:spMkLst>
            <pc:docMk/>
            <pc:sldMk cId="0" sldId="262"/>
            <ac:spMk id="12" creationId="{00000000-0000-0000-0000-000000000000}"/>
          </ac:spMkLst>
        </pc:spChg>
        <pc:spChg chg="mod">
          <ac:chgData name="Ivana Stibi" userId="8ec50c7b-9ee3-40d9-bd79-50eeae895a72" providerId="ADAL" clId="{9E62DB5A-C3D1-4239-982E-6088027EDBFF}" dt="2026-09-30T12:18:16.486" v="127" actId="403"/>
          <ac:spMkLst>
            <pc:docMk/>
            <pc:sldMk cId="0" sldId="262"/>
            <ac:spMk id="13" creationId="{00000000-0000-0000-0000-000000000000}"/>
          </ac:spMkLst>
        </pc:spChg>
        <pc:spChg chg="mod">
          <ac:chgData name="Ivana Stibi" userId="8ec50c7b-9ee3-40d9-bd79-50eeae895a72" providerId="ADAL" clId="{9E62DB5A-C3D1-4239-982E-6088027EDBFF}" dt="2026-09-30T12:18:16.486" v="127" actId="403"/>
          <ac:spMkLst>
            <pc:docMk/>
            <pc:sldMk cId="0" sldId="262"/>
            <ac:spMk id="14" creationId="{00000000-0000-0000-0000-000000000000}"/>
          </ac:spMkLst>
        </pc:spChg>
        <pc:spChg chg="mod">
          <ac:chgData name="Ivana Stibi" userId="8ec50c7b-9ee3-40d9-bd79-50eeae895a72" providerId="ADAL" clId="{9E62DB5A-C3D1-4239-982E-6088027EDBFF}" dt="2026-09-30T12:18:16.486" v="127" actId="403"/>
          <ac:spMkLst>
            <pc:docMk/>
            <pc:sldMk cId="0" sldId="262"/>
            <ac:spMk id="15" creationId="{00000000-0000-0000-0000-000000000000}"/>
          </ac:spMkLst>
        </pc:spChg>
        <pc:spChg chg="mod">
          <ac:chgData name="Ivana Stibi" userId="8ec50c7b-9ee3-40d9-bd79-50eeae895a72" providerId="ADAL" clId="{9E62DB5A-C3D1-4239-982E-6088027EDBFF}" dt="2026-09-30T12:18:16.486" v="127" actId="403"/>
          <ac:spMkLst>
            <pc:docMk/>
            <pc:sldMk cId="0" sldId="262"/>
            <ac:spMk id="16" creationId="{00000000-0000-0000-0000-000000000000}"/>
          </ac:spMkLst>
        </pc:spChg>
        <pc:spChg chg="mod">
          <ac:chgData name="Ivana Stibi" userId="8ec50c7b-9ee3-40d9-bd79-50eeae895a72" providerId="ADAL" clId="{9E62DB5A-C3D1-4239-982E-6088027EDBFF}" dt="2026-09-30T12:18:16.486" v="127" actId="403"/>
          <ac:spMkLst>
            <pc:docMk/>
            <pc:sldMk cId="0" sldId="262"/>
            <ac:spMk id="17" creationId="{00000000-0000-0000-0000-000000000000}"/>
          </ac:spMkLst>
        </pc:spChg>
        <pc:spChg chg="mod">
          <ac:chgData name="Ivana Stibi" userId="8ec50c7b-9ee3-40d9-bd79-50eeae895a72" providerId="ADAL" clId="{9E62DB5A-C3D1-4239-982E-6088027EDBFF}" dt="2026-09-30T12:18:16.486" v="127" actId="403"/>
          <ac:spMkLst>
            <pc:docMk/>
            <pc:sldMk cId="0" sldId="262"/>
            <ac:spMk id="18" creationId="{00000000-0000-0000-0000-000000000000}"/>
          </ac:spMkLst>
        </pc:spChg>
        <pc:spChg chg="mod">
          <ac:chgData name="Ivana Stibi" userId="8ec50c7b-9ee3-40d9-bd79-50eeae895a72" providerId="ADAL" clId="{9E62DB5A-C3D1-4239-982E-6088027EDBFF}" dt="2026-09-30T12:18:16.486" v="127" actId="403"/>
          <ac:spMkLst>
            <pc:docMk/>
            <pc:sldMk cId="0" sldId="262"/>
            <ac:spMk id="19" creationId="{00000000-0000-0000-0000-000000000000}"/>
          </ac:spMkLst>
        </pc:spChg>
        <pc:spChg chg="mod">
          <ac:chgData name="Ivana Stibi" userId="8ec50c7b-9ee3-40d9-bd79-50eeae895a72" providerId="ADAL" clId="{9E62DB5A-C3D1-4239-982E-6088027EDBFF}" dt="2026-09-30T12:18:16.486" v="127" actId="403"/>
          <ac:spMkLst>
            <pc:docMk/>
            <pc:sldMk cId="0" sldId="262"/>
            <ac:spMk id="20" creationId="{00000000-0000-0000-0000-000000000000}"/>
          </ac:spMkLst>
        </pc:spChg>
        <pc:spChg chg="mod">
          <ac:chgData name="Ivana Stibi" userId="8ec50c7b-9ee3-40d9-bd79-50eeae895a72" providerId="ADAL" clId="{9E62DB5A-C3D1-4239-982E-6088027EDBFF}" dt="2026-09-30T12:18:16.486" v="127" actId="403"/>
          <ac:spMkLst>
            <pc:docMk/>
            <pc:sldMk cId="0" sldId="262"/>
            <ac:spMk id="21" creationId="{00000000-0000-0000-0000-000000000000}"/>
          </ac:spMkLst>
        </pc:spChg>
        <pc:spChg chg="mod">
          <ac:chgData name="Ivana Stibi" userId="8ec50c7b-9ee3-40d9-bd79-50eeae895a72" providerId="ADAL" clId="{9E62DB5A-C3D1-4239-982E-6088027EDBFF}" dt="2026-09-30T12:40:44.599" v="330" actId="14100"/>
          <ac:spMkLst>
            <pc:docMk/>
            <pc:sldMk cId="0" sldId="262"/>
            <ac:spMk id="22" creationId="{00000000-0000-0000-0000-000000000000}"/>
          </ac:spMkLst>
        </pc:spChg>
      </pc:sldChg>
      <pc:sldChg chg="modSp del modTransition">
        <pc:chgData name="Ivana Stibi" userId="8ec50c7b-9ee3-40d9-bd79-50eeae895a72" providerId="ADAL" clId="{9E62DB5A-C3D1-4239-982E-6088027EDBFF}" dt="2026-09-30T12:28:07.150" v="192" actId="2696"/>
        <pc:sldMkLst>
          <pc:docMk/>
          <pc:sldMk cId="0" sldId="263"/>
        </pc:sldMkLst>
        <pc:spChg chg="mod">
          <ac:chgData name="Ivana Stibi" userId="8ec50c7b-9ee3-40d9-bd79-50eeae895a72" providerId="ADAL" clId="{9E62DB5A-C3D1-4239-982E-6088027EDBFF}" dt="2026-09-30T12:18:40.990" v="130" actId="14100"/>
          <ac:spMkLst>
            <pc:docMk/>
            <pc:sldMk cId="0" sldId="263"/>
            <ac:spMk id="3" creationId="{00000000-0000-0000-0000-000000000000}"/>
          </ac:spMkLst>
        </pc:spChg>
        <pc:spChg chg="mod">
          <ac:chgData name="Ivana Stibi" userId="8ec50c7b-9ee3-40d9-bd79-50eeae895a72" providerId="ADAL" clId="{9E62DB5A-C3D1-4239-982E-6088027EDBFF}" dt="2026-09-30T12:19:39.971" v="131" actId="1076"/>
          <ac:spMkLst>
            <pc:docMk/>
            <pc:sldMk cId="0" sldId="263"/>
            <ac:spMk id="23" creationId="{00000000-0000-0000-0000-000000000000}"/>
          </ac:spMkLst>
        </pc:spChg>
      </pc:sldChg>
      <pc:sldChg chg="modSp">
        <pc:chgData name="Ivana Stibi" userId="8ec50c7b-9ee3-40d9-bd79-50eeae895a72" providerId="ADAL" clId="{9E62DB5A-C3D1-4239-982E-6088027EDBFF}" dt="2026-09-30T12:27:23.809" v="188" actId="14100"/>
        <pc:sldMkLst>
          <pc:docMk/>
          <pc:sldMk cId="0" sldId="264"/>
        </pc:sldMkLst>
        <pc:spChg chg="mod">
          <ac:chgData name="Ivana Stibi" userId="8ec50c7b-9ee3-40d9-bd79-50eeae895a72" providerId="ADAL" clId="{9E62DB5A-C3D1-4239-982E-6088027EDBFF}" dt="2026-09-30T12:27:12.065" v="186" actId="207"/>
          <ac:spMkLst>
            <pc:docMk/>
            <pc:sldMk cId="0" sldId="264"/>
            <ac:spMk id="2" creationId="{00000000-0000-0000-0000-000000000000}"/>
          </ac:spMkLst>
        </pc:spChg>
        <pc:spChg chg="mod">
          <ac:chgData name="Ivana Stibi" userId="8ec50c7b-9ee3-40d9-bd79-50eeae895a72" providerId="ADAL" clId="{9E62DB5A-C3D1-4239-982E-6088027EDBFF}" dt="2026-09-30T12:27:23.809" v="188" actId="14100"/>
          <ac:spMkLst>
            <pc:docMk/>
            <pc:sldMk cId="0" sldId="264"/>
            <ac:spMk id="3" creationId="{00000000-0000-0000-0000-000000000000}"/>
          </ac:spMkLst>
        </pc:spChg>
        <pc:spChg chg="mod">
          <ac:chgData name="Ivana Stibi" userId="8ec50c7b-9ee3-40d9-bd79-50eeae895a72" providerId="ADAL" clId="{9E62DB5A-C3D1-4239-982E-6088027EDBFF}" dt="2026-09-30T12:22:19.084" v="137" actId="113"/>
          <ac:spMkLst>
            <pc:docMk/>
            <pc:sldMk cId="0" sldId="264"/>
            <ac:spMk id="5" creationId="{00000000-0000-0000-0000-000000000000}"/>
          </ac:spMkLst>
        </pc:spChg>
        <pc:spChg chg="mod">
          <ac:chgData name="Ivana Stibi" userId="8ec50c7b-9ee3-40d9-bd79-50eeae895a72" providerId="ADAL" clId="{9E62DB5A-C3D1-4239-982E-6088027EDBFF}" dt="2026-09-30T12:22:23.306" v="138" actId="113"/>
          <ac:spMkLst>
            <pc:docMk/>
            <pc:sldMk cId="0" sldId="264"/>
            <ac:spMk id="8" creationId="{00000000-0000-0000-0000-000000000000}"/>
          </ac:spMkLst>
        </pc:spChg>
        <pc:spChg chg="mod">
          <ac:chgData name="Ivana Stibi" userId="8ec50c7b-9ee3-40d9-bd79-50eeae895a72" providerId="ADAL" clId="{9E62DB5A-C3D1-4239-982E-6088027EDBFF}" dt="2026-09-30T12:22:26.540" v="139" actId="113"/>
          <ac:spMkLst>
            <pc:docMk/>
            <pc:sldMk cId="0" sldId="264"/>
            <ac:spMk id="11" creationId="{00000000-0000-0000-0000-000000000000}"/>
          </ac:spMkLst>
        </pc:spChg>
      </pc:sldChg>
      <pc:sldChg chg="modSp">
        <pc:chgData name="Ivana Stibi" userId="8ec50c7b-9ee3-40d9-bd79-50eeae895a72" providerId="ADAL" clId="{9E62DB5A-C3D1-4239-982E-6088027EDBFF}" dt="2026-09-30T12:23:35.121" v="151" actId="1076"/>
        <pc:sldMkLst>
          <pc:docMk/>
          <pc:sldMk cId="0" sldId="265"/>
        </pc:sldMkLst>
        <pc:spChg chg="mod">
          <ac:chgData name="Ivana Stibi" userId="8ec50c7b-9ee3-40d9-bd79-50eeae895a72" providerId="ADAL" clId="{9E62DB5A-C3D1-4239-982E-6088027EDBFF}" dt="2026-09-30T12:22:59.172" v="142" actId="403"/>
          <ac:spMkLst>
            <pc:docMk/>
            <pc:sldMk cId="0" sldId="265"/>
            <ac:spMk id="2" creationId="{00000000-0000-0000-0000-000000000000}"/>
          </ac:spMkLst>
        </pc:spChg>
        <pc:spChg chg="mod">
          <ac:chgData name="Ivana Stibi" userId="8ec50c7b-9ee3-40d9-bd79-50eeae895a72" providerId="ADAL" clId="{9E62DB5A-C3D1-4239-982E-6088027EDBFF}" dt="2026-09-30T12:22:59.172" v="142" actId="403"/>
          <ac:spMkLst>
            <pc:docMk/>
            <pc:sldMk cId="0" sldId="265"/>
            <ac:spMk id="3" creationId="{00000000-0000-0000-0000-000000000000}"/>
          </ac:spMkLst>
        </pc:spChg>
        <pc:spChg chg="mod">
          <ac:chgData name="Ivana Stibi" userId="8ec50c7b-9ee3-40d9-bd79-50eeae895a72" providerId="ADAL" clId="{9E62DB5A-C3D1-4239-982E-6088027EDBFF}" dt="2026-09-30T12:23:09.408" v="144" actId="1076"/>
          <ac:spMkLst>
            <pc:docMk/>
            <pc:sldMk cId="0" sldId="265"/>
            <ac:spMk id="4" creationId="{00000000-0000-0000-0000-000000000000}"/>
          </ac:spMkLst>
        </pc:spChg>
        <pc:spChg chg="mod">
          <ac:chgData name="Ivana Stibi" userId="8ec50c7b-9ee3-40d9-bd79-50eeae895a72" providerId="ADAL" clId="{9E62DB5A-C3D1-4239-982E-6088027EDBFF}" dt="2026-09-30T12:22:59.172" v="142" actId="403"/>
          <ac:spMkLst>
            <pc:docMk/>
            <pc:sldMk cId="0" sldId="265"/>
            <ac:spMk id="5" creationId="{00000000-0000-0000-0000-000000000000}"/>
          </ac:spMkLst>
        </pc:spChg>
        <pc:spChg chg="mod">
          <ac:chgData name="Ivana Stibi" userId="8ec50c7b-9ee3-40d9-bd79-50eeae895a72" providerId="ADAL" clId="{9E62DB5A-C3D1-4239-982E-6088027EDBFF}" dt="2026-09-30T12:22:59.172" v="142" actId="403"/>
          <ac:spMkLst>
            <pc:docMk/>
            <pc:sldMk cId="0" sldId="265"/>
            <ac:spMk id="6" creationId="{00000000-0000-0000-0000-000000000000}"/>
          </ac:spMkLst>
        </pc:spChg>
        <pc:spChg chg="mod">
          <ac:chgData name="Ivana Stibi" userId="8ec50c7b-9ee3-40d9-bd79-50eeae895a72" providerId="ADAL" clId="{9E62DB5A-C3D1-4239-982E-6088027EDBFF}" dt="2026-09-30T12:23:05.169" v="143" actId="1076"/>
          <ac:spMkLst>
            <pc:docMk/>
            <pc:sldMk cId="0" sldId="265"/>
            <ac:spMk id="7" creationId="{00000000-0000-0000-0000-000000000000}"/>
          </ac:spMkLst>
        </pc:spChg>
        <pc:spChg chg="mod">
          <ac:chgData name="Ivana Stibi" userId="8ec50c7b-9ee3-40d9-bd79-50eeae895a72" providerId="ADAL" clId="{9E62DB5A-C3D1-4239-982E-6088027EDBFF}" dt="2026-09-30T12:22:59.172" v="142" actId="403"/>
          <ac:spMkLst>
            <pc:docMk/>
            <pc:sldMk cId="0" sldId="265"/>
            <ac:spMk id="8" creationId="{00000000-0000-0000-0000-000000000000}"/>
          </ac:spMkLst>
        </pc:spChg>
        <pc:spChg chg="mod">
          <ac:chgData name="Ivana Stibi" userId="8ec50c7b-9ee3-40d9-bd79-50eeae895a72" providerId="ADAL" clId="{9E62DB5A-C3D1-4239-982E-6088027EDBFF}" dt="2026-09-30T12:22:59.172" v="142" actId="403"/>
          <ac:spMkLst>
            <pc:docMk/>
            <pc:sldMk cId="0" sldId="265"/>
            <ac:spMk id="9" creationId="{00000000-0000-0000-0000-000000000000}"/>
          </ac:spMkLst>
        </pc:spChg>
        <pc:spChg chg="mod">
          <ac:chgData name="Ivana Stibi" userId="8ec50c7b-9ee3-40d9-bd79-50eeae895a72" providerId="ADAL" clId="{9E62DB5A-C3D1-4239-982E-6088027EDBFF}" dt="2026-09-30T12:23:12.325" v="145" actId="1076"/>
          <ac:spMkLst>
            <pc:docMk/>
            <pc:sldMk cId="0" sldId="265"/>
            <ac:spMk id="10" creationId="{00000000-0000-0000-0000-000000000000}"/>
          </ac:spMkLst>
        </pc:spChg>
        <pc:spChg chg="mod">
          <ac:chgData name="Ivana Stibi" userId="8ec50c7b-9ee3-40d9-bd79-50eeae895a72" providerId="ADAL" clId="{9E62DB5A-C3D1-4239-982E-6088027EDBFF}" dt="2026-09-30T12:22:59.172" v="142" actId="403"/>
          <ac:spMkLst>
            <pc:docMk/>
            <pc:sldMk cId="0" sldId="265"/>
            <ac:spMk id="11" creationId="{00000000-0000-0000-0000-000000000000}"/>
          </ac:spMkLst>
        </pc:spChg>
        <pc:spChg chg="mod">
          <ac:chgData name="Ivana Stibi" userId="8ec50c7b-9ee3-40d9-bd79-50eeae895a72" providerId="ADAL" clId="{9E62DB5A-C3D1-4239-982E-6088027EDBFF}" dt="2026-09-30T12:23:35.121" v="151" actId="1076"/>
          <ac:spMkLst>
            <pc:docMk/>
            <pc:sldMk cId="0" sldId="265"/>
            <ac:spMk id="12" creationId="{00000000-0000-0000-0000-000000000000}"/>
          </ac:spMkLst>
        </pc:spChg>
        <pc:spChg chg="mod">
          <ac:chgData name="Ivana Stibi" userId="8ec50c7b-9ee3-40d9-bd79-50eeae895a72" providerId="ADAL" clId="{9E62DB5A-C3D1-4239-982E-6088027EDBFF}" dt="2026-09-30T12:22:59.172" v="142" actId="403"/>
          <ac:spMkLst>
            <pc:docMk/>
            <pc:sldMk cId="0" sldId="265"/>
            <ac:spMk id="13" creationId="{00000000-0000-0000-0000-000000000000}"/>
          </ac:spMkLst>
        </pc:spChg>
        <pc:spChg chg="mod">
          <ac:chgData name="Ivana Stibi" userId="8ec50c7b-9ee3-40d9-bd79-50eeae895a72" providerId="ADAL" clId="{9E62DB5A-C3D1-4239-982E-6088027EDBFF}" dt="2026-09-30T12:22:59.172" v="142" actId="403"/>
          <ac:spMkLst>
            <pc:docMk/>
            <pc:sldMk cId="0" sldId="265"/>
            <ac:spMk id="14" creationId="{00000000-0000-0000-0000-000000000000}"/>
          </ac:spMkLst>
        </pc:spChg>
      </pc:sldChg>
      <pc:sldChg chg="modSp">
        <pc:chgData name="Ivana Stibi" userId="8ec50c7b-9ee3-40d9-bd79-50eeae895a72" providerId="ADAL" clId="{9E62DB5A-C3D1-4239-982E-6088027EDBFF}" dt="2026-09-30T12:25:59.500" v="175" actId="1076"/>
        <pc:sldMkLst>
          <pc:docMk/>
          <pc:sldMk cId="0" sldId="266"/>
        </pc:sldMkLst>
        <pc:spChg chg="mod">
          <ac:chgData name="Ivana Stibi" userId="8ec50c7b-9ee3-40d9-bd79-50eeae895a72" providerId="ADAL" clId="{9E62DB5A-C3D1-4239-982E-6088027EDBFF}" dt="2026-09-30T12:23:47.782" v="155" actId="1076"/>
          <ac:spMkLst>
            <pc:docMk/>
            <pc:sldMk cId="0" sldId="266"/>
            <ac:spMk id="2" creationId="{00000000-0000-0000-0000-000000000000}"/>
          </ac:spMkLst>
        </pc:spChg>
        <pc:spChg chg="mod">
          <ac:chgData name="Ivana Stibi" userId="8ec50c7b-9ee3-40d9-bd79-50eeae895a72" providerId="ADAL" clId="{9E62DB5A-C3D1-4239-982E-6088027EDBFF}" dt="2026-09-30T12:25:59.500" v="175" actId="1076"/>
          <ac:spMkLst>
            <pc:docMk/>
            <pc:sldMk cId="0" sldId="266"/>
            <ac:spMk id="3" creationId="{00000000-0000-0000-0000-000000000000}"/>
          </ac:spMkLst>
        </pc:spChg>
        <pc:spChg chg="mod">
          <ac:chgData name="Ivana Stibi" userId="8ec50c7b-9ee3-40d9-bd79-50eeae895a72" providerId="ADAL" clId="{9E62DB5A-C3D1-4239-982E-6088027EDBFF}" dt="2026-09-30T12:24:37.815" v="162" actId="14100"/>
          <ac:spMkLst>
            <pc:docMk/>
            <pc:sldMk cId="0" sldId="266"/>
            <ac:spMk id="4" creationId="{00000000-0000-0000-0000-000000000000}"/>
          </ac:spMkLst>
        </pc:spChg>
        <pc:spChg chg="mod">
          <ac:chgData name="Ivana Stibi" userId="8ec50c7b-9ee3-40d9-bd79-50eeae895a72" providerId="ADAL" clId="{9E62DB5A-C3D1-4239-982E-6088027EDBFF}" dt="2026-09-30T12:25:37.176" v="172" actId="1076"/>
          <ac:spMkLst>
            <pc:docMk/>
            <pc:sldMk cId="0" sldId="266"/>
            <ac:spMk id="5" creationId="{00000000-0000-0000-0000-000000000000}"/>
          </ac:spMkLst>
        </pc:spChg>
        <pc:spChg chg="mod">
          <ac:chgData name="Ivana Stibi" userId="8ec50c7b-9ee3-40d9-bd79-50eeae895a72" providerId="ADAL" clId="{9E62DB5A-C3D1-4239-982E-6088027EDBFF}" dt="2026-09-30T12:25:41.436" v="173" actId="1076"/>
          <ac:spMkLst>
            <pc:docMk/>
            <pc:sldMk cId="0" sldId="266"/>
            <ac:spMk id="6" creationId="{00000000-0000-0000-0000-000000000000}"/>
          </ac:spMkLst>
        </pc:spChg>
        <pc:spChg chg="mod">
          <ac:chgData name="Ivana Stibi" userId="8ec50c7b-9ee3-40d9-bd79-50eeae895a72" providerId="ADAL" clId="{9E62DB5A-C3D1-4239-982E-6088027EDBFF}" dt="2026-09-30T12:24:51.444" v="164" actId="14100"/>
          <ac:spMkLst>
            <pc:docMk/>
            <pc:sldMk cId="0" sldId="266"/>
            <ac:spMk id="7" creationId="{00000000-0000-0000-0000-000000000000}"/>
          </ac:spMkLst>
        </pc:spChg>
        <pc:spChg chg="mod">
          <ac:chgData name="Ivana Stibi" userId="8ec50c7b-9ee3-40d9-bd79-50eeae895a72" providerId="ADAL" clId="{9E62DB5A-C3D1-4239-982E-6088027EDBFF}" dt="2026-09-30T12:25:25.908" v="170" actId="1076"/>
          <ac:spMkLst>
            <pc:docMk/>
            <pc:sldMk cId="0" sldId="266"/>
            <ac:spMk id="8" creationId="{00000000-0000-0000-0000-000000000000}"/>
          </ac:spMkLst>
        </pc:spChg>
        <pc:spChg chg="mod">
          <ac:chgData name="Ivana Stibi" userId="8ec50c7b-9ee3-40d9-bd79-50eeae895a72" providerId="ADAL" clId="{9E62DB5A-C3D1-4239-982E-6088027EDBFF}" dt="2026-09-30T12:25:31.146" v="171" actId="1076"/>
          <ac:spMkLst>
            <pc:docMk/>
            <pc:sldMk cId="0" sldId="266"/>
            <ac:spMk id="9" creationId="{00000000-0000-0000-0000-000000000000}"/>
          </ac:spMkLst>
        </pc:spChg>
        <pc:spChg chg="mod">
          <ac:chgData name="Ivana Stibi" userId="8ec50c7b-9ee3-40d9-bd79-50eeae895a72" providerId="ADAL" clId="{9E62DB5A-C3D1-4239-982E-6088027EDBFF}" dt="2026-09-30T12:25:15.072" v="168" actId="1076"/>
          <ac:spMkLst>
            <pc:docMk/>
            <pc:sldMk cId="0" sldId="266"/>
            <ac:spMk id="10" creationId="{00000000-0000-0000-0000-000000000000}"/>
          </ac:spMkLst>
        </pc:spChg>
        <pc:spChg chg="mod">
          <ac:chgData name="Ivana Stibi" userId="8ec50c7b-9ee3-40d9-bd79-50eeae895a72" providerId="ADAL" clId="{9E62DB5A-C3D1-4239-982E-6088027EDBFF}" dt="2026-09-30T12:25:04.314" v="167" actId="1076"/>
          <ac:spMkLst>
            <pc:docMk/>
            <pc:sldMk cId="0" sldId="266"/>
            <ac:spMk id="11" creationId="{00000000-0000-0000-0000-000000000000}"/>
          </ac:spMkLst>
        </pc:spChg>
        <pc:spChg chg="mod">
          <ac:chgData name="Ivana Stibi" userId="8ec50c7b-9ee3-40d9-bd79-50eeae895a72" providerId="ADAL" clId="{9E62DB5A-C3D1-4239-982E-6088027EDBFF}" dt="2026-09-30T12:25:19.572" v="169" actId="1076"/>
          <ac:spMkLst>
            <pc:docMk/>
            <pc:sldMk cId="0" sldId="266"/>
            <ac:spMk id="12" creationId="{00000000-0000-0000-0000-000000000000}"/>
          </ac:spMkLst>
        </pc:spChg>
        <pc:spChg chg="mod">
          <ac:chgData name="Ivana Stibi" userId="8ec50c7b-9ee3-40d9-bd79-50eeae895a72" providerId="ADAL" clId="{9E62DB5A-C3D1-4239-982E-6088027EDBFF}" dt="2026-09-30T12:25:50.230" v="174" actId="122"/>
          <ac:spMkLst>
            <pc:docMk/>
            <pc:sldMk cId="0" sldId="266"/>
            <ac:spMk id="13" creationId="{00000000-0000-0000-0000-000000000000}"/>
          </ac:spMkLst>
        </pc:spChg>
        <pc:spChg chg="mod">
          <ac:chgData name="Ivana Stibi" userId="8ec50c7b-9ee3-40d9-bd79-50eeae895a72" providerId="ADAL" clId="{9E62DB5A-C3D1-4239-982E-6088027EDBFF}" dt="2026-09-30T12:23:41.046" v="153" actId="403"/>
          <ac:spMkLst>
            <pc:docMk/>
            <pc:sldMk cId="0" sldId="266"/>
            <ac:spMk id="15" creationId="{00000000-0000-0000-0000-000000000000}"/>
          </ac:spMkLst>
        </pc:spChg>
        <pc:spChg chg="mod">
          <ac:chgData name="Ivana Stibi" userId="8ec50c7b-9ee3-40d9-bd79-50eeae895a72" providerId="ADAL" clId="{9E62DB5A-C3D1-4239-982E-6088027EDBFF}" dt="2026-09-30T12:23:41.046" v="153" actId="403"/>
          <ac:spMkLst>
            <pc:docMk/>
            <pc:sldMk cId="0" sldId="266"/>
            <ac:spMk id="16" creationId="{00000000-0000-0000-0000-000000000000}"/>
          </ac:spMkLst>
        </pc:spChg>
      </pc:sldChg>
      <pc:sldChg chg="delSp modSp">
        <pc:chgData name="Ivana Stibi" userId="8ec50c7b-9ee3-40d9-bd79-50eeae895a72" providerId="ADAL" clId="{9E62DB5A-C3D1-4239-982E-6088027EDBFF}" dt="2026-09-30T12:26:43.024" v="185" actId="1076"/>
        <pc:sldMkLst>
          <pc:docMk/>
          <pc:sldMk cId="0" sldId="267"/>
        </pc:sldMkLst>
        <pc:spChg chg="mod">
          <ac:chgData name="Ivana Stibi" userId="8ec50c7b-9ee3-40d9-bd79-50eeae895a72" providerId="ADAL" clId="{9E62DB5A-C3D1-4239-982E-6088027EDBFF}" dt="2026-09-30T12:26:43.024" v="185" actId="1076"/>
          <ac:spMkLst>
            <pc:docMk/>
            <pc:sldMk cId="0" sldId="267"/>
            <ac:spMk id="2" creationId="{00000000-0000-0000-0000-000000000000}"/>
          </ac:spMkLst>
        </pc:spChg>
        <pc:spChg chg="mod">
          <ac:chgData name="Ivana Stibi" userId="8ec50c7b-9ee3-40d9-bd79-50eeae895a72" providerId="ADAL" clId="{9E62DB5A-C3D1-4239-982E-6088027EDBFF}" dt="2026-09-30T12:26:39.114" v="184" actId="1076"/>
          <ac:spMkLst>
            <pc:docMk/>
            <pc:sldMk cId="0" sldId="267"/>
            <ac:spMk id="4" creationId="{00000000-0000-0000-0000-000000000000}"/>
          </ac:spMkLst>
        </pc:spChg>
        <pc:spChg chg="mod">
          <ac:chgData name="Ivana Stibi" userId="8ec50c7b-9ee3-40d9-bd79-50eeae895a72" providerId="ADAL" clId="{9E62DB5A-C3D1-4239-982E-6088027EDBFF}" dt="2026-09-30T12:26:36.533" v="183" actId="1076"/>
          <ac:spMkLst>
            <pc:docMk/>
            <pc:sldMk cId="0" sldId="267"/>
            <ac:spMk id="5" creationId="{00000000-0000-0000-0000-000000000000}"/>
          </ac:spMkLst>
        </pc:spChg>
        <pc:spChg chg="mod">
          <ac:chgData name="Ivana Stibi" userId="8ec50c7b-9ee3-40d9-bd79-50eeae895a72" providerId="ADAL" clId="{9E62DB5A-C3D1-4239-982E-6088027EDBFF}" dt="2026-09-30T12:26:33.638" v="182" actId="1076"/>
          <ac:spMkLst>
            <pc:docMk/>
            <pc:sldMk cId="0" sldId="267"/>
            <ac:spMk id="6" creationId="{00000000-0000-0000-0000-000000000000}"/>
          </ac:spMkLst>
        </pc:spChg>
        <pc:spChg chg="mod">
          <ac:chgData name="Ivana Stibi" userId="8ec50c7b-9ee3-40d9-bd79-50eeae895a72" providerId="ADAL" clId="{9E62DB5A-C3D1-4239-982E-6088027EDBFF}" dt="2026-09-30T12:26:30.184" v="181" actId="1076"/>
          <ac:spMkLst>
            <pc:docMk/>
            <pc:sldMk cId="0" sldId="267"/>
            <ac:spMk id="8" creationId="{00000000-0000-0000-0000-000000000000}"/>
          </ac:spMkLst>
        </pc:spChg>
        <pc:spChg chg="del mod">
          <ac:chgData name="Ivana Stibi" userId="8ec50c7b-9ee3-40d9-bd79-50eeae895a72" providerId="ADAL" clId="{9E62DB5A-C3D1-4239-982E-6088027EDBFF}" dt="2026-09-30T12:26:25.659" v="180" actId="478"/>
          <ac:spMkLst>
            <pc:docMk/>
            <pc:sldMk cId="0" sldId="267"/>
            <ac:spMk id="9" creationId="{00000000-0000-0000-0000-000000000000}"/>
          </ac:spMkLst>
        </pc:spChg>
        <pc:spChg chg="del mod">
          <ac:chgData name="Ivana Stibi" userId="8ec50c7b-9ee3-40d9-bd79-50eeae895a72" providerId="ADAL" clId="{9E62DB5A-C3D1-4239-982E-6088027EDBFF}" dt="2026-09-30T12:26:16.638" v="178" actId="478"/>
          <ac:spMkLst>
            <pc:docMk/>
            <pc:sldMk cId="0" sldId="267"/>
            <ac:spMk id="10" creationId="{00000000-0000-0000-0000-000000000000}"/>
          </ac:spMkLst>
        </pc:spChg>
        <pc:spChg chg="mod">
          <ac:chgData name="Ivana Stibi" userId="8ec50c7b-9ee3-40d9-bd79-50eeae895a72" providerId="ADAL" clId="{9E62DB5A-C3D1-4239-982E-6088027EDBFF}" dt="2026-09-30T12:26:12.164" v="177" actId="403"/>
          <ac:spMkLst>
            <pc:docMk/>
            <pc:sldMk cId="0" sldId="267"/>
            <ac:spMk id="11" creationId="{00000000-0000-0000-0000-000000000000}"/>
          </ac:spMkLst>
        </pc:spChg>
        <pc:spChg chg="mod">
          <ac:chgData name="Ivana Stibi" userId="8ec50c7b-9ee3-40d9-bd79-50eeae895a72" providerId="ADAL" clId="{9E62DB5A-C3D1-4239-982E-6088027EDBFF}" dt="2026-09-30T12:26:12.164" v="177" actId="403"/>
          <ac:spMkLst>
            <pc:docMk/>
            <pc:sldMk cId="0" sldId="267"/>
            <ac:spMk id="12" creationId="{00000000-0000-0000-0000-000000000000}"/>
          </ac:spMkLst>
        </pc:spChg>
        <pc:spChg chg="del mod">
          <ac:chgData name="Ivana Stibi" userId="8ec50c7b-9ee3-40d9-bd79-50eeae895a72" providerId="ADAL" clId="{9E62DB5A-C3D1-4239-982E-6088027EDBFF}" dt="2026-09-30T12:26:19.037" v="179" actId="478"/>
          <ac:spMkLst>
            <pc:docMk/>
            <pc:sldMk cId="0" sldId="267"/>
            <ac:spMk id="13" creationId="{EECA963F-47E9-42B1-9CBF-2204C8B23CC1}"/>
          </ac:spMkLst>
        </pc:spChg>
      </pc:sldChg>
      <pc:sldMasterChg chg="setBg modSldLayout">
        <pc:chgData name="Ivana Stibi" userId="8ec50c7b-9ee3-40d9-bd79-50eeae895a72" providerId="ADAL" clId="{9E62DB5A-C3D1-4239-982E-6088027EDBFF}" dt="2026-09-30T12:37:12.100" v="281"/>
        <pc:sldMasterMkLst>
          <pc:docMk/>
          <pc:sldMasterMk cId="2209977519" sldId="2147483648"/>
        </pc:sldMasterMkLst>
        <pc:sldLayoutChg chg="setBg">
          <pc:chgData name="Ivana Stibi" userId="8ec50c7b-9ee3-40d9-bd79-50eeae895a72" providerId="ADAL" clId="{9E62DB5A-C3D1-4239-982E-6088027EDBFF}" dt="2026-09-30T12:37:12.100" v="281"/>
          <pc:sldLayoutMkLst>
            <pc:docMk/>
            <pc:sldMasterMk cId="2209977519" sldId="2147483648"/>
            <pc:sldLayoutMk cId="3168075583" sldId="2147483649"/>
          </pc:sldLayoutMkLst>
        </pc:sldLayoutChg>
        <pc:sldLayoutChg chg="setBg">
          <pc:chgData name="Ivana Stibi" userId="8ec50c7b-9ee3-40d9-bd79-50eeae895a72" providerId="ADAL" clId="{9E62DB5A-C3D1-4239-982E-6088027EDBFF}" dt="2026-09-30T12:37:12.100" v="281"/>
          <pc:sldLayoutMkLst>
            <pc:docMk/>
            <pc:sldMasterMk cId="2209977519" sldId="2147483648"/>
            <pc:sldLayoutMk cId="2614314258" sldId="2147483650"/>
          </pc:sldLayoutMkLst>
        </pc:sldLayoutChg>
        <pc:sldLayoutChg chg="setBg">
          <pc:chgData name="Ivana Stibi" userId="8ec50c7b-9ee3-40d9-bd79-50eeae895a72" providerId="ADAL" clId="{9E62DB5A-C3D1-4239-982E-6088027EDBFF}" dt="2026-09-30T12:37:12.100" v="281"/>
          <pc:sldLayoutMkLst>
            <pc:docMk/>
            <pc:sldMasterMk cId="2209977519" sldId="2147483648"/>
            <pc:sldLayoutMk cId="960648375" sldId="2147483651"/>
          </pc:sldLayoutMkLst>
        </pc:sldLayoutChg>
        <pc:sldLayoutChg chg="setBg">
          <pc:chgData name="Ivana Stibi" userId="8ec50c7b-9ee3-40d9-bd79-50eeae895a72" providerId="ADAL" clId="{9E62DB5A-C3D1-4239-982E-6088027EDBFF}" dt="2026-09-30T12:37:12.100" v="281"/>
          <pc:sldLayoutMkLst>
            <pc:docMk/>
            <pc:sldMasterMk cId="2209977519" sldId="2147483648"/>
            <pc:sldLayoutMk cId="2782244947" sldId="2147483652"/>
          </pc:sldLayoutMkLst>
        </pc:sldLayoutChg>
        <pc:sldLayoutChg chg="setBg">
          <pc:chgData name="Ivana Stibi" userId="8ec50c7b-9ee3-40d9-bd79-50eeae895a72" providerId="ADAL" clId="{9E62DB5A-C3D1-4239-982E-6088027EDBFF}" dt="2026-09-30T12:37:12.100" v="281"/>
          <pc:sldLayoutMkLst>
            <pc:docMk/>
            <pc:sldMasterMk cId="2209977519" sldId="2147483648"/>
            <pc:sldLayoutMk cId="990158736" sldId="2147483653"/>
          </pc:sldLayoutMkLst>
        </pc:sldLayoutChg>
        <pc:sldLayoutChg chg="setBg">
          <pc:chgData name="Ivana Stibi" userId="8ec50c7b-9ee3-40d9-bd79-50eeae895a72" providerId="ADAL" clId="{9E62DB5A-C3D1-4239-982E-6088027EDBFF}" dt="2026-09-30T12:37:12.100" v="281"/>
          <pc:sldLayoutMkLst>
            <pc:docMk/>
            <pc:sldMasterMk cId="2209977519" sldId="2147483648"/>
            <pc:sldLayoutMk cId="727027711" sldId="2147483654"/>
          </pc:sldLayoutMkLst>
        </pc:sldLayoutChg>
        <pc:sldLayoutChg chg="setBg">
          <pc:chgData name="Ivana Stibi" userId="8ec50c7b-9ee3-40d9-bd79-50eeae895a72" providerId="ADAL" clId="{9E62DB5A-C3D1-4239-982E-6088027EDBFF}" dt="2026-09-30T12:37:12.100" v="281"/>
          <pc:sldLayoutMkLst>
            <pc:docMk/>
            <pc:sldMasterMk cId="2209977519" sldId="2147483648"/>
            <pc:sldLayoutMk cId="1212999818" sldId="2147483655"/>
          </pc:sldLayoutMkLst>
        </pc:sldLayoutChg>
        <pc:sldLayoutChg chg="setBg">
          <pc:chgData name="Ivana Stibi" userId="8ec50c7b-9ee3-40d9-bd79-50eeae895a72" providerId="ADAL" clId="{9E62DB5A-C3D1-4239-982E-6088027EDBFF}" dt="2026-09-30T12:37:12.100" v="281"/>
          <pc:sldLayoutMkLst>
            <pc:docMk/>
            <pc:sldMasterMk cId="2209977519" sldId="2147483648"/>
            <pc:sldLayoutMk cId="1840726560" sldId="2147483656"/>
          </pc:sldLayoutMkLst>
        </pc:sldLayoutChg>
        <pc:sldLayoutChg chg="setBg">
          <pc:chgData name="Ivana Stibi" userId="8ec50c7b-9ee3-40d9-bd79-50eeae895a72" providerId="ADAL" clId="{9E62DB5A-C3D1-4239-982E-6088027EDBFF}" dt="2026-09-30T12:37:12.100" v="281"/>
          <pc:sldLayoutMkLst>
            <pc:docMk/>
            <pc:sldMasterMk cId="2209977519" sldId="2147483648"/>
            <pc:sldLayoutMk cId="3889236939" sldId="2147483657"/>
          </pc:sldLayoutMkLst>
        </pc:sldLayoutChg>
        <pc:sldLayoutChg chg="setBg">
          <pc:chgData name="Ivana Stibi" userId="8ec50c7b-9ee3-40d9-bd79-50eeae895a72" providerId="ADAL" clId="{9E62DB5A-C3D1-4239-982E-6088027EDBFF}" dt="2026-09-30T12:37:12.100" v="281"/>
          <pc:sldLayoutMkLst>
            <pc:docMk/>
            <pc:sldMasterMk cId="2209977519" sldId="2147483648"/>
            <pc:sldLayoutMk cId="2910927964" sldId="2147483658"/>
          </pc:sldLayoutMkLst>
        </pc:sldLayoutChg>
        <pc:sldLayoutChg chg="setBg">
          <pc:chgData name="Ivana Stibi" userId="8ec50c7b-9ee3-40d9-bd79-50eeae895a72" providerId="ADAL" clId="{9E62DB5A-C3D1-4239-982E-6088027EDBFF}" dt="2026-09-30T12:37:12.100" v="281"/>
          <pc:sldLayoutMkLst>
            <pc:docMk/>
            <pc:sldMasterMk cId="2209977519" sldId="2147483648"/>
            <pc:sldLayoutMk cId="3612223792"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8809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a:p>
        </p:txBody>
      </p:sp>
      <p:sp>
        <p:nvSpPr>
          <p:cNvPr id="3" name="Notes Placeholder 2"/>
          <p:cNvSpPr>
            <a:spLocks noGrp="1"/>
          </p:cNvSpPr>
          <p:nvPr>
            <p:ph type="body" sz="quarter" idx="3"/>
          </p:nvPr>
        </p:nvSpPr>
        <p:spPr/>
        <p:txBody>
          <a:bodyPr/>
          <a:lstStyle/>
          <a:p>
            <a:r>
              <a:t>0:00–0:35</a:t>
            </a:r>
            <a:br/>
            <a:r>
              <a:t>Good afternoon. I will present experiences from the pilot implementation of the ESG Junior Program through the central question of this study: how can education for sustainability be connected with students’ capacity to act in their own environments? The focus is not only on what students know about sustainability, but on how knowledge and skills can become a basis for purposeful local action.</a:t>
            </a:r>
          </a:p>
        </p:txBody>
      </p:sp>
      <p:sp>
        <p:nvSpPr>
          <p:cNvPr id="4" name="Slide Number Placeholder 3"/>
          <p:cNvSpPr>
            <a:spLocks noGrp="1"/>
          </p:cNvSpPr>
          <p:nvPr>
            <p:ph type="sldNum" sz="quarter"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a:p>
        </p:txBody>
      </p:sp>
      <p:sp>
        <p:nvSpPr>
          <p:cNvPr id="3" name="Notes Placeholder 2"/>
          <p:cNvSpPr>
            <a:spLocks noGrp="1"/>
          </p:cNvSpPr>
          <p:nvPr>
            <p:ph type="body" sz="quarter" idx="3"/>
          </p:nvPr>
        </p:nvSpPr>
        <p:spPr/>
        <p:txBody>
          <a:bodyPr/>
          <a:lstStyle/>
          <a:p>
            <a:r>
              <a:t>0:35–1:25</a:t>
            </a:r>
            <a:br/>
            <a:r>
              <a:t>The starting point is the gap between understanding global sustainability goals and students’ capacity to act in their own environments. In the ESG Junior Program, the SDGs provide the broader framework, while ESG dimensions help students examine a local problem from environmental, social and governance perspectives. The question is whether knowledge and skills can be connected with purpose and tangible action.</a:t>
            </a:r>
          </a:p>
        </p:txBody>
      </p:sp>
      <p:sp>
        <p:nvSpPr>
          <p:cNvPr id="4" name="Slide Number Placeholder 3"/>
          <p:cNvSpPr>
            <a:spLocks noGrp="1"/>
          </p:cNvSpPr>
          <p:nvPr>
            <p:ph type="sldNum" sz="quarter"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a:p>
        </p:txBody>
      </p:sp>
      <p:sp>
        <p:nvSpPr>
          <p:cNvPr id="3" name="Notes Placeholder 2"/>
          <p:cNvSpPr>
            <a:spLocks noGrp="1"/>
          </p:cNvSpPr>
          <p:nvPr>
            <p:ph type="body" sz="quarter" idx="3"/>
          </p:nvPr>
        </p:nvSpPr>
        <p:spPr/>
        <p:txBody>
          <a:bodyPr/>
          <a:lstStyle/>
          <a:p>
            <a:r>
              <a:t>1:25–2:35</a:t>
            </a:r>
          </a:p>
          <a:p>
            <a:r>
              <a:t>Ovo je konceptualna os rada. SDG-ovi daju širi okvir održivosti. ESG dimenzije nisu cilj same po sebi, nego leća kroz koju učenici strukturiraju lokalni problem. U središtu obrazovnog procesa je Knowledge–Skills–Purpose: povezivanje znanja, vještina i svrhe. Kada se to događa na autentičnom problemu, rezultat nije samo razumijevanje nego mogućnost lokalno svrhovitog djelovanja.</a:t>
            </a:r>
          </a:p>
        </p:txBody>
      </p:sp>
      <p:sp>
        <p:nvSpPr>
          <p:cNvPr id="4" name="Slide Number Placeholder 3"/>
          <p:cNvSpPr>
            <a:spLocks noGrp="1"/>
          </p:cNvSpPr>
          <p:nvPr>
            <p:ph type="sldNum" sz="quarter"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a:p>
        </p:txBody>
      </p:sp>
      <p:sp>
        <p:nvSpPr>
          <p:cNvPr id="3" name="Notes Placeholder 2"/>
          <p:cNvSpPr>
            <a:spLocks noGrp="1"/>
          </p:cNvSpPr>
          <p:nvPr>
            <p:ph type="body" sz="quarter" idx="3"/>
          </p:nvPr>
        </p:nvSpPr>
        <p:spPr/>
        <p:txBody>
          <a:bodyPr/>
          <a:lstStyle/>
          <a:p>
            <a:r>
              <a:t>2:35–3:20</a:t>
            </a:r>
          </a:p>
          <a:p>
            <a:r>
              <a:t>Djelovanje nije moguće objasniti samo aktivnošću učenika. Program povezuje učenike, nastavnike, školu i lokalnu zajednicu u recipročan sustav. Students postavljaju pitanja i donose odluke, nastavnici usmjeravaju proces, škola osigurava uvjete, a zajednica daje autentičan kontekst, znanje, povratnu informaciju i mogućnosti za djelovanje.</a:t>
            </a:r>
          </a:p>
        </p:txBody>
      </p:sp>
      <p:sp>
        <p:nvSpPr>
          <p:cNvPr id="4" name="Slide Number Placeholder 3"/>
          <p:cNvSpPr>
            <a:spLocks noGrp="1"/>
          </p:cNvSpPr>
          <p:nvPr>
            <p:ph type="sldNum" sz="quarter"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a:p>
        </p:txBody>
      </p:sp>
      <p:sp>
        <p:nvSpPr>
          <p:cNvPr id="3" name="Notes Placeholder 2"/>
          <p:cNvSpPr>
            <a:spLocks noGrp="1"/>
          </p:cNvSpPr>
          <p:nvPr>
            <p:ph type="body" sz="quarter" idx="3"/>
          </p:nvPr>
        </p:nvSpPr>
        <p:spPr/>
        <p:txBody>
          <a:bodyPr/>
          <a:lstStyle/>
          <a:p>
            <a:r>
              <a:t>3:20–4:05</a:t>
            </a:r>
          </a:p>
          <a:p>
            <a:r>
              <a:t>Proces počinje identifikacijom lokalnog problema, nastavlja se prikupljanjem informacija i dokaza, razvojem i testiranjem rješenja, provedbom i vrednovanjem te refleksijom i prijenosom iskustva. Planiranje, praćenje i refleksija zamišljeni su kao regulatorni sloj kroz cijeli proces. Važno je naglasiti da pilot nije izravno mjerio razvoj metakognitivne kompetencije.</a:t>
            </a:r>
          </a:p>
        </p:txBody>
      </p:sp>
      <p:sp>
        <p:nvSpPr>
          <p:cNvPr id="4" name="Slide Number Placeholder 3"/>
          <p:cNvSpPr>
            <a:spLocks noGrp="1"/>
          </p:cNvSpPr>
          <p:nvPr>
            <p:ph type="sldNum" sz="quarter"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a:p>
        </p:txBody>
      </p:sp>
      <p:sp>
        <p:nvSpPr>
          <p:cNvPr id="3" name="Notes Placeholder 2"/>
          <p:cNvSpPr>
            <a:spLocks noGrp="1"/>
          </p:cNvSpPr>
          <p:nvPr>
            <p:ph type="body" sz="quarter" idx="3"/>
          </p:nvPr>
        </p:nvSpPr>
        <p:spPr/>
        <p:txBody>
          <a:bodyPr/>
          <a:lstStyle/>
          <a:p>
            <a:r>
              <a:t>4:05–5:10</a:t>
            </a:r>
          </a:p>
          <a:p>
            <a:r>
              <a:t>Pilot je proveden u šest osnovnih škola i neposredno je uključio 59 učenika. Analiza se oslanja na projektnu dokumentaciju, komparativnu analizu šest slučajeva te evaluacije učenika, mentora i dionika zajednice. Ovdje je važna granica dokaza: razlikujemo ono što program želi razvijati, ono što je dokumentirano u provedbi i ono što bi zahtijevalo izravno mjerenje promjene kompetencija. Naši podaci prvenstveno podupiru prve dvije razine.</a:t>
            </a:r>
          </a:p>
        </p:txBody>
      </p:sp>
      <p:sp>
        <p:nvSpPr>
          <p:cNvPr id="4" name="Slide Number Placeholder 3"/>
          <p:cNvSpPr>
            <a:spLocks noGrp="1"/>
          </p:cNvSpPr>
          <p:nvPr>
            <p:ph type="sldNum" sz="quarter"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a:p>
        </p:txBody>
      </p:sp>
      <p:sp>
        <p:nvSpPr>
          <p:cNvPr id="3" name="Notes Placeholder 2"/>
          <p:cNvSpPr>
            <a:spLocks noGrp="1"/>
          </p:cNvSpPr>
          <p:nvPr>
            <p:ph type="body" sz="quarter" idx="3"/>
          </p:nvPr>
        </p:nvSpPr>
        <p:spPr/>
        <p:txBody>
          <a:bodyPr/>
          <a:lstStyle/>
          <a:p>
            <a:r>
              <a:t>5:10–6:20</a:t>
            </a:r>
          </a:p>
          <a:p>
            <a:r>
              <a:t>Šest slučajeva bilo je namjerno različito: od e-otpada, tekstila i biootpada do sigurnosti u prometu, kinestetike i recikliranog papira. Ono što ih povezuje nije isti sadržaj, nego zajednička logika: lokalni problem, prikupljanje informacija ili dokaza, razvoj odgovora i konkretna akcija. Zbog heterogenosti slučajeva usporedba je deskriptivna, a ne rangirajuća.</a:t>
            </a:r>
          </a:p>
        </p:txBody>
      </p:sp>
      <p:sp>
        <p:nvSpPr>
          <p:cNvPr id="4" name="Slide Number Placeholder 3"/>
          <p:cNvSpPr>
            <a:spLocks noGrp="1"/>
          </p:cNvSpPr>
          <p:nvPr>
            <p:ph type="sldNum" sz="quarter"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a:p>
        </p:txBody>
      </p:sp>
      <p:sp>
        <p:nvSpPr>
          <p:cNvPr id="3" name="Notes Placeholder 2"/>
          <p:cNvSpPr>
            <a:spLocks noGrp="1"/>
          </p:cNvSpPr>
          <p:nvPr>
            <p:ph type="body" sz="quarter" idx="3"/>
          </p:nvPr>
        </p:nvSpPr>
        <p:spPr/>
        <p:txBody>
          <a:bodyPr/>
          <a:lstStyle/>
          <a:p>
            <a:r>
              <a:t>7:30–8:35</a:t>
            </a:r>
          </a:p>
          <a:p>
            <a:r>
              <a:t>Evaluacije učenika bile su vrlo pozitivne: svih deset temeljnih čestica imalo je medijan pet, a između 86,7 i 96,7 posto odgovora bilo je u kategorijama četiri i pet. U zajednici je 84,1 posto dionika iskazalo visoku spremnost podržati učenička rješenja, a 96,8 posto podržalo je neki oblik uključivanja škole u lokalne probleme. Te rezultate interpretiramo kao pokazatelje pozitivne percepcije i podrške, ne kao dokaz kompetencijskih dobitaka.</a:t>
            </a:r>
          </a:p>
        </p:txBody>
      </p:sp>
      <p:sp>
        <p:nvSpPr>
          <p:cNvPr id="4" name="Slide Number Placeholder 3"/>
          <p:cNvSpPr>
            <a:spLocks noGrp="1"/>
          </p:cNvSpPr>
          <p:nvPr>
            <p:ph type="sldNum" sz="quarter"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a:p>
        </p:txBody>
      </p:sp>
      <p:sp>
        <p:nvSpPr>
          <p:cNvPr id="3" name="Notes Placeholder 2"/>
          <p:cNvSpPr>
            <a:spLocks noGrp="1"/>
          </p:cNvSpPr>
          <p:nvPr>
            <p:ph type="body" sz="quarter" idx="3"/>
          </p:nvPr>
        </p:nvSpPr>
        <p:spPr/>
        <p:txBody>
          <a:bodyPr/>
          <a:lstStyle/>
          <a:p>
            <a:r>
              <a:t>8:35–9:40</a:t>
            </a:r>
          </a:p>
          <a:p>
            <a:r>
              <a:t>Za temu ovoga simpozija posebno je važan prijelaz prema djelovanju. Aktivnosti nisu završile samo raspravom o održivosti. U školama su prikupljeni elektronički uređaji, uklanjan digitalni otpad, ponovno su korišteni i reciklirani materijali, provodili su se composting and planting, a u slučaju sigurnosti oko škole učenici su komunicirali s dionicima i inicirali obnovu pješačkog prijelaza. To su lokalne intervencije različitog opsega, ali pokazuju vezu između učenja i participacije.</a:t>
            </a:r>
          </a:p>
        </p:txBody>
      </p:sp>
      <p:sp>
        <p:nvSpPr>
          <p:cNvPr id="4" name="Slide Number Placeholder 3"/>
          <p:cNvSpPr>
            <a:spLocks noGrp="1"/>
          </p:cNvSpPr>
          <p:nvPr>
            <p:ph type="sldNum" sz="quarter"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a:p>
        </p:txBody>
      </p:sp>
      <p:sp>
        <p:nvSpPr>
          <p:cNvPr id="3" name="Notes Placeholder 2"/>
          <p:cNvSpPr>
            <a:spLocks noGrp="1"/>
          </p:cNvSpPr>
          <p:nvPr>
            <p:ph type="body" sz="quarter" idx="3"/>
          </p:nvPr>
        </p:nvSpPr>
        <p:spPr/>
        <p:txBody>
          <a:bodyPr/>
          <a:lstStyle/>
          <a:p>
            <a:r>
              <a:t>9:40–10:45</a:t>
            </a:r>
            <a:br/>
            <a:r>
              <a:t>The take-home message can be summarised at three levels. The SDGs provide direction. ESG dimensions structure the exploration of the local problem. Knowledge–Skills–Purpose connects learning with purpose and action. School–community relationships enable that action to become tangible and locally relevant. The pilot supports feasibility and positive perceptions of the approach, but it is not used to make causal claims about competence development.</a:t>
            </a:r>
          </a:p>
        </p:txBody>
      </p:sp>
      <p:sp>
        <p:nvSpPr>
          <p:cNvPr id="4" name="Slide Number Placeholder 3"/>
          <p:cNvSpPr>
            <a:spLocks noGrp="1"/>
          </p:cNvSpPr>
          <p:nvPr>
            <p:ph type="sldNum" sz="quarter"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a:p>
        </p:txBody>
      </p:sp>
      <p:sp>
        <p:nvSpPr>
          <p:cNvPr id="3" name="Notes Placeholder 2"/>
          <p:cNvSpPr>
            <a:spLocks noGrp="1"/>
          </p:cNvSpPr>
          <p:nvPr>
            <p:ph type="body" sz="quarter" idx="3"/>
          </p:nvPr>
        </p:nvSpPr>
        <p:spPr/>
        <p:txBody>
          <a:bodyPr/>
          <a:lstStyle/>
          <a:p>
            <a:r>
              <a:t>Backup slide. Use as needed during discussion.</a:t>
            </a:r>
          </a:p>
        </p:txBody>
      </p:sp>
      <p:sp>
        <p:nvSpPr>
          <p:cNvPr id="4" name="Slide Number Placeholder 3"/>
          <p:cNvSpPr>
            <a:spLocks noGrp="1"/>
          </p:cNvSpPr>
          <p:nvPr>
            <p:ph type="sldNum" sz="quarter"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3000"/>
            <a:lum/>
          </a:blip>
          <a:srcRect/>
          <a:stretch>
            <a:fillRect t="-23000" b="-2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3" name="Rectangle 2"/>
          <p:cNvSpPr/>
          <p:nvPr/>
        </p:nvSpPr>
        <p:spPr>
          <a:xfrm>
            <a:off x="0" y="0"/>
            <a:ext cx="201168" cy="6858000"/>
          </a:xfrm>
          <a:prstGeom prst="rect">
            <a:avLst/>
          </a:prstGeom>
          <a:solidFill>
            <a:srgbClr val="327E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4" name="TextBox 3"/>
          <p:cNvSpPr txBox="1"/>
          <p:nvPr/>
        </p:nvSpPr>
        <p:spPr>
          <a:xfrm>
            <a:off x="1703290" y="862855"/>
            <a:ext cx="9074331" cy="523220"/>
          </a:xfrm>
          <a:prstGeom prst="rect">
            <a:avLst/>
          </a:prstGeom>
          <a:noFill/>
        </p:spPr>
        <p:txBody>
          <a:bodyPr wrap="square" lIns="36576" rIns="36576">
            <a:spAutoFit/>
          </a:bodyPr>
          <a:lstStyle/>
          <a:p>
            <a:r>
              <a:rPr sz="2800" b="1" dirty="0">
                <a:solidFill>
                  <a:srgbClr val="0F3460"/>
                </a:solidFill>
              </a:rPr>
              <a:t>From Education for Sustainability to Action for Sustainability</a:t>
            </a:r>
          </a:p>
        </p:txBody>
      </p:sp>
      <p:sp>
        <p:nvSpPr>
          <p:cNvPr id="5" name="TextBox 4"/>
          <p:cNvSpPr txBox="1"/>
          <p:nvPr/>
        </p:nvSpPr>
        <p:spPr>
          <a:xfrm>
            <a:off x="3598077" y="1655623"/>
            <a:ext cx="5884817" cy="461665"/>
          </a:xfrm>
          <a:prstGeom prst="rect">
            <a:avLst/>
          </a:prstGeom>
          <a:noFill/>
        </p:spPr>
        <p:txBody>
          <a:bodyPr wrap="square" lIns="36576" rIns="36576">
            <a:spAutoFit/>
          </a:bodyPr>
          <a:lstStyle/>
          <a:p>
            <a:r>
              <a:rPr sz="2400" b="0" dirty="0">
                <a:solidFill>
                  <a:srgbClr val="5C6773"/>
                </a:solidFill>
              </a:rPr>
              <a:t>Experiences from the ESG Junior Program</a:t>
            </a:r>
          </a:p>
        </p:txBody>
      </p:sp>
      <p:sp>
        <p:nvSpPr>
          <p:cNvPr id="6" name="TextBox 5"/>
          <p:cNvSpPr txBox="1"/>
          <p:nvPr/>
        </p:nvSpPr>
        <p:spPr>
          <a:xfrm>
            <a:off x="4937751" y="5768962"/>
            <a:ext cx="7023776" cy="923330"/>
          </a:xfrm>
          <a:prstGeom prst="rect">
            <a:avLst/>
          </a:prstGeom>
          <a:noFill/>
        </p:spPr>
        <p:txBody>
          <a:bodyPr wrap="square" lIns="36576" rIns="36576">
            <a:spAutoFit/>
          </a:bodyPr>
          <a:lstStyle/>
          <a:p>
            <a:pPr algn="r"/>
            <a:r>
              <a:rPr b="0" dirty="0">
                <a:solidFill>
                  <a:srgbClr val="0F3460"/>
                </a:solidFill>
              </a:rPr>
              <a:t>15th International Symposium “</a:t>
            </a:r>
            <a:r>
              <a:rPr b="0" dirty="0" err="1">
                <a:solidFill>
                  <a:srgbClr val="0F3460"/>
                </a:solidFill>
              </a:rPr>
              <a:t>Kopački</a:t>
            </a:r>
            <a:r>
              <a:rPr b="0" dirty="0">
                <a:solidFill>
                  <a:srgbClr val="0F3460"/>
                </a:solidFill>
              </a:rPr>
              <a:t> </a:t>
            </a:r>
            <a:r>
              <a:rPr b="0" dirty="0" err="1">
                <a:solidFill>
                  <a:srgbClr val="0F3460"/>
                </a:solidFill>
              </a:rPr>
              <a:t>rit</a:t>
            </a:r>
            <a:r>
              <a:rPr b="0" dirty="0">
                <a:solidFill>
                  <a:srgbClr val="0F3460"/>
                </a:solidFill>
              </a:rPr>
              <a:t> – </a:t>
            </a:r>
            <a:r>
              <a:rPr lang="hr-HR" b="0" dirty="0">
                <a:solidFill>
                  <a:srgbClr val="0F3460"/>
                </a:solidFill>
              </a:rPr>
              <a:t>Past</a:t>
            </a:r>
            <a:r>
              <a:rPr b="0" dirty="0">
                <a:solidFill>
                  <a:srgbClr val="0F3460"/>
                </a:solidFill>
              </a:rPr>
              <a:t>, </a:t>
            </a:r>
            <a:r>
              <a:rPr lang="hr-HR" b="0" dirty="0">
                <a:solidFill>
                  <a:srgbClr val="0F3460"/>
                </a:solidFill>
              </a:rPr>
              <a:t>present</a:t>
            </a:r>
            <a:r>
              <a:rPr b="0" dirty="0">
                <a:solidFill>
                  <a:srgbClr val="0F3460"/>
                </a:solidFill>
              </a:rPr>
              <a:t>, </a:t>
            </a:r>
            <a:r>
              <a:rPr lang="hr-HR" b="0" dirty="0">
                <a:solidFill>
                  <a:srgbClr val="0F3460"/>
                </a:solidFill>
              </a:rPr>
              <a:t>future</a:t>
            </a:r>
            <a:r>
              <a:rPr b="0" dirty="0">
                <a:solidFill>
                  <a:srgbClr val="0F3460"/>
                </a:solidFill>
              </a:rPr>
              <a:t> 2026”</a:t>
            </a:r>
            <a:endParaRPr lang="hr-HR" b="0" dirty="0">
              <a:solidFill>
                <a:srgbClr val="0F3460"/>
              </a:solidFill>
            </a:endParaRPr>
          </a:p>
          <a:p>
            <a:pPr algn="r"/>
            <a:r>
              <a:rPr lang="hr-HR" dirty="0">
                <a:solidFill>
                  <a:srgbClr val="0F3460"/>
                </a:solidFill>
              </a:rPr>
              <a:t>Osijek, 01-02 October 2026</a:t>
            </a:r>
          </a:p>
          <a:p>
            <a:pPr algn="r"/>
            <a:r>
              <a:rPr lang="hr-HR" b="0" dirty="0">
                <a:solidFill>
                  <a:srgbClr val="0F3460"/>
                </a:solidFill>
              </a:rPr>
              <a:t>FAZOS, Osijek</a:t>
            </a:r>
            <a:endParaRPr b="0" dirty="0">
              <a:solidFill>
                <a:srgbClr val="0F3460"/>
              </a:solidFill>
            </a:endParaRPr>
          </a:p>
        </p:txBody>
      </p:sp>
      <p:sp>
        <p:nvSpPr>
          <p:cNvPr id="7" name="TextBox 6"/>
          <p:cNvSpPr txBox="1"/>
          <p:nvPr/>
        </p:nvSpPr>
        <p:spPr>
          <a:xfrm>
            <a:off x="777240" y="2808896"/>
            <a:ext cx="9875520" cy="1477328"/>
          </a:xfrm>
          <a:prstGeom prst="rect">
            <a:avLst/>
          </a:prstGeom>
          <a:noFill/>
        </p:spPr>
        <p:txBody>
          <a:bodyPr wrap="square" lIns="36576" rIns="36576">
            <a:spAutoFit/>
          </a:bodyPr>
          <a:lstStyle/>
          <a:p>
            <a:r>
              <a:rPr sz="2000" b="0" u="sng" dirty="0">
                <a:solidFill>
                  <a:srgbClr val="0F3460"/>
                </a:solidFill>
              </a:rPr>
              <a:t>Ivana ŠTIBI¹</a:t>
            </a:r>
            <a:r>
              <a:rPr sz="2000" b="0" dirty="0">
                <a:solidFill>
                  <a:srgbClr val="0F3460"/>
                </a:solidFill>
              </a:rPr>
              <a:t>, </a:t>
            </a:r>
            <a:r>
              <a:rPr sz="2000" b="0" dirty="0" err="1">
                <a:solidFill>
                  <a:srgbClr val="0F3460"/>
                </a:solidFill>
              </a:rPr>
              <a:t>Marija</a:t>
            </a:r>
            <a:r>
              <a:rPr sz="2000" b="0" dirty="0">
                <a:solidFill>
                  <a:srgbClr val="0F3460"/>
                </a:solidFill>
              </a:rPr>
              <a:t> GAURINA², Ivana </a:t>
            </a:r>
            <a:r>
              <a:rPr lang="hr-HR" sz="2000" b="0">
                <a:solidFill>
                  <a:srgbClr val="0F3460"/>
                </a:solidFill>
              </a:rPr>
              <a:t>PAVIČIĆ</a:t>
            </a:r>
            <a:r>
              <a:rPr sz="2000" b="0">
                <a:solidFill>
                  <a:srgbClr val="0F3460"/>
                </a:solidFill>
              </a:rPr>
              <a:t>³</a:t>
            </a:r>
            <a:r>
              <a:rPr sz="2000" b="0" dirty="0">
                <a:solidFill>
                  <a:srgbClr val="0F3460"/>
                </a:solidFill>
              </a:rPr>
              <a:t>, Josip STEPANIĆ⁴</a:t>
            </a:r>
          </a:p>
          <a:p>
            <a:endParaRPr sz="1400" b="0" dirty="0">
              <a:solidFill>
                <a:srgbClr val="0F3460"/>
              </a:solidFill>
            </a:endParaRPr>
          </a:p>
          <a:p>
            <a:r>
              <a:rPr sz="1400" b="0" dirty="0">
                <a:solidFill>
                  <a:srgbClr val="0F3460"/>
                </a:solidFill>
              </a:rPr>
              <a:t>¹ Department of Physics, Josip </a:t>
            </a:r>
            <a:r>
              <a:rPr sz="1400" b="0" dirty="0" err="1">
                <a:solidFill>
                  <a:srgbClr val="0F3460"/>
                </a:solidFill>
              </a:rPr>
              <a:t>Juraj</a:t>
            </a:r>
            <a:r>
              <a:rPr sz="1400" b="0" dirty="0">
                <a:solidFill>
                  <a:srgbClr val="0F3460"/>
                </a:solidFill>
              </a:rPr>
              <a:t> </a:t>
            </a:r>
            <a:r>
              <a:rPr sz="1400" b="0" dirty="0" err="1">
                <a:solidFill>
                  <a:srgbClr val="0F3460"/>
                </a:solidFill>
              </a:rPr>
              <a:t>Strossmayer</a:t>
            </a:r>
            <a:r>
              <a:rPr sz="1400" b="0" dirty="0">
                <a:solidFill>
                  <a:srgbClr val="0F3460"/>
                </a:solidFill>
              </a:rPr>
              <a:t> University of Osijek</a:t>
            </a:r>
          </a:p>
          <a:p>
            <a:r>
              <a:rPr sz="1400" b="0" dirty="0">
                <a:solidFill>
                  <a:srgbClr val="0F3460"/>
                </a:solidFill>
              </a:rPr>
              <a:t>² University of Split, Faculty of Science</a:t>
            </a:r>
          </a:p>
          <a:p>
            <a:r>
              <a:rPr sz="1400" b="0" dirty="0">
                <a:solidFill>
                  <a:srgbClr val="0F3460"/>
                </a:solidFill>
              </a:rPr>
              <a:t>³ Center of Excellence of the Split-Dalmatia County</a:t>
            </a:r>
          </a:p>
          <a:p>
            <a:r>
              <a:rPr sz="1400" b="0" dirty="0">
                <a:solidFill>
                  <a:srgbClr val="0F3460"/>
                </a:solidFill>
              </a:rPr>
              <a:t>⁴ Faculty of Mechanical Engineering and Naval Architecture, University of Zagreb</a:t>
            </a:r>
          </a:p>
        </p:txBody>
      </p:sp>
      <p:pic>
        <p:nvPicPr>
          <p:cNvPr id="9" name="Slika 8">
            <a:extLst>
              <a:ext uri="{FF2B5EF4-FFF2-40B4-BE49-F238E27FC236}">
                <a16:creationId xmlns:a16="http://schemas.microsoft.com/office/drawing/2014/main" id="{F6BBCE84-86A6-431B-88A1-B3C7A737F708}"/>
              </a:ext>
            </a:extLst>
          </p:cNvPr>
          <p:cNvPicPr>
            <a:picLocks noChangeAspect="1"/>
          </p:cNvPicPr>
          <p:nvPr/>
        </p:nvPicPr>
        <p:blipFill>
          <a:blip r:embed="rId3"/>
          <a:stretch>
            <a:fillRect/>
          </a:stretch>
        </p:blipFill>
        <p:spPr>
          <a:xfrm>
            <a:off x="10144004" y="2239936"/>
            <a:ext cx="1535302" cy="982086"/>
          </a:xfrm>
          <a:prstGeom prst="rect">
            <a:avLst/>
          </a:prstGeom>
        </p:spPr>
      </p:pic>
      <p:pic>
        <p:nvPicPr>
          <p:cNvPr id="12" name="Slika 11">
            <a:extLst>
              <a:ext uri="{FF2B5EF4-FFF2-40B4-BE49-F238E27FC236}">
                <a16:creationId xmlns:a16="http://schemas.microsoft.com/office/drawing/2014/main" id="{C5E54ED9-48BC-4D5A-919B-24C59E563D23}"/>
              </a:ext>
            </a:extLst>
          </p:cNvPr>
          <p:cNvPicPr>
            <a:picLocks noChangeAspect="1"/>
          </p:cNvPicPr>
          <p:nvPr/>
        </p:nvPicPr>
        <p:blipFill>
          <a:blip r:embed="rId4"/>
          <a:stretch>
            <a:fillRect/>
          </a:stretch>
        </p:blipFill>
        <p:spPr>
          <a:xfrm>
            <a:off x="6939915" y="3315077"/>
            <a:ext cx="2157619" cy="598711"/>
          </a:xfrm>
          <a:prstGeom prst="rect">
            <a:avLst/>
          </a:prstGeom>
        </p:spPr>
      </p:pic>
      <p:pic>
        <p:nvPicPr>
          <p:cNvPr id="8" name="Picture 7">
            <a:extLst>
              <a:ext uri="{FF2B5EF4-FFF2-40B4-BE49-F238E27FC236}">
                <a16:creationId xmlns:a16="http://schemas.microsoft.com/office/drawing/2014/main" id="{C52A2E08-7987-400A-8814-7010342A4741}"/>
              </a:ext>
            </a:extLst>
          </p:cNvPr>
          <p:cNvPicPr>
            <a:picLocks noChangeAspect="1"/>
          </p:cNvPicPr>
          <p:nvPr/>
        </p:nvPicPr>
        <p:blipFill rotWithShape="1">
          <a:blip r:embed="rId5"/>
          <a:srcRect b="16282"/>
          <a:stretch/>
        </p:blipFill>
        <p:spPr>
          <a:xfrm>
            <a:off x="10488710" y="4702410"/>
            <a:ext cx="1190596" cy="976293"/>
          </a:xfrm>
          <a:prstGeom prst="rect">
            <a:avLst/>
          </a:prstGeom>
        </p:spPr>
      </p:pic>
      <p:pic>
        <p:nvPicPr>
          <p:cNvPr id="15" name="Picture 14" descr="A black and white logo with a symbol&#10;&#10;AI-generated content may be incorrect.">
            <a:extLst>
              <a:ext uri="{FF2B5EF4-FFF2-40B4-BE49-F238E27FC236}">
                <a16:creationId xmlns:a16="http://schemas.microsoft.com/office/drawing/2014/main" id="{296F879E-DE81-430B-9BAF-A47097C4C393}"/>
              </a:ext>
            </a:extLst>
          </p:cNvPr>
          <p:cNvPicPr/>
          <p:nvPr/>
        </p:nvPicPr>
        <p:blipFill>
          <a:blip r:embed="rId6">
            <a:extLst>
              <a:ext uri="{28A0092B-C50C-407E-A947-70E740481C1C}">
                <a14:useLocalDpi xmlns:a14="http://schemas.microsoft.com/office/drawing/2010/main" val="0"/>
              </a:ext>
            </a:extLst>
          </a:blip>
          <a:stretch>
            <a:fillRect/>
          </a:stretch>
        </p:blipFill>
        <p:spPr>
          <a:xfrm>
            <a:off x="1605685" y="6230627"/>
            <a:ext cx="1080770" cy="441325"/>
          </a:xfrm>
          <a:prstGeom prst="rect">
            <a:avLst/>
          </a:prstGeom>
        </p:spPr>
      </p:pic>
      <p:pic>
        <p:nvPicPr>
          <p:cNvPr id="1032" name="Picture 8" descr="Odjel za fiziku, Osijek (@fizika.unios) • Facebook">
            <a:extLst>
              <a:ext uri="{FF2B5EF4-FFF2-40B4-BE49-F238E27FC236}">
                <a16:creationId xmlns:a16="http://schemas.microsoft.com/office/drawing/2014/main" id="{D569C8B8-4B02-4301-B91E-C418ADE0A26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1692" y="4435455"/>
            <a:ext cx="948767" cy="94876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21E5350-BEF9-4C20-8BE4-8E577F501FBB}"/>
              </a:ext>
            </a:extLst>
          </p:cNvPr>
          <p:cNvSpPr txBox="1"/>
          <p:nvPr/>
        </p:nvSpPr>
        <p:spPr>
          <a:xfrm>
            <a:off x="-119387" y="4878897"/>
            <a:ext cx="112831" cy="106176"/>
          </a:xfrm>
          <a:prstGeom prst="rect">
            <a:avLst/>
          </a:prstGeom>
          <a:noFill/>
        </p:spPr>
        <p:txBody>
          <a:bodyPr wrap="square" rtlCol="0">
            <a:spAutoFit/>
          </a:bodyPr>
          <a:lstStyle/>
          <a:p>
            <a:endParaRPr lang="hr-HR" dirty="0"/>
          </a:p>
        </p:txBody>
      </p:sp>
      <p:pic>
        <p:nvPicPr>
          <p:cNvPr id="1034" name="Picture 10" descr="Prirodoslovno-matematički fakultet Split | Split">
            <a:extLst>
              <a:ext uri="{FF2B5EF4-FFF2-40B4-BE49-F238E27FC236}">
                <a16:creationId xmlns:a16="http://schemas.microsoft.com/office/drawing/2014/main" id="{B660CC7B-58E8-4EBC-82FD-9340171C8A0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290" y="4336899"/>
            <a:ext cx="1122383" cy="112238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Projektni dan CI SDŽ – Dan otvorenih vrata CI SDŽ | Osnovna škola &quot;Skalice&quot; Split">
            <a:extLst>
              <a:ext uri="{FF2B5EF4-FFF2-40B4-BE49-F238E27FC236}">
                <a16:creationId xmlns:a16="http://schemas.microsoft.com/office/drawing/2014/main" id="{D14D061F-BFC5-4699-A5CE-2E8950C7D97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06456" y="5513614"/>
            <a:ext cx="2279227" cy="69440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EAEDE59B-4F91-4519-96E5-81A51E700766}"/>
              </a:ext>
            </a:extLst>
          </p:cNvPr>
          <p:cNvSpPr txBox="1"/>
          <p:nvPr/>
        </p:nvSpPr>
        <p:spPr>
          <a:xfrm>
            <a:off x="1082756" y="5768188"/>
            <a:ext cx="402336" cy="280506"/>
          </a:xfrm>
          <a:prstGeom prst="rect">
            <a:avLst/>
          </a:prstGeom>
          <a:noFill/>
        </p:spPr>
        <p:txBody>
          <a:bodyPr wrap="square" rtlCol="0">
            <a:spAutoFit/>
          </a:bodyPr>
          <a:lstStyle/>
          <a:p>
            <a:endParaRPr lang="hr-HR" dirty="0"/>
          </a:p>
        </p:txBody>
      </p:sp>
      <p:pic>
        <p:nvPicPr>
          <p:cNvPr id="1040" name="Picture 16" descr="Faculty of Mechanical Engineering and Naval Architecture – CEE2ACT">
            <a:extLst>
              <a:ext uri="{FF2B5EF4-FFF2-40B4-BE49-F238E27FC236}">
                <a16:creationId xmlns:a16="http://schemas.microsoft.com/office/drawing/2014/main" id="{EBBAD6AE-0330-4CFC-B3EC-25F1AF1D751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76844" y="4386426"/>
            <a:ext cx="1079516" cy="107951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54B711E8-6D54-4740-BF67-29F8FE1C81E0}"/>
              </a:ext>
            </a:extLst>
          </p:cNvPr>
          <p:cNvSpPr txBox="1"/>
          <p:nvPr/>
        </p:nvSpPr>
        <p:spPr>
          <a:xfrm>
            <a:off x="16575225" y="3350071"/>
            <a:ext cx="723297" cy="202847"/>
          </a:xfrm>
          <a:prstGeom prst="rect">
            <a:avLst/>
          </a:prstGeom>
          <a:noFill/>
        </p:spPr>
        <p:txBody>
          <a:bodyPr wrap="square" rtlCol="0">
            <a:spAutoFit/>
          </a:bodyPr>
          <a:lstStyle/>
          <a:p>
            <a:endParaRPr lang="hr-HR" dirty="0"/>
          </a:p>
        </p:txBody>
      </p:sp>
      <p:pic>
        <p:nvPicPr>
          <p:cNvPr id="1042" name="Picture 18" descr="EU Projects | HBOR">
            <a:extLst>
              <a:ext uri="{FF2B5EF4-FFF2-40B4-BE49-F238E27FC236}">
                <a16:creationId xmlns:a16="http://schemas.microsoft.com/office/drawing/2014/main" id="{73EBD5CD-D757-4257-9FE7-C8A8153EC3A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673606" y="3246406"/>
            <a:ext cx="2356476" cy="7088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20040"/>
            <a:ext cx="2900922" cy="584775"/>
          </a:xfrm>
          <a:prstGeom prst="rect">
            <a:avLst/>
          </a:prstGeom>
          <a:noFill/>
        </p:spPr>
        <p:txBody>
          <a:bodyPr wrap="square">
            <a:spAutoFit/>
          </a:bodyPr>
          <a:lstStyle/>
          <a:p>
            <a:r>
              <a:rPr sz="2800" b="1">
                <a:solidFill>
                  <a:srgbClr val="0F3460"/>
                </a:solidFill>
              </a:rPr>
              <a:t>Why This Study?</a:t>
            </a:r>
          </a:p>
        </p:txBody>
      </p:sp>
      <p:sp>
        <p:nvSpPr>
          <p:cNvPr id="3" name="TextBox 2"/>
          <p:cNvSpPr txBox="1"/>
          <p:nvPr/>
        </p:nvSpPr>
        <p:spPr>
          <a:xfrm>
            <a:off x="621792" y="968596"/>
            <a:ext cx="6761141" cy="369332"/>
          </a:xfrm>
          <a:prstGeom prst="rect">
            <a:avLst/>
          </a:prstGeom>
          <a:noFill/>
        </p:spPr>
        <p:txBody>
          <a:bodyPr wrap="square">
            <a:spAutoFit/>
          </a:bodyPr>
          <a:lstStyle/>
          <a:p>
            <a:r>
              <a:rPr sz="1800" b="0" dirty="0">
                <a:solidFill>
                  <a:srgbClr val="5C6773"/>
                </a:solidFill>
              </a:rPr>
              <a:t>From Understanding Sustainability to Action in the Local Community</a:t>
            </a:r>
          </a:p>
        </p:txBody>
      </p:sp>
      <p:sp>
        <p:nvSpPr>
          <p:cNvPr id="4" name="Rounded Rectangle 3"/>
          <p:cNvSpPr/>
          <p:nvPr/>
        </p:nvSpPr>
        <p:spPr>
          <a:xfrm>
            <a:off x="640080" y="1417320"/>
            <a:ext cx="3383280" cy="3474720"/>
          </a:xfrm>
          <a:prstGeom prst="roundRect">
            <a:avLst/>
          </a:prstGeom>
          <a:solidFill>
            <a:srgbClr val="EEF4F9"/>
          </a:solidFill>
          <a:ln>
            <a:solidFill>
              <a:srgbClr val="D2DC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5" name="TextBox 4"/>
          <p:cNvSpPr txBox="1"/>
          <p:nvPr/>
        </p:nvSpPr>
        <p:spPr>
          <a:xfrm>
            <a:off x="804671" y="1825327"/>
            <a:ext cx="3054096" cy="338554"/>
          </a:xfrm>
          <a:prstGeom prst="rect">
            <a:avLst/>
          </a:prstGeom>
          <a:noFill/>
        </p:spPr>
        <p:txBody>
          <a:bodyPr wrap="square" lIns="36576" rIns="36576">
            <a:spAutoFit/>
          </a:bodyPr>
          <a:lstStyle/>
          <a:p>
            <a:r>
              <a:rPr sz="1800" b="1" dirty="0">
                <a:solidFill>
                  <a:srgbClr val="0F3460"/>
                </a:solidFill>
              </a:rPr>
              <a:t>The Educational Challenge</a:t>
            </a:r>
          </a:p>
        </p:txBody>
      </p:sp>
      <p:sp>
        <p:nvSpPr>
          <p:cNvPr id="6" name="TextBox 5"/>
          <p:cNvSpPr txBox="1"/>
          <p:nvPr/>
        </p:nvSpPr>
        <p:spPr>
          <a:xfrm>
            <a:off x="804671" y="2486281"/>
            <a:ext cx="3054096" cy="1569660"/>
          </a:xfrm>
          <a:prstGeom prst="rect">
            <a:avLst/>
          </a:prstGeom>
          <a:noFill/>
        </p:spPr>
        <p:txBody>
          <a:bodyPr wrap="square" lIns="36576" rIns="36576">
            <a:spAutoFit/>
          </a:bodyPr>
          <a:lstStyle/>
          <a:p>
            <a:r>
              <a:rPr sz="1600" b="0" dirty="0">
                <a:solidFill>
                  <a:srgbClr val="5C6773"/>
                </a:solidFill>
              </a:rPr>
              <a:t>Sustainability goals can remain abstract if students cannot connect them with problems they </a:t>
            </a:r>
            <a:r>
              <a:rPr sz="1600" b="0" dirty="0" err="1">
                <a:solidFill>
                  <a:srgbClr val="5C6773"/>
                </a:solidFill>
              </a:rPr>
              <a:t>recognise</a:t>
            </a:r>
            <a:r>
              <a:rPr sz="1600" b="0" dirty="0">
                <a:solidFill>
                  <a:srgbClr val="5C6773"/>
                </a:solidFill>
              </a:rPr>
              <a:t> in their own environments.</a:t>
            </a:r>
          </a:p>
        </p:txBody>
      </p:sp>
      <p:sp>
        <p:nvSpPr>
          <p:cNvPr id="7" name="Rounded Rectangle 6"/>
          <p:cNvSpPr/>
          <p:nvPr/>
        </p:nvSpPr>
        <p:spPr>
          <a:xfrm>
            <a:off x="4389120" y="1417320"/>
            <a:ext cx="3383280" cy="3474720"/>
          </a:xfrm>
          <a:prstGeom prst="roundRect">
            <a:avLst/>
          </a:prstGeom>
          <a:solidFill>
            <a:srgbClr val="F0F6F5"/>
          </a:solidFill>
          <a:ln>
            <a:solidFill>
              <a:srgbClr val="D2DC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8" name="TextBox 7"/>
          <p:cNvSpPr txBox="1"/>
          <p:nvPr/>
        </p:nvSpPr>
        <p:spPr>
          <a:xfrm>
            <a:off x="4553712" y="1835261"/>
            <a:ext cx="3054096" cy="338554"/>
          </a:xfrm>
          <a:prstGeom prst="rect">
            <a:avLst/>
          </a:prstGeom>
          <a:noFill/>
        </p:spPr>
        <p:txBody>
          <a:bodyPr wrap="square" lIns="36576" rIns="36576">
            <a:spAutoFit/>
          </a:bodyPr>
          <a:lstStyle/>
          <a:p>
            <a:r>
              <a:rPr sz="1800" b="1" dirty="0">
                <a:solidFill>
                  <a:srgbClr val="0F3460"/>
                </a:solidFill>
              </a:rPr>
              <a:t>Key Question</a:t>
            </a:r>
          </a:p>
        </p:txBody>
      </p:sp>
      <p:sp>
        <p:nvSpPr>
          <p:cNvPr id="9" name="TextBox 8"/>
          <p:cNvSpPr txBox="1"/>
          <p:nvPr/>
        </p:nvSpPr>
        <p:spPr>
          <a:xfrm>
            <a:off x="4553712" y="2509137"/>
            <a:ext cx="3054096" cy="1323439"/>
          </a:xfrm>
          <a:prstGeom prst="rect">
            <a:avLst/>
          </a:prstGeom>
          <a:noFill/>
        </p:spPr>
        <p:txBody>
          <a:bodyPr wrap="square" lIns="36576" rIns="36576">
            <a:spAutoFit/>
          </a:bodyPr>
          <a:lstStyle/>
          <a:p>
            <a:r>
              <a:rPr sz="1600" b="0" dirty="0">
                <a:solidFill>
                  <a:srgbClr val="5C6773"/>
                </a:solidFill>
              </a:rPr>
              <a:t>How can knowledge and skills development be connected with students’ capacity to participate in tangible change in their local communities?</a:t>
            </a:r>
          </a:p>
        </p:txBody>
      </p:sp>
      <p:sp>
        <p:nvSpPr>
          <p:cNvPr id="10" name="Rounded Rectangle 9"/>
          <p:cNvSpPr/>
          <p:nvPr/>
        </p:nvSpPr>
        <p:spPr>
          <a:xfrm>
            <a:off x="8138160" y="1417320"/>
            <a:ext cx="3383280" cy="3474720"/>
          </a:xfrm>
          <a:prstGeom prst="roundRect">
            <a:avLst/>
          </a:prstGeom>
          <a:solidFill>
            <a:srgbClr val="F8F6EF"/>
          </a:solidFill>
          <a:ln>
            <a:solidFill>
              <a:srgbClr val="D2DC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1" name="TextBox 10"/>
          <p:cNvSpPr txBox="1"/>
          <p:nvPr/>
        </p:nvSpPr>
        <p:spPr>
          <a:xfrm>
            <a:off x="8302752" y="1665984"/>
            <a:ext cx="3054096" cy="338554"/>
          </a:xfrm>
          <a:prstGeom prst="rect">
            <a:avLst/>
          </a:prstGeom>
          <a:noFill/>
        </p:spPr>
        <p:txBody>
          <a:bodyPr wrap="square" lIns="36576" rIns="36576">
            <a:spAutoFit/>
          </a:bodyPr>
          <a:lstStyle/>
          <a:p>
            <a:r>
              <a:rPr sz="1800" b="1" dirty="0">
                <a:solidFill>
                  <a:srgbClr val="0F3460"/>
                </a:solidFill>
              </a:rPr>
              <a:t>Starting Point of the ESG Junior Program</a:t>
            </a:r>
          </a:p>
        </p:txBody>
      </p:sp>
      <p:sp>
        <p:nvSpPr>
          <p:cNvPr id="12" name="TextBox 11"/>
          <p:cNvSpPr txBox="1"/>
          <p:nvPr/>
        </p:nvSpPr>
        <p:spPr>
          <a:xfrm>
            <a:off x="8302752" y="2486281"/>
            <a:ext cx="3054096" cy="1815882"/>
          </a:xfrm>
          <a:prstGeom prst="rect">
            <a:avLst/>
          </a:prstGeom>
          <a:noFill/>
        </p:spPr>
        <p:txBody>
          <a:bodyPr wrap="square" lIns="36576" rIns="36576">
            <a:spAutoFit/>
          </a:bodyPr>
          <a:lstStyle/>
          <a:p>
            <a:r>
              <a:rPr sz="1600" b="0" dirty="0">
                <a:solidFill>
                  <a:srgbClr val="5C6773"/>
                </a:solidFill>
              </a:rPr>
              <a:t>SDGs provide the broader sustainability framework, while the environmental, social and governance dimensions of ESG help structure the exploration of local problems and possible solutions.</a:t>
            </a:r>
          </a:p>
        </p:txBody>
      </p:sp>
      <p:sp>
        <p:nvSpPr>
          <p:cNvPr id="13" name="TextBox 12"/>
          <p:cNvSpPr txBox="1"/>
          <p:nvPr/>
        </p:nvSpPr>
        <p:spPr>
          <a:xfrm>
            <a:off x="764258" y="5308261"/>
            <a:ext cx="10789920" cy="830997"/>
          </a:xfrm>
          <a:prstGeom prst="rect">
            <a:avLst/>
          </a:prstGeom>
          <a:noFill/>
        </p:spPr>
        <p:txBody>
          <a:bodyPr wrap="square" lIns="36576" rIns="36576">
            <a:spAutoFit/>
          </a:bodyPr>
          <a:lstStyle/>
          <a:p>
            <a:r>
              <a:rPr sz="1600" b="1">
                <a:solidFill>
                  <a:srgbClr val="0F3460"/>
                </a:solidFill>
              </a:rPr>
              <a:t>Aim: to connect education for sustainable development with students’ participation in local change.</a:t>
            </a:r>
          </a:p>
        </p:txBody>
      </p:sp>
      <p:sp>
        <p:nvSpPr>
          <p:cNvPr id="14" name="TextBox 13"/>
          <p:cNvSpPr txBox="1"/>
          <p:nvPr/>
        </p:nvSpPr>
        <p:spPr>
          <a:xfrm>
            <a:off x="731520" y="6124614"/>
            <a:ext cx="10789920" cy="253916"/>
          </a:xfrm>
          <a:prstGeom prst="rect">
            <a:avLst/>
          </a:prstGeom>
          <a:noFill/>
        </p:spPr>
        <p:txBody>
          <a:bodyPr wrap="square" lIns="36576" rIns="36576">
            <a:spAutoFit/>
          </a:bodyPr>
          <a:lstStyle/>
          <a:p>
            <a:r>
              <a:rPr sz="1200" b="0">
                <a:solidFill>
                  <a:srgbClr val="5C6773"/>
                </a:solidFill>
              </a:rPr>
              <a:t>Conceptual axis: SDGs → ESG → Knowledge–Skills–Purpose → action</a:t>
            </a:r>
          </a:p>
        </p:txBody>
      </p:sp>
      <p:sp>
        <p:nvSpPr>
          <p:cNvPr id="15" name="Rectangle 14"/>
          <p:cNvSpPr/>
          <p:nvPr/>
        </p:nvSpPr>
        <p:spPr>
          <a:xfrm>
            <a:off x="594360" y="6510528"/>
            <a:ext cx="10972800" cy="10972"/>
          </a:xfrm>
          <a:prstGeom prst="rect">
            <a:avLst/>
          </a:prstGeom>
          <a:solidFill>
            <a:srgbClr val="D7DFE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6" name="TextBox 15"/>
          <p:cNvSpPr txBox="1"/>
          <p:nvPr/>
        </p:nvSpPr>
        <p:spPr>
          <a:xfrm>
            <a:off x="11362490" y="6537960"/>
            <a:ext cx="250390" cy="246221"/>
          </a:xfrm>
          <a:prstGeom prst="rect">
            <a:avLst/>
          </a:prstGeom>
          <a:noFill/>
        </p:spPr>
        <p:txBody>
          <a:bodyPr wrap="none">
            <a:spAutoFit/>
          </a:bodyPr>
          <a:lstStyle/>
          <a:p>
            <a:pPr algn="r">
              <a:defRPr sz="800">
                <a:solidFill>
                  <a:srgbClr val="5C676F"/>
                </a:solidFill>
              </a:defRPr>
            </a:pPr>
            <a:r>
              <a:rPr sz="1000"/>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3397" y="404389"/>
            <a:ext cx="7874726" cy="507831"/>
          </a:xfrm>
          <a:prstGeom prst="rect">
            <a:avLst/>
          </a:prstGeom>
          <a:noFill/>
        </p:spPr>
        <p:txBody>
          <a:bodyPr wrap="square">
            <a:spAutoFit/>
          </a:bodyPr>
          <a:lstStyle/>
          <a:p>
            <a:r>
              <a:rPr sz="2700" b="1" dirty="0">
                <a:solidFill>
                  <a:srgbClr val="0F3460"/>
                </a:solidFill>
              </a:rPr>
              <a:t>Conceptual Architecture of the ESG Junior Program</a:t>
            </a:r>
          </a:p>
        </p:txBody>
      </p:sp>
      <p:sp>
        <p:nvSpPr>
          <p:cNvPr id="5" name="TextBox 4"/>
          <p:cNvSpPr txBox="1"/>
          <p:nvPr/>
        </p:nvSpPr>
        <p:spPr>
          <a:xfrm>
            <a:off x="53340" y="1800904"/>
            <a:ext cx="2315504" cy="1938992"/>
          </a:xfrm>
          <a:prstGeom prst="rect">
            <a:avLst/>
          </a:prstGeom>
          <a:noFill/>
        </p:spPr>
        <p:txBody>
          <a:bodyPr wrap="square" lIns="36576" rIns="36576">
            <a:spAutoFit/>
          </a:bodyPr>
          <a:lstStyle/>
          <a:p>
            <a:pPr algn="ctr"/>
            <a:r>
              <a:rPr sz="2400" b="1" dirty="0">
                <a:solidFill>
                  <a:srgbClr val="0F3460"/>
                </a:solidFill>
              </a:rPr>
              <a:t>From the Global Framework to Locally Purposeful Action</a:t>
            </a:r>
          </a:p>
        </p:txBody>
      </p:sp>
      <p:sp>
        <p:nvSpPr>
          <p:cNvPr id="6" name="Rectangle 5"/>
          <p:cNvSpPr/>
          <p:nvPr/>
        </p:nvSpPr>
        <p:spPr>
          <a:xfrm>
            <a:off x="594360" y="6510528"/>
            <a:ext cx="10972800" cy="10972"/>
          </a:xfrm>
          <a:prstGeom prst="rect">
            <a:avLst/>
          </a:prstGeom>
          <a:solidFill>
            <a:srgbClr val="D7DFE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p>
        </p:txBody>
      </p:sp>
      <p:sp>
        <p:nvSpPr>
          <p:cNvPr id="7" name="TextBox 6"/>
          <p:cNvSpPr txBox="1"/>
          <p:nvPr/>
        </p:nvSpPr>
        <p:spPr>
          <a:xfrm>
            <a:off x="11349666" y="6537960"/>
            <a:ext cx="263214" cy="276999"/>
          </a:xfrm>
          <a:prstGeom prst="rect">
            <a:avLst/>
          </a:prstGeom>
          <a:noFill/>
        </p:spPr>
        <p:txBody>
          <a:bodyPr wrap="none">
            <a:spAutoFit/>
          </a:bodyPr>
          <a:lstStyle/>
          <a:p>
            <a:pPr algn="r">
              <a:defRPr sz="800">
                <a:solidFill>
                  <a:srgbClr val="5C676F"/>
                </a:solidFill>
              </a:defRPr>
            </a:pPr>
            <a:r>
              <a:rPr sz="1200"/>
              <a:t>3</a:t>
            </a:r>
          </a:p>
        </p:txBody>
      </p:sp>
      <p:sp>
        <p:nvSpPr>
          <p:cNvPr id="8" name="Rectangle 7"/>
          <p:cNvSpPr/>
          <p:nvPr/>
        </p:nvSpPr>
        <p:spPr>
          <a:xfrm>
            <a:off x="0" y="1417320"/>
            <a:ext cx="12192000" cy="544068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Rounded Rectangle 8"/>
          <p:cNvSpPr/>
          <p:nvPr/>
        </p:nvSpPr>
        <p:spPr>
          <a:xfrm>
            <a:off x="3886200" y="1572768"/>
            <a:ext cx="4389120" cy="566928"/>
          </a:xfrm>
          <a:prstGeom prst="roundRect">
            <a:avLst/>
          </a:prstGeom>
          <a:solidFill>
            <a:srgbClr val="E8F7ED"/>
          </a:solidFill>
          <a:ln w="19050">
            <a:solidFill>
              <a:srgbClr val="35915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000" b="1">
                <a:solidFill>
                  <a:srgbClr val="35915B"/>
                </a:solidFill>
                <a:latin typeface="Aptos"/>
              </a:rPr>
              <a:t>SDGs • broader sustainability framework</a:t>
            </a:r>
          </a:p>
        </p:txBody>
      </p:sp>
      <p:cxnSp>
        <p:nvCxnSpPr>
          <p:cNvPr id="10" name="Connector 9"/>
          <p:cNvCxnSpPr/>
          <p:nvPr/>
        </p:nvCxnSpPr>
        <p:spPr>
          <a:xfrm>
            <a:off x="6080760" y="2148840"/>
            <a:ext cx="0" cy="274320"/>
          </a:xfrm>
          <a:prstGeom prst="line">
            <a:avLst/>
          </a:prstGeom>
          <a:ln w="31750">
            <a:solidFill>
              <a:srgbClr val="35915B"/>
            </a:solidFill>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3429000" y="2450592"/>
            <a:ext cx="5303520" cy="621792"/>
          </a:xfrm>
          <a:prstGeom prst="roundRect">
            <a:avLst/>
          </a:prstGeom>
          <a:solidFill>
            <a:srgbClr val="E8F4FC"/>
          </a:solidFill>
          <a:ln w="19050">
            <a:solidFill>
              <a:srgbClr val="358BC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800" b="1">
                <a:solidFill>
                  <a:srgbClr val="0F3460"/>
                </a:solidFill>
                <a:latin typeface="Aptos"/>
              </a:rPr>
              <a:t>ESG • environmental + social + governance dimensions</a:t>
            </a:r>
          </a:p>
        </p:txBody>
      </p:sp>
      <p:cxnSp>
        <p:nvCxnSpPr>
          <p:cNvPr id="12" name="Connector 11"/>
          <p:cNvCxnSpPr/>
          <p:nvPr/>
        </p:nvCxnSpPr>
        <p:spPr>
          <a:xfrm>
            <a:off x="6080760" y="3090672"/>
            <a:ext cx="0" cy="274320"/>
          </a:xfrm>
          <a:prstGeom prst="line">
            <a:avLst/>
          </a:prstGeom>
          <a:ln w="31750">
            <a:solidFill>
              <a:srgbClr val="358BCA"/>
            </a:solidFill>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3429000" y="3401568"/>
            <a:ext cx="5303520" cy="658368"/>
          </a:xfrm>
          <a:prstGeom prst="roundRect">
            <a:avLst/>
          </a:prstGeom>
          <a:solidFill>
            <a:srgbClr val="FCF4E2"/>
          </a:solidFill>
          <a:ln w="19050">
            <a:solidFill>
              <a:srgbClr val="E69B2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000" b="1">
                <a:solidFill>
                  <a:srgbClr val="0F3460"/>
                </a:solidFill>
                <a:latin typeface="Aptos"/>
              </a:rPr>
              <a:t>AUTHENTIC LOCAL PROBLEM</a:t>
            </a:r>
          </a:p>
        </p:txBody>
      </p:sp>
      <p:cxnSp>
        <p:nvCxnSpPr>
          <p:cNvPr id="14" name="Connector 13"/>
          <p:cNvCxnSpPr/>
          <p:nvPr/>
        </p:nvCxnSpPr>
        <p:spPr>
          <a:xfrm>
            <a:off x="6080760" y="4069080"/>
            <a:ext cx="0" cy="274320"/>
          </a:xfrm>
          <a:prstGeom prst="line">
            <a:avLst/>
          </a:prstGeom>
          <a:ln w="31750">
            <a:solidFill>
              <a:srgbClr val="E69B2E"/>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960120" y="4407408"/>
            <a:ext cx="3063240" cy="960120"/>
          </a:xfrm>
          <a:prstGeom prst="roundRect">
            <a:avLst/>
          </a:prstGeom>
          <a:solidFill>
            <a:srgbClr val="E8F4FC"/>
          </a:solidFill>
          <a:ln w="19050">
            <a:solidFill>
              <a:srgbClr val="358BC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700" b="1">
                <a:solidFill>
                  <a:srgbClr val="0F3460"/>
                </a:solidFill>
                <a:latin typeface="Aptos"/>
              </a:rPr>
              <a:t>KNOWLEDGE
Disciplinary and interdisciplinary knowledge</a:t>
            </a:r>
          </a:p>
        </p:txBody>
      </p:sp>
      <p:sp>
        <p:nvSpPr>
          <p:cNvPr id="16" name="Rounded Rectangle 15"/>
          <p:cNvSpPr/>
          <p:nvPr/>
        </p:nvSpPr>
        <p:spPr>
          <a:xfrm>
            <a:off x="4572000" y="4407408"/>
            <a:ext cx="3063240" cy="960120"/>
          </a:xfrm>
          <a:prstGeom prst="roundRect">
            <a:avLst/>
          </a:prstGeom>
          <a:solidFill>
            <a:srgbClr val="E8F7ED"/>
          </a:solidFill>
          <a:ln w="19050">
            <a:solidFill>
              <a:srgbClr val="35915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a:solidFill>
                  <a:srgbClr val="0F3460"/>
                </a:solidFill>
                <a:latin typeface="Aptos"/>
              </a:rPr>
              <a:t>SKILLS
Problem solving • critical and creative thinking</a:t>
            </a:r>
          </a:p>
        </p:txBody>
      </p:sp>
      <p:sp>
        <p:nvSpPr>
          <p:cNvPr id="17" name="Rounded Rectangle 16"/>
          <p:cNvSpPr/>
          <p:nvPr/>
        </p:nvSpPr>
        <p:spPr>
          <a:xfrm>
            <a:off x="8183879" y="4407408"/>
            <a:ext cx="3063240" cy="960120"/>
          </a:xfrm>
          <a:prstGeom prst="roundRect">
            <a:avLst/>
          </a:prstGeom>
          <a:solidFill>
            <a:srgbClr val="F2ECFA"/>
          </a:solidFill>
          <a:ln w="19050">
            <a:solidFill>
              <a:srgbClr val="7852B4"/>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700" b="1">
                <a:solidFill>
                  <a:srgbClr val="0F3460"/>
                </a:solidFill>
                <a:latin typeface="Aptos"/>
              </a:rPr>
              <a:t>PURPOSE
Relevance • responsibility • community</a:t>
            </a:r>
          </a:p>
        </p:txBody>
      </p:sp>
      <p:cxnSp>
        <p:nvCxnSpPr>
          <p:cNvPr id="18" name="Connector 17"/>
          <p:cNvCxnSpPr/>
          <p:nvPr/>
        </p:nvCxnSpPr>
        <p:spPr>
          <a:xfrm>
            <a:off x="4023360" y="4892040"/>
            <a:ext cx="475488" cy="0"/>
          </a:xfrm>
          <a:prstGeom prst="line">
            <a:avLst/>
          </a:prstGeom>
          <a:ln w="31750">
            <a:solidFill>
              <a:srgbClr val="0F3460"/>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7635240" y="4892040"/>
            <a:ext cx="475487" cy="0"/>
          </a:xfrm>
          <a:prstGeom prst="line">
            <a:avLst/>
          </a:prstGeom>
          <a:ln w="31750">
            <a:solidFill>
              <a:srgbClr val="0F3460"/>
            </a:solidFill>
          </a:ln>
        </p:spPr>
        <p:style>
          <a:lnRef idx="2">
            <a:schemeClr val="accent1"/>
          </a:lnRef>
          <a:fillRef idx="0">
            <a:schemeClr val="accent1"/>
          </a:fillRef>
          <a:effectRef idx="1">
            <a:schemeClr val="accent1"/>
          </a:effectRef>
          <a:fontRef idx="minor">
            <a:schemeClr val="tx1"/>
          </a:fontRef>
        </p:style>
      </p:cxnSp>
      <p:sp>
        <p:nvSpPr>
          <p:cNvPr id="20" name="Rounded Rectangle 19"/>
          <p:cNvSpPr/>
          <p:nvPr/>
        </p:nvSpPr>
        <p:spPr>
          <a:xfrm>
            <a:off x="3246120" y="5623560"/>
            <a:ext cx="5669280" cy="658368"/>
          </a:xfrm>
          <a:prstGeom prst="roundRect">
            <a:avLst/>
          </a:prstGeom>
          <a:solidFill>
            <a:srgbClr val="FCECEC"/>
          </a:solidFill>
          <a:ln w="19050">
            <a:solidFill>
              <a:srgbClr val="C6464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800" b="1">
                <a:solidFill>
                  <a:srgbClr val="C64646"/>
                </a:solidFill>
                <a:latin typeface="Aptos"/>
              </a:rPr>
              <a:t>ACTION FOR SUSTAINABILITY • locally purposeful action</a:t>
            </a:r>
          </a:p>
        </p:txBody>
      </p:sp>
      <p:cxnSp>
        <p:nvCxnSpPr>
          <p:cNvPr id="21" name="Connector 20"/>
          <p:cNvCxnSpPr/>
          <p:nvPr/>
        </p:nvCxnSpPr>
        <p:spPr>
          <a:xfrm>
            <a:off x="6080760" y="5376672"/>
            <a:ext cx="0" cy="219456"/>
          </a:xfrm>
          <a:prstGeom prst="line">
            <a:avLst/>
          </a:prstGeom>
          <a:ln w="31750">
            <a:solidFill>
              <a:srgbClr val="C64646"/>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20040"/>
            <a:ext cx="5954451" cy="584775"/>
          </a:xfrm>
          <a:prstGeom prst="rect">
            <a:avLst/>
          </a:prstGeom>
          <a:noFill/>
        </p:spPr>
        <p:txBody>
          <a:bodyPr wrap="square">
            <a:spAutoFit/>
          </a:bodyPr>
          <a:lstStyle/>
          <a:p>
            <a:r>
              <a:rPr sz="2700" b="1">
                <a:solidFill>
                  <a:srgbClr val="0F3460"/>
                </a:solidFill>
              </a:rPr>
              <a:t>Relational Educational System</a:t>
            </a:r>
          </a:p>
        </p:txBody>
      </p:sp>
      <p:sp>
        <p:nvSpPr>
          <p:cNvPr id="3" name="TextBox 2"/>
          <p:cNvSpPr txBox="1"/>
          <p:nvPr/>
        </p:nvSpPr>
        <p:spPr>
          <a:xfrm>
            <a:off x="621791" y="968596"/>
            <a:ext cx="7013449" cy="400110"/>
          </a:xfrm>
          <a:prstGeom prst="rect">
            <a:avLst/>
          </a:prstGeom>
          <a:noFill/>
        </p:spPr>
        <p:txBody>
          <a:bodyPr wrap="square">
            <a:spAutoFit/>
          </a:bodyPr>
          <a:lstStyle/>
          <a:p>
            <a:r>
              <a:rPr sz="2000" b="0" dirty="0">
                <a:solidFill>
                  <a:srgbClr val="5C6773"/>
                </a:solidFill>
              </a:rPr>
              <a:t>School–community relationships as a mechanism enabling action</a:t>
            </a:r>
          </a:p>
        </p:txBody>
      </p:sp>
      <p:sp>
        <p:nvSpPr>
          <p:cNvPr id="6" name="TextBox 5"/>
          <p:cNvSpPr txBox="1"/>
          <p:nvPr/>
        </p:nvSpPr>
        <p:spPr>
          <a:xfrm>
            <a:off x="5420265" y="1599759"/>
            <a:ext cx="3191256" cy="338554"/>
          </a:xfrm>
          <a:prstGeom prst="rect">
            <a:avLst/>
          </a:prstGeom>
          <a:noFill/>
        </p:spPr>
        <p:txBody>
          <a:bodyPr wrap="square" lIns="36576" rIns="36576">
            <a:spAutoFit/>
          </a:bodyPr>
          <a:lstStyle/>
          <a:p>
            <a:pPr algn="l">
              <a:defRPr sz="1600" b="1">
                <a:solidFill>
                  <a:srgbClr val="1C374C"/>
                </a:solidFill>
                <a:latin typeface="Aptos"/>
              </a:defRPr>
            </a:pPr>
            <a:r>
              <a:rPr dirty="0"/>
              <a:t>Students</a:t>
            </a:r>
          </a:p>
        </p:txBody>
      </p:sp>
      <p:sp>
        <p:nvSpPr>
          <p:cNvPr id="15" name="Rectangle 14"/>
          <p:cNvSpPr/>
          <p:nvPr/>
        </p:nvSpPr>
        <p:spPr>
          <a:xfrm>
            <a:off x="594360" y="6510528"/>
            <a:ext cx="10972800" cy="10972"/>
          </a:xfrm>
          <a:prstGeom prst="rect">
            <a:avLst/>
          </a:prstGeom>
          <a:solidFill>
            <a:srgbClr val="D7DFE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6" name="TextBox 15"/>
          <p:cNvSpPr txBox="1"/>
          <p:nvPr/>
        </p:nvSpPr>
        <p:spPr>
          <a:xfrm>
            <a:off x="11362490" y="6537960"/>
            <a:ext cx="250390" cy="246221"/>
          </a:xfrm>
          <a:prstGeom prst="rect">
            <a:avLst/>
          </a:prstGeom>
          <a:noFill/>
        </p:spPr>
        <p:txBody>
          <a:bodyPr wrap="none">
            <a:spAutoFit/>
          </a:bodyPr>
          <a:lstStyle/>
          <a:p>
            <a:pPr algn="r">
              <a:defRPr sz="800">
                <a:solidFill>
                  <a:srgbClr val="5C676F"/>
                </a:solidFill>
              </a:defRPr>
            </a:pPr>
            <a:r>
              <a:rPr sz="1000"/>
              <a:t>4</a:t>
            </a:r>
          </a:p>
        </p:txBody>
      </p:sp>
      <p:sp>
        <p:nvSpPr>
          <p:cNvPr id="17" name="Rectangle 16"/>
          <p:cNvSpPr/>
          <p:nvPr/>
        </p:nvSpPr>
        <p:spPr>
          <a:xfrm>
            <a:off x="0" y="1417320"/>
            <a:ext cx="12192000" cy="544068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3886200" y="1600200"/>
            <a:ext cx="4434840" cy="621792"/>
          </a:xfrm>
          <a:prstGeom prst="roundRect">
            <a:avLst/>
          </a:prstGeom>
          <a:solidFill>
            <a:srgbClr val="E8F7ED"/>
          </a:solidFill>
          <a:ln w="19050">
            <a:solidFill>
              <a:srgbClr val="35915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900" b="1">
                <a:solidFill>
                  <a:srgbClr val="35915B"/>
                </a:solidFill>
                <a:latin typeface="Aptos"/>
              </a:rPr>
              <a:t>AUTHENTIC LOCAL PROBLEM</a:t>
            </a:r>
          </a:p>
        </p:txBody>
      </p:sp>
      <p:sp>
        <p:nvSpPr>
          <p:cNvPr id="19" name="Rounded Rectangle 18"/>
          <p:cNvSpPr/>
          <p:nvPr/>
        </p:nvSpPr>
        <p:spPr>
          <a:xfrm>
            <a:off x="4572000" y="2834640"/>
            <a:ext cx="3063240" cy="960120"/>
          </a:xfrm>
          <a:prstGeom prst="roundRect">
            <a:avLst/>
          </a:prstGeom>
          <a:solidFill>
            <a:srgbClr val="E8F4FC"/>
          </a:solidFill>
          <a:ln w="19050">
            <a:solidFill>
              <a:srgbClr val="358BC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800" b="1">
                <a:solidFill>
                  <a:srgbClr val="0F3460"/>
                </a:solidFill>
                <a:latin typeface="Aptos"/>
              </a:rPr>
              <a:t>STUDENTS
Questions • Evidence • Ideas • Decisions</a:t>
            </a:r>
          </a:p>
        </p:txBody>
      </p:sp>
      <p:sp>
        <p:nvSpPr>
          <p:cNvPr id="20" name="Rounded Rectangle 19"/>
          <p:cNvSpPr/>
          <p:nvPr/>
        </p:nvSpPr>
        <p:spPr>
          <a:xfrm>
            <a:off x="731520" y="2743200"/>
            <a:ext cx="2743200" cy="914400"/>
          </a:xfrm>
          <a:prstGeom prst="roundRect">
            <a:avLst/>
          </a:prstGeom>
          <a:solidFill>
            <a:srgbClr val="FCECEC"/>
          </a:solidFill>
          <a:ln w="19050">
            <a:solidFill>
              <a:srgbClr val="C6464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700" b="1">
                <a:solidFill>
                  <a:srgbClr val="0F3460"/>
                </a:solidFill>
                <a:latin typeface="Aptos"/>
              </a:rPr>
              <a:t>TEACHERS
Guidance • co-learning</a:t>
            </a:r>
          </a:p>
        </p:txBody>
      </p:sp>
      <p:sp>
        <p:nvSpPr>
          <p:cNvPr id="21" name="Rounded Rectangle 20"/>
          <p:cNvSpPr/>
          <p:nvPr/>
        </p:nvSpPr>
        <p:spPr>
          <a:xfrm>
            <a:off x="8732520" y="2743200"/>
            <a:ext cx="2743200" cy="914400"/>
          </a:xfrm>
          <a:prstGeom prst="roundRect">
            <a:avLst/>
          </a:prstGeom>
          <a:solidFill>
            <a:srgbClr val="F2ECFA"/>
          </a:solidFill>
          <a:ln w="19050">
            <a:solidFill>
              <a:srgbClr val="7852B4"/>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700" b="1">
                <a:solidFill>
                  <a:srgbClr val="0F3460"/>
                </a:solidFill>
                <a:latin typeface="Aptos"/>
              </a:rPr>
              <a:t>SCHOOL
Coordination • enabling conditions</a:t>
            </a:r>
          </a:p>
        </p:txBody>
      </p:sp>
      <p:sp>
        <p:nvSpPr>
          <p:cNvPr id="22" name="Rounded Rectangle 21"/>
          <p:cNvSpPr/>
          <p:nvPr/>
        </p:nvSpPr>
        <p:spPr>
          <a:xfrm>
            <a:off x="1325880" y="4709160"/>
            <a:ext cx="3108960" cy="914400"/>
          </a:xfrm>
          <a:prstGeom prst="roundRect">
            <a:avLst/>
          </a:prstGeom>
          <a:solidFill>
            <a:srgbClr val="E8F7ED"/>
          </a:solidFill>
          <a:ln w="19050">
            <a:solidFill>
              <a:srgbClr val="35915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a:solidFill>
                  <a:srgbClr val="0F3460"/>
                </a:solidFill>
                <a:latin typeface="Aptos"/>
              </a:rPr>
              <a:t>LOCAL COMMUNITY
Context • situated knowledge • feedback</a:t>
            </a:r>
          </a:p>
        </p:txBody>
      </p:sp>
      <p:sp>
        <p:nvSpPr>
          <p:cNvPr id="23" name="Rounded Rectangle 22"/>
          <p:cNvSpPr/>
          <p:nvPr/>
        </p:nvSpPr>
        <p:spPr>
          <a:xfrm>
            <a:off x="7726679" y="4709160"/>
            <a:ext cx="3108960" cy="914400"/>
          </a:xfrm>
          <a:prstGeom prst="roundRect">
            <a:avLst/>
          </a:prstGeom>
          <a:solidFill>
            <a:srgbClr val="FCF4E2"/>
          </a:solidFill>
          <a:ln w="19050">
            <a:solidFill>
              <a:srgbClr val="E69B2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a:solidFill>
                  <a:srgbClr val="0F3460"/>
                </a:solidFill>
                <a:latin typeface="Aptos"/>
              </a:rPr>
              <a:t>SHARED PURPOSE
Relevance • participation • impact</a:t>
            </a:r>
          </a:p>
        </p:txBody>
      </p:sp>
      <p:cxnSp>
        <p:nvCxnSpPr>
          <p:cNvPr id="24" name="Connector 23"/>
          <p:cNvCxnSpPr/>
          <p:nvPr/>
        </p:nvCxnSpPr>
        <p:spPr>
          <a:xfrm>
            <a:off x="6080760" y="2240280"/>
            <a:ext cx="0" cy="502920"/>
          </a:xfrm>
          <a:prstGeom prst="line">
            <a:avLst/>
          </a:prstGeom>
          <a:ln w="31750">
            <a:solidFill>
              <a:srgbClr val="35915B"/>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flipH="1" flipV="1">
            <a:off x="3520440" y="3246120"/>
            <a:ext cx="1005840" cy="45720"/>
          </a:xfrm>
          <a:prstGeom prst="line">
            <a:avLst/>
          </a:prstGeom>
          <a:ln w="31750">
            <a:solidFill>
              <a:srgbClr val="C64646"/>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V="1">
            <a:off x="7635240" y="3246120"/>
            <a:ext cx="1051560" cy="45720"/>
          </a:xfrm>
          <a:prstGeom prst="line">
            <a:avLst/>
          </a:prstGeom>
          <a:ln w="31750">
            <a:solidFill>
              <a:srgbClr val="7852B4"/>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flipH="1">
            <a:off x="3931920" y="3794760"/>
            <a:ext cx="1097280" cy="868680"/>
          </a:xfrm>
          <a:prstGeom prst="line">
            <a:avLst/>
          </a:prstGeom>
          <a:ln w="31750">
            <a:solidFill>
              <a:srgbClr val="35915B"/>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7132320" y="3794760"/>
            <a:ext cx="1097280" cy="868680"/>
          </a:xfrm>
          <a:prstGeom prst="line">
            <a:avLst/>
          </a:prstGeom>
          <a:ln w="31750">
            <a:solidFill>
              <a:srgbClr val="E69B2E"/>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3863340" y="6076945"/>
            <a:ext cx="4434840" cy="438912"/>
          </a:xfrm>
          <a:prstGeom prst="rect">
            <a:avLst/>
          </a:prstGeom>
          <a:noFill/>
        </p:spPr>
        <p:txBody>
          <a:bodyPr wrap="square" anchor="ctr">
            <a:spAutoFit/>
          </a:bodyPr>
          <a:lstStyle/>
          <a:p>
            <a:pPr algn="ctr"/>
            <a:r>
              <a:rPr sz="1500" b="1" dirty="0">
                <a:solidFill>
                  <a:srgbClr val="0F3460"/>
                </a:solidFill>
                <a:latin typeface="Aptos"/>
              </a:rPr>
              <a:t>The system is reciprocal—not a linear transmission of knowledge.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3496" y="218335"/>
            <a:ext cx="5512984" cy="584775"/>
          </a:xfrm>
          <a:prstGeom prst="rect">
            <a:avLst/>
          </a:prstGeom>
          <a:noFill/>
        </p:spPr>
        <p:txBody>
          <a:bodyPr wrap="square">
            <a:spAutoFit/>
          </a:bodyPr>
          <a:lstStyle/>
          <a:p>
            <a:r>
              <a:rPr sz="2700" b="1">
                <a:solidFill>
                  <a:srgbClr val="0F3460"/>
                </a:solidFill>
              </a:rPr>
              <a:t>How the ESG Junior Program Works?</a:t>
            </a:r>
          </a:p>
        </p:txBody>
      </p:sp>
      <p:sp>
        <p:nvSpPr>
          <p:cNvPr id="3" name="TextBox 2"/>
          <p:cNvSpPr txBox="1"/>
          <p:nvPr/>
        </p:nvSpPr>
        <p:spPr>
          <a:xfrm>
            <a:off x="621792" y="821841"/>
            <a:ext cx="6251135" cy="338554"/>
          </a:xfrm>
          <a:prstGeom prst="rect">
            <a:avLst/>
          </a:prstGeom>
          <a:noFill/>
        </p:spPr>
        <p:txBody>
          <a:bodyPr wrap="square">
            <a:spAutoFit/>
          </a:bodyPr>
          <a:lstStyle/>
          <a:p>
            <a:r>
              <a:rPr sz="1600" b="0" dirty="0">
                <a:solidFill>
                  <a:srgbClr val="5C6773"/>
                </a:solidFill>
              </a:rPr>
              <a:t>From Problem to Action through Planning, Monitoring and Reflection</a:t>
            </a:r>
          </a:p>
        </p:txBody>
      </p:sp>
      <p:sp>
        <p:nvSpPr>
          <p:cNvPr id="6" name="Rectangle 5"/>
          <p:cNvSpPr/>
          <p:nvPr/>
        </p:nvSpPr>
        <p:spPr>
          <a:xfrm>
            <a:off x="594360" y="6510528"/>
            <a:ext cx="10972800" cy="10972"/>
          </a:xfrm>
          <a:prstGeom prst="rect">
            <a:avLst/>
          </a:prstGeom>
          <a:solidFill>
            <a:srgbClr val="D7DFE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7" name="TextBox 6"/>
          <p:cNvSpPr txBox="1"/>
          <p:nvPr/>
        </p:nvSpPr>
        <p:spPr>
          <a:xfrm>
            <a:off x="11362490" y="6537960"/>
            <a:ext cx="250390" cy="246221"/>
          </a:xfrm>
          <a:prstGeom prst="rect">
            <a:avLst/>
          </a:prstGeom>
          <a:noFill/>
        </p:spPr>
        <p:txBody>
          <a:bodyPr wrap="none">
            <a:spAutoFit/>
          </a:bodyPr>
          <a:lstStyle/>
          <a:p>
            <a:pPr algn="r">
              <a:defRPr sz="800">
                <a:solidFill>
                  <a:srgbClr val="5C676F"/>
                </a:solidFill>
              </a:defRPr>
            </a:pPr>
            <a:r>
              <a:rPr sz="1000"/>
              <a:t>5</a:t>
            </a:r>
          </a:p>
        </p:txBody>
      </p:sp>
      <p:sp>
        <p:nvSpPr>
          <p:cNvPr id="8" name="Rectangle 7"/>
          <p:cNvSpPr/>
          <p:nvPr/>
        </p:nvSpPr>
        <p:spPr>
          <a:xfrm>
            <a:off x="0" y="1572768"/>
            <a:ext cx="12192000" cy="528523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794760" y="1664208"/>
            <a:ext cx="4572000" cy="566928"/>
          </a:xfrm>
          <a:prstGeom prst="roundRect">
            <a:avLst/>
          </a:prstGeom>
          <a:solidFill>
            <a:srgbClr val="E8F4FC"/>
          </a:solidFill>
          <a:ln w="19050">
            <a:solidFill>
              <a:srgbClr val="358BC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800" b="1">
                <a:solidFill>
                  <a:srgbClr val="0F3460"/>
                </a:solidFill>
                <a:latin typeface="Aptos"/>
              </a:rPr>
              <a:t>PLANNING • MONITORING • REFLECTION</a:t>
            </a:r>
          </a:p>
        </p:txBody>
      </p:sp>
      <p:sp>
        <p:nvSpPr>
          <p:cNvPr id="10" name="Rounded Rectangle 9"/>
          <p:cNvSpPr/>
          <p:nvPr/>
        </p:nvSpPr>
        <p:spPr>
          <a:xfrm>
            <a:off x="320040" y="2606040"/>
            <a:ext cx="2057400" cy="2331720"/>
          </a:xfrm>
          <a:prstGeom prst="roundRect">
            <a:avLst/>
          </a:prstGeom>
          <a:solidFill>
            <a:srgbClr val="FCF4E2"/>
          </a:solidFill>
          <a:ln w="19050">
            <a:solidFill>
              <a:srgbClr val="E69B2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0F3460"/>
                </a:solidFill>
                <a:latin typeface="Aptos"/>
              </a:rPr>
              <a:t>1
EXPLORE THE PROBLEM
context • questions • relevance</a:t>
            </a:r>
          </a:p>
        </p:txBody>
      </p:sp>
      <p:sp>
        <p:nvSpPr>
          <p:cNvPr id="11" name="Rounded Rectangle 10"/>
          <p:cNvSpPr/>
          <p:nvPr/>
        </p:nvSpPr>
        <p:spPr>
          <a:xfrm>
            <a:off x="2697480" y="2606040"/>
            <a:ext cx="2057400" cy="2331720"/>
          </a:xfrm>
          <a:prstGeom prst="roundRect">
            <a:avLst/>
          </a:prstGeom>
          <a:solidFill>
            <a:srgbClr val="E8F4FC"/>
          </a:solidFill>
          <a:ln w="19050">
            <a:solidFill>
              <a:srgbClr val="358BC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0F3460"/>
                </a:solidFill>
                <a:latin typeface="Aptos"/>
              </a:rPr>
              <a:t>2
GATHER EVIDENCE
information • observations • perspectives</a:t>
            </a:r>
          </a:p>
        </p:txBody>
      </p:sp>
      <p:sp>
        <p:nvSpPr>
          <p:cNvPr id="12" name="Rounded Rectangle 11"/>
          <p:cNvSpPr/>
          <p:nvPr/>
        </p:nvSpPr>
        <p:spPr>
          <a:xfrm>
            <a:off x="5074920" y="2606040"/>
            <a:ext cx="2057400" cy="2331720"/>
          </a:xfrm>
          <a:prstGeom prst="roundRect">
            <a:avLst/>
          </a:prstGeom>
          <a:solidFill>
            <a:srgbClr val="E8F7ED"/>
          </a:solidFill>
          <a:ln w="19050">
            <a:solidFill>
              <a:srgbClr val="35915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0F3460"/>
                </a:solidFill>
                <a:latin typeface="Aptos"/>
              </a:rPr>
              <a:t>3
DEVELOP A SOLUTION
ideas • collaboration • testing</a:t>
            </a:r>
          </a:p>
        </p:txBody>
      </p:sp>
      <p:sp>
        <p:nvSpPr>
          <p:cNvPr id="13" name="Rounded Rectangle 12"/>
          <p:cNvSpPr/>
          <p:nvPr/>
        </p:nvSpPr>
        <p:spPr>
          <a:xfrm>
            <a:off x="7452360" y="2606040"/>
            <a:ext cx="2057400" cy="2331720"/>
          </a:xfrm>
          <a:prstGeom prst="roundRect">
            <a:avLst/>
          </a:prstGeom>
          <a:solidFill>
            <a:srgbClr val="FCECEC"/>
          </a:solidFill>
          <a:ln w="19050">
            <a:solidFill>
              <a:srgbClr val="C6464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0F3460"/>
                </a:solidFill>
                <a:latin typeface="Aptos"/>
              </a:rPr>
              <a:t>4
ACT AND EVALUATE
implementation • results • limitations</a:t>
            </a:r>
          </a:p>
        </p:txBody>
      </p:sp>
      <p:sp>
        <p:nvSpPr>
          <p:cNvPr id="14" name="Rounded Rectangle 13"/>
          <p:cNvSpPr/>
          <p:nvPr/>
        </p:nvSpPr>
        <p:spPr>
          <a:xfrm>
            <a:off x="9829800" y="2606040"/>
            <a:ext cx="2057400" cy="2331720"/>
          </a:xfrm>
          <a:prstGeom prst="roundRect">
            <a:avLst/>
          </a:prstGeom>
          <a:solidFill>
            <a:srgbClr val="F2ECFA"/>
          </a:solidFill>
          <a:ln w="19050">
            <a:solidFill>
              <a:srgbClr val="7852B4"/>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0F3460"/>
                </a:solidFill>
                <a:latin typeface="Aptos"/>
              </a:rPr>
              <a:t>5
REFLECT AND TRANSFER
what have we learned • what next?</a:t>
            </a:r>
          </a:p>
        </p:txBody>
      </p:sp>
      <p:cxnSp>
        <p:nvCxnSpPr>
          <p:cNvPr id="15" name="Connector 14"/>
          <p:cNvCxnSpPr/>
          <p:nvPr/>
        </p:nvCxnSpPr>
        <p:spPr>
          <a:xfrm>
            <a:off x="2395728" y="3767328"/>
            <a:ext cx="228600" cy="0"/>
          </a:xfrm>
          <a:prstGeom prst="line">
            <a:avLst/>
          </a:prstGeom>
          <a:ln w="31750">
            <a:solidFill>
              <a:srgbClr val="0F3460"/>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4773168" y="3767328"/>
            <a:ext cx="228600" cy="0"/>
          </a:xfrm>
          <a:prstGeom prst="line">
            <a:avLst/>
          </a:prstGeom>
          <a:ln w="31750">
            <a:solidFill>
              <a:srgbClr val="0F3460"/>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7150608" y="3767328"/>
            <a:ext cx="228600" cy="0"/>
          </a:xfrm>
          <a:prstGeom prst="line">
            <a:avLst/>
          </a:prstGeom>
          <a:ln w="31750">
            <a:solidFill>
              <a:srgbClr val="0F3460"/>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9528048" y="3767328"/>
            <a:ext cx="228600" cy="0"/>
          </a:xfrm>
          <a:prstGeom prst="line">
            <a:avLst/>
          </a:prstGeom>
          <a:ln w="31750">
            <a:solidFill>
              <a:srgbClr val="0F3460"/>
            </a:solidFill>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2240280" y="5349240"/>
            <a:ext cx="7726679" cy="658368"/>
          </a:xfrm>
          <a:prstGeom prst="roundRect">
            <a:avLst/>
          </a:prstGeom>
          <a:solidFill>
            <a:srgbClr val="F4F6F8"/>
          </a:solidFill>
          <a:ln w="19050">
            <a:solidFill>
              <a:srgbClr val="5C677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0F3460"/>
                </a:solidFill>
                <a:latin typeface="Aptos"/>
              </a:rPr>
              <a:t>COMMUNICATION AND SHARED LEARNING • documenting the process • sharing with stakeholders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20040"/>
            <a:ext cx="8702062" cy="584775"/>
          </a:xfrm>
          <a:prstGeom prst="rect">
            <a:avLst/>
          </a:prstGeom>
          <a:noFill/>
        </p:spPr>
        <p:txBody>
          <a:bodyPr wrap="square">
            <a:spAutoFit/>
          </a:bodyPr>
          <a:lstStyle/>
          <a:p>
            <a:r>
              <a:rPr sz="2700" b="1">
                <a:solidFill>
                  <a:srgbClr val="0F3460"/>
                </a:solidFill>
              </a:rPr>
              <a:t>Pilot Implementation and Evidence Base</a:t>
            </a:r>
          </a:p>
        </p:txBody>
      </p:sp>
      <p:sp>
        <p:nvSpPr>
          <p:cNvPr id="5" name="TextBox 4"/>
          <p:cNvSpPr txBox="1"/>
          <p:nvPr/>
        </p:nvSpPr>
        <p:spPr>
          <a:xfrm>
            <a:off x="758952" y="1641378"/>
            <a:ext cx="2596896" cy="584775"/>
          </a:xfrm>
          <a:prstGeom prst="rect">
            <a:avLst/>
          </a:prstGeom>
          <a:noFill/>
        </p:spPr>
        <p:txBody>
          <a:bodyPr wrap="square" lIns="36576" rIns="36576">
            <a:spAutoFit/>
          </a:bodyPr>
          <a:lstStyle/>
          <a:p>
            <a:pPr algn="l">
              <a:defRPr sz="1200" b="0">
                <a:solidFill>
                  <a:srgbClr val="283036"/>
                </a:solidFill>
                <a:latin typeface="Aptos"/>
              </a:defRPr>
            </a:pPr>
            <a:r>
              <a:rPr sz="1600"/>
              <a:t>59 directly participating students</a:t>
            </a:r>
          </a:p>
        </p:txBody>
      </p:sp>
      <p:sp>
        <p:nvSpPr>
          <p:cNvPr id="10" name="TextBox 9"/>
          <p:cNvSpPr txBox="1"/>
          <p:nvPr/>
        </p:nvSpPr>
        <p:spPr>
          <a:xfrm>
            <a:off x="746335" y="3940396"/>
            <a:ext cx="2596896" cy="338554"/>
          </a:xfrm>
          <a:prstGeom prst="rect">
            <a:avLst/>
          </a:prstGeom>
          <a:noFill/>
        </p:spPr>
        <p:txBody>
          <a:bodyPr wrap="square" lIns="36576" rIns="36576">
            <a:spAutoFit/>
          </a:bodyPr>
          <a:lstStyle/>
          <a:p>
            <a:pPr algn="l">
              <a:defRPr sz="1600" b="1">
                <a:solidFill>
                  <a:srgbClr val="C19342"/>
                </a:solidFill>
                <a:latin typeface="Aptos"/>
              </a:defRPr>
            </a:pPr>
            <a:r>
              <a:rPr dirty="0"/>
              <a:t>Project records</a:t>
            </a:r>
          </a:p>
        </p:txBody>
      </p:sp>
      <p:sp>
        <p:nvSpPr>
          <p:cNvPr id="11" name="TextBox 10"/>
          <p:cNvSpPr txBox="1"/>
          <p:nvPr/>
        </p:nvSpPr>
        <p:spPr>
          <a:xfrm>
            <a:off x="746335" y="4267440"/>
            <a:ext cx="2596896" cy="584775"/>
          </a:xfrm>
          <a:prstGeom prst="rect">
            <a:avLst/>
          </a:prstGeom>
          <a:noFill/>
        </p:spPr>
        <p:txBody>
          <a:bodyPr wrap="square" lIns="36576" rIns="36576">
            <a:spAutoFit/>
          </a:bodyPr>
          <a:lstStyle/>
          <a:p>
            <a:pPr algn="l">
              <a:defRPr sz="1200" b="0">
                <a:solidFill>
                  <a:srgbClr val="283036"/>
                </a:solidFill>
                <a:latin typeface="Aptos"/>
              </a:defRPr>
            </a:pPr>
            <a:r>
              <a:rPr sz="1600"/>
              <a:t>Presence-based coding of 8 analytic-practice categories</a:t>
            </a:r>
          </a:p>
        </p:txBody>
      </p:sp>
      <p:sp>
        <p:nvSpPr>
          <p:cNvPr id="16" name="Rectangle 15"/>
          <p:cNvSpPr/>
          <p:nvPr/>
        </p:nvSpPr>
        <p:spPr>
          <a:xfrm>
            <a:off x="594360" y="6510528"/>
            <a:ext cx="10972800" cy="10972"/>
          </a:xfrm>
          <a:prstGeom prst="rect">
            <a:avLst/>
          </a:prstGeom>
          <a:solidFill>
            <a:srgbClr val="D7DFE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7" name="TextBox 16"/>
          <p:cNvSpPr txBox="1"/>
          <p:nvPr/>
        </p:nvSpPr>
        <p:spPr>
          <a:xfrm>
            <a:off x="11362490" y="6537960"/>
            <a:ext cx="250390" cy="246221"/>
          </a:xfrm>
          <a:prstGeom prst="rect">
            <a:avLst/>
          </a:prstGeom>
          <a:noFill/>
        </p:spPr>
        <p:txBody>
          <a:bodyPr wrap="none">
            <a:spAutoFit/>
          </a:bodyPr>
          <a:lstStyle/>
          <a:p>
            <a:pPr algn="r">
              <a:defRPr sz="800">
                <a:solidFill>
                  <a:srgbClr val="5C676F"/>
                </a:solidFill>
              </a:defRPr>
            </a:pPr>
            <a:r>
              <a:rPr sz="1000"/>
              <a:t>6</a:t>
            </a:r>
          </a:p>
        </p:txBody>
      </p:sp>
      <p:sp>
        <p:nvSpPr>
          <p:cNvPr id="19" name="Rectangle 18"/>
          <p:cNvSpPr/>
          <p:nvPr/>
        </p:nvSpPr>
        <p:spPr>
          <a:xfrm>
            <a:off x="0" y="1261872"/>
            <a:ext cx="12192000" cy="5596128"/>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502920" y="1572768"/>
            <a:ext cx="2423160" cy="914400"/>
          </a:xfrm>
          <a:prstGeom prst="roundRect">
            <a:avLst/>
          </a:prstGeom>
          <a:solidFill>
            <a:srgbClr val="E8F4FC"/>
          </a:solidFill>
          <a:ln w="19050">
            <a:solidFill>
              <a:srgbClr val="358BC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900" b="1">
                <a:solidFill>
                  <a:srgbClr val="0F3460"/>
                </a:solidFill>
                <a:latin typeface="Aptos"/>
              </a:rPr>
              <a:t>6 school cases</a:t>
            </a:r>
          </a:p>
        </p:txBody>
      </p:sp>
      <p:sp>
        <p:nvSpPr>
          <p:cNvPr id="21" name="Rounded Rectangle 20"/>
          <p:cNvSpPr/>
          <p:nvPr/>
        </p:nvSpPr>
        <p:spPr>
          <a:xfrm>
            <a:off x="3154680" y="1572768"/>
            <a:ext cx="2423160" cy="914400"/>
          </a:xfrm>
          <a:prstGeom prst="roundRect">
            <a:avLst/>
          </a:prstGeom>
          <a:solidFill>
            <a:srgbClr val="E8F7ED"/>
          </a:solidFill>
          <a:ln w="19050">
            <a:solidFill>
              <a:srgbClr val="35915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800" b="1">
                <a:solidFill>
                  <a:srgbClr val="0F3460"/>
                </a:solidFill>
                <a:latin typeface="Aptos"/>
              </a:rPr>
              <a:t>59 directly
participating students</a:t>
            </a:r>
          </a:p>
        </p:txBody>
      </p:sp>
      <p:sp>
        <p:nvSpPr>
          <p:cNvPr id="22" name="Rounded Rectangle 21"/>
          <p:cNvSpPr/>
          <p:nvPr/>
        </p:nvSpPr>
        <p:spPr>
          <a:xfrm>
            <a:off x="5806440" y="1572768"/>
            <a:ext cx="2423160" cy="914400"/>
          </a:xfrm>
          <a:prstGeom prst="roundRect">
            <a:avLst/>
          </a:prstGeom>
          <a:solidFill>
            <a:srgbClr val="FCF4E2"/>
          </a:solidFill>
          <a:ln w="19050">
            <a:solidFill>
              <a:srgbClr val="E69B2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700" b="1">
                <a:solidFill>
                  <a:srgbClr val="0F3460"/>
                </a:solidFill>
                <a:latin typeface="Aptos"/>
              </a:rPr>
              <a:t>Evaluations
N=30 • N=5 • N=63</a:t>
            </a:r>
          </a:p>
        </p:txBody>
      </p:sp>
      <p:sp>
        <p:nvSpPr>
          <p:cNvPr id="23" name="Rounded Rectangle 22"/>
          <p:cNvSpPr/>
          <p:nvPr/>
        </p:nvSpPr>
        <p:spPr>
          <a:xfrm>
            <a:off x="8458200" y="1572768"/>
            <a:ext cx="2971800" cy="914400"/>
          </a:xfrm>
          <a:prstGeom prst="roundRect">
            <a:avLst/>
          </a:prstGeom>
          <a:solidFill>
            <a:srgbClr val="F2ECFA"/>
          </a:solidFill>
          <a:ln w="19050">
            <a:solidFill>
              <a:srgbClr val="7852B4"/>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a:solidFill>
                  <a:srgbClr val="0F3460"/>
                </a:solidFill>
                <a:latin typeface="Aptos"/>
              </a:rPr>
              <a:t>Project documentation +
comparative cross-case analysis</a:t>
            </a:r>
          </a:p>
        </p:txBody>
      </p:sp>
      <p:sp>
        <p:nvSpPr>
          <p:cNvPr id="24" name="TextBox 23"/>
          <p:cNvSpPr txBox="1"/>
          <p:nvPr/>
        </p:nvSpPr>
        <p:spPr>
          <a:xfrm>
            <a:off x="518160" y="2788920"/>
            <a:ext cx="3246120" cy="502920"/>
          </a:xfrm>
          <a:prstGeom prst="rect">
            <a:avLst/>
          </a:prstGeom>
          <a:noFill/>
        </p:spPr>
        <p:txBody>
          <a:bodyPr wrap="square" anchor="ctr">
            <a:spAutoFit/>
          </a:bodyPr>
          <a:lstStyle/>
          <a:p>
            <a:pPr algn="ctr"/>
            <a:r>
              <a:rPr sz="1700" b="1" dirty="0">
                <a:solidFill>
                  <a:srgbClr val="358BCA"/>
                </a:solidFill>
                <a:latin typeface="Aptos"/>
              </a:rPr>
              <a:t>INTENDED COMPETENCE</a:t>
            </a:r>
          </a:p>
        </p:txBody>
      </p:sp>
      <p:sp>
        <p:nvSpPr>
          <p:cNvPr id="25" name="TextBox 24"/>
          <p:cNvSpPr txBox="1"/>
          <p:nvPr/>
        </p:nvSpPr>
        <p:spPr>
          <a:xfrm>
            <a:off x="4480560" y="2788920"/>
            <a:ext cx="3246120" cy="502920"/>
          </a:xfrm>
          <a:prstGeom prst="rect">
            <a:avLst/>
          </a:prstGeom>
          <a:noFill/>
        </p:spPr>
        <p:txBody>
          <a:bodyPr wrap="square" anchor="ctr">
            <a:spAutoFit/>
          </a:bodyPr>
          <a:lstStyle/>
          <a:p>
            <a:pPr algn="ctr"/>
            <a:r>
              <a:rPr sz="1700" b="1">
                <a:solidFill>
                  <a:srgbClr val="35915B"/>
                </a:solidFill>
                <a:latin typeface="Aptos"/>
              </a:rPr>
              <a:t>DOCUMENTED ENACTMENT</a:t>
            </a:r>
          </a:p>
        </p:txBody>
      </p:sp>
      <p:sp>
        <p:nvSpPr>
          <p:cNvPr id="26" name="TextBox 25"/>
          <p:cNvSpPr txBox="1"/>
          <p:nvPr/>
        </p:nvSpPr>
        <p:spPr>
          <a:xfrm>
            <a:off x="8229600" y="2788920"/>
            <a:ext cx="3246120" cy="502920"/>
          </a:xfrm>
          <a:prstGeom prst="rect">
            <a:avLst/>
          </a:prstGeom>
          <a:noFill/>
        </p:spPr>
        <p:txBody>
          <a:bodyPr wrap="square" anchor="ctr">
            <a:spAutoFit/>
          </a:bodyPr>
          <a:lstStyle/>
          <a:p>
            <a:pPr algn="ctr"/>
            <a:r>
              <a:rPr sz="1700" b="1">
                <a:solidFill>
                  <a:srgbClr val="7852B4"/>
                </a:solidFill>
                <a:latin typeface="Aptos"/>
              </a:rPr>
              <a:t>DEMONSTRATED COMPETENCE CHANGE</a:t>
            </a:r>
          </a:p>
        </p:txBody>
      </p:sp>
      <p:sp>
        <p:nvSpPr>
          <p:cNvPr id="27" name="Rounded Rectangle 26"/>
          <p:cNvSpPr/>
          <p:nvPr/>
        </p:nvSpPr>
        <p:spPr>
          <a:xfrm>
            <a:off x="640080" y="3337560"/>
            <a:ext cx="3337560" cy="1508760"/>
          </a:xfrm>
          <a:prstGeom prst="roundRect">
            <a:avLst/>
          </a:prstGeom>
          <a:solidFill>
            <a:srgbClr val="E8F4FC"/>
          </a:solidFill>
          <a:ln w="19050">
            <a:solidFill>
              <a:srgbClr val="358BC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0">
                <a:solidFill>
                  <a:srgbClr val="0F3460"/>
                </a:solidFill>
                <a:latin typeface="Aptos"/>
              </a:rPr>
              <a:t>what the program aims to develop
knowledge • skills • interdisciplinary thinking • ESG understanding</a:t>
            </a:r>
          </a:p>
        </p:txBody>
      </p:sp>
      <p:sp>
        <p:nvSpPr>
          <p:cNvPr id="28" name="Rounded Rectangle 27"/>
          <p:cNvSpPr/>
          <p:nvPr/>
        </p:nvSpPr>
        <p:spPr>
          <a:xfrm>
            <a:off x="4434840" y="3337560"/>
            <a:ext cx="3337560" cy="1508760"/>
          </a:xfrm>
          <a:prstGeom prst="roundRect">
            <a:avLst/>
          </a:prstGeom>
          <a:solidFill>
            <a:srgbClr val="E8F7ED"/>
          </a:solidFill>
          <a:ln w="19050">
            <a:solidFill>
              <a:srgbClr val="35915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0">
                <a:solidFill>
                  <a:srgbClr val="0F3460"/>
                </a:solidFill>
                <a:latin typeface="Aptos"/>
              </a:rPr>
              <a:t>what is documented in the project
documentation • questionnaires • local activities</a:t>
            </a:r>
          </a:p>
        </p:txBody>
      </p:sp>
      <p:sp>
        <p:nvSpPr>
          <p:cNvPr id="29" name="Rounded Rectangle 28"/>
          <p:cNvSpPr/>
          <p:nvPr/>
        </p:nvSpPr>
        <p:spPr>
          <a:xfrm>
            <a:off x="8229600" y="3337560"/>
            <a:ext cx="3337560" cy="1508760"/>
          </a:xfrm>
          <a:prstGeom prst="roundRect">
            <a:avLst/>
          </a:prstGeom>
          <a:solidFill>
            <a:srgbClr val="F2ECFA"/>
          </a:solidFill>
          <a:ln w="19050">
            <a:solidFill>
              <a:srgbClr val="7852B4"/>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0">
                <a:solidFill>
                  <a:srgbClr val="0F3460"/>
                </a:solidFill>
                <a:latin typeface="Aptos"/>
              </a:rPr>
              <a:t>what requires direct measurement
pre–post / longitudinal designs • performance tasks</a:t>
            </a:r>
          </a:p>
        </p:txBody>
      </p:sp>
      <p:cxnSp>
        <p:nvCxnSpPr>
          <p:cNvPr id="30" name="Connector 29"/>
          <p:cNvCxnSpPr/>
          <p:nvPr/>
        </p:nvCxnSpPr>
        <p:spPr>
          <a:xfrm>
            <a:off x="4005072" y="4096512"/>
            <a:ext cx="365760" cy="0"/>
          </a:xfrm>
          <a:prstGeom prst="line">
            <a:avLst/>
          </a:prstGeom>
          <a:ln w="31750">
            <a:solidFill>
              <a:srgbClr val="5C6773"/>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a:off x="7799831" y="4096512"/>
            <a:ext cx="365761" cy="0"/>
          </a:xfrm>
          <a:prstGeom prst="line">
            <a:avLst/>
          </a:prstGeom>
          <a:ln w="31750">
            <a:solidFill>
              <a:srgbClr val="5C6773"/>
            </a:solidFill>
          </a:ln>
        </p:spPr>
        <p:style>
          <a:lnRef idx="2">
            <a:schemeClr val="accent1"/>
          </a:lnRef>
          <a:fillRef idx="0">
            <a:schemeClr val="accent1"/>
          </a:fillRef>
          <a:effectRef idx="1">
            <a:schemeClr val="accent1"/>
          </a:effectRef>
          <a:fontRef idx="minor">
            <a:schemeClr val="tx1"/>
          </a:fontRef>
        </p:style>
      </p:cxnSp>
      <p:sp>
        <p:nvSpPr>
          <p:cNvPr id="32" name="Rounded Rectangle 31"/>
          <p:cNvSpPr/>
          <p:nvPr/>
        </p:nvSpPr>
        <p:spPr>
          <a:xfrm>
            <a:off x="1965960" y="5285232"/>
            <a:ext cx="8275320" cy="658368"/>
          </a:xfrm>
          <a:prstGeom prst="roundRect">
            <a:avLst/>
          </a:prstGeom>
          <a:solidFill>
            <a:srgbClr val="F4F6F8"/>
          </a:solidFill>
          <a:ln w="19050">
            <a:solidFill>
              <a:srgbClr val="5C677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0F3460"/>
                </a:solidFill>
                <a:latin typeface="Aptos"/>
              </a:rPr>
              <a:t>EVIDENCE BOUNDARY: the pilot supports feasibility and participant perceptions—it does not demonstrate causal competence gains.</a:t>
            </a:r>
          </a:p>
        </p:txBody>
      </p:sp>
      <p:sp>
        <p:nvSpPr>
          <p:cNvPr id="15" name="Arrow: Up 14">
            <a:extLst>
              <a:ext uri="{FF2B5EF4-FFF2-40B4-BE49-F238E27FC236}">
                <a16:creationId xmlns:a16="http://schemas.microsoft.com/office/drawing/2014/main" id="{B96092E9-8D3E-4D15-8A9C-EDE30F09F5CB}"/>
              </a:ext>
            </a:extLst>
          </p:cNvPr>
          <p:cNvSpPr/>
          <p:nvPr/>
        </p:nvSpPr>
        <p:spPr>
          <a:xfrm>
            <a:off x="10787743" y="4923000"/>
            <a:ext cx="446314" cy="1251028"/>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hr-HR"/>
          </a:p>
        </p:txBody>
      </p:sp>
      <p:sp>
        <p:nvSpPr>
          <p:cNvPr id="18" name="TextBox 17">
            <a:extLst>
              <a:ext uri="{FF2B5EF4-FFF2-40B4-BE49-F238E27FC236}">
                <a16:creationId xmlns:a16="http://schemas.microsoft.com/office/drawing/2014/main" id="{9235D0A5-83B8-42B1-8DC7-0CE4BD98D041}"/>
              </a:ext>
            </a:extLst>
          </p:cNvPr>
          <p:cNvSpPr txBox="1"/>
          <p:nvPr/>
        </p:nvSpPr>
        <p:spPr>
          <a:xfrm>
            <a:off x="10300046" y="6279475"/>
            <a:ext cx="1426028" cy="369332"/>
          </a:xfrm>
          <a:prstGeom prst="rect">
            <a:avLst/>
          </a:prstGeom>
          <a:noFill/>
        </p:spPr>
        <p:txBody>
          <a:bodyPr wrap="square" rtlCol="0">
            <a:spAutoFit/>
          </a:bodyPr>
          <a:lstStyle/>
          <a:p>
            <a:r>
              <a:rPr lang="hr-HR" b="1" dirty="0">
                <a:solidFill>
                  <a:srgbClr val="FF0000"/>
                </a:solidFill>
              </a:rPr>
              <a:t>TO DO NEXT!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2145" y="443776"/>
            <a:ext cx="7247709" cy="523220"/>
          </a:xfrm>
          <a:prstGeom prst="rect">
            <a:avLst/>
          </a:prstGeom>
          <a:noFill/>
        </p:spPr>
        <p:txBody>
          <a:bodyPr wrap="square">
            <a:spAutoFit/>
          </a:bodyPr>
          <a:lstStyle/>
          <a:p>
            <a:r>
              <a:rPr sz="2800" b="1" dirty="0">
                <a:solidFill>
                  <a:srgbClr val="0F3460"/>
                </a:solidFill>
              </a:rPr>
              <a:t>Global Goals – Local Problems – Local Solutions</a:t>
            </a:r>
          </a:p>
        </p:txBody>
      </p:sp>
      <p:sp>
        <p:nvSpPr>
          <p:cNvPr id="6" name="Rectangle 5"/>
          <p:cNvSpPr/>
          <p:nvPr/>
        </p:nvSpPr>
        <p:spPr>
          <a:xfrm>
            <a:off x="594360" y="6510528"/>
            <a:ext cx="10972800" cy="10972"/>
          </a:xfrm>
          <a:prstGeom prst="rect">
            <a:avLst/>
          </a:prstGeom>
          <a:solidFill>
            <a:srgbClr val="D7DFE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7" name="TextBox 6"/>
          <p:cNvSpPr txBox="1"/>
          <p:nvPr/>
        </p:nvSpPr>
        <p:spPr>
          <a:xfrm>
            <a:off x="11356078" y="6537960"/>
            <a:ext cx="256802" cy="261610"/>
          </a:xfrm>
          <a:prstGeom prst="rect">
            <a:avLst/>
          </a:prstGeom>
          <a:noFill/>
        </p:spPr>
        <p:txBody>
          <a:bodyPr wrap="none">
            <a:spAutoFit/>
          </a:bodyPr>
          <a:lstStyle/>
          <a:p>
            <a:pPr algn="r">
              <a:defRPr sz="800">
                <a:solidFill>
                  <a:srgbClr val="5C676F"/>
                </a:solidFill>
              </a:defRPr>
            </a:pPr>
            <a:r>
              <a:rPr sz="1100"/>
              <a:t>7</a:t>
            </a:r>
          </a:p>
        </p:txBody>
      </p:sp>
      <p:sp>
        <p:nvSpPr>
          <p:cNvPr id="9" name="Rectangle 8"/>
          <p:cNvSpPr/>
          <p:nvPr/>
        </p:nvSpPr>
        <p:spPr>
          <a:xfrm>
            <a:off x="0" y="1508760"/>
            <a:ext cx="12192000" cy="534924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0" name="Rounded Rectangle 9"/>
          <p:cNvSpPr/>
          <p:nvPr/>
        </p:nvSpPr>
        <p:spPr>
          <a:xfrm>
            <a:off x="502920" y="1691640"/>
            <a:ext cx="3063240" cy="621792"/>
          </a:xfrm>
          <a:prstGeom prst="roundRect">
            <a:avLst/>
          </a:prstGeom>
          <a:solidFill>
            <a:srgbClr val="E8F7ED"/>
          </a:solidFill>
          <a:ln w="19050">
            <a:solidFill>
              <a:srgbClr val="35915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b="1">
                <a:solidFill>
                  <a:srgbClr val="0F3460"/>
                </a:solidFill>
                <a:latin typeface="Aptos"/>
              </a:rPr>
              <a:t>OŠ Budrovci</a:t>
            </a:r>
          </a:p>
        </p:txBody>
      </p:sp>
      <p:sp>
        <p:nvSpPr>
          <p:cNvPr id="11" name="Rounded Rectangle 10"/>
          <p:cNvSpPr/>
          <p:nvPr/>
        </p:nvSpPr>
        <p:spPr>
          <a:xfrm>
            <a:off x="3749039" y="1691640"/>
            <a:ext cx="7909560" cy="621792"/>
          </a:xfrm>
          <a:prstGeom prst="roundRect">
            <a:avLst/>
          </a:prstGeom>
          <a:solidFill>
            <a:srgbClr val="FFFFFF"/>
          </a:solidFill>
          <a:ln w="19050">
            <a:solidFill>
              <a:srgbClr val="35915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b="0">
                <a:solidFill>
                  <a:srgbClr val="0F3460"/>
                </a:solidFill>
                <a:latin typeface="Aptos"/>
              </a:rPr>
              <a:t>DIGITAL AND E-WASTE  |  device collection • digital waste</a:t>
            </a:r>
          </a:p>
        </p:txBody>
      </p:sp>
      <p:sp>
        <p:nvSpPr>
          <p:cNvPr id="12" name="Rounded Rectangle 11"/>
          <p:cNvSpPr/>
          <p:nvPr/>
        </p:nvSpPr>
        <p:spPr>
          <a:xfrm>
            <a:off x="502920" y="2404872"/>
            <a:ext cx="3063240" cy="621792"/>
          </a:xfrm>
          <a:prstGeom prst="roundRect">
            <a:avLst/>
          </a:prstGeom>
          <a:solidFill>
            <a:srgbClr val="E8F4FC"/>
          </a:solidFill>
          <a:ln w="19050">
            <a:solidFill>
              <a:srgbClr val="358BC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b="1">
                <a:solidFill>
                  <a:srgbClr val="0F3460"/>
                </a:solidFill>
                <a:latin typeface="Aptos"/>
              </a:rPr>
              <a:t>OŠ A. Cesarec, Ivankovo</a:t>
            </a:r>
          </a:p>
        </p:txBody>
      </p:sp>
      <p:sp>
        <p:nvSpPr>
          <p:cNvPr id="13" name="Rounded Rectangle 12"/>
          <p:cNvSpPr/>
          <p:nvPr/>
        </p:nvSpPr>
        <p:spPr>
          <a:xfrm>
            <a:off x="3749039" y="2404872"/>
            <a:ext cx="7909560" cy="621792"/>
          </a:xfrm>
          <a:prstGeom prst="roundRect">
            <a:avLst/>
          </a:prstGeom>
          <a:solidFill>
            <a:srgbClr val="FFFFFF"/>
          </a:solidFill>
          <a:ln w="19050">
            <a:solidFill>
              <a:srgbClr val="358BC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b="0">
                <a:solidFill>
                  <a:srgbClr val="0F3460"/>
                </a:solidFill>
                <a:latin typeface="Aptos"/>
              </a:rPr>
              <a:t>TEXTILE AND PLASTIC WASTE  |  reuse • production of useful items</a:t>
            </a:r>
          </a:p>
        </p:txBody>
      </p:sp>
      <p:sp>
        <p:nvSpPr>
          <p:cNvPr id="14" name="Rounded Rectangle 13"/>
          <p:cNvSpPr/>
          <p:nvPr/>
        </p:nvSpPr>
        <p:spPr>
          <a:xfrm>
            <a:off x="502920" y="3118104"/>
            <a:ext cx="3063240" cy="621792"/>
          </a:xfrm>
          <a:prstGeom prst="roundRect">
            <a:avLst/>
          </a:prstGeom>
          <a:solidFill>
            <a:srgbClr val="FCF4E2"/>
          </a:solidFill>
          <a:ln w="19050">
            <a:solidFill>
              <a:srgbClr val="E69B2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b="1">
                <a:solidFill>
                  <a:srgbClr val="0F3460"/>
                </a:solidFill>
                <a:latin typeface="Aptos"/>
              </a:rPr>
              <a:t>OŠ M. Marulića, Obrovac Sinjski</a:t>
            </a:r>
          </a:p>
        </p:txBody>
      </p:sp>
      <p:sp>
        <p:nvSpPr>
          <p:cNvPr id="15" name="Rounded Rectangle 14"/>
          <p:cNvSpPr/>
          <p:nvPr/>
        </p:nvSpPr>
        <p:spPr>
          <a:xfrm>
            <a:off x="3749039" y="3118104"/>
            <a:ext cx="7909560" cy="621792"/>
          </a:xfrm>
          <a:prstGeom prst="roundRect">
            <a:avLst/>
          </a:prstGeom>
          <a:solidFill>
            <a:srgbClr val="FFFFFF"/>
          </a:solidFill>
          <a:ln w="19050">
            <a:solidFill>
              <a:srgbClr val="E69B2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b="0">
                <a:solidFill>
                  <a:srgbClr val="0F3460"/>
                </a:solidFill>
                <a:latin typeface="Aptos"/>
              </a:rPr>
              <a:t>ORGANIC WASTE  |  composting • planting • local services</a:t>
            </a:r>
          </a:p>
        </p:txBody>
      </p:sp>
      <p:sp>
        <p:nvSpPr>
          <p:cNvPr id="16" name="Rounded Rectangle 15"/>
          <p:cNvSpPr/>
          <p:nvPr/>
        </p:nvSpPr>
        <p:spPr>
          <a:xfrm>
            <a:off x="502920" y="3831336"/>
            <a:ext cx="3063240" cy="621792"/>
          </a:xfrm>
          <a:prstGeom prst="roundRect">
            <a:avLst/>
          </a:prstGeom>
          <a:solidFill>
            <a:srgbClr val="F2ECFA"/>
          </a:solidFill>
          <a:ln w="19050">
            <a:solidFill>
              <a:srgbClr val="7852B4"/>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b="1">
                <a:solidFill>
                  <a:srgbClr val="0F3460"/>
                </a:solidFill>
                <a:latin typeface="Aptos"/>
              </a:rPr>
              <a:t>OŠ Mladost, Zagreb</a:t>
            </a:r>
          </a:p>
        </p:txBody>
      </p:sp>
      <p:sp>
        <p:nvSpPr>
          <p:cNvPr id="17" name="Rounded Rectangle 16"/>
          <p:cNvSpPr/>
          <p:nvPr/>
        </p:nvSpPr>
        <p:spPr>
          <a:xfrm>
            <a:off x="3749039" y="3831336"/>
            <a:ext cx="7909560" cy="621792"/>
          </a:xfrm>
          <a:prstGeom prst="roundRect">
            <a:avLst/>
          </a:prstGeom>
          <a:solidFill>
            <a:srgbClr val="FFFFFF"/>
          </a:solidFill>
          <a:ln w="19050">
            <a:solidFill>
              <a:srgbClr val="7852B4"/>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b="0">
                <a:solidFill>
                  <a:srgbClr val="0F3460"/>
                </a:solidFill>
                <a:latin typeface="Aptos"/>
              </a:rPr>
              <a:t>SAFETY AROUND THE SCHOOL  |  traffic analysis • proposals • stakeholders</a:t>
            </a:r>
          </a:p>
        </p:txBody>
      </p:sp>
      <p:sp>
        <p:nvSpPr>
          <p:cNvPr id="18" name="Rounded Rectangle 17"/>
          <p:cNvSpPr/>
          <p:nvPr/>
        </p:nvSpPr>
        <p:spPr>
          <a:xfrm>
            <a:off x="502920" y="4544568"/>
            <a:ext cx="3063240" cy="621792"/>
          </a:xfrm>
          <a:prstGeom prst="roundRect">
            <a:avLst/>
          </a:prstGeom>
          <a:solidFill>
            <a:srgbClr val="FCECEC"/>
          </a:solidFill>
          <a:ln w="19050">
            <a:solidFill>
              <a:srgbClr val="C6464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b="1">
                <a:solidFill>
                  <a:srgbClr val="0F3460"/>
                </a:solidFill>
                <a:latin typeface="Aptos"/>
              </a:rPr>
              <a:t>OŠ Braća Glumac, Lastovo</a:t>
            </a:r>
          </a:p>
        </p:txBody>
      </p:sp>
      <p:sp>
        <p:nvSpPr>
          <p:cNvPr id="19" name="Rounded Rectangle 18"/>
          <p:cNvSpPr/>
          <p:nvPr/>
        </p:nvSpPr>
        <p:spPr>
          <a:xfrm>
            <a:off x="3749039" y="4544568"/>
            <a:ext cx="7909560" cy="621792"/>
          </a:xfrm>
          <a:prstGeom prst="roundRect">
            <a:avLst/>
          </a:prstGeom>
          <a:solidFill>
            <a:srgbClr val="FFFFFF"/>
          </a:solidFill>
          <a:ln w="19050">
            <a:solidFill>
              <a:srgbClr val="C6464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b="0">
                <a:solidFill>
                  <a:srgbClr val="0F3460"/>
                </a:solidFill>
                <a:latin typeface="Aptos"/>
              </a:rPr>
              <a:t>KINESTHETICS AND ENVIRONMENT  |  sport • science • well-being</a:t>
            </a:r>
          </a:p>
        </p:txBody>
      </p:sp>
      <p:sp>
        <p:nvSpPr>
          <p:cNvPr id="20" name="Rounded Rectangle 19"/>
          <p:cNvSpPr/>
          <p:nvPr/>
        </p:nvSpPr>
        <p:spPr>
          <a:xfrm>
            <a:off x="502920" y="5257800"/>
            <a:ext cx="3063240" cy="621792"/>
          </a:xfrm>
          <a:prstGeom prst="roundRect">
            <a:avLst/>
          </a:prstGeom>
          <a:solidFill>
            <a:srgbClr val="F4F6F8"/>
          </a:solidFill>
          <a:ln w="19050">
            <a:solidFill>
              <a:srgbClr val="5C677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b="1">
                <a:solidFill>
                  <a:srgbClr val="0F3460"/>
                </a:solidFill>
                <a:latin typeface="Aptos"/>
              </a:rPr>
              <a:t>OŠ I. Mažuranića, Obrovac Sinjski</a:t>
            </a:r>
          </a:p>
        </p:txBody>
      </p:sp>
      <p:sp>
        <p:nvSpPr>
          <p:cNvPr id="21" name="Rounded Rectangle 20"/>
          <p:cNvSpPr/>
          <p:nvPr/>
        </p:nvSpPr>
        <p:spPr>
          <a:xfrm>
            <a:off x="3749039" y="5257800"/>
            <a:ext cx="7909560" cy="621792"/>
          </a:xfrm>
          <a:prstGeom prst="roundRect">
            <a:avLst/>
          </a:prstGeom>
          <a:solidFill>
            <a:srgbClr val="FFFFFF"/>
          </a:solidFill>
          <a:ln w="19050">
            <a:solidFill>
              <a:srgbClr val="5C677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b="0">
                <a:solidFill>
                  <a:srgbClr val="0F3460"/>
                </a:solidFill>
                <a:latin typeface="Aptos"/>
              </a:rPr>
              <a:t>RECYCLED PAPER  |  production • use • dissemination of practices</a:t>
            </a:r>
          </a:p>
        </p:txBody>
      </p:sp>
      <p:sp>
        <p:nvSpPr>
          <p:cNvPr id="22" name="Rounded Rectangle 21"/>
          <p:cNvSpPr/>
          <p:nvPr/>
        </p:nvSpPr>
        <p:spPr>
          <a:xfrm>
            <a:off x="502920" y="5968764"/>
            <a:ext cx="11064240" cy="523476"/>
          </a:xfrm>
          <a:prstGeom prst="roundRect">
            <a:avLst/>
          </a:prstGeom>
          <a:solidFill>
            <a:srgbClr val="E8F4FC"/>
          </a:solidFill>
          <a:ln w="19050">
            <a:solidFill>
              <a:srgbClr val="358BC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b="1" dirty="0">
                <a:solidFill>
                  <a:srgbClr val="0F3460"/>
                </a:solidFill>
                <a:latin typeface="Aptos"/>
              </a:rPr>
              <a:t>Common structure: authentic problem → investigation → implementation → evaluation/reflection → local action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20040"/>
            <a:ext cx="5176674" cy="523220"/>
          </a:xfrm>
          <a:prstGeom prst="rect">
            <a:avLst/>
          </a:prstGeom>
          <a:noFill/>
        </p:spPr>
        <p:txBody>
          <a:bodyPr wrap="square">
            <a:spAutoFit/>
          </a:bodyPr>
          <a:lstStyle/>
          <a:p>
            <a:r>
              <a:rPr sz="2800" b="1" dirty="0">
                <a:solidFill>
                  <a:srgbClr val="002060"/>
                </a:solidFill>
              </a:rPr>
              <a:t>What Did Participants Tell Us?</a:t>
            </a:r>
          </a:p>
        </p:txBody>
      </p:sp>
      <p:sp>
        <p:nvSpPr>
          <p:cNvPr id="3" name="TextBox 2"/>
          <p:cNvSpPr txBox="1"/>
          <p:nvPr/>
        </p:nvSpPr>
        <p:spPr>
          <a:xfrm>
            <a:off x="621792" y="1072018"/>
            <a:ext cx="6780494" cy="400110"/>
          </a:xfrm>
          <a:prstGeom prst="rect">
            <a:avLst/>
          </a:prstGeom>
          <a:noFill/>
        </p:spPr>
        <p:txBody>
          <a:bodyPr wrap="square">
            <a:spAutoFit/>
          </a:bodyPr>
          <a:lstStyle/>
          <a:p>
            <a:r>
              <a:rPr sz="2000" dirty="0"/>
              <a:t>Highly Positive Perceptions – with Strong Ceiling Concentration</a:t>
            </a:r>
          </a:p>
        </p:txBody>
      </p:sp>
      <p:sp>
        <p:nvSpPr>
          <p:cNvPr id="4" name="Rounded Rectangle 3"/>
          <p:cNvSpPr/>
          <p:nvPr/>
        </p:nvSpPr>
        <p:spPr>
          <a:xfrm>
            <a:off x="777240" y="1758773"/>
            <a:ext cx="3337560" cy="3474720"/>
          </a:xfrm>
          <a:prstGeom prst="roundRect">
            <a:avLst/>
          </a:prstGeom>
          <a:solidFill>
            <a:srgbClr val="EEF4F9"/>
          </a:solidFill>
          <a:ln>
            <a:solidFill>
              <a:srgbClr val="D2DC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5" name="TextBox 4"/>
          <p:cNvSpPr txBox="1"/>
          <p:nvPr/>
        </p:nvSpPr>
        <p:spPr>
          <a:xfrm>
            <a:off x="1016260" y="2100226"/>
            <a:ext cx="3008376" cy="369332"/>
          </a:xfrm>
          <a:prstGeom prst="rect">
            <a:avLst/>
          </a:prstGeom>
          <a:noFill/>
        </p:spPr>
        <p:txBody>
          <a:bodyPr wrap="square" lIns="36576" rIns="36576">
            <a:spAutoFit/>
          </a:bodyPr>
          <a:lstStyle/>
          <a:p>
            <a:r>
              <a:rPr b="1" dirty="0"/>
              <a:t>Students  |  N = 30</a:t>
            </a:r>
          </a:p>
        </p:txBody>
      </p:sp>
      <p:sp>
        <p:nvSpPr>
          <p:cNvPr id="6" name="TextBox 5"/>
          <p:cNvSpPr txBox="1"/>
          <p:nvPr/>
        </p:nvSpPr>
        <p:spPr>
          <a:xfrm>
            <a:off x="1016260" y="2502562"/>
            <a:ext cx="3008376" cy="2308324"/>
          </a:xfrm>
          <a:prstGeom prst="rect">
            <a:avLst/>
          </a:prstGeom>
          <a:noFill/>
        </p:spPr>
        <p:txBody>
          <a:bodyPr wrap="square" lIns="36576" rIns="36576">
            <a:spAutoFit/>
          </a:bodyPr>
          <a:lstStyle/>
          <a:p>
            <a:r>
              <a:t>All 10 core items:</a:t>
            </a:r>
          </a:p>
          <a:p>
            <a:r>
              <a:t>medijan = 5</a:t>
            </a:r>
          </a:p>
          <a:p>
            <a:endParaRPr/>
          </a:p>
          <a:p>
            <a:r>
              <a:t>86,7–96,7 %</a:t>
            </a:r>
          </a:p>
          <a:p>
            <a:r>
              <a:t>of responses were 4–5</a:t>
            </a:r>
          </a:p>
          <a:p>
            <a:endParaRPr/>
          </a:p>
          <a:p>
            <a:r>
              <a:t>Highly endorsed:</a:t>
            </a:r>
          </a:p>
          <a:p>
            <a:r>
              <a:t>inclusion • mentor support • usefulness • collaboration</a:t>
            </a:r>
          </a:p>
        </p:txBody>
      </p:sp>
      <p:sp>
        <p:nvSpPr>
          <p:cNvPr id="7" name="Rounded Rectangle 6"/>
          <p:cNvSpPr/>
          <p:nvPr/>
        </p:nvSpPr>
        <p:spPr>
          <a:xfrm>
            <a:off x="4480560" y="1758773"/>
            <a:ext cx="3337560" cy="3474720"/>
          </a:xfrm>
          <a:prstGeom prst="roundRect">
            <a:avLst/>
          </a:prstGeom>
          <a:solidFill>
            <a:srgbClr val="F0F6F5"/>
          </a:solidFill>
          <a:ln>
            <a:solidFill>
              <a:srgbClr val="D2DC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8" name="TextBox 7"/>
          <p:cNvSpPr txBox="1"/>
          <p:nvPr/>
        </p:nvSpPr>
        <p:spPr>
          <a:xfrm>
            <a:off x="4809744" y="2269503"/>
            <a:ext cx="3008376" cy="369332"/>
          </a:xfrm>
          <a:prstGeom prst="rect">
            <a:avLst/>
          </a:prstGeom>
          <a:noFill/>
        </p:spPr>
        <p:txBody>
          <a:bodyPr wrap="square" lIns="36576" rIns="36576">
            <a:spAutoFit/>
          </a:bodyPr>
          <a:lstStyle/>
          <a:p>
            <a:r>
              <a:rPr b="1" dirty="0"/>
              <a:t>Local Community  |  N = 63</a:t>
            </a:r>
          </a:p>
        </p:txBody>
      </p:sp>
      <p:sp>
        <p:nvSpPr>
          <p:cNvPr id="9" name="TextBox 8"/>
          <p:cNvSpPr txBox="1"/>
          <p:nvPr/>
        </p:nvSpPr>
        <p:spPr>
          <a:xfrm>
            <a:off x="4809744" y="2671839"/>
            <a:ext cx="3008376" cy="1815882"/>
          </a:xfrm>
          <a:prstGeom prst="rect">
            <a:avLst/>
          </a:prstGeom>
          <a:noFill/>
        </p:spPr>
        <p:txBody>
          <a:bodyPr wrap="square" lIns="36576" rIns="36576">
            <a:spAutoFit/>
          </a:bodyPr>
          <a:lstStyle/>
          <a:p>
            <a:r>
              <a:t>84,1 %</a:t>
            </a:r>
          </a:p>
          <a:p>
            <a:r>
              <a:t>high willingness to support student-generated solutions</a:t>
            </a:r>
          </a:p>
          <a:p>
            <a:endParaRPr/>
          </a:p>
          <a:p>
            <a:r>
              <a:t>96,8 %</a:t>
            </a:r>
          </a:p>
          <a:p>
            <a:r>
              <a:t>supported some form of school involvement in local problems</a:t>
            </a:r>
          </a:p>
        </p:txBody>
      </p:sp>
      <p:sp>
        <p:nvSpPr>
          <p:cNvPr id="10" name="Rounded Rectangle 9"/>
          <p:cNvSpPr/>
          <p:nvPr/>
        </p:nvSpPr>
        <p:spPr>
          <a:xfrm>
            <a:off x="8183880" y="1758773"/>
            <a:ext cx="3337560" cy="3474720"/>
          </a:xfrm>
          <a:prstGeom prst="roundRect">
            <a:avLst/>
          </a:prstGeom>
          <a:solidFill>
            <a:srgbClr val="F8F6EF"/>
          </a:solidFill>
          <a:ln>
            <a:solidFill>
              <a:srgbClr val="D2DC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1" name="TextBox 10"/>
          <p:cNvSpPr txBox="1"/>
          <p:nvPr/>
        </p:nvSpPr>
        <p:spPr>
          <a:xfrm>
            <a:off x="8399834" y="2269503"/>
            <a:ext cx="3008376" cy="369332"/>
          </a:xfrm>
          <a:prstGeom prst="rect">
            <a:avLst/>
          </a:prstGeom>
          <a:noFill/>
        </p:spPr>
        <p:txBody>
          <a:bodyPr wrap="square" lIns="36576" rIns="36576">
            <a:spAutoFit/>
          </a:bodyPr>
          <a:lstStyle/>
          <a:p>
            <a:r>
              <a:rPr b="1" dirty="0"/>
              <a:t>Mentors  |  N = 5</a:t>
            </a:r>
          </a:p>
        </p:txBody>
      </p:sp>
      <p:sp>
        <p:nvSpPr>
          <p:cNvPr id="12" name="TextBox 11"/>
          <p:cNvSpPr txBox="1"/>
          <p:nvPr/>
        </p:nvSpPr>
        <p:spPr>
          <a:xfrm>
            <a:off x="8399834" y="2671839"/>
            <a:ext cx="3008376" cy="2062103"/>
          </a:xfrm>
          <a:prstGeom prst="rect">
            <a:avLst/>
          </a:prstGeom>
          <a:noFill/>
        </p:spPr>
        <p:txBody>
          <a:bodyPr wrap="square" lIns="36576" rIns="36576">
            <a:spAutoFit/>
          </a:bodyPr>
          <a:lstStyle/>
          <a:p>
            <a:r>
              <a:t>Generally positive implementation perceptions</a:t>
            </a:r>
          </a:p>
          <a:p>
            <a:endParaRPr/>
          </a:p>
          <a:p>
            <a:r>
              <a:t>Complementary perspective only</a:t>
            </a:r>
          </a:p>
          <a:p>
            <a:endParaRPr/>
          </a:p>
          <a:p>
            <a:r>
              <a:t>Small N prevents stronger inference</a:t>
            </a:r>
          </a:p>
        </p:txBody>
      </p:sp>
      <p:sp>
        <p:nvSpPr>
          <p:cNvPr id="13" name="TextBox 12"/>
          <p:cNvSpPr txBox="1"/>
          <p:nvPr/>
        </p:nvSpPr>
        <p:spPr>
          <a:xfrm>
            <a:off x="777240" y="5874484"/>
            <a:ext cx="10652760" cy="353943"/>
          </a:xfrm>
          <a:prstGeom prst="rect">
            <a:avLst/>
          </a:prstGeom>
          <a:noFill/>
        </p:spPr>
        <p:txBody>
          <a:bodyPr wrap="square" lIns="36576" rIns="36576">
            <a:spAutoFit/>
          </a:bodyPr>
          <a:lstStyle/>
          <a:p>
            <a:r>
              <a:t>These are perceptions of experience and support—not direct measures of competence or learning gain.</a:t>
            </a:r>
          </a:p>
        </p:txBody>
      </p:sp>
      <p:sp>
        <p:nvSpPr>
          <p:cNvPr id="14" name="Rectangle 13"/>
          <p:cNvSpPr/>
          <p:nvPr/>
        </p:nvSpPr>
        <p:spPr>
          <a:xfrm>
            <a:off x="594360" y="6510528"/>
            <a:ext cx="10972800" cy="10972"/>
          </a:xfrm>
          <a:prstGeom prst="rect">
            <a:avLst/>
          </a:prstGeom>
          <a:solidFill>
            <a:srgbClr val="D7DFE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5" name="TextBox 14"/>
          <p:cNvSpPr txBox="1"/>
          <p:nvPr/>
        </p:nvSpPr>
        <p:spPr>
          <a:xfrm>
            <a:off x="11362490" y="6537960"/>
            <a:ext cx="250390" cy="246221"/>
          </a:xfrm>
          <a:prstGeom prst="rect">
            <a:avLst/>
          </a:prstGeom>
          <a:noFill/>
        </p:spPr>
        <p:txBody>
          <a:bodyPr wrap="none">
            <a:spAutoFit/>
          </a:bodyPr>
          <a:lstStyle/>
          <a:p>
            <a:pPr algn="r">
              <a:defRPr sz="800">
                <a:solidFill>
                  <a:srgbClr val="5C676F"/>
                </a:solidFill>
              </a:defRPr>
            </a:pPr>
            <a:r>
              <a:rPr sz="1000"/>
              <a:t>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20040"/>
            <a:ext cx="6775188" cy="1077218"/>
          </a:xfrm>
          <a:prstGeom prst="rect">
            <a:avLst/>
          </a:prstGeom>
          <a:noFill/>
        </p:spPr>
        <p:txBody>
          <a:bodyPr wrap="square">
            <a:spAutoFit/>
          </a:bodyPr>
          <a:lstStyle/>
          <a:p>
            <a:r>
              <a:rPr sz="3200" b="1">
                <a:solidFill>
                  <a:srgbClr val="0F3460"/>
                </a:solidFill>
              </a:rPr>
              <a:t>From Learning to Tangible Local Change</a:t>
            </a:r>
          </a:p>
        </p:txBody>
      </p:sp>
      <p:sp>
        <p:nvSpPr>
          <p:cNvPr id="3" name="Rounded Rectangle 2"/>
          <p:cNvSpPr/>
          <p:nvPr/>
        </p:nvSpPr>
        <p:spPr>
          <a:xfrm>
            <a:off x="640080" y="1508760"/>
            <a:ext cx="3383280" cy="3566160"/>
          </a:xfrm>
          <a:prstGeom prst="roundRect">
            <a:avLst/>
          </a:prstGeom>
          <a:solidFill>
            <a:srgbClr val="EEF4F9"/>
          </a:solidFill>
          <a:ln>
            <a:solidFill>
              <a:srgbClr val="D2DC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4" name="TextBox 3"/>
          <p:cNvSpPr txBox="1"/>
          <p:nvPr/>
        </p:nvSpPr>
        <p:spPr>
          <a:xfrm>
            <a:off x="822960" y="2146322"/>
            <a:ext cx="3054096" cy="400110"/>
          </a:xfrm>
          <a:prstGeom prst="rect">
            <a:avLst/>
          </a:prstGeom>
          <a:noFill/>
        </p:spPr>
        <p:txBody>
          <a:bodyPr wrap="square" lIns="36576" rIns="36576">
            <a:spAutoFit/>
          </a:bodyPr>
          <a:lstStyle/>
          <a:p>
            <a:r>
              <a:rPr sz="2000" b="1" dirty="0">
                <a:solidFill>
                  <a:srgbClr val="35915B"/>
                </a:solidFill>
              </a:rPr>
              <a:t>DIGITAL WASTE</a:t>
            </a:r>
          </a:p>
        </p:txBody>
      </p:sp>
      <p:sp>
        <p:nvSpPr>
          <p:cNvPr id="5" name="TextBox 4"/>
          <p:cNvSpPr txBox="1"/>
          <p:nvPr/>
        </p:nvSpPr>
        <p:spPr>
          <a:xfrm>
            <a:off x="804671" y="2712137"/>
            <a:ext cx="3054096" cy="1323439"/>
          </a:xfrm>
          <a:prstGeom prst="rect">
            <a:avLst/>
          </a:prstGeom>
          <a:noFill/>
        </p:spPr>
        <p:txBody>
          <a:bodyPr wrap="square" lIns="36576" rIns="36576">
            <a:spAutoFit/>
          </a:bodyPr>
          <a:lstStyle/>
          <a:p>
            <a:r>
              <a:rPr sz="2000" b="0">
                <a:solidFill>
                  <a:srgbClr val="0F3460"/>
                </a:solidFill>
              </a:rPr>
              <a:t>• more than 80 electronic devices collected</a:t>
            </a:r>
          </a:p>
          <a:p>
            <a:r>
              <a:rPr sz="2000" b="0">
                <a:solidFill>
                  <a:srgbClr val="0F3460"/>
                </a:solidFill>
              </a:rPr>
              <a:t>• approximately 500 GB of digital waste removed</a:t>
            </a:r>
          </a:p>
        </p:txBody>
      </p:sp>
      <p:sp>
        <p:nvSpPr>
          <p:cNvPr id="6" name="Rounded Rectangle 5"/>
          <p:cNvSpPr/>
          <p:nvPr/>
        </p:nvSpPr>
        <p:spPr>
          <a:xfrm>
            <a:off x="4407408" y="1508760"/>
            <a:ext cx="3383280" cy="3566160"/>
          </a:xfrm>
          <a:prstGeom prst="roundRect">
            <a:avLst/>
          </a:prstGeom>
          <a:solidFill>
            <a:srgbClr val="F0F6F5"/>
          </a:solidFill>
          <a:ln>
            <a:solidFill>
              <a:srgbClr val="D2DC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7" name="TextBox 6"/>
          <p:cNvSpPr txBox="1"/>
          <p:nvPr/>
        </p:nvSpPr>
        <p:spPr>
          <a:xfrm>
            <a:off x="4572000" y="2049823"/>
            <a:ext cx="3054096" cy="707886"/>
          </a:xfrm>
          <a:prstGeom prst="rect">
            <a:avLst/>
          </a:prstGeom>
          <a:noFill/>
        </p:spPr>
        <p:txBody>
          <a:bodyPr wrap="square" lIns="36576" rIns="36576">
            <a:spAutoFit/>
          </a:bodyPr>
          <a:lstStyle/>
          <a:p>
            <a:r>
              <a:rPr sz="2000" b="1" dirty="0">
                <a:solidFill>
                  <a:srgbClr val="358BCA"/>
                </a:solidFill>
              </a:rPr>
              <a:t>MATERIALS AND ORGANIC WASTE</a:t>
            </a:r>
          </a:p>
        </p:txBody>
      </p:sp>
      <p:sp>
        <p:nvSpPr>
          <p:cNvPr id="8" name="TextBox 7"/>
          <p:cNvSpPr txBox="1"/>
          <p:nvPr/>
        </p:nvSpPr>
        <p:spPr>
          <a:xfrm>
            <a:off x="4572000" y="2712137"/>
            <a:ext cx="3054096" cy="1631216"/>
          </a:xfrm>
          <a:prstGeom prst="rect">
            <a:avLst/>
          </a:prstGeom>
          <a:noFill/>
        </p:spPr>
        <p:txBody>
          <a:bodyPr wrap="square" lIns="36576" rIns="36576">
            <a:spAutoFit/>
          </a:bodyPr>
          <a:lstStyle/>
          <a:p>
            <a:r>
              <a:rPr sz="2000" b="0">
                <a:solidFill>
                  <a:srgbClr val="0F3460"/>
                </a:solidFill>
              </a:rPr>
              <a:t>• recycling and reuse of materials</a:t>
            </a:r>
          </a:p>
          <a:p>
            <a:r>
              <a:rPr sz="2000" b="0">
                <a:solidFill>
                  <a:srgbClr val="0F3460"/>
                </a:solidFill>
              </a:rPr>
              <a:t>• composting and planting</a:t>
            </a:r>
          </a:p>
          <a:p>
            <a:r>
              <a:rPr sz="2000" b="0">
                <a:solidFill>
                  <a:srgbClr val="0F3460"/>
                </a:solidFill>
              </a:rPr>
              <a:t>• production and use of recycled paper</a:t>
            </a:r>
          </a:p>
        </p:txBody>
      </p:sp>
      <p:sp>
        <p:nvSpPr>
          <p:cNvPr id="9" name="Rounded Rectangle 8"/>
          <p:cNvSpPr/>
          <p:nvPr/>
        </p:nvSpPr>
        <p:spPr>
          <a:xfrm>
            <a:off x="8174736" y="1508760"/>
            <a:ext cx="3383280" cy="3566160"/>
          </a:xfrm>
          <a:prstGeom prst="roundRect">
            <a:avLst/>
          </a:prstGeom>
          <a:solidFill>
            <a:srgbClr val="F9F1F1"/>
          </a:solidFill>
          <a:ln>
            <a:solidFill>
              <a:srgbClr val="D2DC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TextBox 9"/>
          <p:cNvSpPr txBox="1"/>
          <p:nvPr/>
        </p:nvSpPr>
        <p:spPr>
          <a:xfrm>
            <a:off x="8339327" y="2203711"/>
            <a:ext cx="3054096" cy="400110"/>
          </a:xfrm>
          <a:prstGeom prst="rect">
            <a:avLst/>
          </a:prstGeom>
          <a:noFill/>
        </p:spPr>
        <p:txBody>
          <a:bodyPr wrap="square" lIns="36576" rIns="36576">
            <a:spAutoFit/>
          </a:bodyPr>
          <a:lstStyle/>
          <a:p>
            <a:r>
              <a:rPr sz="2000" b="1" dirty="0">
                <a:solidFill>
                  <a:srgbClr val="C64646"/>
                </a:solidFill>
              </a:rPr>
              <a:t>SAFETY AND COMMUNITY</a:t>
            </a:r>
          </a:p>
        </p:txBody>
      </p:sp>
      <p:sp>
        <p:nvSpPr>
          <p:cNvPr id="11" name="TextBox 10"/>
          <p:cNvSpPr txBox="1"/>
          <p:nvPr/>
        </p:nvSpPr>
        <p:spPr>
          <a:xfrm>
            <a:off x="8339327" y="2911045"/>
            <a:ext cx="3054096" cy="1938992"/>
          </a:xfrm>
          <a:prstGeom prst="rect">
            <a:avLst/>
          </a:prstGeom>
          <a:noFill/>
        </p:spPr>
        <p:txBody>
          <a:bodyPr wrap="square" lIns="36576" rIns="36576">
            <a:spAutoFit/>
          </a:bodyPr>
          <a:lstStyle/>
          <a:p>
            <a:r>
              <a:rPr sz="2000" b="0">
                <a:solidFill>
                  <a:srgbClr val="0F3460"/>
                </a:solidFill>
              </a:rPr>
              <a:t>• analysis of safety around the school</a:t>
            </a:r>
          </a:p>
          <a:p>
            <a:r>
              <a:rPr sz="2000" b="0">
                <a:solidFill>
                  <a:srgbClr val="0F3460"/>
                </a:solidFill>
              </a:rPr>
              <a:t>• stakeholder communication</a:t>
            </a:r>
          </a:p>
          <a:p>
            <a:r>
              <a:rPr sz="2000" b="0">
                <a:solidFill>
                  <a:srgbClr val="0F3460"/>
                </a:solidFill>
              </a:rPr>
              <a:t>• renewal of a pedestrian crossing initiated</a:t>
            </a:r>
          </a:p>
        </p:txBody>
      </p:sp>
      <p:sp>
        <p:nvSpPr>
          <p:cNvPr id="12" name="TextBox 11"/>
          <p:cNvSpPr txBox="1"/>
          <p:nvPr/>
        </p:nvSpPr>
        <p:spPr>
          <a:xfrm>
            <a:off x="822960" y="5358195"/>
            <a:ext cx="10515600" cy="1200329"/>
          </a:xfrm>
          <a:prstGeom prst="rect">
            <a:avLst/>
          </a:prstGeom>
          <a:noFill/>
        </p:spPr>
        <p:txBody>
          <a:bodyPr wrap="square" lIns="36576" rIns="36576">
            <a:spAutoFit/>
          </a:bodyPr>
          <a:lstStyle/>
          <a:p>
            <a:pPr algn="ctr"/>
            <a:r>
              <a:rPr b="1" dirty="0">
                <a:solidFill>
                  <a:srgbClr val="0F3460"/>
                </a:solidFill>
              </a:rPr>
              <a:t>Shared feature</a:t>
            </a:r>
            <a:endParaRPr lang="hr-HR" b="1" dirty="0">
              <a:solidFill>
                <a:srgbClr val="0F3460"/>
              </a:solidFill>
            </a:endParaRPr>
          </a:p>
          <a:p>
            <a:pPr algn="ctr"/>
            <a:endParaRPr lang="hr-HR" b="1" dirty="0">
              <a:solidFill>
                <a:srgbClr val="0F3460"/>
              </a:solidFill>
            </a:endParaRPr>
          </a:p>
          <a:p>
            <a:pPr algn="ctr"/>
            <a:r>
              <a:rPr b="1" dirty="0">
                <a:solidFill>
                  <a:srgbClr val="0F3460"/>
                </a:solidFill>
              </a:rPr>
              <a:t>students moved beyond describing problems and participated in developing and implementing locally relevant responses.</a:t>
            </a:r>
          </a:p>
        </p:txBody>
      </p:sp>
      <p:sp>
        <p:nvSpPr>
          <p:cNvPr id="13" name="Rectangle 12"/>
          <p:cNvSpPr/>
          <p:nvPr/>
        </p:nvSpPr>
        <p:spPr>
          <a:xfrm>
            <a:off x="594360" y="6510528"/>
            <a:ext cx="10972800" cy="10972"/>
          </a:xfrm>
          <a:prstGeom prst="rect">
            <a:avLst/>
          </a:prstGeom>
          <a:solidFill>
            <a:srgbClr val="D7DFE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4" name="TextBox 13"/>
          <p:cNvSpPr txBox="1"/>
          <p:nvPr/>
        </p:nvSpPr>
        <p:spPr>
          <a:xfrm>
            <a:off x="11283943" y="6537960"/>
            <a:ext cx="328937" cy="261610"/>
          </a:xfrm>
          <a:prstGeom prst="rect">
            <a:avLst/>
          </a:prstGeom>
          <a:noFill/>
        </p:spPr>
        <p:txBody>
          <a:bodyPr wrap="none">
            <a:spAutoFit/>
          </a:bodyPr>
          <a:lstStyle/>
          <a:p>
            <a:pPr algn="r">
              <a:defRPr sz="800">
                <a:solidFill>
                  <a:srgbClr val="5C676F"/>
                </a:solidFill>
              </a:defRPr>
            </a:pPr>
            <a:r>
              <a:rPr sz="1100"/>
              <a:t>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471780"/>
            <a:ext cx="4096512" cy="646331"/>
          </a:xfrm>
          <a:prstGeom prst="rect">
            <a:avLst/>
          </a:prstGeom>
          <a:noFill/>
        </p:spPr>
        <p:txBody>
          <a:bodyPr wrap="square">
            <a:spAutoFit/>
          </a:bodyPr>
          <a:lstStyle/>
          <a:p>
            <a:r>
              <a:rPr sz="3600" b="1" dirty="0">
                <a:solidFill>
                  <a:srgbClr val="0F3460"/>
                </a:solidFill>
              </a:rPr>
              <a:t>Take-Home Message</a:t>
            </a:r>
          </a:p>
        </p:txBody>
      </p:sp>
      <p:sp>
        <p:nvSpPr>
          <p:cNvPr id="3" name="TextBox 2"/>
          <p:cNvSpPr txBox="1"/>
          <p:nvPr/>
        </p:nvSpPr>
        <p:spPr>
          <a:xfrm>
            <a:off x="929640" y="1577242"/>
            <a:ext cx="10332720" cy="523220"/>
          </a:xfrm>
          <a:prstGeom prst="rect">
            <a:avLst/>
          </a:prstGeom>
          <a:noFill/>
        </p:spPr>
        <p:txBody>
          <a:bodyPr wrap="square" lIns="36576" rIns="36576">
            <a:spAutoFit/>
          </a:bodyPr>
          <a:lstStyle/>
          <a:p>
            <a:r>
              <a:rPr sz="2800" b="1" dirty="0">
                <a:solidFill>
                  <a:srgbClr val="0F3460"/>
                </a:solidFill>
              </a:rPr>
              <a:t>From Education for Sustainability to Action for Sustainability</a:t>
            </a:r>
          </a:p>
        </p:txBody>
      </p:sp>
      <p:sp>
        <p:nvSpPr>
          <p:cNvPr id="4" name="Rounded Rectangle 3"/>
          <p:cNvSpPr/>
          <p:nvPr/>
        </p:nvSpPr>
        <p:spPr>
          <a:xfrm>
            <a:off x="899160" y="2380989"/>
            <a:ext cx="3154680" cy="2719917"/>
          </a:xfrm>
          <a:prstGeom prst="roundRect">
            <a:avLst/>
          </a:prstGeom>
          <a:solidFill>
            <a:srgbClr val="EEF4F9"/>
          </a:solidFill>
          <a:ln>
            <a:solidFill>
              <a:srgbClr val="D2DC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5" name="TextBox 4"/>
          <p:cNvSpPr txBox="1"/>
          <p:nvPr/>
        </p:nvSpPr>
        <p:spPr>
          <a:xfrm>
            <a:off x="1117310" y="2640780"/>
            <a:ext cx="2825496" cy="400110"/>
          </a:xfrm>
          <a:prstGeom prst="rect">
            <a:avLst/>
          </a:prstGeom>
          <a:noFill/>
        </p:spPr>
        <p:txBody>
          <a:bodyPr wrap="square" lIns="36576" rIns="36576">
            <a:spAutoFit/>
          </a:bodyPr>
          <a:lstStyle/>
          <a:p>
            <a:r>
              <a:rPr sz="2000" b="1" dirty="0">
                <a:solidFill>
                  <a:srgbClr val="35915B"/>
                </a:solidFill>
              </a:rPr>
              <a:t>1  SDGs → DIRECTION</a:t>
            </a:r>
          </a:p>
        </p:txBody>
      </p:sp>
      <p:sp>
        <p:nvSpPr>
          <p:cNvPr id="6" name="TextBox 5"/>
          <p:cNvSpPr txBox="1"/>
          <p:nvPr/>
        </p:nvSpPr>
        <p:spPr>
          <a:xfrm>
            <a:off x="1078992" y="3434849"/>
            <a:ext cx="2825496" cy="1015663"/>
          </a:xfrm>
          <a:prstGeom prst="rect">
            <a:avLst/>
          </a:prstGeom>
          <a:noFill/>
        </p:spPr>
        <p:txBody>
          <a:bodyPr wrap="square" lIns="36576" rIns="36576">
            <a:spAutoFit/>
          </a:bodyPr>
          <a:lstStyle/>
          <a:p>
            <a:r>
              <a:rPr sz="2000" b="0" dirty="0">
                <a:solidFill>
                  <a:srgbClr val="0F3460"/>
                </a:solidFill>
              </a:rPr>
              <a:t>Global goals provide the broader framework and meaning for sustainability.</a:t>
            </a:r>
          </a:p>
        </p:txBody>
      </p:sp>
      <p:sp>
        <p:nvSpPr>
          <p:cNvPr id="7" name="Rounded Rectangle 6"/>
          <p:cNvSpPr/>
          <p:nvPr/>
        </p:nvSpPr>
        <p:spPr>
          <a:xfrm>
            <a:off x="4526280" y="2380990"/>
            <a:ext cx="3154680" cy="2719916"/>
          </a:xfrm>
          <a:prstGeom prst="roundRect">
            <a:avLst/>
          </a:prstGeom>
          <a:solidFill>
            <a:srgbClr val="F0F6F5"/>
          </a:solidFill>
          <a:ln>
            <a:solidFill>
              <a:srgbClr val="D2DC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8" name="TextBox 7"/>
          <p:cNvSpPr txBox="1"/>
          <p:nvPr/>
        </p:nvSpPr>
        <p:spPr>
          <a:xfrm>
            <a:off x="4690872" y="2482064"/>
            <a:ext cx="2825496" cy="707886"/>
          </a:xfrm>
          <a:prstGeom prst="rect">
            <a:avLst/>
          </a:prstGeom>
          <a:noFill/>
        </p:spPr>
        <p:txBody>
          <a:bodyPr wrap="square" lIns="36576" rIns="36576">
            <a:spAutoFit/>
          </a:bodyPr>
          <a:lstStyle/>
          <a:p>
            <a:r>
              <a:rPr sz="2000" b="1" dirty="0">
                <a:solidFill>
                  <a:srgbClr val="358BCA"/>
                </a:solidFill>
              </a:rPr>
              <a:t>2  ESG → PROBLEM STRUCTURE</a:t>
            </a:r>
          </a:p>
        </p:txBody>
      </p:sp>
      <p:sp>
        <p:nvSpPr>
          <p:cNvPr id="9" name="TextBox 8"/>
          <p:cNvSpPr txBox="1"/>
          <p:nvPr/>
        </p:nvSpPr>
        <p:spPr>
          <a:xfrm>
            <a:off x="4660174" y="3144195"/>
            <a:ext cx="2825496" cy="1938992"/>
          </a:xfrm>
          <a:prstGeom prst="rect">
            <a:avLst/>
          </a:prstGeom>
          <a:noFill/>
        </p:spPr>
        <p:txBody>
          <a:bodyPr wrap="square" lIns="36576" rIns="36576">
            <a:spAutoFit/>
          </a:bodyPr>
          <a:lstStyle/>
          <a:p>
            <a:r>
              <a:rPr sz="2000" b="0" dirty="0">
                <a:solidFill>
                  <a:srgbClr val="0F3460"/>
                </a:solidFill>
              </a:rPr>
              <a:t>Environmental, social and governance dimensions help structure the exploration of local problems and possible solutions.</a:t>
            </a:r>
          </a:p>
        </p:txBody>
      </p:sp>
      <p:sp>
        <p:nvSpPr>
          <p:cNvPr id="10" name="Rounded Rectangle 9"/>
          <p:cNvSpPr/>
          <p:nvPr/>
        </p:nvSpPr>
        <p:spPr>
          <a:xfrm>
            <a:off x="8092440" y="2380990"/>
            <a:ext cx="3154680" cy="2719916"/>
          </a:xfrm>
          <a:prstGeom prst="roundRect">
            <a:avLst/>
          </a:prstGeom>
          <a:solidFill>
            <a:srgbClr val="F8F6EF"/>
          </a:solidFill>
          <a:ln>
            <a:solidFill>
              <a:srgbClr val="D2DC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1" name="TextBox 10"/>
          <p:cNvSpPr txBox="1"/>
          <p:nvPr/>
        </p:nvSpPr>
        <p:spPr>
          <a:xfrm>
            <a:off x="8302752" y="2482064"/>
            <a:ext cx="2825496" cy="707886"/>
          </a:xfrm>
          <a:prstGeom prst="rect">
            <a:avLst/>
          </a:prstGeom>
          <a:noFill/>
        </p:spPr>
        <p:txBody>
          <a:bodyPr wrap="square" lIns="36576" rIns="36576">
            <a:spAutoFit/>
          </a:bodyPr>
          <a:lstStyle/>
          <a:p>
            <a:r>
              <a:rPr sz="2000" b="1" dirty="0">
                <a:solidFill>
                  <a:srgbClr val="C64646"/>
                </a:solidFill>
              </a:rPr>
              <a:t>3  KNOWLEDGE–SKILLS–PURPOSE → ACTION</a:t>
            </a:r>
          </a:p>
        </p:txBody>
      </p:sp>
      <p:sp>
        <p:nvSpPr>
          <p:cNvPr id="12" name="TextBox 11"/>
          <p:cNvSpPr txBox="1"/>
          <p:nvPr/>
        </p:nvSpPr>
        <p:spPr>
          <a:xfrm>
            <a:off x="8302752" y="3312871"/>
            <a:ext cx="2825496" cy="1631216"/>
          </a:xfrm>
          <a:prstGeom prst="rect">
            <a:avLst/>
          </a:prstGeom>
          <a:noFill/>
        </p:spPr>
        <p:txBody>
          <a:bodyPr wrap="square" lIns="36576" rIns="36576">
            <a:spAutoFit/>
          </a:bodyPr>
          <a:lstStyle/>
          <a:p>
            <a:r>
              <a:rPr sz="2000" b="0" dirty="0">
                <a:solidFill>
                  <a:srgbClr val="0F3460"/>
                </a:solidFill>
              </a:rPr>
              <a:t>Knowledge and skills become usable through purpose, community relationships and local action.</a:t>
            </a:r>
          </a:p>
        </p:txBody>
      </p:sp>
      <p:sp>
        <p:nvSpPr>
          <p:cNvPr id="13" name="TextBox 12"/>
          <p:cNvSpPr txBox="1"/>
          <p:nvPr/>
        </p:nvSpPr>
        <p:spPr>
          <a:xfrm>
            <a:off x="914400" y="5409010"/>
            <a:ext cx="10332720" cy="646331"/>
          </a:xfrm>
          <a:prstGeom prst="rect">
            <a:avLst/>
          </a:prstGeom>
          <a:noFill/>
        </p:spPr>
        <p:txBody>
          <a:bodyPr wrap="square" lIns="36576" rIns="36576">
            <a:spAutoFit/>
          </a:bodyPr>
          <a:lstStyle/>
          <a:p>
            <a:pPr algn="ctr"/>
            <a:r>
              <a:rPr b="1" dirty="0">
                <a:solidFill>
                  <a:srgbClr val="0F3460"/>
                </a:solidFill>
              </a:rPr>
              <a:t>The pilot supports the feasibility and positive perception of the approach; stronger claims about competence development require direct measurement.</a:t>
            </a:r>
          </a:p>
        </p:txBody>
      </p:sp>
      <p:sp>
        <p:nvSpPr>
          <p:cNvPr id="15" name="Rectangle 14"/>
          <p:cNvSpPr/>
          <p:nvPr/>
        </p:nvSpPr>
        <p:spPr>
          <a:xfrm>
            <a:off x="594360" y="6510528"/>
            <a:ext cx="10972800" cy="10972"/>
          </a:xfrm>
          <a:prstGeom prst="rect">
            <a:avLst/>
          </a:prstGeom>
          <a:solidFill>
            <a:srgbClr val="D7DFE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6" name="TextBox 15"/>
          <p:cNvSpPr txBox="1"/>
          <p:nvPr/>
        </p:nvSpPr>
        <p:spPr>
          <a:xfrm>
            <a:off x="11283943" y="6537960"/>
            <a:ext cx="328937" cy="261610"/>
          </a:xfrm>
          <a:prstGeom prst="rect">
            <a:avLst/>
          </a:prstGeom>
          <a:noFill/>
        </p:spPr>
        <p:txBody>
          <a:bodyPr wrap="none">
            <a:spAutoFit/>
          </a:bodyPr>
          <a:lstStyle/>
          <a:p>
            <a:pPr algn="r">
              <a:defRPr sz="800">
                <a:solidFill>
                  <a:srgbClr val="5C676F"/>
                </a:solidFill>
              </a:defRPr>
            </a:pPr>
            <a:r>
              <a:rPr sz="1100"/>
              <a:t>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6112" y="1242468"/>
            <a:ext cx="11018520" cy="584775"/>
          </a:xfrm>
          <a:prstGeom prst="rect">
            <a:avLst/>
          </a:prstGeom>
          <a:noFill/>
        </p:spPr>
        <p:txBody>
          <a:bodyPr wrap="square">
            <a:spAutoFit/>
          </a:bodyPr>
          <a:lstStyle/>
          <a:p>
            <a:r>
              <a:rPr sz="3200" b="1" dirty="0">
                <a:solidFill>
                  <a:srgbClr val="0F3460"/>
                </a:solidFill>
              </a:rPr>
              <a:t>Selected References and Sources</a:t>
            </a:r>
          </a:p>
        </p:txBody>
      </p:sp>
      <p:sp>
        <p:nvSpPr>
          <p:cNvPr id="4" name="TextBox 3"/>
          <p:cNvSpPr txBox="1"/>
          <p:nvPr/>
        </p:nvSpPr>
        <p:spPr>
          <a:xfrm>
            <a:off x="896112" y="2306066"/>
            <a:ext cx="10241280" cy="646331"/>
          </a:xfrm>
          <a:prstGeom prst="rect">
            <a:avLst/>
          </a:prstGeom>
          <a:noFill/>
        </p:spPr>
        <p:txBody>
          <a:bodyPr wrap="square" lIns="36576" rIns="36576">
            <a:spAutoFit/>
          </a:bodyPr>
          <a:lstStyle/>
          <a:p>
            <a:r>
              <a:rPr b="0" dirty="0">
                <a:solidFill>
                  <a:srgbClr val="0F3460"/>
                </a:solidFill>
              </a:rPr>
              <a:t>Štibi I, </a:t>
            </a:r>
            <a:r>
              <a:rPr b="0" dirty="0" err="1">
                <a:solidFill>
                  <a:srgbClr val="0F3460"/>
                </a:solidFill>
              </a:rPr>
              <a:t>Gaurina</a:t>
            </a:r>
            <a:r>
              <a:rPr b="0" dirty="0">
                <a:solidFill>
                  <a:srgbClr val="0F3460"/>
                </a:solidFill>
              </a:rPr>
              <a:t> M, </a:t>
            </a:r>
            <a:r>
              <a:rPr b="0" dirty="0" err="1">
                <a:solidFill>
                  <a:srgbClr val="0F3460"/>
                </a:solidFill>
              </a:rPr>
              <a:t>Katavić</a:t>
            </a:r>
            <a:r>
              <a:rPr b="0" dirty="0">
                <a:solidFill>
                  <a:srgbClr val="0F3460"/>
                </a:solidFill>
              </a:rPr>
              <a:t> I and </a:t>
            </a:r>
            <a:r>
              <a:rPr b="0" dirty="0" err="1">
                <a:solidFill>
                  <a:srgbClr val="0F3460"/>
                </a:solidFill>
              </a:rPr>
              <a:t>Stepanić</a:t>
            </a:r>
            <a:r>
              <a:rPr b="0" dirty="0">
                <a:solidFill>
                  <a:srgbClr val="0F3460"/>
                </a:solidFill>
              </a:rPr>
              <a:t> J 2024 Problem Solving as a Key for Sustainable Future, Proceedings of the 27th International Multiconference Information Society: IS 2024, pp 85–88.</a:t>
            </a:r>
          </a:p>
        </p:txBody>
      </p:sp>
      <p:sp>
        <p:nvSpPr>
          <p:cNvPr id="5" name="TextBox 4"/>
          <p:cNvSpPr txBox="1"/>
          <p:nvPr/>
        </p:nvSpPr>
        <p:spPr>
          <a:xfrm>
            <a:off x="914400" y="3193190"/>
            <a:ext cx="10241280" cy="646331"/>
          </a:xfrm>
          <a:prstGeom prst="rect">
            <a:avLst/>
          </a:prstGeom>
          <a:noFill/>
        </p:spPr>
        <p:txBody>
          <a:bodyPr wrap="square" lIns="36576" rIns="36576">
            <a:spAutoFit/>
          </a:bodyPr>
          <a:lstStyle/>
          <a:p>
            <a:r>
              <a:rPr b="0" dirty="0">
                <a:solidFill>
                  <a:srgbClr val="0F3460"/>
                </a:solidFill>
              </a:rPr>
              <a:t>Greene J C, </a:t>
            </a:r>
            <a:r>
              <a:rPr b="0" dirty="0" err="1">
                <a:solidFill>
                  <a:srgbClr val="0F3460"/>
                </a:solidFill>
              </a:rPr>
              <a:t>Caracelli</a:t>
            </a:r>
            <a:r>
              <a:rPr b="0" dirty="0">
                <a:solidFill>
                  <a:srgbClr val="0F3460"/>
                </a:solidFill>
              </a:rPr>
              <a:t> V J and Graham W F 1989 Toward a conceptual framework for mixed-method evaluation designs. Educational Evaluation and Policy Analysis 11(3), 255–274.</a:t>
            </a:r>
          </a:p>
        </p:txBody>
      </p:sp>
      <p:sp>
        <p:nvSpPr>
          <p:cNvPr id="6" name="TextBox 5"/>
          <p:cNvSpPr txBox="1"/>
          <p:nvPr/>
        </p:nvSpPr>
        <p:spPr>
          <a:xfrm>
            <a:off x="896112" y="4093614"/>
            <a:ext cx="10241280" cy="369332"/>
          </a:xfrm>
          <a:prstGeom prst="rect">
            <a:avLst/>
          </a:prstGeom>
          <a:noFill/>
        </p:spPr>
        <p:txBody>
          <a:bodyPr wrap="square" lIns="36576" rIns="36576">
            <a:spAutoFit/>
          </a:bodyPr>
          <a:lstStyle/>
          <a:p>
            <a:r>
              <a:rPr b="0" dirty="0" err="1">
                <a:solidFill>
                  <a:srgbClr val="0F3460"/>
                </a:solidFill>
              </a:rPr>
              <a:t>Etkina</a:t>
            </a:r>
            <a:r>
              <a:rPr b="0" dirty="0">
                <a:solidFill>
                  <a:srgbClr val="0F3460"/>
                </a:solidFill>
              </a:rPr>
              <a:t> E et al. 2006 Scientific abilities and their assessment. Phys. Rev. ST Phys. Educ. Res. 2, 020103.</a:t>
            </a:r>
          </a:p>
        </p:txBody>
      </p:sp>
      <p:sp>
        <p:nvSpPr>
          <p:cNvPr id="8" name="TextBox 7"/>
          <p:cNvSpPr txBox="1"/>
          <p:nvPr/>
        </p:nvSpPr>
        <p:spPr>
          <a:xfrm>
            <a:off x="896112" y="4676813"/>
            <a:ext cx="10241280" cy="646331"/>
          </a:xfrm>
          <a:prstGeom prst="rect">
            <a:avLst/>
          </a:prstGeom>
          <a:noFill/>
        </p:spPr>
        <p:txBody>
          <a:bodyPr wrap="square" lIns="36576" rIns="36576">
            <a:spAutoFit/>
          </a:bodyPr>
          <a:lstStyle/>
          <a:p>
            <a:r>
              <a:rPr b="0" dirty="0">
                <a:solidFill>
                  <a:srgbClr val="0F3460"/>
                </a:solidFill>
              </a:rPr>
              <a:t>Erceg N, </a:t>
            </a:r>
            <a:r>
              <a:rPr b="0" dirty="0" err="1">
                <a:solidFill>
                  <a:srgbClr val="0F3460"/>
                </a:solidFill>
              </a:rPr>
              <a:t>Aviani</a:t>
            </a:r>
            <a:r>
              <a:rPr b="0" dirty="0">
                <a:solidFill>
                  <a:srgbClr val="0F3460"/>
                </a:solidFill>
              </a:rPr>
              <a:t> I and </a:t>
            </a:r>
            <a:r>
              <a:rPr b="0" dirty="0" err="1">
                <a:solidFill>
                  <a:srgbClr val="0F3460"/>
                </a:solidFill>
              </a:rPr>
              <a:t>Mešić</a:t>
            </a:r>
            <a:r>
              <a:rPr b="0" dirty="0">
                <a:solidFill>
                  <a:srgbClr val="0F3460"/>
                </a:solidFill>
              </a:rPr>
              <a:t> V 2013 Probing students' critical thinking processes by presenting ill-defined physics problems. </a:t>
            </a:r>
            <a:r>
              <a:rPr b="0" dirty="0" err="1">
                <a:solidFill>
                  <a:srgbClr val="0F3460"/>
                </a:solidFill>
              </a:rPr>
              <a:t>Revista</a:t>
            </a:r>
            <a:r>
              <a:rPr b="0" dirty="0">
                <a:solidFill>
                  <a:srgbClr val="0F3460"/>
                </a:solidFill>
              </a:rPr>
              <a:t> Mexicana de </a:t>
            </a:r>
            <a:r>
              <a:rPr b="0" dirty="0" err="1">
                <a:solidFill>
                  <a:srgbClr val="0F3460"/>
                </a:solidFill>
              </a:rPr>
              <a:t>Física</a:t>
            </a:r>
            <a:r>
              <a:rPr b="0" dirty="0">
                <a:solidFill>
                  <a:srgbClr val="0F3460"/>
                </a:solidFill>
              </a:rPr>
              <a:t> E 59, 65–76.</a:t>
            </a:r>
          </a:p>
        </p:txBody>
      </p:sp>
      <p:sp>
        <p:nvSpPr>
          <p:cNvPr id="11" name="Rectangle 10"/>
          <p:cNvSpPr/>
          <p:nvPr/>
        </p:nvSpPr>
        <p:spPr>
          <a:xfrm>
            <a:off x="594360" y="6510528"/>
            <a:ext cx="10972800" cy="10972"/>
          </a:xfrm>
          <a:prstGeom prst="rect">
            <a:avLst/>
          </a:prstGeom>
          <a:solidFill>
            <a:srgbClr val="D7DFE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2" name="TextBox 11"/>
          <p:cNvSpPr txBox="1"/>
          <p:nvPr/>
        </p:nvSpPr>
        <p:spPr>
          <a:xfrm>
            <a:off x="11296767" y="6537960"/>
            <a:ext cx="316113" cy="246221"/>
          </a:xfrm>
          <a:prstGeom prst="rect">
            <a:avLst/>
          </a:prstGeom>
          <a:noFill/>
        </p:spPr>
        <p:txBody>
          <a:bodyPr wrap="none">
            <a:spAutoFit/>
          </a:bodyPr>
          <a:lstStyle/>
          <a:p>
            <a:pPr algn="r">
              <a:defRPr sz="800">
                <a:solidFill>
                  <a:srgbClr val="5C676F"/>
                </a:solidFill>
              </a:defRPr>
            </a:pPr>
            <a:r>
              <a:rPr sz="1000"/>
              <a:t>12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TotalTime>
  <Words>1763</Words>
  <Application>Microsoft Office PowerPoint</Application>
  <PresentationFormat>Widescreen</PresentationFormat>
  <Paragraphs>160</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Korisnik</dc:creator>
  <cp:keywords/>
  <dc:description>generated using python-pptx</dc:description>
  <cp:lastModifiedBy>R1</cp:lastModifiedBy>
  <cp:revision>9</cp:revision>
  <dcterms:created xsi:type="dcterms:W3CDTF">2013-01-27T09:14:16Z</dcterms:created>
  <dcterms:modified xsi:type="dcterms:W3CDTF">2026-10-01T06:42:03Z</dcterms:modified>
  <cp:category/>
</cp:coreProperties>
</file>