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2"/>
  </p:notesMasterIdLst>
  <p:sldIdLst>
    <p:sldId id="256" r:id="rId2"/>
    <p:sldId id="265" r:id="rId3"/>
    <p:sldId id="257" r:id="rId4"/>
    <p:sldId id="258" r:id="rId5"/>
    <p:sldId id="262" r:id="rId6"/>
    <p:sldId id="259" r:id="rId7"/>
    <p:sldId id="260" r:id="rId8"/>
    <p:sldId id="261" r:id="rId9"/>
    <p:sldId id="263" r:id="rId10"/>
    <p:sldId id="264" r:id="rId11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457B66-380D-4677-AD3F-9FFDD43A4FB3}" v="24" dt="2026-10-01T04:06:01.564"/>
    <p1510:client id="{ACFC6AA1-EB1B-4832-AE8D-D6C53FD82F27}" v="5" dt="2026-09-30T08:09:34.3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nježana Boranić" userId="2ba91d21-941a-4272-a636-537c972f96d0" providerId="ADAL" clId="{F905A838-6713-48B1-A358-B5BBAD80A643}"/>
    <pc:docChg chg="undo custSel modSld">
      <pc:chgData name="Snježana Boranić" userId="2ba91d21-941a-4272-a636-537c972f96d0" providerId="ADAL" clId="{F905A838-6713-48B1-A358-B5BBAD80A643}" dt="2026-09-30T08:09:51.387" v="177" actId="255"/>
      <pc:docMkLst>
        <pc:docMk/>
      </pc:docMkLst>
      <pc:sldChg chg="addSp delSp modSp mod setBg">
        <pc:chgData name="Snježana Boranić" userId="2ba91d21-941a-4272-a636-537c972f96d0" providerId="ADAL" clId="{F905A838-6713-48B1-A358-B5BBAD80A643}" dt="2026-09-30T08:09:51.387" v="177" actId="255"/>
        <pc:sldMkLst>
          <pc:docMk/>
          <pc:sldMk cId="3403630741" sldId="256"/>
        </pc:sldMkLst>
        <pc:spChg chg="mod">
          <ac:chgData name="Snježana Boranić" userId="2ba91d21-941a-4272-a636-537c972f96d0" providerId="ADAL" clId="{F905A838-6713-48B1-A358-B5BBAD80A643}" dt="2026-09-30T08:09:43.399" v="175" actId="14100"/>
          <ac:spMkLst>
            <pc:docMk/>
            <pc:sldMk cId="3403630741" sldId="256"/>
            <ac:spMk id="2" creationId="{9FA5FBD0-4271-EDFA-C075-BEDC73E1F2C9}"/>
          </ac:spMkLst>
        </pc:spChg>
        <pc:spChg chg="mod">
          <ac:chgData name="Snježana Boranić" userId="2ba91d21-941a-4272-a636-537c972f96d0" providerId="ADAL" clId="{F905A838-6713-48B1-A358-B5BBAD80A643}" dt="2026-09-30T08:09:51.387" v="177" actId="255"/>
          <ac:spMkLst>
            <pc:docMk/>
            <pc:sldMk cId="3403630741" sldId="256"/>
            <ac:spMk id="3" creationId="{BC7F97A9-2D2B-F1DE-3BBC-59132098FE0D}"/>
          </ac:spMkLst>
        </pc:spChg>
        <pc:spChg chg="add del mod">
          <ac:chgData name="Snježana Boranić" userId="2ba91d21-941a-4272-a636-537c972f96d0" providerId="ADAL" clId="{F905A838-6713-48B1-A358-B5BBAD80A643}" dt="2026-09-30T08:09:31.933" v="167"/>
          <ac:spMkLst>
            <pc:docMk/>
            <pc:sldMk cId="3403630741" sldId="256"/>
            <ac:spMk id="6" creationId="{40305EB2-D7CE-30DB-AE30-466B617266E7}"/>
          </ac:spMkLst>
        </pc:spChg>
        <pc:spChg chg="add del mod">
          <ac:chgData name="Snježana Boranić" userId="2ba91d21-941a-4272-a636-537c972f96d0" providerId="ADAL" clId="{F905A838-6713-48B1-A358-B5BBAD80A643}" dt="2026-09-30T08:09:33.846" v="170"/>
          <ac:spMkLst>
            <pc:docMk/>
            <pc:sldMk cId="3403630741" sldId="256"/>
            <ac:spMk id="7" creationId="{FDED9B68-FD0F-CCAA-14E7-BBCDC622E18C}"/>
          </ac:spMkLst>
        </pc:spChg>
        <pc:spChg chg="add del mod">
          <ac:chgData name="Snježana Boranić" userId="2ba91d21-941a-4272-a636-537c972f96d0" providerId="ADAL" clId="{F905A838-6713-48B1-A358-B5BBAD80A643}" dt="2026-09-30T08:09:34.954" v="173"/>
          <ac:spMkLst>
            <pc:docMk/>
            <pc:sldMk cId="3403630741" sldId="256"/>
            <ac:spMk id="8" creationId="{39438630-96CC-5E24-3BCA-9491BFD09775}"/>
          </ac:spMkLst>
        </pc:spChg>
        <pc:spChg chg="add">
          <ac:chgData name="Snježana Boranić" userId="2ba91d21-941a-4272-a636-537c972f96d0" providerId="ADAL" clId="{F905A838-6713-48B1-A358-B5BBAD80A643}" dt="2026-09-30T07:45:32.481" v="40" actId="26606"/>
          <ac:spMkLst>
            <pc:docMk/>
            <pc:sldMk cId="3403630741" sldId="256"/>
            <ac:spMk id="10" creationId="{E91DC736-0EF8-4F87-9146-EBF1D2EE4D3D}"/>
          </ac:spMkLst>
        </pc:spChg>
        <pc:spChg chg="add">
          <ac:chgData name="Snježana Boranić" userId="2ba91d21-941a-4272-a636-537c972f96d0" providerId="ADAL" clId="{F905A838-6713-48B1-A358-B5BBAD80A643}" dt="2026-09-30T07:45:32.481" v="40" actId="26606"/>
          <ac:spMkLst>
            <pc:docMk/>
            <pc:sldMk cId="3403630741" sldId="256"/>
            <ac:spMk id="12" creationId="{097CD68E-23E3-4007-8847-CD0944C4F7BE}"/>
          </ac:spMkLst>
        </pc:spChg>
        <pc:spChg chg="add">
          <ac:chgData name="Snježana Boranić" userId="2ba91d21-941a-4272-a636-537c972f96d0" providerId="ADAL" clId="{F905A838-6713-48B1-A358-B5BBAD80A643}" dt="2026-09-30T07:45:32.481" v="40" actId="26606"/>
          <ac:spMkLst>
            <pc:docMk/>
            <pc:sldMk cId="3403630741" sldId="256"/>
            <ac:spMk id="14" creationId="{AF2F604E-43BE-4DC3-B983-E071523364F8}"/>
          </ac:spMkLst>
        </pc:spChg>
        <pc:spChg chg="add">
          <ac:chgData name="Snježana Boranić" userId="2ba91d21-941a-4272-a636-537c972f96d0" providerId="ADAL" clId="{F905A838-6713-48B1-A358-B5BBAD80A643}" dt="2026-09-30T07:45:32.481" v="40" actId="26606"/>
          <ac:spMkLst>
            <pc:docMk/>
            <pc:sldMk cId="3403630741" sldId="256"/>
            <ac:spMk id="16" creationId="{08C9B587-E65E-4B52-B37C-ABEBB6E87928}"/>
          </ac:spMkLst>
        </pc:spChg>
        <pc:picChg chg="add mod ord">
          <ac:chgData name="Snježana Boranić" userId="2ba91d21-941a-4272-a636-537c972f96d0" providerId="ADAL" clId="{F905A838-6713-48B1-A358-B5BBAD80A643}" dt="2026-09-30T08:09:28.398" v="164" actId="1076"/>
          <ac:picMkLst>
            <pc:docMk/>
            <pc:sldMk cId="3403630741" sldId="256"/>
            <ac:picMk id="5" creationId="{C7528C39-0AC9-2BFE-8812-6EE641B43CC0}"/>
          </ac:picMkLst>
        </pc:picChg>
      </pc:sldChg>
      <pc:sldChg chg="modSp mod">
        <pc:chgData name="Snježana Boranić" userId="2ba91d21-941a-4272-a636-537c972f96d0" providerId="ADAL" clId="{F905A838-6713-48B1-A358-B5BBAD80A643}" dt="2026-09-30T07:40:02.806" v="18" actId="207"/>
        <pc:sldMkLst>
          <pc:docMk/>
          <pc:sldMk cId="1268279366" sldId="257"/>
        </pc:sldMkLst>
        <pc:spChg chg="mod">
          <ac:chgData name="Snježana Boranić" userId="2ba91d21-941a-4272-a636-537c972f96d0" providerId="ADAL" clId="{F905A838-6713-48B1-A358-B5BBAD80A643}" dt="2026-09-30T07:40:02.806" v="18" actId="207"/>
          <ac:spMkLst>
            <pc:docMk/>
            <pc:sldMk cId="1268279366" sldId="257"/>
            <ac:spMk id="7" creationId="{A3132E2E-A6F0-9F50-9347-2D45C619FD6E}"/>
          </ac:spMkLst>
        </pc:spChg>
        <pc:graphicFrameChg chg="modGraphic">
          <ac:chgData name="Snježana Boranić" userId="2ba91d21-941a-4272-a636-537c972f96d0" providerId="ADAL" clId="{F905A838-6713-48B1-A358-B5BBAD80A643}" dt="2026-09-30T07:39:31.920" v="14" actId="12385"/>
          <ac:graphicFrameMkLst>
            <pc:docMk/>
            <pc:sldMk cId="1268279366" sldId="257"/>
            <ac:graphicFrameMk id="6" creationId="{870A2BA7-6A35-E475-126F-19B95CFB6A1B}"/>
          </ac:graphicFrameMkLst>
        </pc:graphicFrameChg>
      </pc:sldChg>
      <pc:sldChg chg="addSp delSp modSp mod setBg">
        <pc:chgData name="Snježana Boranić" userId="2ba91d21-941a-4272-a636-537c972f96d0" providerId="ADAL" clId="{F905A838-6713-48B1-A358-B5BBAD80A643}" dt="2026-09-30T08:08:53.439" v="154" actId="27636"/>
        <pc:sldMkLst>
          <pc:docMk/>
          <pc:sldMk cId="114194298" sldId="258"/>
        </pc:sldMkLst>
        <pc:spChg chg="mod">
          <ac:chgData name="Snježana Boranić" userId="2ba91d21-941a-4272-a636-537c972f96d0" providerId="ADAL" clId="{F905A838-6713-48B1-A358-B5BBAD80A643}" dt="2026-09-30T08:07:17.711" v="45" actId="26606"/>
          <ac:spMkLst>
            <pc:docMk/>
            <pc:sldMk cId="114194298" sldId="258"/>
            <ac:spMk id="2" creationId="{B7850441-5111-540B-4216-94E59CF0D5C8}"/>
          </ac:spMkLst>
        </pc:spChg>
        <pc:spChg chg="mod ord">
          <ac:chgData name="Snježana Boranić" userId="2ba91d21-941a-4272-a636-537c972f96d0" providerId="ADAL" clId="{F905A838-6713-48B1-A358-B5BBAD80A643}" dt="2026-09-30T08:08:53.439" v="154" actId="27636"/>
          <ac:spMkLst>
            <pc:docMk/>
            <pc:sldMk cId="114194298" sldId="258"/>
            <ac:spMk id="3" creationId="{C9FA25F1-48BF-25B8-D445-0F8C2EDB44CF}"/>
          </ac:spMkLst>
        </pc:spChg>
        <pc:spChg chg="add del">
          <ac:chgData name="Snježana Boranić" userId="2ba91d21-941a-4272-a636-537c972f96d0" providerId="ADAL" clId="{F905A838-6713-48B1-A358-B5BBAD80A643}" dt="2026-09-30T07:38:34.627" v="9" actId="26606"/>
          <ac:spMkLst>
            <pc:docMk/>
            <pc:sldMk cId="114194298" sldId="258"/>
            <ac:spMk id="10" creationId="{E81BF4F6-F2CF-4984-9D14-D6966D92F99F}"/>
          </ac:spMkLst>
        </pc:spChg>
        <pc:spChg chg="add del">
          <ac:chgData name="Snježana Boranić" userId="2ba91d21-941a-4272-a636-537c972f96d0" providerId="ADAL" clId="{F905A838-6713-48B1-A358-B5BBAD80A643}" dt="2026-09-30T08:07:17.711" v="45" actId="26606"/>
          <ac:spMkLst>
            <pc:docMk/>
            <pc:sldMk cId="114194298" sldId="258"/>
            <ac:spMk id="12" creationId="{DC595556-C814-4F1F-B0E5-71812F38A8CD}"/>
          </ac:spMkLst>
        </pc:spChg>
        <pc:spChg chg="add del">
          <ac:chgData name="Snježana Boranić" userId="2ba91d21-941a-4272-a636-537c972f96d0" providerId="ADAL" clId="{F905A838-6713-48B1-A358-B5BBAD80A643}" dt="2026-09-30T08:07:17.711" v="45" actId="26606"/>
          <ac:spMkLst>
            <pc:docMk/>
            <pc:sldMk cId="114194298" sldId="258"/>
            <ac:spMk id="13" creationId="{6CC7D015-0DD8-420F-A568-AC4FEDC41251}"/>
          </ac:spMkLst>
        </pc:spChg>
        <pc:spChg chg="add del">
          <ac:chgData name="Snježana Boranić" userId="2ba91d21-941a-4272-a636-537c972f96d0" providerId="ADAL" clId="{F905A838-6713-48B1-A358-B5BBAD80A643}" dt="2026-09-30T08:07:13.039" v="42" actId="26606"/>
          <ac:spMkLst>
            <pc:docMk/>
            <pc:sldMk cId="114194298" sldId="258"/>
            <ac:spMk id="18" creationId="{04812C46-200A-4DEB-A05E-3ED6C68C2387}"/>
          </ac:spMkLst>
        </pc:spChg>
        <pc:spChg chg="add del">
          <ac:chgData name="Snježana Boranić" userId="2ba91d21-941a-4272-a636-537c972f96d0" providerId="ADAL" clId="{F905A838-6713-48B1-A358-B5BBAD80A643}" dt="2026-09-30T08:07:13.039" v="42" actId="26606"/>
          <ac:spMkLst>
            <pc:docMk/>
            <pc:sldMk cId="114194298" sldId="258"/>
            <ac:spMk id="20" creationId="{D1EA859B-E555-4109-94F3-6700E046E008}"/>
          </ac:spMkLst>
        </pc:spChg>
        <pc:spChg chg="add del">
          <ac:chgData name="Snježana Boranić" userId="2ba91d21-941a-4272-a636-537c972f96d0" providerId="ADAL" clId="{F905A838-6713-48B1-A358-B5BBAD80A643}" dt="2026-09-30T08:07:17.583" v="44" actId="26606"/>
          <ac:spMkLst>
            <pc:docMk/>
            <pc:sldMk cId="114194298" sldId="258"/>
            <ac:spMk id="22" creationId="{9A0D773F-7A7D-4DBB-9DEA-86BB8B8F4BC8}"/>
          </ac:spMkLst>
        </pc:spChg>
        <pc:spChg chg="add del">
          <ac:chgData name="Snježana Boranić" userId="2ba91d21-941a-4272-a636-537c972f96d0" providerId="ADAL" clId="{F905A838-6713-48B1-A358-B5BBAD80A643}" dt="2026-09-30T08:07:17.583" v="44" actId="26606"/>
          <ac:spMkLst>
            <pc:docMk/>
            <pc:sldMk cId="114194298" sldId="258"/>
            <ac:spMk id="23" creationId="{7FF47CB7-972F-479F-A36D-9E72D26EC8DA}"/>
          </ac:spMkLst>
        </pc:spChg>
        <pc:spChg chg="add del">
          <ac:chgData name="Snježana Boranić" userId="2ba91d21-941a-4272-a636-537c972f96d0" providerId="ADAL" clId="{F905A838-6713-48B1-A358-B5BBAD80A643}" dt="2026-09-30T08:07:17.583" v="44" actId="26606"/>
          <ac:spMkLst>
            <pc:docMk/>
            <pc:sldMk cId="114194298" sldId="258"/>
            <ac:spMk id="24" creationId="{0D153B68-5844-490D-8E67-F616D6D721CA}"/>
          </ac:spMkLst>
        </pc:spChg>
        <pc:spChg chg="add">
          <ac:chgData name="Snježana Boranić" userId="2ba91d21-941a-4272-a636-537c972f96d0" providerId="ADAL" clId="{F905A838-6713-48B1-A358-B5BBAD80A643}" dt="2026-09-30T08:07:17.711" v="45" actId="26606"/>
          <ac:spMkLst>
            <pc:docMk/>
            <pc:sldMk cId="114194298" sldId="258"/>
            <ac:spMk id="26" creationId="{AF6CB648-9554-488A-B457-99CAAD1DA528}"/>
          </ac:spMkLst>
        </pc:spChg>
        <pc:spChg chg="add">
          <ac:chgData name="Snježana Boranić" userId="2ba91d21-941a-4272-a636-537c972f96d0" providerId="ADAL" clId="{F905A838-6713-48B1-A358-B5BBAD80A643}" dt="2026-09-30T08:07:17.711" v="45" actId="26606"/>
          <ac:spMkLst>
            <pc:docMk/>
            <pc:sldMk cId="114194298" sldId="258"/>
            <ac:spMk id="27" creationId="{E3ADCBE7-9330-1CDA-00EB-CDD12DB722FF}"/>
          </ac:spMkLst>
        </pc:spChg>
        <pc:picChg chg="add mod ord">
          <ac:chgData name="Snježana Boranić" userId="2ba91d21-941a-4272-a636-537c972f96d0" providerId="ADAL" clId="{F905A838-6713-48B1-A358-B5BBAD80A643}" dt="2026-09-30T08:08:51.542" v="152" actId="14100"/>
          <ac:picMkLst>
            <pc:docMk/>
            <pc:sldMk cId="114194298" sldId="258"/>
            <ac:picMk id="5" creationId="{B57B6BD5-608F-6A68-9865-3BFAD62C6B63}"/>
          </ac:picMkLst>
        </pc:picChg>
      </pc:sldChg>
      <pc:sldChg chg="modSp mod">
        <pc:chgData name="Snježana Boranić" userId="2ba91d21-941a-4272-a636-537c972f96d0" providerId="ADAL" clId="{F905A838-6713-48B1-A358-B5BBAD80A643}" dt="2026-09-30T07:39:43.356" v="15" actId="12385"/>
        <pc:sldMkLst>
          <pc:docMk/>
          <pc:sldMk cId="1720436429" sldId="259"/>
        </pc:sldMkLst>
        <pc:graphicFrameChg chg="modGraphic">
          <ac:chgData name="Snježana Boranić" userId="2ba91d21-941a-4272-a636-537c972f96d0" providerId="ADAL" clId="{F905A838-6713-48B1-A358-B5BBAD80A643}" dt="2026-09-30T07:39:43.356" v="15" actId="12385"/>
          <ac:graphicFrameMkLst>
            <pc:docMk/>
            <pc:sldMk cId="1720436429" sldId="259"/>
            <ac:graphicFrameMk id="4" creationId="{EA865C9B-C908-0360-7816-3ADC18895251}"/>
          </ac:graphicFrameMkLst>
        </pc:graphicFrameChg>
      </pc:sldChg>
      <pc:sldChg chg="addSp modSp mod setBg">
        <pc:chgData name="Snježana Boranić" userId="2ba91d21-941a-4272-a636-537c972f96d0" providerId="ADAL" clId="{F905A838-6713-48B1-A358-B5BBAD80A643}" dt="2026-09-30T07:37:14.601" v="5" actId="26606"/>
        <pc:sldMkLst>
          <pc:docMk/>
          <pc:sldMk cId="132805206" sldId="260"/>
        </pc:sldMkLst>
        <pc:spChg chg="mod">
          <ac:chgData name="Snježana Boranić" userId="2ba91d21-941a-4272-a636-537c972f96d0" providerId="ADAL" clId="{F905A838-6713-48B1-A358-B5BBAD80A643}" dt="2026-09-30T07:37:14.601" v="5" actId="26606"/>
          <ac:spMkLst>
            <pc:docMk/>
            <pc:sldMk cId="132805206" sldId="260"/>
            <ac:spMk id="2" creationId="{2B8E0D44-A746-7BFD-23C4-6DEE60060709}"/>
          </ac:spMkLst>
        </pc:spChg>
        <pc:spChg chg="mod">
          <ac:chgData name="Snježana Boranić" userId="2ba91d21-941a-4272-a636-537c972f96d0" providerId="ADAL" clId="{F905A838-6713-48B1-A358-B5BBAD80A643}" dt="2026-09-30T07:37:14.601" v="5" actId="26606"/>
          <ac:spMkLst>
            <pc:docMk/>
            <pc:sldMk cId="132805206" sldId="260"/>
            <ac:spMk id="3" creationId="{8211F7C8-3358-0BD3-945B-F1514F87F8BD}"/>
          </ac:spMkLst>
        </pc:spChg>
        <pc:spChg chg="add">
          <ac:chgData name="Snježana Boranić" userId="2ba91d21-941a-4272-a636-537c972f96d0" providerId="ADAL" clId="{F905A838-6713-48B1-A358-B5BBAD80A643}" dt="2026-09-30T07:37:14.601" v="5" actId="26606"/>
          <ac:spMkLst>
            <pc:docMk/>
            <pc:sldMk cId="132805206" sldId="260"/>
            <ac:spMk id="10" creationId="{3ECBE1F1-D69B-4AFA-ABD5-8E41720EF6DE}"/>
          </ac:spMkLst>
        </pc:spChg>
        <pc:spChg chg="add">
          <ac:chgData name="Snježana Boranić" userId="2ba91d21-941a-4272-a636-537c972f96d0" providerId="ADAL" clId="{F905A838-6713-48B1-A358-B5BBAD80A643}" dt="2026-09-30T07:37:14.601" v="5" actId="26606"/>
          <ac:spMkLst>
            <pc:docMk/>
            <pc:sldMk cId="132805206" sldId="260"/>
            <ac:spMk id="12" creationId="{603A6265-E10C-4B85-9C20-E75FCAF9CC63}"/>
          </ac:spMkLst>
        </pc:spChg>
        <pc:picChg chg="add mod ord">
          <ac:chgData name="Snježana Boranić" userId="2ba91d21-941a-4272-a636-537c972f96d0" providerId="ADAL" clId="{F905A838-6713-48B1-A358-B5BBAD80A643}" dt="2026-09-30T07:37:14.601" v="5" actId="26606"/>
          <ac:picMkLst>
            <pc:docMk/>
            <pc:sldMk cId="132805206" sldId="260"/>
            <ac:picMk id="5" creationId="{859A53AC-F0AD-235D-DA1D-0CEC216EC274}"/>
          </ac:picMkLst>
        </pc:picChg>
      </pc:sldChg>
      <pc:sldChg chg="modSp mod">
        <pc:chgData name="Snježana Boranić" userId="2ba91d21-941a-4272-a636-537c972f96d0" providerId="ADAL" clId="{F905A838-6713-48B1-A358-B5BBAD80A643}" dt="2026-09-30T07:39:49.763" v="16" actId="12385"/>
        <pc:sldMkLst>
          <pc:docMk/>
          <pc:sldMk cId="2838620658" sldId="261"/>
        </pc:sldMkLst>
        <pc:graphicFrameChg chg="modGraphic">
          <ac:chgData name="Snježana Boranić" userId="2ba91d21-941a-4272-a636-537c972f96d0" providerId="ADAL" clId="{F905A838-6713-48B1-A358-B5BBAD80A643}" dt="2026-09-30T07:39:49.763" v="16" actId="12385"/>
          <ac:graphicFrameMkLst>
            <pc:docMk/>
            <pc:sldMk cId="2838620658" sldId="261"/>
            <ac:graphicFrameMk id="4" creationId="{89B1A0DC-8030-7CED-E4DF-CCBD35FE2EA3}"/>
          </ac:graphicFrameMkLst>
        </pc:graphicFrameChg>
      </pc:sldChg>
      <pc:sldChg chg="addSp modSp mod setBg">
        <pc:chgData name="Snježana Boranić" userId="2ba91d21-941a-4272-a636-537c972f96d0" providerId="ADAL" clId="{F905A838-6713-48B1-A358-B5BBAD80A643}" dt="2026-09-30T07:39:13.723" v="13" actId="26606"/>
        <pc:sldMkLst>
          <pc:docMk/>
          <pc:sldMk cId="2368053347" sldId="262"/>
        </pc:sldMkLst>
        <pc:spChg chg="mod">
          <ac:chgData name="Snježana Boranić" userId="2ba91d21-941a-4272-a636-537c972f96d0" providerId="ADAL" clId="{F905A838-6713-48B1-A358-B5BBAD80A643}" dt="2026-09-30T07:39:13.723" v="13" actId="26606"/>
          <ac:spMkLst>
            <pc:docMk/>
            <pc:sldMk cId="2368053347" sldId="262"/>
            <ac:spMk id="2" creationId="{DEAED41B-564D-C776-5EAB-CD285C1F8B43}"/>
          </ac:spMkLst>
        </pc:spChg>
        <pc:spChg chg="mod ord">
          <ac:chgData name="Snježana Boranić" userId="2ba91d21-941a-4272-a636-537c972f96d0" providerId="ADAL" clId="{F905A838-6713-48B1-A358-B5BBAD80A643}" dt="2026-09-30T07:39:13.723" v="13" actId="26606"/>
          <ac:spMkLst>
            <pc:docMk/>
            <pc:sldMk cId="2368053347" sldId="262"/>
            <ac:spMk id="3" creationId="{684B3637-59C8-6D1B-3AA3-DCC8AD593400}"/>
          </ac:spMkLst>
        </pc:spChg>
        <pc:spChg chg="add">
          <ac:chgData name="Snježana Boranić" userId="2ba91d21-941a-4272-a636-537c972f96d0" providerId="ADAL" clId="{F905A838-6713-48B1-A358-B5BBAD80A643}" dt="2026-09-30T07:39:13.723" v="13" actId="26606"/>
          <ac:spMkLst>
            <pc:docMk/>
            <pc:sldMk cId="2368053347" sldId="262"/>
            <ac:spMk id="7" creationId="{B210AC1D-4063-4C6E-9528-FA9C4C0C18E6}"/>
          </ac:spMkLst>
        </pc:spChg>
        <pc:spChg chg="add">
          <ac:chgData name="Snježana Boranić" userId="2ba91d21-941a-4272-a636-537c972f96d0" providerId="ADAL" clId="{F905A838-6713-48B1-A358-B5BBAD80A643}" dt="2026-09-30T07:39:13.723" v="13" actId="26606"/>
          <ac:spMkLst>
            <pc:docMk/>
            <pc:sldMk cId="2368053347" sldId="262"/>
            <ac:spMk id="12" creationId="{02F8C595-E68C-4306-AED8-DC7826A0A506}"/>
          </ac:spMkLst>
        </pc:spChg>
        <pc:picChg chg="add mod">
          <ac:chgData name="Snježana Boranić" userId="2ba91d21-941a-4272-a636-537c972f96d0" providerId="ADAL" clId="{F905A838-6713-48B1-A358-B5BBAD80A643}" dt="2026-09-30T07:39:13.723" v="13" actId="26606"/>
          <ac:picMkLst>
            <pc:docMk/>
            <pc:sldMk cId="2368053347" sldId="262"/>
            <ac:picMk id="5" creationId="{27473CA4-E0E2-7686-823D-A5D476258B28}"/>
          </ac:picMkLst>
        </pc:picChg>
      </pc:sldChg>
      <pc:sldChg chg="addSp delSp modSp mod">
        <pc:chgData name="Snježana Boranić" userId="2ba91d21-941a-4272-a636-537c972f96d0" providerId="ADAL" clId="{F905A838-6713-48B1-A358-B5BBAD80A643}" dt="2026-09-30T07:41:25.884" v="28" actId="207"/>
        <pc:sldMkLst>
          <pc:docMk/>
          <pc:sldMk cId="2310383499" sldId="263"/>
        </pc:sldMkLst>
        <pc:spChg chg="add del mod">
          <ac:chgData name="Snježana Boranić" userId="2ba91d21-941a-4272-a636-537c972f96d0" providerId="ADAL" clId="{F905A838-6713-48B1-A358-B5BBAD80A643}" dt="2026-09-30T07:41:25.884" v="28" actId="207"/>
          <ac:spMkLst>
            <pc:docMk/>
            <pc:sldMk cId="2310383499" sldId="263"/>
            <ac:spMk id="3" creationId="{7B06FEDA-9BD9-A438-2476-9787D2865741}"/>
          </ac:spMkLst>
        </pc:spChg>
        <pc:spChg chg="add del mod">
          <ac:chgData name="Snježana Boranić" userId="2ba91d21-941a-4272-a636-537c972f96d0" providerId="ADAL" clId="{F905A838-6713-48B1-A358-B5BBAD80A643}" dt="2026-09-30T07:40:38.362" v="22"/>
          <ac:spMkLst>
            <pc:docMk/>
            <pc:sldMk cId="2310383499" sldId="263"/>
            <ac:spMk id="4" creationId="{910D7DB1-C0B3-8E12-365C-E11B480960A8}"/>
          </ac:spMkLst>
        </pc:spChg>
        <pc:spChg chg="add del mod">
          <ac:chgData name="Snježana Boranić" userId="2ba91d21-941a-4272-a636-537c972f96d0" providerId="ADAL" clId="{F905A838-6713-48B1-A358-B5BBAD80A643}" dt="2026-09-30T07:41:06.835" v="27"/>
          <ac:spMkLst>
            <pc:docMk/>
            <pc:sldMk cId="2310383499" sldId="263"/>
            <ac:spMk id="5" creationId="{3D56B34F-00DC-681D-984E-352E14CAA15E}"/>
          </ac:spMkLst>
        </pc:spChg>
        <pc:graphicFrameChg chg="add del">
          <ac:chgData name="Snježana Boranić" userId="2ba91d21-941a-4272-a636-537c972f96d0" providerId="ADAL" clId="{F905A838-6713-48B1-A358-B5BBAD80A643}" dt="2026-09-30T07:40:59.717" v="25" actId="26606"/>
          <ac:graphicFrameMkLst>
            <pc:docMk/>
            <pc:sldMk cId="2310383499" sldId="263"/>
            <ac:graphicFrameMk id="7" creationId="{B777AB87-5362-C384-5B5E-6B07FB0C685D}"/>
          </ac:graphicFrameMkLst>
        </pc:graphicFrameChg>
      </pc:sldChg>
      <pc:sldChg chg="delSp mod">
        <pc:chgData name="Snježana Boranić" userId="2ba91d21-941a-4272-a636-537c972f96d0" providerId="ADAL" clId="{F905A838-6713-48B1-A358-B5BBAD80A643}" dt="2026-09-30T07:39:54.354" v="17" actId="478"/>
        <pc:sldMkLst>
          <pc:docMk/>
          <pc:sldMk cId="4213707886" sldId="264"/>
        </pc:sldMkLst>
        <pc:spChg chg="del">
          <ac:chgData name="Snježana Boranić" userId="2ba91d21-941a-4272-a636-537c972f96d0" providerId="ADAL" clId="{F905A838-6713-48B1-A358-B5BBAD80A643}" dt="2026-09-30T07:39:54.354" v="17" actId="478"/>
          <ac:spMkLst>
            <pc:docMk/>
            <pc:sldMk cId="4213707886" sldId="264"/>
            <ac:spMk id="2" creationId="{4E66B626-8C70-BB17-2FC7-B80F045CCE80}"/>
          </ac:spMkLst>
        </pc:spChg>
      </pc:sldChg>
      <pc:sldChg chg="addSp delSp modSp mod setBg">
        <pc:chgData name="Snježana Boranić" userId="2ba91d21-941a-4272-a636-537c972f96d0" providerId="ADAL" clId="{F905A838-6713-48B1-A358-B5BBAD80A643}" dt="2026-09-30T07:44:19.693" v="35" actId="121"/>
        <pc:sldMkLst>
          <pc:docMk/>
          <pc:sldMk cId="3191893554" sldId="265"/>
        </pc:sldMkLst>
        <pc:spChg chg="mod">
          <ac:chgData name="Snježana Boranić" userId="2ba91d21-941a-4272-a636-537c972f96d0" providerId="ADAL" clId="{F905A838-6713-48B1-A358-B5BBAD80A643}" dt="2026-09-30T07:44:08.511" v="33" actId="26606"/>
          <ac:spMkLst>
            <pc:docMk/>
            <pc:sldMk cId="3191893554" sldId="265"/>
            <ac:spMk id="2" creationId="{FA0A8469-1FB0-EDF7-2293-27EE96F9D863}"/>
          </ac:spMkLst>
        </pc:spChg>
        <pc:spChg chg="mod ord">
          <ac:chgData name="Snježana Boranić" userId="2ba91d21-941a-4272-a636-537c972f96d0" providerId="ADAL" clId="{F905A838-6713-48B1-A358-B5BBAD80A643}" dt="2026-09-30T07:44:19.693" v="35" actId="121"/>
          <ac:spMkLst>
            <pc:docMk/>
            <pc:sldMk cId="3191893554" sldId="265"/>
            <ac:spMk id="3" creationId="{6A11C06F-735C-AE96-38E4-4E64E98C1333}"/>
          </ac:spMkLst>
        </pc:spChg>
        <pc:spChg chg="add">
          <ac:chgData name="Snježana Boranić" userId="2ba91d21-941a-4272-a636-537c972f96d0" providerId="ADAL" clId="{F905A838-6713-48B1-A358-B5BBAD80A643}" dt="2026-09-30T07:44:08.511" v="33" actId="26606"/>
          <ac:spMkLst>
            <pc:docMk/>
            <pc:sldMk cId="3191893554" sldId="265"/>
            <ac:spMk id="9" creationId="{B210AC1D-4063-4C6E-9528-FA9C4C0C18E6}"/>
          </ac:spMkLst>
        </pc:spChg>
        <pc:spChg chg="add">
          <ac:chgData name="Snježana Boranić" userId="2ba91d21-941a-4272-a636-537c972f96d0" providerId="ADAL" clId="{F905A838-6713-48B1-A358-B5BBAD80A643}" dt="2026-09-30T07:44:08.511" v="33" actId="26606"/>
          <ac:spMkLst>
            <pc:docMk/>
            <pc:sldMk cId="3191893554" sldId="265"/>
            <ac:spMk id="10" creationId="{02F8C595-E68C-4306-AED8-DC7826A0A506}"/>
          </ac:spMkLst>
        </pc:spChg>
        <pc:spChg chg="add del">
          <ac:chgData name="Snježana Boranić" userId="2ba91d21-941a-4272-a636-537c972f96d0" providerId="ADAL" clId="{F905A838-6713-48B1-A358-B5BBAD80A643}" dt="2026-09-30T07:43:57.096" v="32" actId="26606"/>
          <ac:spMkLst>
            <pc:docMk/>
            <pc:sldMk cId="3191893554" sldId="265"/>
            <ac:spMk id="12" creationId="{04812C46-200A-4DEB-A05E-3ED6C68C2387}"/>
          </ac:spMkLst>
        </pc:spChg>
        <pc:spChg chg="add del">
          <ac:chgData name="Snježana Boranić" userId="2ba91d21-941a-4272-a636-537c972f96d0" providerId="ADAL" clId="{F905A838-6713-48B1-A358-B5BBAD80A643}" dt="2026-09-30T07:43:57.096" v="32" actId="26606"/>
          <ac:spMkLst>
            <pc:docMk/>
            <pc:sldMk cId="3191893554" sldId="265"/>
            <ac:spMk id="14" creationId="{D1EA859B-E555-4109-94F3-6700E046E008}"/>
          </ac:spMkLst>
        </pc:spChg>
        <pc:picChg chg="add del mod">
          <ac:chgData name="Snježana Boranić" userId="2ba91d21-941a-4272-a636-537c972f96d0" providerId="ADAL" clId="{F905A838-6713-48B1-A358-B5BBAD80A643}" dt="2026-09-30T07:36:52.257" v="3" actId="21"/>
          <ac:picMkLst>
            <pc:docMk/>
            <pc:sldMk cId="3191893554" sldId="265"/>
            <ac:picMk id="5" creationId="{D1A0DB99-D05E-6C4C-7234-3297057C0C81}"/>
          </ac:picMkLst>
        </pc:picChg>
        <pc:picChg chg="add mod ord">
          <ac:chgData name="Snježana Boranić" userId="2ba91d21-941a-4272-a636-537c972f96d0" providerId="ADAL" clId="{F905A838-6713-48B1-A358-B5BBAD80A643}" dt="2026-09-30T07:44:08.511" v="33" actId="26606"/>
          <ac:picMkLst>
            <pc:docMk/>
            <pc:sldMk cId="3191893554" sldId="265"/>
            <ac:picMk id="7" creationId="{9D3702D8-6DC8-3092-2CA4-2D7431E99967}"/>
          </ac:picMkLst>
        </pc:picChg>
      </pc:sldChg>
    </pc:docChg>
  </pc:docChgLst>
  <pc:docChgLst>
    <pc:chgData name="Snježana Boranić" userId="2ba91d21-941a-4272-a636-537c972f96d0" providerId="ADAL" clId="{9EC54AFF-BBA8-4003-9D02-D806C01405B3}"/>
    <pc:docChg chg="undo custSel addSld modSld modNotesMaster">
      <pc:chgData name="Snježana Boranić" userId="2ba91d21-941a-4272-a636-537c972f96d0" providerId="ADAL" clId="{9EC54AFF-BBA8-4003-9D02-D806C01405B3}" dt="2026-10-01T04:06:01.564" v="4682"/>
      <pc:docMkLst>
        <pc:docMk/>
      </pc:docMkLst>
      <pc:sldChg chg="modSp mod">
        <pc:chgData name="Snježana Boranić" userId="2ba91d21-941a-4272-a636-537c972f96d0" providerId="ADAL" clId="{9EC54AFF-BBA8-4003-9D02-D806C01405B3}" dt="2026-09-30T17:19:48.116" v="3489" actId="20577"/>
        <pc:sldMkLst>
          <pc:docMk/>
          <pc:sldMk cId="3403630741" sldId="256"/>
        </pc:sldMkLst>
        <pc:spChg chg="mod">
          <ac:chgData name="Snježana Boranić" userId="2ba91d21-941a-4272-a636-537c972f96d0" providerId="ADAL" clId="{9EC54AFF-BBA8-4003-9D02-D806C01405B3}" dt="2026-09-30T05:11:06.913" v="3487" actId="1076"/>
          <ac:spMkLst>
            <pc:docMk/>
            <pc:sldMk cId="3403630741" sldId="256"/>
            <ac:spMk id="2" creationId="{9FA5FBD0-4271-EDFA-C075-BEDC73E1F2C9}"/>
          </ac:spMkLst>
        </pc:spChg>
        <pc:spChg chg="mod">
          <ac:chgData name="Snježana Boranić" userId="2ba91d21-941a-4272-a636-537c972f96d0" providerId="ADAL" clId="{9EC54AFF-BBA8-4003-9D02-D806C01405B3}" dt="2026-09-30T17:19:48.116" v="3489" actId="20577"/>
          <ac:spMkLst>
            <pc:docMk/>
            <pc:sldMk cId="3403630741" sldId="256"/>
            <ac:spMk id="3" creationId="{BC7F97A9-2D2B-F1DE-3BBC-59132098FE0D}"/>
          </ac:spMkLst>
        </pc:spChg>
      </pc:sldChg>
      <pc:sldChg chg="modSp mod">
        <pc:chgData name="Snježana Boranić" userId="2ba91d21-941a-4272-a636-537c972f96d0" providerId="ADAL" clId="{9EC54AFF-BBA8-4003-9D02-D806C01405B3}" dt="2026-09-30T17:23:06.336" v="3643" actId="1076"/>
        <pc:sldMkLst>
          <pc:docMk/>
          <pc:sldMk cId="1268279366" sldId="257"/>
        </pc:sldMkLst>
        <pc:spChg chg="mod">
          <ac:chgData name="Snježana Boranić" userId="2ba91d21-941a-4272-a636-537c972f96d0" providerId="ADAL" clId="{9EC54AFF-BBA8-4003-9D02-D806C01405B3}" dt="2026-09-30T17:23:06.336" v="3643" actId="1076"/>
          <ac:spMkLst>
            <pc:docMk/>
            <pc:sldMk cId="1268279366" sldId="257"/>
            <ac:spMk id="7" creationId="{A3132E2E-A6F0-9F50-9347-2D45C619FD6E}"/>
          </ac:spMkLst>
        </pc:spChg>
        <pc:graphicFrameChg chg="modGraphic">
          <ac:chgData name="Snježana Boranić" userId="2ba91d21-941a-4272-a636-537c972f96d0" providerId="ADAL" clId="{9EC54AFF-BBA8-4003-9D02-D806C01405B3}" dt="2026-09-30T17:23:03.338" v="3642" actId="790"/>
          <ac:graphicFrameMkLst>
            <pc:docMk/>
            <pc:sldMk cId="1268279366" sldId="257"/>
            <ac:graphicFrameMk id="6" creationId="{870A2BA7-6A35-E475-126F-19B95CFB6A1B}"/>
          </ac:graphicFrameMkLst>
        </pc:graphicFrameChg>
      </pc:sldChg>
      <pc:sldChg chg="modSp mod">
        <pc:chgData name="Snježana Boranić" userId="2ba91d21-941a-4272-a636-537c972f96d0" providerId="ADAL" clId="{9EC54AFF-BBA8-4003-9D02-D806C01405B3}" dt="2026-09-30T17:27:12.746" v="3879" actId="790"/>
        <pc:sldMkLst>
          <pc:docMk/>
          <pc:sldMk cId="114194298" sldId="258"/>
        </pc:sldMkLst>
        <pc:spChg chg="mod">
          <ac:chgData name="Snježana Boranić" userId="2ba91d21-941a-4272-a636-537c972f96d0" providerId="ADAL" clId="{9EC54AFF-BBA8-4003-9D02-D806C01405B3}" dt="2026-09-30T17:24:42.067" v="3659" actId="20577"/>
          <ac:spMkLst>
            <pc:docMk/>
            <pc:sldMk cId="114194298" sldId="258"/>
            <ac:spMk id="2" creationId="{B7850441-5111-540B-4216-94E59CF0D5C8}"/>
          </ac:spMkLst>
        </pc:spChg>
        <pc:spChg chg="mod">
          <ac:chgData name="Snježana Boranić" userId="2ba91d21-941a-4272-a636-537c972f96d0" providerId="ADAL" clId="{9EC54AFF-BBA8-4003-9D02-D806C01405B3}" dt="2026-09-30T17:27:12.746" v="3879" actId="790"/>
          <ac:spMkLst>
            <pc:docMk/>
            <pc:sldMk cId="114194298" sldId="258"/>
            <ac:spMk id="3" creationId="{C9FA25F1-48BF-25B8-D445-0F8C2EDB44CF}"/>
          </ac:spMkLst>
        </pc:spChg>
      </pc:sldChg>
      <pc:sldChg chg="modSp mod setBg">
        <pc:chgData name="Snježana Boranić" userId="2ba91d21-941a-4272-a636-537c972f96d0" providerId="ADAL" clId="{9EC54AFF-BBA8-4003-9D02-D806C01405B3}" dt="2026-09-30T17:30:06.536" v="3984" actId="790"/>
        <pc:sldMkLst>
          <pc:docMk/>
          <pc:sldMk cId="1720436429" sldId="259"/>
        </pc:sldMkLst>
        <pc:spChg chg="mod">
          <ac:chgData name="Snježana Boranić" userId="2ba91d21-941a-4272-a636-537c972f96d0" providerId="ADAL" clId="{9EC54AFF-BBA8-4003-9D02-D806C01405B3}" dt="2026-09-30T17:28:36.572" v="3884" actId="20577"/>
          <ac:spMkLst>
            <pc:docMk/>
            <pc:sldMk cId="1720436429" sldId="259"/>
            <ac:spMk id="2" creationId="{98D183A5-D19E-8CBC-3F28-FDD1D8EE3170}"/>
          </ac:spMkLst>
        </pc:spChg>
        <pc:spChg chg="mod">
          <ac:chgData name="Snježana Boranić" userId="2ba91d21-941a-4272-a636-537c972f96d0" providerId="ADAL" clId="{9EC54AFF-BBA8-4003-9D02-D806C01405B3}" dt="2026-09-30T17:28:48.133" v="3886" actId="20577"/>
          <ac:spMkLst>
            <pc:docMk/>
            <pc:sldMk cId="1720436429" sldId="259"/>
            <ac:spMk id="3" creationId="{F28D1EB6-919D-0A05-728A-378066FDC3E0}"/>
          </ac:spMkLst>
        </pc:spChg>
        <pc:graphicFrameChg chg="modGraphic">
          <ac:chgData name="Snježana Boranić" userId="2ba91d21-941a-4272-a636-537c972f96d0" providerId="ADAL" clId="{9EC54AFF-BBA8-4003-9D02-D806C01405B3}" dt="2026-09-30T17:30:06.536" v="3984" actId="790"/>
          <ac:graphicFrameMkLst>
            <pc:docMk/>
            <pc:sldMk cId="1720436429" sldId="259"/>
            <ac:graphicFrameMk id="4" creationId="{EA865C9B-C908-0360-7816-3ADC18895251}"/>
          </ac:graphicFrameMkLst>
        </pc:graphicFrameChg>
      </pc:sldChg>
      <pc:sldChg chg="modSp mod">
        <pc:chgData name="Snježana Boranić" userId="2ba91d21-941a-4272-a636-537c972f96d0" providerId="ADAL" clId="{9EC54AFF-BBA8-4003-9D02-D806C01405B3}" dt="2026-09-30T17:32:10.335" v="4142" actId="790"/>
        <pc:sldMkLst>
          <pc:docMk/>
          <pc:sldMk cId="132805206" sldId="260"/>
        </pc:sldMkLst>
        <pc:spChg chg="mod">
          <ac:chgData name="Snježana Boranić" userId="2ba91d21-941a-4272-a636-537c972f96d0" providerId="ADAL" clId="{9EC54AFF-BBA8-4003-9D02-D806C01405B3}" dt="2026-09-30T17:32:10.335" v="4142" actId="790"/>
          <ac:spMkLst>
            <pc:docMk/>
            <pc:sldMk cId="132805206" sldId="260"/>
            <ac:spMk id="3" creationId="{8211F7C8-3358-0BD3-945B-F1514F87F8BD}"/>
          </ac:spMkLst>
        </pc:spChg>
      </pc:sldChg>
      <pc:sldChg chg="addSp delSp modSp mod">
        <pc:chgData name="Snježana Boranić" userId="2ba91d21-941a-4272-a636-537c972f96d0" providerId="ADAL" clId="{9EC54AFF-BBA8-4003-9D02-D806C01405B3}" dt="2026-09-30T17:35:13.728" v="4375" actId="20577"/>
        <pc:sldMkLst>
          <pc:docMk/>
          <pc:sldMk cId="2838620658" sldId="261"/>
        </pc:sldMkLst>
        <pc:spChg chg="mod">
          <ac:chgData name="Snježana Boranić" userId="2ba91d21-941a-4272-a636-537c972f96d0" providerId="ADAL" clId="{9EC54AFF-BBA8-4003-9D02-D806C01405B3}" dt="2026-09-30T04:40:19.329" v="618" actId="20577"/>
          <ac:spMkLst>
            <pc:docMk/>
            <pc:sldMk cId="2838620658" sldId="261"/>
            <ac:spMk id="2" creationId="{899991A2-73B1-B9FF-706D-57288373B7FC}"/>
          </ac:spMkLst>
        </pc:spChg>
        <pc:spChg chg="del mod">
          <ac:chgData name="Snježana Boranić" userId="2ba91d21-941a-4272-a636-537c972f96d0" providerId="ADAL" clId="{9EC54AFF-BBA8-4003-9D02-D806C01405B3}" dt="2026-09-30T04:41:15.761" v="637" actId="3680"/>
          <ac:spMkLst>
            <pc:docMk/>
            <pc:sldMk cId="2838620658" sldId="261"/>
            <ac:spMk id="3" creationId="{89806EFA-4185-DBD2-0045-342848B7877E}"/>
          </ac:spMkLst>
        </pc:spChg>
        <pc:graphicFrameChg chg="add mod ord modGraphic">
          <ac:chgData name="Snježana Boranić" userId="2ba91d21-941a-4272-a636-537c972f96d0" providerId="ADAL" clId="{9EC54AFF-BBA8-4003-9D02-D806C01405B3}" dt="2026-09-30T17:35:13.728" v="4375" actId="20577"/>
          <ac:graphicFrameMkLst>
            <pc:docMk/>
            <pc:sldMk cId="2838620658" sldId="261"/>
            <ac:graphicFrameMk id="4" creationId="{89B1A0DC-8030-7CED-E4DF-CCBD35FE2EA3}"/>
          </ac:graphicFrameMkLst>
        </pc:graphicFrameChg>
      </pc:sldChg>
      <pc:sldChg chg="addSp delSp modSp new mod setBg">
        <pc:chgData name="Snježana Boranić" userId="2ba91d21-941a-4272-a636-537c972f96d0" providerId="ADAL" clId="{9EC54AFF-BBA8-4003-9D02-D806C01405B3}" dt="2026-09-30T17:27:59.883" v="3882" actId="20577"/>
        <pc:sldMkLst>
          <pc:docMk/>
          <pc:sldMk cId="2368053347" sldId="262"/>
        </pc:sldMkLst>
        <pc:spChg chg="mod">
          <ac:chgData name="Snježana Boranić" userId="2ba91d21-941a-4272-a636-537c972f96d0" providerId="ADAL" clId="{9EC54AFF-BBA8-4003-9D02-D806C01405B3}" dt="2026-09-30T05:11:21.823" v="3488" actId="255"/>
          <ac:spMkLst>
            <pc:docMk/>
            <pc:sldMk cId="2368053347" sldId="262"/>
            <ac:spMk id="2" creationId="{DEAED41B-564D-C776-5EAB-CD285C1F8B43}"/>
          </ac:spMkLst>
        </pc:spChg>
        <pc:spChg chg="add del mod">
          <ac:chgData name="Snježana Boranić" userId="2ba91d21-941a-4272-a636-537c972f96d0" providerId="ADAL" clId="{9EC54AFF-BBA8-4003-9D02-D806C01405B3}" dt="2026-09-30T17:27:59.883" v="3882" actId="20577"/>
          <ac:spMkLst>
            <pc:docMk/>
            <pc:sldMk cId="2368053347" sldId="262"/>
            <ac:spMk id="3" creationId="{684B3637-59C8-6D1B-3AA3-DCC8AD593400}"/>
          </ac:spMkLst>
        </pc:spChg>
        <pc:spChg chg="add del">
          <ac:chgData name="Snježana Boranić" userId="2ba91d21-941a-4272-a636-537c972f96d0" providerId="ADAL" clId="{9EC54AFF-BBA8-4003-9D02-D806C01405B3}" dt="2026-09-30T05:00:37.947" v="3427" actId="26606"/>
          <ac:spMkLst>
            <pc:docMk/>
            <pc:sldMk cId="2368053347" sldId="262"/>
            <ac:spMk id="10" creationId="{B50AB553-2A96-4A92-96F2-93548E096954}"/>
          </ac:spMkLst>
        </pc:spChg>
        <pc:graphicFrameChg chg="add del">
          <ac:chgData name="Snježana Boranić" userId="2ba91d21-941a-4272-a636-537c972f96d0" providerId="ADAL" clId="{9EC54AFF-BBA8-4003-9D02-D806C01405B3}" dt="2026-09-30T05:00:37.947" v="3427" actId="26606"/>
          <ac:graphicFrameMkLst>
            <pc:docMk/>
            <pc:sldMk cId="2368053347" sldId="262"/>
            <ac:graphicFrameMk id="5" creationId="{63BB194E-67B7-566D-1F83-AAFEB8F6E8BA}"/>
          </ac:graphicFrameMkLst>
        </pc:graphicFrameChg>
        <pc:picChg chg="add del">
          <ac:chgData name="Snježana Boranić" userId="2ba91d21-941a-4272-a636-537c972f96d0" providerId="ADAL" clId="{9EC54AFF-BBA8-4003-9D02-D806C01405B3}" dt="2026-09-30T05:00:37.947" v="3427" actId="26606"/>
          <ac:picMkLst>
            <pc:docMk/>
            <pc:sldMk cId="2368053347" sldId="262"/>
            <ac:picMk id="6" creationId="{C04B8CEE-0D10-85A1-1D22-5B4451D65E36}"/>
          </ac:picMkLst>
        </pc:picChg>
      </pc:sldChg>
      <pc:sldChg chg="modSp new mod">
        <pc:chgData name="Snježana Boranić" userId="2ba91d21-941a-4272-a636-537c972f96d0" providerId="ADAL" clId="{9EC54AFF-BBA8-4003-9D02-D806C01405B3}" dt="2026-09-30T17:39:05.559" v="4681" actId="790"/>
        <pc:sldMkLst>
          <pc:docMk/>
          <pc:sldMk cId="2310383499" sldId="263"/>
        </pc:sldMkLst>
        <pc:spChg chg="mod">
          <ac:chgData name="Snježana Boranić" userId="2ba91d21-941a-4272-a636-537c972f96d0" providerId="ADAL" clId="{9EC54AFF-BBA8-4003-9D02-D806C01405B3}" dt="2026-09-30T05:04:26.312" v="3458" actId="255"/>
          <ac:spMkLst>
            <pc:docMk/>
            <pc:sldMk cId="2310383499" sldId="263"/>
            <ac:spMk id="2" creationId="{A4A0DA4A-547C-8AFA-C162-E3D78EEEAE92}"/>
          </ac:spMkLst>
        </pc:spChg>
        <pc:spChg chg="mod">
          <ac:chgData name="Snježana Boranić" userId="2ba91d21-941a-4272-a636-537c972f96d0" providerId="ADAL" clId="{9EC54AFF-BBA8-4003-9D02-D806C01405B3}" dt="2026-09-30T17:39:05.559" v="4681" actId="790"/>
          <ac:spMkLst>
            <pc:docMk/>
            <pc:sldMk cId="2310383499" sldId="263"/>
            <ac:spMk id="3" creationId="{7B06FEDA-9BD9-A438-2476-9787D2865741}"/>
          </ac:spMkLst>
        </pc:spChg>
      </pc:sldChg>
      <pc:sldChg chg="modSp new mod">
        <pc:chgData name="Snježana Boranić" userId="2ba91d21-941a-4272-a636-537c972f96d0" providerId="ADAL" clId="{9EC54AFF-BBA8-4003-9D02-D806C01405B3}" dt="2026-09-30T04:51:33.844" v="2813" actId="122"/>
        <pc:sldMkLst>
          <pc:docMk/>
          <pc:sldMk cId="4213707886" sldId="264"/>
        </pc:sldMkLst>
        <pc:spChg chg="mod">
          <ac:chgData name="Snježana Boranić" userId="2ba91d21-941a-4272-a636-537c972f96d0" providerId="ADAL" clId="{9EC54AFF-BBA8-4003-9D02-D806C01405B3}" dt="2026-09-30T04:51:33.844" v="2813" actId="122"/>
          <ac:spMkLst>
            <pc:docMk/>
            <pc:sldMk cId="4213707886" sldId="264"/>
            <ac:spMk id="3" creationId="{6691168F-2BF9-34B7-9A2A-840A2B390099}"/>
          </ac:spMkLst>
        </pc:spChg>
      </pc:sldChg>
      <pc:sldChg chg="modSp new mod">
        <pc:chgData name="Snježana Boranić" userId="2ba91d21-941a-4272-a636-537c972f96d0" providerId="ADAL" clId="{9EC54AFF-BBA8-4003-9D02-D806C01405B3}" dt="2026-09-30T04:56:38.417" v="3396" actId="20577"/>
        <pc:sldMkLst>
          <pc:docMk/>
          <pc:sldMk cId="3191893554" sldId="265"/>
        </pc:sldMkLst>
        <pc:spChg chg="mod">
          <ac:chgData name="Snježana Boranić" userId="2ba91d21-941a-4272-a636-537c972f96d0" providerId="ADAL" clId="{9EC54AFF-BBA8-4003-9D02-D806C01405B3}" dt="2026-09-30T04:55:29.293" v="3280" actId="27636"/>
          <ac:spMkLst>
            <pc:docMk/>
            <pc:sldMk cId="3191893554" sldId="265"/>
            <ac:spMk id="2" creationId="{FA0A8469-1FB0-EDF7-2293-27EE96F9D863}"/>
          </ac:spMkLst>
        </pc:spChg>
        <pc:spChg chg="mod">
          <ac:chgData name="Snježana Boranić" userId="2ba91d21-941a-4272-a636-537c972f96d0" providerId="ADAL" clId="{9EC54AFF-BBA8-4003-9D02-D806C01405B3}" dt="2026-09-30T04:56:38.417" v="3396" actId="20577"/>
          <ac:spMkLst>
            <pc:docMk/>
            <pc:sldMk cId="3191893554" sldId="265"/>
            <ac:spMk id="3" creationId="{6A11C06F-735C-AE96-38E4-4E64E98C133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F870A-3FD4-4805-89A2-F952B89F386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759A8-4E01-43D0-A435-F68E17BA3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63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8759A8-4E01-43D0-A435-F68E17BA35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166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8759A8-4E01-43D0-A435-F68E17BA351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302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8759A8-4E01-43D0-A435-F68E17BA351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660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5E957-3B75-B79B-C920-3430C013E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7D57E-9D17-CD47-FCE5-185C28DF82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303F8-42A2-0185-FA8E-C6C936246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F1445-C130-4ADB-845A-724E821B1F09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4B607-76A5-D210-8128-714C358EB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06D33-059D-306B-BE29-1E9E26AFC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DEB4-203F-4066-8A37-C159A1298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797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7A87C-BA0B-662B-9566-E294C7309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677B0-B99B-9A48-6902-BB340C6AD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66BFE-4240-F83C-92B7-245D00E08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F1445-C130-4ADB-845A-724E821B1F09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7CAD2-A1A5-69DB-BA34-21E0E1329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40F22-1E0B-C2B5-17C5-16709E0C2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DEB4-203F-4066-8A37-C159A1298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148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0A231-1A78-8BF0-B908-8CCDE3798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152E5-E335-B6EE-B81A-90159FB3C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E1C96-B35C-703E-C05D-756688389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F1445-C130-4ADB-845A-724E821B1F09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BA633-FF22-C241-7D54-C6DD038D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CE899-65A8-EF41-BF37-1AA76FACF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DEB4-203F-4066-8A37-C159A1298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197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35250-AAD4-052E-4EA9-24E8BA3C9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B9D8C-BD5B-FDFA-0AA4-8ACE633503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6FF227-F845-B76D-8075-B0D9704C7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3A4122-2B5E-24E1-AE13-61C63396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F1445-C130-4ADB-845A-724E821B1F09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22971D-1A65-8EBA-8F6C-654757842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D7A62-4626-E8F5-2496-14D656FF2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DEB4-203F-4066-8A37-C159A1298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430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7548E-F5B8-A3E4-44D0-FF203E87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DE9ADC-CEE4-C0C1-2FF8-1DF4A50FE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E73367-813D-5BC9-D901-B501B7D14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5B8EA2-6E9C-FD6A-937C-405E0AFD0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260448-37D9-39D6-04F7-21020F4832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7C602A-EB79-6749-7180-19D9B3E66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F1445-C130-4ADB-845A-724E821B1F09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1E9BAE-34BA-ED78-5DAB-9669875B4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6B3923-9CBD-68AA-FE9E-52E8363D5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DEB4-203F-4066-8A37-C159A1298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56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4DB28-E868-D4A6-EF28-52634291D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0F2885-974E-0B20-CDCD-04BA520B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F1445-C130-4ADB-845A-724E821B1F09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D9488-0BD5-8CB8-DA04-5315EB2F6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CF275-6809-D9E9-E2F1-FDFD24023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DEB4-203F-4066-8A37-C159A1298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938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1BC954-2CEE-FFD9-B3BD-0F5D4469C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F1445-C130-4ADB-845A-724E821B1F09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74DAE7-ECAC-64B7-0D49-25EEED8F8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BB47BD-ECB3-4F05-5199-BDA9565F6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DEB4-203F-4066-8A37-C159A1298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42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BB2E4-1E26-062E-D483-635675611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A5778-D8B5-22EA-CA08-4D4764AC6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E2DD2-279E-17A3-DD9D-6582813AF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0AF0D-6E89-908A-4FB2-7B824C76A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F1445-C130-4ADB-845A-724E821B1F09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8AEEAC-F009-5143-18B9-D977E7D5D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AE728C-79F0-0ABD-6BAF-F2E7A80F5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DEB4-203F-4066-8A37-C159A1298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886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E6EE4-8649-793E-2751-DB09E19F4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D1DE8-19B7-E0B4-D8F3-7FCCB6D93C2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CC7C5-52CB-B288-6BBD-0DE0773F8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8F270B-369C-6F90-179B-70B57DE7D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F1445-C130-4ADB-845A-724E821B1F09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1186B1-6270-1663-C11D-FC7FA57F7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95D5C-8302-08D1-D595-128AB2B5A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DEB4-203F-4066-8A37-C159A1298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87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AC910-D54E-9E97-D64D-141398D1B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297E03-3549-7571-EE6E-6EE1477F1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44782-FB19-3632-C711-D73FBD87D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F1445-C130-4ADB-845A-724E821B1F09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0166F-9205-277C-2BB4-8910657F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BD3E5-298F-F847-A661-26EAEA004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DEB4-203F-4066-8A37-C159A1298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91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5B391C-36A8-FEF4-A33D-FD4B7F22A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2E1D3C-1ED3-3651-318E-67436F12A6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9F474-62E1-0DA5-DD9C-C4833DE2E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F1445-C130-4ADB-845A-724E821B1F09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C8867-E4B8-0406-18A4-2AF9485BF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7DD01-F816-90F8-045B-63E3A1FFC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DEB4-203F-4066-8A37-C159A1298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6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0B23FF-6E24-DB44-80F5-4A7F40498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9C704-F844-F281-D180-2193CA4E8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D8284-2271-0194-F132-78B97A8BF6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5F1445-C130-4ADB-845A-724E821B1F09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A51AF-5BA5-ACFB-F845-CE6DB5471E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9809F-CB5D-B424-C293-71672355A3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49DEB4-203F-4066-8A37-C159A1298B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12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528C39-0AC9-2BFE-8812-6EE641B43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3818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A5FBD0-4271-EDFA-C075-BEDC73E1F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72592" y="1112722"/>
            <a:ext cx="6863867" cy="2613077"/>
          </a:xfrm>
        </p:spPr>
        <p:txBody>
          <a:bodyPr anchor="b">
            <a:normAutofit/>
          </a:bodyPr>
          <a:lstStyle/>
          <a:p>
            <a:r>
              <a:rPr lang="en-GB" sz="3000" b="1" dirty="0">
                <a:latin typeface="+mn-lt"/>
              </a:rPr>
              <a:t>15. MEĐUNARODNI SIMPOZIJ </a:t>
            </a:r>
            <a:br>
              <a:rPr lang="en-GB" sz="3000" b="1" dirty="0">
                <a:latin typeface="+mn-lt"/>
              </a:rPr>
            </a:br>
            <a:r>
              <a:rPr lang="en-GB" sz="3000" b="1" dirty="0">
                <a:latin typeface="+mn-lt"/>
              </a:rPr>
              <a:t>KOPAČKI RIT</a:t>
            </a:r>
            <a:br>
              <a:rPr lang="en-GB" sz="3000" b="1" dirty="0">
                <a:latin typeface="+mn-lt"/>
              </a:rPr>
            </a:br>
            <a:br>
              <a:rPr lang="en-GB" sz="3000" b="1" dirty="0">
                <a:latin typeface="+mn-lt"/>
              </a:rPr>
            </a:br>
            <a:r>
              <a:rPr lang="en-GB" sz="3000" b="1" dirty="0">
                <a:latin typeface="+mn-lt"/>
              </a:rPr>
              <a:t>JUČER, DANAS, SUTRA</a:t>
            </a:r>
            <a:br>
              <a:rPr lang="en-GB" sz="3000" dirty="0">
                <a:latin typeface="+mn-lt"/>
              </a:rPr>
            </a:br>
            <a:endParaRPr lang="en-GB" sz="30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7F97A9-2D2B-F1DE-3BBC-59132098FE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941" y="5107533"/>
            <a:ext cx="4023359" cy="1208141"/>
          </a:xfrm>
        </p:spPr>
        <p:txBody>
          <a:bodyPr>
            <a:normAutofit/>
          </a:bodyPr>
          <a:lstStyle/>
          <a:p>
            <a:pPr algn="l"/>
            <a:endParaRPr lang="en-GB" sz="2000" dirty="0"/>
          </a:p>
          <a:p>
            <a:pPr algn="l"/>
            <a:endParaRPr lang="en-GB" sz="2000" dirty="0"/>
          </a:p>
          <a:p>
            <a:pPr algn="l"/>
            <a:r>
              <a:rPr lang="en-GB" sz="1400" dirty="0"/>
              <a:t>Osijek, 1. </a:t>
            </a:r>
            <a:r>
              <a:rPr lang="en-GB" sz="1400" dirty="0" err="1"/>
              <a:t>i</a:t>
            </a:r>
            <a:r>
              <a:rPr lang="en-GB" sz="1400" dirty="0"/>
              <a:t> 2. </a:t>
            </a:r>
            <a:r>
              <a:rPr lang="en-GB" sz="1400" dirty="0" err="1"/>
              <a:t>listopada</a:t>
            </a:r>
            <a:r>
              <a:rPr lang="en-GB" sz="1400" dirty="0"/>
              <a:t> 2026.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630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0A8469-1FB0-EDF7-2293-27EE96F9D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762001"/>
            <a:ext cx="4156512" cy="1708244"/>
          </a:xfrm>
        </p:spPr>
        <p:txBody>
          <a:bodyPr anchor="ctr">
            <a:normAutofit/>
          </a:bodyPr>
          <a:lstStyle/>
          <a:p>
            <a:br>
              <a:rPr lang="en-GB" sz="4000" dirty="0"/>
            </a:br>
            <a:endParaRPr lang="en-GB"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3702D8-6DC8-3092-2CA4-2D7431E99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>
            <a:fillRect/>
          </a:stretch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1C06F-735C-AE96-38E4-4E64E98C1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09" y="2470245"/>
            <a:ext cx="4156512" cy="376983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r-HR" sz="2000" noProof="0" dirty="0"/>
              <a:t>Promidžba lokalnih proizvoda Baranje kroz zajedničku marku prepoznatljivosti povezanu s brendom Kopačkog rita</a:t>
            </a:r>
          </a:p>
          <a:p>
            <a:pPr marL="0" indent="0">
              <a:buNone/>
            </a:pPr>
            <a:endParaRPr lang="en-GB" sz="2000" noProof="0" dirty="0"/>
          </a:p>
          <a:p>
            <a:pPr marL="0" indent="0">
              <a:buNone/>
            </a:pPr>
            <a:endParaRPr lang="hr-HR" sz="2000" noProof="0" dirty="0"/>
          </a:p>
          <a:p>
            <a:pPr marL="0" indent="0" algn="r">
              <a:buNone/>
            </a:pPr>
            <a:r>
              <a:rPr lang="hr-HR" sz="1400" noProof="0" dirty="0"/>
              <a:t>Ivo Bašić, Park prirode Kopački rit</a:t>
            </a:r>
          </a:p>
          <a:p>
            <a:pPr marL="0" indent="0" algn="r">
              <a:buNone/>
            </a:pPr>
            <a:r>
              <a:rPr lang="hr-HR" sz="1400" noProof="0" dirty="0"/>
              <a:t>Snježana Boranić Živoder, Institut za turizam 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9189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299E38-A94E-D2D4-9712-5A69F1AA9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>
                <a:latin typeface="+mn-lt"/>
              </a:rPr>
              <a:t>KLJUČNI TRENDOVI KOJI PODUPIRU LOKALNU GASTRONOMSKU MARKU</a:t>
            </a:r>
            <a:endParaRPr lang="en-GB" sz="2400" dirty="0">
              <a:latin typeface="+mn-lt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70A2BA7-6A35-E475-126F-19B95CFB6A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5977571"/>
              </p:ext>
            </p:extLst>
          </p:nvPr>
        </p:nvGraphicFramePr>
        <p:xfrm>
          <a:off x="838200" y="1825625"/>
          <a:ext cx="10515600" cy="369316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029712">
                  <a:extLst>
                    <a:ext uri="{9D8B030D-6E8A-4147-A177-3AD203B41FA5}">
                      <a16:colId xmlns:a16="http://schemas.microsoft.com/office/drawing/2014/main" val="4137362639"/>
                    </a:ext>
                  </a:extLst>
                </a:gridCol>
                <a:gridCol w="7485888">
                  <a:extLst>
                    <a:ext uri="{9D8B030D-6E8A-4147-A177-3AD203B41FA5}">
                      <a16:colId xmlns:a16="http://schemas.microsoft.com/office/drawing/2014/main" val="4130772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-HR" sz="1400" b="1" noProof="0" dirty="0"/>
                        <a:t>Održivost postaje sastavni dio turističkog izbora</a:t>
                      </a:r>
                      <a:endParaRPr lang="hr-HR" sz="1400" b="1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b="0" noProof="0" dirty="0"/>
                        <a:t>Potraga za lokalnim, ekološki prihvatljivim proizvodima i doprinosom lokalnoj zajednici</a:t>
                      </a:r>
                      <a:endParaRPr lang="hr-HR" sz="1400" b="0" noProof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61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b="1" noProof="0" dirty="0"/>
                        <a:t>Raste važnost transparentnosti i provjerljivosti</a:t>
                      </a:r>
                      <a:endParaRPr lang="hr-HR" sz="1400" b="1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noProof="0" dirty="0"/>
                        <a:t>Oznaka podrijetla, </a:t>
                      </a:r>
                      <a:r>
                        <a:rPr lang="hr-HR" sz="1400" noProof="0" dirty="0" err="1"/>
                        <a:t>sljedivost</a:t>
                      </a:r>
                      <a:r>
                        <a:rPr lang="hr-HR" sz="1400" noProof="0" dirty="0"/>
                        <a:t>, standardi i druge vjerodostojne informacije o proizvođaču</a:t>
                      </a:r>
                      <a:endParaRPr lang="hr-HR" sz="1400" noProof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48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b="1" noProof="0" dirty="0"/>
                        <a:t>Autentičnost je važan dio gastronomskog iskustva</a:t>
                      </a:r>
                      <a:endParaRPr lang="hr-HR" sz="1400" b="1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noProof="0" dirty="0"/>
                        <a:t>Gastronomija kao iskustvo lokalne kulture, tradicije, krajolika i načina života</a:t>
                      </a:r>
                      <a:endParaRPr lang="hr-HR" sz="1400" noProof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77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b="1" noProof="0" dirty="0"/>
                        <a:t>‘Priča o hrani’ postaje proizvod</a:t>
                      </a:r>
                      <a:endParaRPr lang="hr-HR" sz="1400" b="1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noProof="0" dirty="0"/>
                        <a:t>Gosti žele znati tko proizvodi, gdje nastaje proizvod, kako se priprema i kako je povezan s lokalitetom koji su posjetili</a:t>
                      </a:r>
                      <a:endParaRPr lang="hr-HR" sz="1400" noProof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59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b="1" noProof="0" dirty="0"/>
                        <a:t>Raste interes za sudjelovanjem u gastronomskim aktivnostima (iskustvo)</a:t>
                      </a:r>
                      <a:endParaRPr lang="hr-HR" sz="1400" b="1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noProof="0" dirty="0"/>
                        <a:t>Degustacije, posjeti proizvođačima i vinarijama, radionice, berbe, kuhanje, susreti s lokalnim domaćinima</a:t>
                      </a:r>
                      <a:endParaRPr lang="hr-HR" sz="1400" noProof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0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b="1" noProof="0" dirty="0"/>
                        <a:t>Hrana se sve više kombinira s drugim motivima putovanja</a:t>
                      </a:r>
                      <a:endParaRPr lang="hr-HR" sz="1400" b="1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noProof="0" dirty="0"/>
                        <a:t>Boravak u prirodi, aktivni odmor, wellness, učenje</a:t>
                      </a:r>
                      <a:endParaRPr lang="hr-HR" sz="1400" noProof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10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b="1" noProof="0" dirty="0"/>
                        <a:t>Rast važnosti digitalnih medija</a:t>
                      </a:r>
                      <a:endParaRPr lang="hr-HR" sz="1400" b="1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noProof="0" dirty="0"/>
                        <a:t>Društvene mreže, internetske rezervacije, ‘priče’</a:t>
                      </a:r>
                      <a:endParaRPr lang="hr-HR" sz="1400" noProof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240224"/>
                  </a:ext>
                </a:extLst>
              </a:tr>
            </a:tbl>
          </a:graphicData>
        </a:graphic>
      </p:graphicFrame>
      <p:sp>
        <p:nvSpPr>
          <p:cNvPr id="7" name="Arrow: Down 6">
            <a:extLst>
              <a:ext uri="{FF2B5EF4-FFF2-40B4-BE49-F238E27FC236}">
                <a16:creationId xmlns:a16="http://schemas.microsoft.com/office/drawing/2014/main" id="{A3132E2E-A6F0-9F50-9347-2D45C619FD6E}"/>
              </a:ext>
            </a:extLst>
          </p:cNvPr>
          <p:cNvSpPr/>
          <p:nvPr/>
        </p:nvSpPr>
        <p:spPr>
          <a:xfrm>
            <a:off x="4294632" y="5574792"/>
            <a:ext cx="1901952" cy="402336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2DBF88-3084-344B-729F-883D769C72B3}"/>
              </a:ext>
            </a:extLst>
          </p:cNvPr>
          <p:cNvSpPr txBox="1"/>
          <p:nvPr/>
        </p:nvSpPr>
        <p:spPr>
          <a:xfrm>
            <a:off x="1603248" y="6033135"/>
            <a:ext cx="8482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BARANJA: lokalna hrana + vino + priroda + iskustvo + autentična priča o prostoru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8279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Slide Background">
            <a:extLst>
              <a:ext uri="{FF2B5EF4-FFF2-40B4-BE49-F238E27FC236}">
                <a16:creationId xmlns:a16="http://schemas.microsoft.com/office/drawing/2014/main" id="{AF6CB648-9554-488A-B457-99CAAD1DA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3ADCBE7-9330-1CDA-00EB-CDD12DB72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290"/>
            <a:ext cx="12192000" cy="1733407"/>
          </a:xfrm>
          <a:prstGeom prst="rect">
            <a:avLst/>
          </a:prstGeom>
          <a:ln>
            <a:noFill/>
          </a:ln>
          <a:effectLst>
            <a:outerShdw blurRad="254000" dist="381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850441-5111-540B-4216-94E59CF0D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240241"/>
            <a:ext cx="10760054" cy="1228299"/>
          </a:xfrm>
        </p:spPr>
        <p:txBody>
          <a:bodyPr>
            <a:normAutofit/>
          </a:bodyPr>
          <a:lstStyle/>
          <a:p>
            <a:r>
              <a:rPr lang="hr-HR" sz="4000" dirty="0">
                <a:latin typeface="+mn-lt"/>
              </a:rPr>
              <a:t>PERCEPCIJA SLAVONIJE NA TRŽIŠT</a:t>
            </a:r>
            <a:r>
              <a:rPr lang="en-GB" sz="4000" dirty="0">
                <a:latin typeface="+mn-lt"/>
              </a:rPr>
              <a:t>IMA</a:t>
            </a:r>
            <a:r>
              <a:rPr lang="hr-HR" sz="4000" dirty="0">
                <a:latin typeface="+mn-lt"/>
              </a:rPr>
              <a:t> </a:t>
            </a:r>
            <a:endParaRPr lang="en-GB" sz="4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A25F1-48BF-25B8-D445-0F8C2EDB4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1" y="2042810"/>
            <a:ext cx="6650675" cy="4114800"/>
          </a:xfrm>
        </p:spPr>
        <p:txBody>
          <a:bodyPr anchor="ctr">
            <a:normAutofit fontScale="85000" lnSpcReduction="20000"/>
          </a:bodyPr>
          <a:lstStyle/>
          <a:p>
            <a:r>
              <a:rPr lang="hr-HR" sz="1500" noProof="0" dirty="0"/>
              <a:t>Asocijacija na hranu (kulen, čvarci, kobasice, vino, rakija) druga najčešća asocijacija (nakon ‘ravnice’)</a:t>
            </a:r>
          </a:p>
          <a:p>
            <a:r>
              <a:rPr lang="hr-HR" sz="1500" noProof="0" dirty="0"/>
              <a:t>Više od tri četvrtine ispitanika slagalo se s tvrdnjom da je ‘Slavonija poznata po dobroj hrani’</a:t>
            </a:r>
          </a:p>
          <a:p>
            <a:r>
              <a:rPr lang="hr-HR" sz="1500" noProof="0" dirty="0"/>
              <a:t>Vina su prepoznatljiva, ali još uvijek manje od hrane</a:t>
            </a:r>
          </a:p>
          <a:p>
            <a:r>
              <a:rPr lang="hr-HR" sz="1500" noProof="0" dirty="0"/>
              <a:t>Gastronomske i vinske ture motivirale bi skoro polovicu (46,8 %) ispitanika na posjet i boravak u Slavoniji</a:t>
            </a:r>
          </a:p>
          <a:p>
            <a:r>
              <a:rPr lang="hr-HR" sz="1500" noProof="0" dirty="0"/>
              <a:t>Interes za gastronomske i vinske ture iskazalo je oko dvije trećine ispitanika iz Slovenije, te oko 30 % ispitanika iz Njemačke i Mađarske</a:t>
            </a:r>
          </a:p>
          <a:p>
            <a:r>
              <a:rPr lang="hr-HR" sz="1500" noProof="0" dirty="0"/>
              <a:t>Interes za duljim boravkom (3 do 5 dana)</a:t>
            </a:r>
          </a:p>
          <a:p>
            <a:r>
              <a:rPr lang="hr-HR" sz="1500" noProof="0" dirty="0"/>
              <a:t>Ovi nalazi o Slavoniji pružaju širi tržišni kontekst</a:t>
            </a:r>
          </a:p>
          <a:p>
            <a:r>
              <a:rPr lang="hr-HR" sz="1500" noProof="0" dirty="0"/>
              <a:t>ZAKLJUČCI: </a:t>
            </a:r>
          </a:p>
          <a:p>
            <a:pPr lvl="1"/>
            <a:r>
              <a:rPr lang="hr-HR" sz="1500" noProof="0" dirty="0"/>
              <a:t>Hrana je snažan element mentalne slike Slavonije – zajednička marka ne mora stvarati gastronomsku asocijaciju iznova, već je treba diferencirati i povezati s dokazivim podrijetlom i kvalitetom</a:t>
            </a:r>
          </a:p>
          <a:p>
            <a:pPr lvl="1"/>
            <a:r>
              <a:rPr lang="hr-HR" sz="1500" noProof="0" dirty="0"/>
              <a:t>Interes nije ograničen samo na domaće tržište već je relevantan i na bliskim emitivnim tržištima</a:t>
            </a:r>
          </a:p>
          <a:p>
            <a:pPr lvl="1"/>
            <a:r>
              <a:rPr lang="hr-HR" sz="1500" noProof="0" dirty="0"/>
              <a:t>Proizvod nije dio samo jednog obroka, već može biti dio višednevnog putovanja – degustacija, kupnja na OPG-u, hotelski doručak, jelovnik u restoranima, suvenir, ‘poklon-paket’ </a:t>
            </a:r>
          </a:p>
          <a:p>
            <a:pPr marL="457200" lvl="1" indent="0">
              <a:buNone/>
            </a:pPr>
            <a:r>
              <a:rPr lang="hr-HR" sz="1000" i="1" noProof="0" dirty="0"/>
              <a:t>(Strateški marketinški plan turizma Slavonije s planom </a:t>
            </a:r>
            <a:r>
              <a:rPr lang="hr-HR" sz="1000" i="1" noProof="0" dirty="0" err="1"/>
              <a:t>brendiranja</a:t>
            </a:r>
            <a:r>
              <a:rPr lang="hr-HR" sz="1000" i="1" noProof="0" dirty="0"/>
              <a:t> za razdoblje 2019. – 2025.)</a:t>
            </a:r>
            <a:endParaRPr lang="en-GB" sz="1000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7B6BD5-608F-6A68-9865-3BFAD62C6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1" b="21329"/>
          <a:stretch>
            <a:fillRect/>
          </a:stretch>
        </p:blipFill>
        <p:spPr>
          <a:xfrm>
            <a:off x="7607146" y="2739630"/>
            <a:ext cx="3914709" cy="220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4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ED41B-564D-C776-5EAB-CD285C1F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762001"/>
            <a:ext cx="4156512" cy="1708244"/>
          </a:xfrm>
        </p:spPr>
        <p:txBody>
          <a:bodyPr anchor="ctr">
            <a:normAutofit/>
          </a:bodyPr>
          <a:lstStyle/>
          <a:p>
            <a:r>
              <a:rPr lang="en-GB" sz="3400">
                <a:latin typeface="+mn-lt"/>
              </a:rPr>
              <a:t>VAŽNOST  ENOGASTRONOMIJE ZA SLAVONIJU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473CA4-E0E2-7686-823D-A5D476258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/>
          <a:stretch>
            <a:fillRect/>
          </a:stretch>
        </p:blipFill>
        <p:spPr>
          <a:xfrm rot="5400000">
            <a:off x="-381001" y="380998"/>
            <a:ext cx="6858002" cy="609600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B3637-59C8-6D1B-3AA3-DCC8AD593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09" y="2470245"/>
            <a:ext cx="4156512" cy="3769835"/>
          </a:xfrm>
        </p:spPr>
        <p:txBody>
          <a:bodyPr anchor="ctr">
            <a:normAutofit/>
          </a:bodyPr>
          <a:lstStyle/>
          <a:p>
            <a:r>
              <a:rPr lang="hr-HR" sz="1700" noProof="0" dirty="0"/>
              <a:t>Primarni turistički proizvodi Slavonije</a:t>
            </a:r>
          </a:p>
          <a:p>
            <a:r>
              <a:rPr lang="hr-HR" sz="1700" noProof="0" dirty="0"/>
              <a:t>Proizvodi s iznimnim potencijalom s obzirom na resurse i atrakcije te rast interesa tržišta (gastronomija među prvih pet motiva dolaska u Hrvatsku)</a:t>
            </a:r>
          </a:p>
          <a:p>
            <a:r>
              <a:rPr lang="hr-HR" sz="1700" noProof="0" dirty="0"/>
              <a:t>Razvoj zajedničke marke lokalnih proizvoda uklapa se</a:t>
            </a:r>
            <a:r>
              <a:rPr lang="en-GB" sz="1700" noProof="0" dirty="0"/>
              <a:t> u</a:t>
            </a:r>
            <a:r>
              <a:rPr lang="hr-HR" sz="1700" noProof="0" dirty="0"/>
              <a:t> razvojne prioritete destinacije</a:t>
            </a:r>
          </a:p>
          <a:p>
            <a:r>
              <a:rPr lang="hr-HR" sz="1700" noProof="0" dirty="0"/>
              <a:t>Zajednička marka može operativno povezati poljoprivredu, gastronomiju, vinarstvo, turizam i zaštitu prirode u prepoznatljiv tržišni resurs</a:t>
            </a:r>
          </a:p>
        </p:txBody>
      </p:sp>
    </p:spTree>
    <p:extLst>
      <p:ext uri="{BB962C8B-B14F-4D97-AF65-F5344CB8AC3E}">
        <p14:creationId xmlns:p14="http://schemas.microsoft.com/office/powerpoint/2010/main" val="2368053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183A5-D19E-8CBC-3F28-FDD1D8EE3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>
                <a:latin typeface="+mn-lt"/>
              </a:rPr>
              <a:t>PREDNOSTI ZAJEDNIČKE MARKE LOKALNIH PROIZVODA BARANJ</a:t>
            </a:r>
            <a:r>
              <a:rPr lang="en-GB" sz="2400" dirty="0">
                <a:latin typeface="+mn-lt"/>
              </a:rPr>
              <a:t>E</a:t>
            </a:r>
            <a:r>
              <a:rPr lang="hr-HR" sz="2400" dirty="0">
                <a:latin typeface="+mn-lt"/>
              </a:rPr>
              <a:t> I PP KOPAČKI RIT</a:t>
            </a:r>
            <a:endParaRPr lang="en-GB" sz="24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D1EB6-919D-0A05-728A-378066FDC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endParaRPr lang="hr-HR" sz="2400" dirty="0"/>
          </a:p>
          <a:p>
            <a:r>
              <a:rPr lang="hr-HR" sz="2200" dirty="0"/>
              <a:t>Zajednička marka može povećati broj ‘kontaktnih točaka’ s lokalni</a:t>
            </a:r>
            <a:r>
              <a:rPr lang="en-GB" sz="2200" dirty="0"/>
              <a:t>m</a:t>
            </a:r>
            <a:r>
              <a:rPr lang="hr-HR" sz="2200" dirty="0"/>
              <a:t> proizvodima tijekom boravka i olakšati prepoznavanje proizvoda na različitim prodajnim mjestima </a:t>
            </a:r>
          </a:p>
          <a:p>
            <a:r>
              <a:rPr lang="hr-HR" sz="2200" dirty="0"/>
              <a:t>Zajednička marka može povezati dva postojeća izvora vrijednosti – ‘okus mjesta’ i ‘doživljaj prirode’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865C9B-C908-0360-7816-3ADC188952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977319"/>
              </p:ext>
            </p:extLst>
          </p:nvPr>
        </p:nvGraphicFramePr>
        <p:xfrm>
          <a:off x="943864" y="1690688"/>
          <a:ext cx="9955784" cy="249726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77892">
                  <a:extLst>
                    <a:ext uri="{9D8B030D-6E8A-4147-A177-3AD203B41FA5}">
                      <a16:colId xmlns:a16="http://schemas.microsoft.com/office/drawing/2014/main" val="4281968863"/>
                    </a:ext>
                  </a:extLst>
                </a:gridCol>
                <a:gridCol w="4977892">
                  <a:extLst>
                    <a:ext uri="{9D8B030D-6E8A-4147-A177-3AD203B41FA5}">
                      <a16:colId xmlns:a16="http://schemas.microsoft.com/office/drawing/2014/main" val="522036958"/>
                    </a:ext>
                  </a:extLst>
                </a:gridCol>
              </a:tblGrid>
              <a:tr h="38870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BARANJA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KOPAČKI RIT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416420"/>
                  </a:ext>
                </a:extLst>
              </a:tr>
              <a:tr h="2108564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r-HR" noProof="0" dirty="0"/>
                        <a:t>Baranja objedinjuje ključne elemente suvremenog </a:t>
                      </a:r>
                      <a:r>
                        <a:rPr lang="hr-HR" noProof="0" dirty="0" err="1"/>
                        <a:t>gastroturističkog</a:t>
                      </a:r>
                      <a:r>
                        <a:rPr lang="hr-HR" noProof="0" dirty="0"/>
                        <a:t> iskustva: vinogorja, lokalne proizvođače, tradicijsku hranu, ruralni krajolik i prirodu (prepoznatljivost)</a:t>
                      </a:r>
                    </a:p>
                    <a:p>
                      <a:endParaRPr lang="hr-H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noProof="0" dirty="0"/>
                        <a:t>Kopački rit može pridonijeti </a:t>
                      </a:r>
                      <a:r>
                        <a:rPr lang="hr-HR" noProof="0" dirty="0" err="1"/>
                        <a:t>prepoznatlivošću</a:t>
                      </a:r>
                      <a:r>
                        <a:rPr lang="hr-HR" noProof="0" dirty="0"/>
                        <a:t> očuvane prirode, močvarnog krajolika i bioraznolikosti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42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0436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9A53AC-F0AD-235D-DA1D-0CEC216EC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0" r="11791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8E0D44-A746-7BFD-23C4-6DEE60060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hr-HR" sz="3400">
                <a:latin typeface="+mn-lt"/>
              </a:rPr>
              <a:t>LOKALNI PROIZVODI – potencijal za komunikacijske aktivnosti </a:t>
            </a:r>
            <a:endParaRPr lang="en-GB" sz="340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1F7C8-3358-0BD3-945B-F1514F87F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anchor="ctr">
            <a:normAutofit/>
          </a:bodyPr>
          <a:lstStyle/>
          <a:p>
            <a:r>
              <a:rPr lang="hr-HR" sz="1400" dirty="0"/>
              <a:t>VINO – razvijena vinska tradicija Baranje i mogućnosti degustacije, vinske ceste, podrumi, sljubljivanje hrane i vina</a:t>
            </a:r>
          </a:p>
          <a:p>
            <a:r>
              <a:rPr lang="hr-HR" sz="1400" dirty="0"/>
              <a:t>PAPRIKA I PROIZVODI OD PAPRIKE- snažan vizualni, okusni i tradicijski identitet; </a:t>
            </a:r>
            <a:r>
              <a:rPr lang="hr-HR" sz="1400" dirty="0" err="1"/>
              <a:t>pogodn</a:t>
            </a:r>
            <a:r>
              <a:rPr lang="en-GB" sz="1400" dirty="0" err="1"/>
              <a:t>i</a:t>
            </a:r>
            <a:r>
              <a:rPr lang="hr-HR" sz="1400" dirty="0"/>
              <a:t> za priču o podrije</a:t>
            </a:r>
            <a:r>
              <a:rPr lang="en-GB" sz="1400" dirty="0"/>
              <a:t>t</a:t>
            </a:r>
            <a:r>
              <a:rPr lang="hr-HR" sz="1400" dirty="0" err="1"/>
              <a:t>lu</a:t>
            </a:r>
            <a:r>
              <a:rPr lang="hr-HR" sz="1400" dirty="0"/>
              <a:t>, receptima i lokalno</a:t>
            </a:r>
            <a:r>
              <a:rPr lang="en-GB" sz="1400" dirty="0"/>
              <a:t>j</a:t>
            </a:r>
            <a:r>
              <a:rPr lang="hr-HR" sz="1400" dirty="0"/>
              <a:t> kuhinji</a:t>
            </a:r>
          </a:p>
          <a:p>
            <a:r>
              <a:rPr lang="hr-HR" sz="1400" dirty="0"/>
              <a:t>MED – snažno se uklapa u priče o prirodi, bioraznolikosti i očuvanosti krajolika</a:t>
            </a:r>
          </a:p>
          <a:p>
            <a:r>
              <a:rPr lang="hr-HR" sz="1400" dirty="0"/>
              <a:t>RAKIJA I DRUGA TRADICIJSKA PIĆA – dio lokalne kulture gostoprimstva i ruralne tradicije</a:t>
            </a:r>
          </a:p>
          <a:p>
            <a:r>
              <a:rPr lang="hr-HR" sz="1400" dirty="0"/>
              <a:t>PROIZVODI OD VOĆA – sezonske priče i prodaja kao suvenir</a:t>
            </a:r>
          </a:p>
          <a:p>
            <a:r>
              <a:rPr lang="hr-HR" sz="1400" b="1" dirty="0"/>
              <a:t>PROMOCIJA</a:t>
            </a:r>
          </a:p>
          <a:p>
            <a:pPr lvl="1"/>
            <a:r>
              <a:rPr lang="hr-HR" sz="1400" noProof="0" dirty="0"/>
              <a:t>U promociji isticati zajedničko podrijetlo i vrijednosti lokalnih proizvoda, uz očuvanje identiteta pojedinih proizvoda i proizvođača.</a:t>
            </a:r>
          </a:p>
        </p:txBody>
      </p:sp>
    </p:spTree>
    <p:extLst>
      <p:ext uri="{BB962C8B-B14F-4D97-AF65-F5344CB8AC3E}">
        <p14:creationId xmlns:p14="http://schemas.microsoft.com/office/powerpoint/2010/main" val="132805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991A2-73B1-B9FF-706D-57288373B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 ZAJEDNIČKE MARKE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9B1A0DC-8030-7CED-E4DF-CCBD35FE2E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1754543"/>
              </p:ext>
            </p:extLst>
          </p:nvPr>
        </p:nvGraphicFramePr>
        <p:xfrm>
          <a:off x="838200" y="1825625"/>
          <a:ext cx="10515600" cy="4074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32632">
                  <a:extLst>
                    <a:ext uri="{9D8B030D-6E8A-4147-A177-3AD203B41FA5}">
                      <a16:colId xmlns:a16="http://schemas.microsoft.com/office/drawing/2014/main" val="3809292599"/>
                    </a:ext>
                  </a:extLst>
                </a:gridCol>
                <a:gridCol w="6982968">
                  <a:extLst>
                    <a:ext uri="{9D8B030D-6E8A-4147-A177-3AD203B41FA5}">
                      <a16:colId xmlns:a16="http://schemas.microsoft.com/office/drawing/2014/main" val="725433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-HR" sz="1400" noProof="0" dirty="0"/>
                        <a:t>JASNI KRITERIJI PODRIJETLA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noProof="0" dirty="0"/>
                        <a:t>Definirati što znači ‘lokalno’ / vezano uz Baranju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01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noProof="0" dirty="0"/>
                        <a:t>KRITERIJI KVALITETE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noProof="0" dirty="0"/>
                        <a:t>Senzorska, proizvodna, tržišna kvaliteta; dosljednost proizvoda i ambalaže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83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noProof="0" dirty="0"/>
                        <a:t>SLJEDIVOST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noProof="0" dirty="0"/>
                        <a:t>Oznake (npr. QR kodovi) </a:t>
                      </a:r>
                      <a:r>
                        <a:rPr lang="hr-HR" sz="1400" noProof="0" dirty="0" err="1"/>
                        <a:t>koj</a:t>
                      </a:r>
                      <a:r>
                        <a:rPr lang="en-GB" sz="1400" noProof="0" dirty="0"/>
                        <a:t>e</a:t>
                      </a:r>
                      <a:r>
                        <a:rPr lang="hr-HR" sz="1400" noProof="0" dirty="0"/>
                        <a:t> vode do</a:t>
                      </a:r>
                      <a:r>
                        <a:rPr lang="en-GB" sz="1400" noProof="0" dirty="0"/>
                        <a:t> </a:t>
                      </a:r>
                      <a:r>
                        <a:rPr lang="en-GB" sz="1400" noProof="0" dirty="0" err="1"/>
                        <a:t>podataka</a:t>
                      </a:r>
                      <a:r>
                        <a:rPr lang="en-GB" sz="1400" noProof="0" dirty="0"/>
                        <a:t> o</a:t>
                      </a:r>
                      <a:r>
                        <a:rPr lang="hr-HR" sz="1400" noProof="0" dirty="0"/>
                        <a:t> proizvođač</a:t>
                      </a:r>
                      <a:r>
                        <a:rPr lang="en-GB" sz="1400" noProof="0" dirty="0"/>
                        <a:t>u</a:t>
                      </a:r>
                      <a:r>
                        <a:rPr lang="hr-HR" sz="1400" noProof="0" dirty="0"/>
                        <a:t>, </a:t>
                      </a:r>
                      <a:r>
                        <a:rPr lang="hr-HR" sz="1400" noProof="0" dirty="0" err="1"/>
                        <a:t>mjest</a:t>
                      </a:r>
                      <a:r>
                        <a:rPr lang="en-GB" sz="1400" noProof="0" dirty="0"/>
                        <a:t>u</a:t>
                      </a:r>
                      <a:r>
                        <a:rPr lang="hr-HR" sz="1400" noProof="0" dirty="0"/>
                        <a:t> </a:t>
                      </a:r>
                      <a:r>
                        <a:rPr lang="hr-HR" sz="1400" noProof="0" dirty="0" err="1"/>
                        <a:t>proizvodnj</a:t>
                      </a:r>
                      <a:r>
                        <a:rPr lang="en-GB" sz="1400" noProof="0" dirty="0"/>
                        <a:t>e </a:t>
                      </a:r>
                      <a:r>
                        <a:rPr lang="en-GB" sz="1400" noProof="0" dirty="0" err="1"/>
                        <a:t>te</a:t>
                      </a:r>
                      <a:r>
                        <a:rPr lang="en-GB" sz="1400" noProof="0" dirty="0"/>
                        <a:t> do </a:t>
                      </a:r>
                      <a:r>
                        <a:rPr lang="en-GB" sz="1400" noProof="0" dirty="0" err="1"/>
                        <a:t>preporuka</a:t>
                      </a:r>
                      <a:r>
                        <a:rPr lang="en-GB" sz="1400" noProof="0" dirty="0"/>
                        <a:t>, </a:t>
                      </a:r>
                      <a:r>
                        <a:rPr lang="en-GB" sz="1400" noProof="0" dirty="0" err="1"/>
                        <a:t>recepata</a:t>
                      </a:r>
                      <a:r>
                        <a:rPr lang="en-GB" sz="1400" noProof="0" dirty="0"/>
                        <a:t> </a:t>
                      </a:r>
                      <a:r>
                        <a:rPr lang="en-GB" sz="1400" noProof="0" dirty="0" err="1"/>
                        <a:t>i</a:t>
                      </a:r>
                      <a:r>
                        <a:rPr lang="en-GB" sz="1400" noProof="0" dirty="0"/>
                        <a:t> </a:t>
                      </a:r>
                      <a:r>
                        <a:rPr lang="en-GB" sz="1400" noProof="0" dirty="0" err="1"/>
                        <a:t>sličnih</a:t>
                      </a:r>
                      <a:r>
                        <a:rPr lang="en-GB" sz="1400" noProof="0" dirty="0"/>
                        <a:t> </a:t>
                      </a:r>
                      <a:r>
                        <a:rPr lang="en-GB" sz="1400" noProof="0" dirty="0" err="1"/>
                        <a:t>sadržaja</a:t>
                      </a:r>
                      <a:endParaRPr lang="hr-H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42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noProof="0" dirty="0"/>
                        <a:t>ZAJEDNIČKI VIZUALNI IDENTITET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noProof="0" dirty="0"/>
                        <a:t>Snažan logo i poruka koji povezuju proizvode, ali ostavljaju prostor za identitet pojedinih proizvoda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280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noProof="0" dirty="0"/>
                        <a:t>PRIČA O ‘MARKI’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noProof="0" dirty="0"/>
                        <a:t>Priče o prirodi, ljudima, tradiciji, održivosti, okusima Baranje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882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noProof="0" dirty="0"/>
                        <a:t>PRODAJNA MREŽA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 dirty="0"/>
                        <a:t>PP K</a:t>
                      </a:r>
                      <a:r>
                        <a:rPr lang="hr-HR" sz="1400" noProof="0" dirty="0" err="1"/>
                        <a:t>opački</a:t>
                      </a:r>
                      <a:r>
                        <a:rPr lang="hr-HR" sz="1400" noProof="0" dirty="0"/>
                        <a:t> rit, vinarije, OPG-ovi, restorani, hoteli, suvenirnice, turistički punktovi, događanja, </a:t>
                      </a:r>
                      <a:r>
                        <a:rPr lang="en-GB" sz="1400" noProof="0" dirty="0" err="1"/>
                        <a:t>internetski</a:t>
                      </a:r>
                      <a:r>
                        <a:rPr lang="en-GB" sz="1400" noProof="0" dirty="0"/>
                        <a:t> </a:t>
                      </a:r>
                      <a:r>
                        <a:rPr lang="hr-HR" sz="1400" noProof="0" dirty="0"/>
                        <a:t>kanali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750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noProof="0" dirty="0"/>
                        <a:t>PROIZVODI S ISKUSTVOM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noProof="0" dirty="0" err="1"/>
                        <a:t>Degustacij</a:t>
                      </a:r>
                      <a:r>
                        <a:rPr lang="en-GB" sz="1400" noProof="0" dirty="0"/>
                        <a:t>e</a:t>
                      </a:r>
                      <a:r>
                        <a:rPr lang="hr-HR" sz="1400" noProof="0" dirty="0"/>
                        <a:t> </a:t>
                      </a:r>
                      <a:r>
                        <a:rPr lang="en-GB" sz="1400" noProof="0" dirty="0" err="1"/>
                        <a:t>i</a:t>
                      </a:r>
                      <a:r>
                        <a:rPr lang="hr-HR" sz="1400" noProof="0" dirty="0"/>
                        <a:t> tematske ture, posjeti proizvođačima, </a:t>
                      </a:r>
                      <a:r>
                        <a:rPr lang="hr-HR" sz="1400" noProof="0" dirty="0" err="1"/>
                        <a:t>enogastronomske</a:t>
                      </a:r>
                      <a:r>
                        <a:rPr lang="hr-HR" sz="1400" noProof="0" dirty="0"/>
                        <a:t> rute, sezonske radionice, tematski događaji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46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noProof="0" dirty="0"/>
                        <a:t>KOORDINACIJA DIONIKA</a:t>
                      </a:r>
                      <a:r>
                        <a:rPr lang="en-GB" sz="1400" noProof="0" dirty="0"/>
                        <a:t> S JASNO DEFINIRANIM ULOGAMA</a:t>
                      </a:r>
                      <a:endParaRPr lang="hr-H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noProof="0" dirty="0"/>
                        <a:t>P</a:t>
                      </a:r>
                      <a:r>
                        <a:rPr lang="hr-HR" sz="1400" noProof="0" dirty="0" err="1"/>
                        <a:t>roizvođači</a:t>
                      </a:r>
                      <a:r>
                        <a:rPr lang="hr-HR" sz="1400" noProof="0" dirty="0"/>
                        <a:t>, PP</a:t>
                      </a:r>
                      <a:r>
                        <a:rPr lang="en-GB" sz="1400" noProof="0" dirty="0"/>
                        <a:t> </a:t>
                      </a:r>
                      <a:r>
                        <a:rPr lang="en-GB" sz="1400" noProof="0" dirty="0" err="1"/>
                        <a:t>Kopački</a:t>
                      </a:r>
                      <a:r>
                        <a:rPr lang="en-GB" sz="1400" noProof="0" dirty="0"/>
                        <a:t> </a:t>
                      </a:r>
                      <a:r>
                        <a:rPr lang="en-GB" sz="1400" noProof="0" dirty="0" err="1"/>
                        <a:t>rit</a:t>
                      </a:r>
                      <a:r>
                        <a:rPr lang="en-GB" sz="1400" noProof="0" dirty="0"/>
                        <a:t>, </a:t>
                      </a:r>
                      <a:r>
                        <a:rPr lang="hr-HR" sz="1400" noProof="0" dirty="0"/>
                        <a:t> turističke </a:t>
                      </a:r>
                      <a:r>
                        <a:rPr lang="hr-HR" sz="1400" noProof="0" dirty="0" err="1"/>
                        <a:t>zajednic</a:t>
                      </a:r>
                      <a:r>
                        <a:rPr lang="en-GB" sz="1400" noProof="0" dirty="0"/>
                        <a:t>e</a:t>
                      </a:r>
                      <a:r>
                        <a:rPr lang="hr-HR" sz="1400" noProof="0" dirty="0"/>
                        <a:t>, ugostitelji, hotelijeri, trgovci, stručne institucije</a:t>
                      </a:r>
                      <a:r>
                        <a:rPr lang="en-GB" sz="1400" noProof="0" dirty="0"/>
                        <a:t> </a:t>
                      </a:r>
                      <a:endParaRPr lang="hr-H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67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400" noProof="0" dirty="0"/>
                        <a:t>SUSTAV KONTROLE VJERODOSTOJNOSTI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r-HR" sz="1400" noProof="0" dirty="0"/>
                        <a:t>Dokaz kvalitete i podrijetla (ne samo promocija)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47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8620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0DA4A-547C-8AFA-C162-E3D78EEEA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ZAKLJUČCI I PREPORUKE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6FEDA-9BD9-A438-2476-9787D2865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8193"/>
            <a:ext cx="10515600" cy="4351338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r>
              <a:rPr lang="hr-HR" sz="1800" noProof="0" dirty="0"/>
              <a:t>Baranja može spojiti gastronomiju, vino, ruralni krajolik i prirodni identitet Kopačkog rita</a:t>
            </a:r>
          </a:p>
          <a:p>
            <a:r>
              <a:rPr lang="hr-HR" sz="1800" noProof="0" dirty="0"/>
              <a:t>Trend ‘priče o hrani’ favorizira proizvode s jasnim podrijetlom i poznatim proizvođačem</a:t>
            </a:r>
          </a:p>
          <a:p>
            <a:r>
              <a:rPr lang="hr-HR" sz="1800" noProof="0" dirty="0"/>
              <a:t>Zajednička marka može povećati vidljivost malih proizvođača i olakšati prepoznavanje lokalnih proizvoda</a:t>
            </a:r>
          </a:p>
          <a:p>
            <a:r>
              <a:rPr lang="hr-HR" sz="1800" noProof="0" dirty="0"/>
              <a:t>Potencijalni proizvod treba spajati kupnju s iskustvom: degustacija, posjet proizvođaču, vino, priroda, kultura</a:t>
            </a:r>
          </a:p>
          <a:p>
            <a:r>
              <a:rPr lang="hr-HR" sz="1800" dirty="0"/>
              <a:t>I</a:t>
            </a:r>
            <a:r>
              <a:rPr lang="hr-HR" sz="1800" noProof="0" dirty="0" err="1"/>
              <a:t>straživanja</a:t>
            </a:r>
            <a:r>
              <a:rPr lang="hr-HR" sz="1800" noProof="0" dirty="0"/>
              <a:t> upućuju na važnost gastronomije u percepciji Slavonije i na iskazani interes za gastronomske i vinske ture</a:t>
            </a:r>
          </a:p>
          <a:p>
            <a:r>
              <a:rPr lang="hr-HR" sz="1800" noProof="0" dirty="0"/>
              <a:t>Kombinacija prepoznatljivosti hrane, vina i interesa za gastronomiju pruža osnovu za testiranje predložene marke</a:t>
            </a:r>
          </a:p>
          <a:p>
            <a:r>
              <a:rPr lang="hr-HR" sz="1800" noProof="0" dirty="0"/>
              <a:t>Povezivanje gastronomskih proizvoda s prirodom i prepoznatljivošću Kopačkog rita predstavlja razvojnu priliku – lokalni proizvodi mogu postati nositelji šireg destinacijskog identiteta</a:t>
            </a:r>
          </a:p>
          <a:p>
            <a:r>
              <a:rPr lang="hr-HR" sz="1800" noProof="0" dirty="0"/>
              <a:t>Sljedeći korak: istraživanje posjetitelja radi testiranja koncepta marke, uz mjerenje razumljivosti koncepta, percipirane autentičnosti, povjerenja i namjere kupnje</a:t>
            </a:r>
          </a:p>
        </p:txBody>
      </p:sp>
    </p:spTree>
    <p:extLst>
      <p:ext uri="{BB962C8B-B14F-4D97-AF65-F5344CB8AC3E}">
        <p14:creationId xmlns:p14="http://schemas.microsoft.com/office/powerpoint/2010/main" val="2310383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1168F-2BF9-34B7-9A2A-840A2B390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Hvala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pažnji</a:t>
            </a:r>
            <a:r>
              <a:rPr lang="en-GB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13707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BC6FC6B-6B82-43BF-975B-015AF93FDB99}">
  <we:reference id="WA200005669" version="2.0.0.0" store="Omex" storeType="OMEX"/>
  <we:alternateReferences>
    <we:reference id="WA200005669" version="2.0.0.0" store="WA20000566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</TotalTime>
  <Words>1001</Words>
  <Application>Microsoft Office PowerPoint</Application>
  <PresentationFormat>Widescreen</PresentationFormat>
  <Paragraphs>98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15. MEĐUNARODNI SIMPOZIJ  KOPAČKI RIT  JUČER, DANAS, SUTRA </vt:lpstr>
      <vt:lpstr> </vt:lpstr>
      <vt:lpstr>KLJUČNI TRENDOVI KOJI PODUPIRU LOKALNU GASTRONOMSKU MARKU</vt:lpstr>
      <vt:lpstr>PERCEPCIJA SLAVONIJE NA TRŽIŠTIMA </vt:lpstr>
      <vt:lpstr>VAŽNOST  ENOGASTRONOMIJE ZA SLAVONIJU</vt:lpstr>
      <vt:lpstr>PREDNOSTI ZAJEDNIČKE MARKE LOKALNIH PROIZVODA BARANJE I PP KOPAČKI RIT</vt:lpstr>
      <vt:lpstr>LOKALNI PROIZVODI – potencijal za komunikacijske aktivnosti </vt:lpstr>
      <vt:lpstr>MODEL ZAJEDNIČKE MARKE</vt:lpstr>
      <vt:lpstr>ZAKLJUČCI I PREPORUKE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Snježana Boranić</dc:creator>
  <cp:lastModifiedBy>Snježana Boranić</cp:lastModifiedBy>
  <cp:revision>1</cp:revision>
  <cp:lastPrinted>2026-10-01T04:06:04Z</cp:lastPrinted>
  <dcterms:created xsi:type="dcterms:W3CDTF">2026-09-29T10:52:45Z</dcterms:created>
  <dcterms:modified xsi:type="dcterms:W3CDTF">2026-10-01T04:10:35Z</dcterms:modified>
</cp:coreProperties>
</file>