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3" r:id="rId9"/>
    <p:sldId id="264" r:id="rId10"/>
    <p:sldId id="265" r:id="rId11"/>
    <p:sldId id="266" r:id="rId12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20" y="23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9B30608B-FB5B-75EE-F704-F945D0687AB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9875838" y="63500"/>
            <a:ext cx="228441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hr-HR" sz="1000">
                <a:solidFill>
                  <a:srgbClr val="317100">
                    <a:alpha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Stupanj klasifikacije: NEKLASIFICIRANO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68456F2E-E823-52FF-E1B1-B1A198B76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1"/>
            <a:ext cx="12192000" cy="68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51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Široki zaslon</PresentationFormat>
  <Paragraphs>0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Vesna Cetin Krnjević</cp:lastModifiedBy>
  <cp:revision>4</cp:revision>
  <cp:lastPrinted>2026-09-28T13:20:12Z</cp:lastPrinted>
  <dcterms:created xsi:type="dcterms:W3CDTF">2013-01-27T09:14:16Z</dcterms:created>
  <dcterms:modified xsi:type="dcterms:W3CDTF">2026-09-30T11:14:08Z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7a18839-7745-4960-9121-2cab0f087dec_Enabled">
    <vt:lpwstr>true</vt:lpwstr>
  </property>
  <property fmtid="{D5CDD505-2E9C-101B-9397-08002B2CF9AE}" pid="3" name="MSIP_Label_77a18839-7745-4960-9121-2cab0f087dec_SetDate">
    <vt:lpwstr>2026-09-28T13:19:54Z</vt:lpwstr>
  </property>
  <property fmtid="{D5CDD505-2E9C-101B-9397-08002B2CF9AE}" pid="4" name="MSIP_Label_77a18839-7745-4960-9121-2cab0f087dec_Method">
    <vt:lpwstr>Privileged</vt:lpwstr>
  </property>
  <property fmtid="{D5CDD505-2E9C-101B-9397-08002B2CF9AE}" pid="5" name="MSIP_Label_77a18839-7745-4960-9121-2cab0f087dec_Name">
    <vt:lpwstr>NEKLASIFICIRANO</vt:lpwstr>
  </property>
  <property fmtid="{D5CDD505-2E9C-101B-9397-08002B2CF9AE}" pid="6" name="MSIP_Label_77a18839-7745-4960-9121-2cab0f087dec_SiteId">
    <vt:lpwstr>45b24d32-64bd-4126-954f-fc475240a4df</vt:lpwstr>
  </property>
  <property fmtid="{D5CDD505-2E9C-101B-9397-08002B2CF9AE}" pid="7" name="MSIP_Label_77a18839-7745-4960-9121-2cab0f087dec_ActionId">
    <vt:lpwstr>3606bd6d-2f1e-47c6-81a1-2d2a86f4e951</vt:lpwstr>
  </property>
  <property fmtid="{D5CDD505-2E9C-101B-9397-08002B2CF9AE}" pid="8" name="MSIP_Label_77a18839-7745-4960-9121-2cab0f087dec_ContentBits">
    <vt:lpwstr>1</vt:lpwstr>
  </property>
  <property fmtid="{D5CDD505-2E9C-101B-9397-08002B2CF9AE}" pid="9" name="MSIP_Label_77a18839-7745-4960-9121-2cab0f087dec_Tag">
    <vt:lpwstr>10, 0, 1, 1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Stupanj klasifikacije: NEKLASIFICIRANO</vt:lpwstr>
  </property>
</Properties>
</file>